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6" r:id="rId2"/>
    <p:sldId id="257" r:id="rId3"/>
    <p:sldId id="258" r:id="rId4"/>
    <p:sldId id="263" r:id="rId5"/>
    <p:sldId id="260" r:id="rId6"/>
    <p:sldId id="261" r:id="rId7"/>
    <p:sldId id="262" r:id="rId8"/>
    <p:sldId id="259" r:id="rId9"/>
    <p:sldId id="264" r:id="rId10"/>
    <p:sldId id="265" r:id="rId11"/>
    <p:sldId id="268" r:id="rId12"/>
    <p:sldId id="267" r:id="rId13"/>
    <p:sldId id="266"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1317"/>
    <a:srgbClr val="FD002D"/>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snapToGrid="0" showGuides="1">
      <p:cViewPr>
        <p:scale>
          <a:sx n="75" d="100"/>
          <a:sy n="75" d="100"/>
        </p:scale>
        <p:origin x="702" y="30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7" d="100"/>
          <a:sy n="67" d="100"/>
        </p:scale>
        <p:origin x="283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96786C-73D7-428D-B288-E5CBA6B2FAE0}"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850C20-C12E-4642-9AFB-1037B5A5333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850C20-C12E-4642-9AFB-1037B5A53332}"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850C20-C12E-4642-9AFB-1037B5A53332}"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850C20-C12E-4642-9AFB-1037B5A53332}"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850C20-C12E-4642-9AFB-1037B5A53332}"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850C20-C12E-4642-9AFB-1037B5A53332}"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850C20-C12E-4642-9AFB-1037B5A53332}"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850C20-C12E-4642-9AFB-1037B5A53332}"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850C20-C12E-4642-9AFB-1037B5A53332}"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850C20-C12E-4642-9AFB-1037B5A53332}"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850C20-C12E-4642-9AFB-1037B5A53332}"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850C20-C12E-4642-9AFB-1037B5A53332}"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850C20-C12E-4642-9AFB-1037B5A53332}"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850C20-C12E-4642-9AFB-1037B5A53332}"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850C20-C12E-4642-9AFB-1037B5A53332}"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850C20-C12E-4642-9AFB-1037B5A53332}"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850C20-C12E-4642-9AFB-1037B5A53332}"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850C20-C12E-4642-9AFB-1037B5A53332}"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850C20-C12E-4642-9AFB-1037B5A53332}"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850C20-C12E-4642-9AFB-1037B5A53332}"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850C20-C12E-4642-9AFB-1037B5A53332}" type="slidenum">
              <a:rPr lang="zh-CN" altLang="en-US" smtClean="0"/>
              <a:t>27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850C20-C12E-4642-9AFB-1037B5A53332}"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2850C20-C12E-4642-9AFB-1037B5A53332}"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850C20-C12E-4642-9AFB-1037B5A53332}"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2850C20-C12E-4642-9AFB-1037B5A53332}"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850C20-C12E-4642-9AFB-1037B5A53332}"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850C20-C12E-4642-9AFB-1037B5A53332}"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850C20-C12E-4642-9AFB-1037B5A53332}"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1DF4F4C7-916B-450F-AE3E-E303C759877E}"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5FEF61C-7FB8-4DA3-8AAB-6D10B59CEEBC}"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DF4F4C7-916B-450F-AE3E-E303C759877E}"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5FEF61C-7FB8-4DA3-8AAB-6D10B59CEEBC}"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DF4F4C7-916B-450F-AE3E-E303C759877E}"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5FEF61C-7FB8-4DA3-8AAB-6D10B59CEEBC}"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DF4F4C7-916B-450F-AE3E-E303C759877E}"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5FEF61C-7FB8-4DA3-8AAB-6D10B59CEEBC}"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1DF4F4C7-916B-450F-AE3E-E303C759877E}"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5FEF61C-7FB8-4DA3-8AAB-6D10B59CEEBC}"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DF4F4C7-916B-450F-AE3E-E303C759877E}"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5FEF61C-7FB8-4DA3-8AAB-6D10B59CEEBC}"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DF4F4C7-916B-450F-AE3E-E303C759877E}"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5FEF61C-7FB8-4DA3-8AAB-6D10B59CEEBC}"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DF4F4C7-916B-450F-AE3E-E303C759877E}"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5FEF61C-7FB8-4DA3-8AAB-6D10B59CEEBC}"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DF4F4C7-916B-450F-AE3E-E303C759877E}"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5FEF61C-7FB8-4DA3-8AAB-6D10B59CEEBC}"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DF4F4C7-916B-450F-AE3E-E303C759877E}"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5FEF61C-7FB8-4DA3-8AAB-6D10B59CEEBC}"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DF4F4C7-916B-450F-AE3E-E303C759877E}"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5FEF61C-7FB8-4DA3-8AAB-6D10B59CEEBC}"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bg1">
                <a:lumMod val="85000"/>
                <a:alpha val="3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F4F4C7-916B-450F-AE3E-E303C759877E}"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FEF61C-7FB8-4DA3-8AAB-6D10B59CEEBC}"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stretch>
            <a:fillRect/>
          </a:stretch>
        </p:blipFill>
        <p:spPr>
          <a:xfrm flipH="1">
            <a:off x="0" y="585216"/>
            <a:ext cx="12192000" cy="5687568"/>
          </a:xfrm>
          <a:prstGeom prst="rect">
            <a:avLst/>
          </a:prstGeom>
        </p:spPr>
      </p:pic>
      <p:pic>
        <p:nvPicPr>
          <p:cNvPr id="9" name="图片 8"/>
          <p:cNvPicPr>
            <a:picLocks noChangeAspect="1"/>
          </p:cNvPicPr>
          <p:nvPr/>
        </p:nvPicPr>
        <p:blipFill>
          <a:blip r:embed="rId4" cstate="print"/>
          <a:stretch>
            <a:fillRect/>
          </a:stretch>
        </p:blipFill>
        <p:spPr>
          <a:xfrm>
            <a:off x="3681775" y="1011726"/>
            <a:ext cx="4828450" cy="4834547"/>
          </a:xfrm>
          <a:prstGeom prst="rect">
            <a:avLst/>
          </a:prstGeom>
        </p:spPr>
      </p:pic>
      <p:grpSp>
        <p:nvGrpSpPr>
          <p:cNvPr id="2" name="组合 1"/>
          <p:cNvGrpSpPr/>
          <p:nvPr/>
        </p:nvGrpSpPr>
        <p:grpSpPr>
          <a:xfrm>
            <a:off x="4734089" y="2210109"/>
            <a:ext cx="2723823" cy="2437783"/>
            <a:chOff x="4734089" y="2210109"/>
            <a:chExt cx="2723823" cy="2437783"/>
          </a:xfrm>
        </p:grpSpPr>
        <p:sp>
          <p:nvSpPr>
            <p:cNvPr id="13" name="文本框 12"/>
            <p:cNvSpPr txBox="1"/>
            <p:nvPr/>
          </p:nvSpPr>
          <p:spPr>
            <a:xfrm>
              <a:off x="5099573" y="2210109"/>
              <a:ext cx="1992853" cy="1200329"/>
            </a:xfrm>
            <a:prstGeom prst="rect">
              <a:avLst/>
            </a:prstGeom>
            <a:noFill/>
          </p:spPr>
          <p:txBody>
            <a:bodyPr wrap="none" rtlCol="0" anchor="ctr">
              <a:spAutoFit/>
            </a:bodyPr>
            <a:lstStyle/>
            <a:p>
              <a:pPr algn="ctr"/>
              <a:r>
                <a:rPr lang="zh-CN" altLang="en-US" sz="7200" spc="-150" dirty="0">
                  <a:solidFill>
                    <a:srgbClr val="FD002D"/>
                  </a:solidFill>
                  <a:latin typeface="汉仪旗黑X4-75W" panose="00020600040101010101" pitchFamily="18" charset="-122"/>
                  <a:ea typeface="汉仪旗黑X4-75W" panose="00020600040101010101" pitchFamily="18" charset="-122"/>
                </a:rPr>
                <a:t>音乐</a:t>
              </a:r>
            </a:p>
          </p:txBody>
        </p:sp>
        <p:sp>
          <p:nvSpPr>
            <p:cNvPr id="14" name="文本框 13"/>
            <p:cNvSpPr txBox="1"/>
            <p:nvPr/>
          </p:nvSpPr>
          <p:spPr>
            <a:xfrm>
              <a:off x="4734089" y="3539896"/>
              <a:ext cx="2723823" cy="1107996"/>
            </a:xfrm>
            <a:prstGeom prst="rect">
              <a:avLst/>
            </a:prstGeom>
            <a:noFill/>
          </p:spPr>
          <p:txBody>
            <a:bodyPr wrap="none" rtlCol="0" anchor="ctr">
              <a:spAutoFit/>
            </a:bodyPr>
            <a:lstStyle/>
            <a:p>
              <a:pPr algn="ctr"/>
              <a:r>
                <a:rPr lang="zh-CN" altLang="en-US" sz="6600" dirty="0">
                  <a:solidFill>
                    <a:schemeClr val="bg1"/>
                  </a:solidFill>
                  <a:latin typeface="汉仪旗黑X4-75W" panose="00020600040101010101" pitchFamily="18" charset="-122"/>
                  <a:ea typeface="汉仪旗黑X4-75W" panose="00020600040101010101" pitchFamily="18" charset="-122"/>
                </a:rPr>
                <a:t>主题模板</a:t>
              </a:r>
            </a:p>
          </p:txBody>
        </p:sp>
      </p:grpSp>
      <p:sp>
        <p:nvSpPr>
          <p:cNvPr id="15" name="文本框 14"/>
          <p:cNvSpPr txBox="1"/>
          <p:nvPr/>
        </p:nvSpPr>
        <p:spPr>
          <a:xfrm>
            <a:off x="4717738" y="3263205"/>
            <a:ext cx="2756524" cy="369332"/>
          </a:xfrm>
          <a:prstGeom prst="rect">
            <a:avLst/>
          </a:prstGeom>
          <a:noFill/>
        </p:spPr>
        <p:txBody>
          <a:bodyPr wrap="none" rtlCol="0">
            <a:spAutoFit/>
          </a:bodyPr>
          <a:lstStyle/>
          <a:p>
            <a:pPr algn="ctr"/>
            <a:r>
              <a:rPr lang="en-US" altLang="zh-CN" spc="100" dirty="0">
                <a:solidFill>
                  <a:schemeClr val="bg1"/>
                </a:solidFill>
                <a:latin typeface="Microsoft YaHei UI Light" panose="020B0502040204020203" pitchFamily="34" charset="-122"/>
                <a:ea typeface="Microsoft YaHei UI Light" panose="020B0502040204020203" pitchFamily="34" charset="-122"/>
              </a:rPr>
              <a:t>DESIGNED BY </a:t>
            </a:r>
            <a:r>
              <a:rPr lang="en-US" altLang="zh-CN" spc="100" dirty="0">
                <a:solidFill>
                  <a:srgbClr val="FD002D"/>
                </a:solidFill>
                <a:latin typeface="Microsoft YaHei UI Light" panose="020B0502040204020203" pitchFamily="34" charset="-122"/>
                <a:ea typeface="Microsoft YaHei UI Light" panose="020B0502040204020203" pitchFamily="34" charset="-122"/>
              </a:rPr>
              <a:t>ALONIC</a:t>
            </a:r>
            <a:endParaRPr lang="zh-CN" altLang="en-US" spc="100" dirty="0">
              <a:solidFill>
                <a:srgbClr val="FD002D"/>
              </a:solidFill>
              <a:latin typeface="Microsoft YaHei UI Light" panose="020B0502040204020203" pitchFamily="34" charset="-122"/>
              <a:ea typeface="Microsoft YaHei UI Light" panose="020B0502040204020203" pitchFamily="34" charset="-122"/>
            </a:endParaRPr>
          </a:p>
        </p:txBody>
      </p:sp>
      <p:pic>
        <p:nvPicPr>
          <p:cNvPr id="18" name="图片 17"/>
          <p:cNvPicPr>
            <a:picLocks noChangeAspect="1"/>
          </p:cNvPicPr>
          <p:nvPr/>
        </p:nvPicPr>
        <p:blipFill>
          <a:blip r:embed="rId5" cstate="print"/>
          <a:stretch>
            <a:fillRect/>
          </a:stretch>
        </p:blipFill>
        <p:spPr>
          <a:xfrm>
            <a:off x="11048189" y="216287"/>
            <a:ext cx="795439" cy="795439"/>
          </a:xfrm>
          <a:prstGeom prst="rect">
            <a:avLst/>
          </a:prstGeom>
        </p:spPr>
      </p:pic>
      <p:sp>
        <p:nvSpPr>
          <p:cNvPr id="3" name="矩形 2"/>
          <p:cNvSpPr/>
          <p:nvPr/>
        </p:nvSpPr>
        <p:spPr>
          <a:xfrm>
            <a:off x="4014339" y="6272784"/>
            <a:ext cx="4051935" cy="368300"/>
          </a:xfrm>
          <a:prstGeom prst="rect">
            <a:avLst/>
          </a:prstGeom>
        </p:spPr>
        <p:txBody>
          <a:bodyPr wrap="none">
            <a:spAutoFit/>
          </a:bodyPr>
          <a:lstStyle/>
          <a:p>
            <a:r>
              <a:rPr lang="zh-CN" altLang="en-US"/>
              <a:t>汇报时间</a:t>
            </a:r>
            <a:r>
              <a:rPr lang="en-US" altLang="zh-CN"/>
              <a:t>:202X</a:t>
            </a:r>
            <a:r>
              <a:rPr lang="zh-CN" altLang="en-US"/>
              <a:t>年</a:t>
            </a:r>
            <a:r>
              <a:rPr lang="en-US" altLang="zh-CN"/>
              <a:t>10</a:t>
            </a:r>
            <a:r>
              <a:rPr lang="zh-CN" altLang="en-US"/>
              <a:t>月      汇报人</a:t>
            </a:r>
            <a:r>
              <a:rPr lang="en-US" altLang="zh-CN"/>
              <a:t>:xiazaii</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stretch>
            <a:fillRect/>
          </a:stretch>
        </p:blipFill>
        <p:spPr>
          <a:xfrm>
            <a:off x="322816" y="286952"/>
            <a:ext cx="795439" cy="795439"/>
          </a:xfrm>
          <a:prstGeom prst="rect">
            <a:avLst/>
          </a:prstGeom>
        </p:spPr>
      </p:pic>
      <p:pic>
        <p:nvPicPr>
          <p:cNvPr id="2" name="图片 1"/>
          <p:cNvPicPr>
            <a:picLocks noChangeAspect="1"/>
          </p:cNvPicPr>
          <p:nvPr/>
        </p:nvPicPr>
        <p:blipFill>
          <a:blip r:embed="rId4" cstate="print">
            <a:clrChange>
              <a:clrFrom>
                <a:srgbClr val="FFFFFF"/>
              </a:clrFrom>
              <a:clrTo>
                <a:srgbClr val="FFFFFF">
                  <a:alpha val="0"/>
                </a:srgbClr>
              </a:clrTo>
            </a:clrChange>
          </a:blip>
          <a:stretch>
            <a:fillRect/>
          </a:stretch>
        </p:blipFill>
        <p:spPr>
          <a:xfrm>
            <a:off x="4221296" y="1335884"/>
            <a:ext cx="3749408" cy="4186232"/>
          </a:xfrm>
          <a:prstGeom prst="rect">
            <a:avLst/>
          </a:prstGeom>
        </p:spPr>
      </p:pic>
      <p:grpSp>
        <p:nvGrpSpPr>
          <p:cNvPr id="28" name="组合 27"/>
          <p:cNvGrpSpPr/>
          <p:nvPr/>
        </p:nvGrpSpPr>
        <p:grpSpPr>
          <a:xfrm>
            <a:off x="720535" y="2441554"/>
            <a:ext cx="4109001" cy="3080562"/>
            <a:chOff x="752868" y="3260363"/>
            <a:chExt cx="4109001" cy="3080562"/>
          </a:xfrm>
        </p:grpSpPr>
        <p:pic>
          <p:nvPicPr>
            <p:cNvPr id="26" name="图片 25"/>
            <p:cNvPicPr>
              <a:picLocks noChangeAspect="1"/>
            </p:cNvPicPr>
            <p:nvPr/>
          </p:nvPicPr>
          <p:blipFill>
            <a:blip r:embed="rId5" cstate="print"/>
            <a:stretch>
              <a:fillRect/>
            </a:stretch>
          </p:blipFill>
          <p:spPr>
            <a:xfrm>
              <a:off x="2417191" y="3260363"/>
              <a:ext cx="780356" cy="786452"/>
            </a:xfrm>
            <a:prstGeom prst="rect">
              <a:avLst/>
            </a:prstGeom>
          </p:spPr>
        </p:pic>
        <p:sp>
          <p:nvSpPr>
            <p:cNvPr id="27" name="文本框 26"/>
            <p:cNvSpPr txBox="1"/>
            <p:nvPr/>
          </p:nvSpPr>
          <p:spPr>
            <a:xfrm>
              <a:off x="752868" y="4466886"/>
              <a:ext cx="4109001" cy="1874039"/>
            </a:xfrm>
            <a:prstGeom prst="rect">
              <a:avLst/>
            </a:prstGeom>
            <a:noFill/>
          </p:spPr>
          <p:txBody>
            <a:bodyPr wrap="square" rtlCol="0">
              <a:spAutoFit/>
            </a:bodyPr>
            <a:lstStyle/>
            <a:p>
              <a:pPr algn="ctr">
                <a:lnSpc>
                  <a:spcPts val="2800"/>
                </a:lnSpc>
              </a:pPr>
              <a:r>
                <a:rPr lang="zh-CN" altLang="en-US" sz="2000"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a:t>
              </a:r>
              <a:endParaRPr lang="en-US" altLang="zh-CN" sz="2000" dirty="0">
                <a:solidFill>
                  <a:schemeClr val="tx1">
                    <a:lumMod val="75000"/>
                    <a:lumOff val="25000"/>
                  </a:schemeClr>
                </a:solidFill>
                <a:latin typeface="汉仪旗黑X4-45W" panose="00020600040101010101" pitchFamily="18" charset="-122"/>
                <a:ea typeface="汉仪旗黑X4-45W" panose="00020600040101010101" pitchFamily="18" charset="-122"/>
              </a:endParaRPr>
            </a:p>
            <a:p>
              <a:pPr algn="ctr">
                <a:lnSpc>
                  <a:spcPts val="2800"/>
                </a:lnSpc>
              </a:pPr>
              <a:r>
                <a:rPr lang="zh-CN" altLang="en-US" sz="2000"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a:t>
              </a:r>
              <a:endParaRPr lang="en-US" altLang="zh-CN" sz="2000" dirty="0">
                <a:solidFill>
                  <a:schemeClr val="tx1">
                    <a:lumMod val="75000"/>
                    <a:lumOff val="25000"/>
                  </a:schemeClr>
                </a:solidFill>
                <a:latin typeface="汉仪旗黑X4-45W" panose="00020600040101010101" pitchFamily="18" charset="-122"/>
                <a:ea typeface="汉仪旗黑X4-45W" panose="00020600040101010101" pitchFamily="18" charset="-122"/>
              </a:endParaRPr>
            </a:p>
            <a:p>
              <a:pPr algn="ctr">
                <a:lnSpc>
                  <a:spcPts val="2800"/>
                </a:lnSpc>
              </a:pPr>
              <a:r>
                <a:rPr lang="zh-CN" altLang="en-US" sz="2000"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点击输入内容点击输入内容点击输入内容</a:t>
              </a:r>
            </a:p>
            <a:p>
              <a:pPr algn="ctr">
                <a:lnSpc>
                  <a:spcPts val="2800"/>
                </a:lnSpc>
              </a:pPr>
              <a:r>
                <a:rPr lang="zh-CN" altLang="en-US" sz="2000"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点击输入内容点击输入内容点击输入内容</a:t>
              </a:r>
              <a:endParaRPr lang="en-US" altLang="zh-CN" sz="2000" dirty="0">
                <a:solidFill>
                  <a:schemeClr val="tx1">
                    <a:lumMod val="75000"/>
                    <a:lumOff val="25000"/>
                  </a:schemeClr>
                </a:solidFill>
                <a:latin typeface="汉仪旗黑X4-45W" panose="00020600040101010101" pitchFamily="18" charset="-122"/>
                <a:ea typeface="汉仪旗黑X4-45W" panose="00020600040101010101" pitchFamily="18" charset="-122"/>
              </a:endParaRPr>
            </a:p>
            <a:p>
              <a:pPr algn="ctr">
                <a:lnSpc>
                  <a:spcPts val="2800"/>
                </a:lnSpc>
              </a:pPr>
              <a:r>
                <a:rPr lang="zh-CN" altLang="en-US" sz="2000"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点击输入内容点击输入内容点击输入内容</a:t>
              </a:r>
            </a:p>
          </p:txBody>
        </p:sp>
      </p:grpSp>
      <p:grpSp>
        <p:nvGrpSpPr>
          <p:cNvPr id="29" name="组合 28"/>
          <p:cNvGrpSpPr/>
          <p:nvPr/>
        </p:nvGrpSpPr>
        <p:grpSpPr>
          <a:xfrm>
            <a:off x="7362464" y="2441554"/>
            <a:ext cx="4109001" cy="3080562"/>
            <a:chOff x="752868" y="3260363"/>
            <a:chExt cx="4109001" cy="3080562"/>
          </a:xfrm>
        </p:grpSpPr>
        <p:pic>
          <p:nvPicPr>
            <p:cNvPr id="30" name="图片 29"/>
            <p:cNvPicPr>
              <a:picLocks noChangeAspect="1"/>
            </p:cNvPicPr>
            <p:nvPr/>
          </p:nvPicPr>
          <p:blipFill>
            <a:blip r:embed="rId5" cstate="print"/>
            <a:stretch>
              <a:fillRect/>
            </a:stretch>
          </p:blipFill>
          <p:spPr>
            <a:xfrm>
              <a:off x="2417191" y="3260363"/>
              <a:ext cx="780356" cy="786452"/>
            </a:xfrm>
            <a:prstGeom prst="rect">
              <a:avLst/>
            </a:prstGeom>
          </p:spPr>
        </p:pic>
        <p:sp>
          <p:nvSpPr>
            <p:cNvPr id="31" name="文本框 30"/>
            <p:cNvSpPr txBox="1"/>
            <p:nvPr/>
          </p:nvSpPr>
          <p:spPr>
            <a:xfrm>
              <a:off x="752868" y="4466886"/>
              <a:ext cx="4109001" cy="1874039"/>
            </a:xfrm>
            <a:prstGeom prst="rect">
              <a:avLst/>
            </a:prstGeom>
            <a:noFill/>
          </p:spPr>
          <p:txBody>
            <a:bodyPr wrap="square" rtlCol="0">
              <a:spAutoFit/>
            </a:bodyPr>
            <a:lstStyle/>
            <a:p>
              <a:pPr algn="ctr">
                <a:lnSpc>
                  <a:spcPts val="2800"/>
                </a:lnSpc>
              </a:pPr>
              <a:r>
                <a:rPr lang="zh-CN" altLang="en-US" sz="2000"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a:t>
              </a:r>
              <a:endParaRPr lang="en-US" altLang="zh-CN" sz="2000" dirty="0">
                <a:solidFill>
                  <a:schemeClr val="tx1">
                    <a:lumMod val="75000"/>
                    <a:lumOff val="25000"/>
                  </a:schemeClr>
                </a:solidFill>
                <a:latin typeface="汉仪旗黑X4-45W" panose="00020600040101010101" pitchFamily="18" charset="-122"/>
                <a:ea typeface="汉仪旗黑X4-45W" panose="00020600040101010101" pitchFamily="18" charset="-122"/>
              </a:endParaRPr>
            </a:p>
            <a:p>
              <a:pPr algn="ctr">
                <a:lnSpc>
                  <a:spcPts val="2800"/>
                </a:lnSpc>
              </a:pPr>
              <a:r>
                <a:rPr lang="zh-CN" altLang="en-US" sz="2000"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a:t>
              </a:r>
              <a:endParaRPr lang="en-US" altLang="zh-CN" sz="2000" dirty="0">
                <a:solidFill>
                  <a:schemeClr val="tx1">
                    <a:lumMod val="75000"/>
                    <a:lumOff val="25000"/>
                  </a:schemeClr>
                </a:solidFill>
                <a:latin typeface="汉仪旗黑X4-45W" panose="00020600040101010101" pitchFamily="18" charset="-122"/>
                <a:ea typeface="汉仪旗黑X4-45W" panose="00020600040101010101" pitchFamily="18" charset="-122"/>
              </a:endParaRPr>
            </a:p>
            <a:p>
              <a:pPr algn="ctr">
                <a:lnSpc>
                  <a:spcPts val="2800"/>
                </a:lnSpc>
              </a:pPr>
              <a:r>
                <a:rPr lang="zh-CN" altLang="en-US" sz="2000"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点击输入内容点击输入内容点击输入内容</a:t>
              </a:r>
            </a:p>
            <a:p>
              <a:pPr algn="ctr">
                <a:lnSpc>
                  <a:spcPts val="2800"/>
                </a:lnSpc>
              </a:pPr>
              <a:r>
                <a:rPr lang="zh-CN" altLang="en-US" sz="2000"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点击输入内容点击输入内容点击输入内容</a:t>
              </a:r>
              <a:endParaRPr lang="en-US" altLang="zh-CN" sz="2000" dirty="0">
                <a:solidFill>
                  <a:schemeClr val="tx1">
                    <a:lumMod val="75000"/>
                    <a:lumOff val="25000"/>
                  </a:schemeClr>
                </a:solidFill>
                <a:latin typeface="汉仪旗黑X4-45W" panose="00020600040101010101" pitchFamily="18" charset="-122"/>
                <a:ea typeface="汉仪旗黑X4-45W" panose="00020600040101010101" pitchFamily="18" charset="-122"/>
              </a:endParaRPr>
            </a:p>
            <a:p>
              <a:pPr algn="ctr">
                <a:lnSpc>
                  <a:spcPts val="2800"/>
                </a:lnSpc>
              </a:pPr>
              <a:r>
                <a:rPr lang="zh-CN" altLang="en-US" sz="2000"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点击输入内容点击输入内容点击输入内容</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cstate="print"/>
          <a:stretch>
            <a:fillRect/>
          </a:stretch>
        </p:blipFill>
        <p:spPr>
          <a:xfrm>
            <a:off x="11090930" y="286952"/>
            <a:ext cx="795439" cy="795439"/>
          </a:xfrm>
          <a:prstGeom prst="rect">
            <a:avLst/>
          </a:prstGeom>
        </p:spPr>
      </p:pic>
      <p:pic>
        <p:nvPicPr>
          <p:cNvPr id="2" name="图片 1"/>
          <p:cNvPicPr>
            <a:picLocks noChangeAspect="1"/>
          </p:cNvPicPr>
          <p:nvPr/>
        </p:nvPicPr>
        <p:blipFill rotWithShape="1">
          <a:blip r:embed="rId4" cstate="print">
            <a:clrChange>
              <a:clrFrom>
                <a:srgbClr val="FFFFFF"/>
              </a:clrFrom>
              <a:clrTo>
                <a:srgbClr val="FFFFFF">
                  <a:alpha val="0"/>
                </a:srgbClr>
              </a:clrTo>
            </a:clrChange>
          </a:blip>
          <a:srcRect b="27987"/>
          <a:stretch>
            <a:fillRect/>
          </a:stretch>
        </p:blipFill>
        <p:spPr>
          <a:xfrm flipV="1">
            <a:off x="4259303" y="-1"/>
            <a:ext cx="3673395" cy="3673648"/>
          </a:xfrm>
          <a:prstGeom prst="rect">
            <a:avLst/>
          </a:prstGeom>
        </p:spPr>
      </p:pic>
      <p:grpSp>
        <p:nvGrpSpPr>
          <p:cNvPr id="7" name="组合 6"/>
          <p:cNvGrpSpPr/>
          <p:nvPr/>
        </p:nvGrpSpPr>
        <p:grpSpPr>
          <a:xfrm>
            <a:off x="841531" y="2050307"/>
            <a:ext cx="3739170" cy="2532836"/>
            <a:chOff x="841531" y="2050307"/>
            <a:chExt cx="3739170" cy="2532836"/>
          </a:xfrm>
        </p:grpSpPr>
        <p:pic>
          <p:nvPicPr>
            <p:cNvPr id="6" name="图片 5"/>
            <p:cNvPicPr>
              <a:picLocks noChangeAspect="1"/>
            </p:cNvPicPr>
            <p:nvPr/>
          </p:nvPicPr>
          <p:blipFill>
            <a:blip r:embed="rId5" cstate="print"/>
            <a:stretch>
              <a:fillRect/>
            </a:stretch>
          </p:blipFill>
          <p:spPr>
            <a:xfrm>
              <a:off x="2330083" y="2050307"/>
              <a:ext cx="762066" cy="768163"/>
            </a:xfrm>
            <a:prstGeom prst="rect">
              <a:avLst/>
            </a:prstGeom>
          </p:spPr>
        </p:pic>
        <p:sp>
          <p:nvSpPr>
            <p:cNvPr id="11" name="文本框 10"/>
            <p:cNvSpPr txBox="1"/>
            <p:nvPr/>
          </p:nvSpPr>
          <p:spPr>
            <a:xfrm>
              <a:off x="841531" y="3054519"/>
              <a:ext cx="3739170" cy="1528624"/>
            </a:xfrm>
            <a:prstGeom prst="rect">
              <a:avLst/>
            </a:prstGeom>
            <a:noFill/>
          </p:spPr>
          <p:txBody>
            <a:bodyPr wrap="square" rtlCol="0">
              <a:spAutoFit/>
            </a:bodyPr>
            <a:lstStyle/>
            <a:p>
              <a:pPr algn="ctr">
                <a:lnSpc>
                  <a:spcPts val="2800"/>
                </a:lnSpc>
              </a:pPr>
              <a:r>
                <a:rPr lang="zh-CN" altLang="en-US" sz="2000"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a:t>
              </a:r>
              <a:endParaRPr lang="en-US" altLang="zh-CN" sz="2000" dirty="0">
                <a:solidFill>
                  <a:schemeClr val="tx1">
                    <a:lumMod val="75000"/>
                    <a:lumOff val="25000"/>
                  </a:schemeClr>
                </a:solidFill>
                <a:latin typeface="汉仪旗黑X4-45W" panose="00020600040101010101" pitchFamily="18" charset="-122"/>
                <a:ea typeface="汉仪旗黑X4-45W" panose="00020600040101010101" pitchFamily="18" charset="-122"/>
              </a:endParaRPr>
            </a:p>
            <a:p>
              <a:pPr algn="ctr">
                <a:lnSpc>
                  <a:spcPts val="2800"/>
                </a:lnSpc>
              </a:pPr>
              <a:r>
                <a:rPr lang="zh-CN" altLang="en-US" sz="2000"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点击输入内容点击输入内容点击输入内容</a:t>
              </a:r>
            </a:p>
            <a:p>
              <a:pPr algn="ctr">
                <a:lnSpc>
                  <a:spcPts val="2800"/>
                </a:lnSpc>
              </a:pPr>
              <a:r>
                <a:rPr lang="zh-CN" altLang="en-US" sz="2000"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点击输入内容点击输入内容点击输入内容</a:t>
              </a:r>
              <a:endParaRPr lang="en-US" altLang="zh-CN" sz="2000" dirty="0">
                <a:solidFill>
                  <a:schemeClr val="tx1">
                    <a:lumMod val="75000"/>
                    <a:lumOff val="25000"/>
                  </a:schemeClr>
                </a:solidFill>
                <a:latin typeface="汉仪旗黑X4-45W" panose="00020600040101010101" pitchFamily="18" charset="-122"/>
                <a:ea typeface="汉仪旗黑X4-45W" panose="00020600040101010101" pitchFamily="18" charset="-122"/>
              </a:endParaRPr>
            </a:p>
            <a:p>
              <a:pPr algn="ctr">
                <a:lnSpc>
                  <a:spcPts val="2800"/>
                </a:lnSpc>
              </a:pPr>
              <a:r>
                <a:rPr lang="zh-CN" altLang="en-US" sz="2000"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点击输入内容点击输入内容点击输入内容</a:t>
              </a:r>
            </a:p>
          </p:txBody>
        </p:sp>
      </p:grpSp>
      <p:grpSp>
        <p:nvGrpSpPr>
          <p:cNvPr id="13" name="组合 12"/>
          <p:cNvGrpSpPr/>
          <p:nvPr/>
        </p:nvGrpSpPr>
        <p:grpSpPr>
          <a:xfrm>
            <a:off x="4226415" y="4155718"/>
            <a:ext cx="3739170" cy="1814690"/>
            <a:chOff x="841531" y="2050307"/>
            <a:chExt cx="3739170" cy="1814690"/>
          </a:xfrm>
        </p:grpSpPr>
        <p:pic>
          <p:nvPicPr>
            <p:cNvPr id="14" name="图片 13"/>
            <p:cNvPicPr>
              <a:picLocks noChangeAspect="1"/>
            </p:cNvPicPr>
            <p:nvPr/>
          </p:nvPicPr>
          <p:blipFill>
            <a:blip r:embed="rId5" cstate="print"/>
            <a:stretch>
              <a:fillRect/>
            </a:stretch>
          </p:blipFill>
          <p:spPr>
            <a:xfrm>
              <a:off x="2330083" y="2050307"/>
              <a:ext cx="762066" cy="768163"/>
            </a:xfrm>
            <a:prstGeom prst="rect">
              <a:avLst/>
            </a:prstGeom>
          </p:spPr>
        </p:pic>
        <p:sp>
          <p:nvSpPr>
            <p:cNvPr id="15" name="文本框 14"/>
            <p:cNvSpPr txBox="1"/>
            <p:nvPr/>
          </p:nvSpPr>
          <p:spPr>
            <a:xfrm>
              <a:off x="841531" y="3054519"/>
              <a:ext cx="3739170" cy="810478"/>
            </a:xfrm>
            <a:prstGeom prst="rect">
              <a:avLst/>
            </a:prstGeom>
            <a:noFill/>
          </p:spPr>
          <p:txBody>
            <a:bodyPr wrap="square" rtlCol="0">
              <a:spAutoFit/>
            </a:bodyPr>
            <a:lstStyle/>
            <a:p>
              <a:pPr algn="ctr">
                <a:lnSpc>
                  <a:spcPts val="2800"/>
                </a:lnSpc>
              </a:pPr>
              <a:r>
                <a:rPr lang="zh-CN" altLang="en-US" sz="2000"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a:t>
              </a:r>
              <a:endParaRPr lang="en-US" altLang="zh-CN" sz="2000" dirty="0">
                <a:solidFill>
                  <a:schemeClr val="tx1">
                    <a:lumMod val="75000"/>
                    <a:lumOff val="25000"/>
                  </a:schemeClr>
                </a:solidFill>
                <a:latin typeface="汉仪旗黑X4-45W" panose="00020600040101010101" pitchFamily="18" charset="-122"/>
                <a:ea typeface="汉仪旗黑X4-45W" panose="00020600040101010101" pitchFamily="18" charset="-122"/>
              </a:endParaRPr>
            </a:p>
            <a:p>
              <a:pPr algn="ctr">
                <a:lnSpc>
                  <a:spcPts val="2800"/>
                </a:lnSpc>
              </a:pPr>
              <a:r>
                <a:rPr lang="zh-CN" altLang="en-US" sz="2000"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点击输入内容点击输入内容点击输入内容</a:t>
              </a:r>
            </a:p>
          </p:txBody>
        </p:sp>
      </p:grpSp>
      <p:grpSp>
        <p:nvGrpSpPr>
          <p:cNvPr id="16" name="组合 15"/>
          <p:cNvGrpSpPr/>
          <p:nvPr/>
        </p:nvGrpSpPr>
        <p:grpSpPr>
          <a:xfrm>
            <a:off x="7642229" y="2053390"/>
            <a:ext cx="3739170" cy="2532836"/>
            <a:chOff x="841531" y="2050307"/>
            <a:chExt cx="3739170" cy="2532836"/>
          </a:xfrm>
        </p:grpSpPr>
        <p:pic>
          <p:nvPicPr>
            <p:cNvPr id="17" name="图片 16"/>
            <p:cNvPicPr>
              <a:picLocks noChangeAspect="1"/>
            </p:cNvPicPr>
            <p:nvPr/>
          </p:nvPicPr>
          <p:blipFill>
            <a:blip r:embed="rId5" cstate="print"/>
            <a:stretch>
              <a:fillRect/>
            </a:stretch>
          </p:blipFill>
          <p:spPr>
            <a:xfrm>
              <a:off x="2330083" y="2050307"/>
              <a:ext cx="762066" cy="768163"/>
            </a:xfrm>
            <a:prstGeom prst="rect">
              <a:avLst/>
            </a:prstGeom>
          </p:spPr>
        </p:pic>
        <p:sp>
          <p:nvSpPr>
            <p:cNvPr id="18" name="文本框 17"/>
            <p:cNvSpPr txBox="1"/>
            <p:nvPr/>
          </p:nvSpPr>
          <p:spPr>
            <a:xfrm>
              <a:off x="841531" y="3054519"/>
              <a:ext cx="3739170" cy="1528624"/>
            </a:xfrm>
            <a:prstGeom prst="rect">
              <a:avLst/>
            </a:prstGeom>
            <a:noFill/>
          </p:spPr>
          <p:txBody>
            <a:bodyPr wrap="square" rtlCol="0">
              <a:spAutoFit/>
            </a:bodyPr>
            <a:lstStyle/>
            <a:p>
              <a:pPr algn="ctr">
                <a:lnSpc>
                  <a:spcPts val="2800"/>
                </a:lnSpc>
              </a:pPr>
              <a:r>
                <a:rPr lang="zh-CN" altLang="en-US" sz="2000"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a:t>
              </a:r>
              <a:endParaRPr lang="en-US" altLang="zh-CN" sz="2000" dirty="0">
                <a:solidFill>
                  <a:schemeClr val="tx1">
                    <a:lumMod val="75000"/>
                    <a:lumOff val="25000"/>
                  </a:schemeClr>
                </a:solidFill>
                <a:latin typeface="汉仪旗黑X4-45W" panose="00020600040101010101" pitchFamily="18" charset="-122"/>
                <a:ea typeface="汉仪旗黑X4-45W" panose="00020600040101010101" pitchFamily="18" charset="-122"/>
              </a:endParaRPr>
            </a:p>
            <a:p>
              <a:pPr algn="ctr">
                <a:lnSpc>
                  <a:spcPts val="2800"/>
                </a:lnSpc>
              </a:pPr>
              <a:r>
                <a:rPr lang="zh-CN" altLang="en-US" sz="2000"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点击输入内容点击输入内容点击输入内容</a:t>
              </a:r>
            </a:p>
            <a:p>
              <a:pPr algn="ctr">
                <a:lnSpc>
                  <a:spcPts val="2800"/>
                </a:lnSpc>
              </a:pPr>
              <a:r>
                <a:rPr lang="zh-CN" altLang="en-US" sz="2000"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点击输入内容点击输入内容点击输入内容</a:t>
              </a:r>
              <a:endParaRPr lang="en-US" altLang="zh-CN" sz="2000" dirty="0">
                <a:solidFill>
                  <a:schemeClr val="tx1">
                    <a:lumMod val="75000"/>
                    <a:lumOff val="25000"/>
                  </a:schemeClr>
                </a:solidFill>
                <a:latin typeface="汉仪旗黑X4-45W" panose="00020600040101010101" pitchFamily="18" charset="-122"/>
                <a:ea typeface="汉仪旗黑X4-45W" panose="00020600040101010101" pitchFamily="18" charset="-122"/>
              </a:endParaRPr>
            </a:p>
            <a:p>
              <a:pPr algn="ctr">
                <a:lnSpc>
                  <a:spcPts val="2800"/>
                </a:lnSpc>
              </a:pPr>
              <a:r>
                <a:rPr lang="zh-CN" altLang="en-US" sz="2000"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点击输入内容点击输入内容点击输入内容</a:t>
              </a: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75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childTnLst>
                                </p:cTn>
                              </p:par>
                              <p:par>
                                <p:cTn id="11" presetID="10" presetClass="entr" presetSubtype="0" fill="hold" nodeType="withEffect">
                                  <p:stCondLst>
                                    <p:cond delay="150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任意多边形: 形状 34"/>
          <p:cNvSpPr/>
          <p:nvPr/>
        </p:nvSpPr>
        <p:spPr>
          <a:xfrm flipH="1">
            <a:off x="0" y="2662510"/>
            <a:ext cx="12192000" cy="1905999"/>
          </a:xfrm>
          <a:custGeom>
            <a:avLst/>
            <a:gdLst>
              <a:gd name="connsiteX0" fmla="*/ 0 w 12111790"/>
              <a:gd name="connsiteY0" fmla="*/ 1749069 h 1893459"/>
              <a:gd name="connsiteX1" fmla="*/ 3144253 w 12111790"/>
              <a:gd name="connsiteY1" fmla="*/ 479 h 1893459"/>
              <a:gd name="connsiteX2" fmla="*/ 6769769 w 12111790"/>
              <a:gd name="connsiteY2" fmla="*/ 1893448 h 1893459"/>
              <a:gd name="connsiteX3" fmla="*/ 9769643 w 12111790"/>
              <a:gd name="connsiteY3" fmla="*/ 32564 h 1893459"/>
              <a:gd name="connsiteX4" fmla="*/ 12111790 w 12111790"/>
              <a:gd name="connsiteY4" fmla="*/ 1781153 h 1893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11790" h="1893459">
                <a:moveTo>
                  <a:pt x="0" y="1749069"/>
                </a:moveTo>
                <a:cubicBezTo>
                  <a:pt x="1007979" y="862742"/>
                  <a:pt x="2015958" y="-23584"/>
                  <a:pt x="3144253" y="479"/>
                </a:cubicBezTo>
                <a:cubicBezTo>
                  <a:pt x="4272548" y="24542"/>
                  <a:pt x="5665537" y="1888101"/>
                  <a:pt x="6769769" y="1893448"/>
                </a:cubicBezTo>
                <a:cubicBezTo>
                  <a:pt x="7874001" y="1898795"/>
                  <a:pt x="8879306" y="51280"/>
                  <a:pt x="9769643" y="32564"/>
                </a:cubicBezTo>
                <a:cubicBezTo>
                  <a:pt x="10659980" y="13848"/>
                  <a:pt x="11726780" y="1449616"/>
                  <a:pt x="12111790" y="1781153"/>
                </a:cubicBezTo>
              </a:path>
            </a:pathLst>
          </a:custGeom>
          <a:noFill/>
          <a:ln w="76200">
            <a:solidFill>
              <a:srgbClr val="FD00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形状 40"/>
          <p:cNvSpPr/>
          <p:nvPr/>
        </p:nvSpPr>
        <p:spPr>
          <a:xfrm flipH="1" flipV="1">
            <a:off x="-24062" y="2814910"/>
            <a:ext cx="12192000" cy="1905999"/>
          </a:xfrm>
          <a:custGeom>
            <a:avLst/>
            <a:gdLst>
              <a:gd name="connsiteX0" fmla="*/ 0 w 12111790"/>
              <a:gd name="connsiteY0" fmla="*/ 1749069 h 1893459"/>
              <a:gd name="connsiteX1" fmla="*/ 3144253 w 12111790"/>
              <a:gd name="connsiteY1" fmla="*/ 479 h 1893459"/>
              <a:gd name="connsiteX2" fmla="*/ 6769769 w 12111790"/>
              <a:gd name="connsiteY2" fmla="*/ 1893448 h 1893459"/>
              <a:gd name="connsiteX3" fmla="*/ 9769643 w 12111790"/>
              <a:gd name="connsiteY3" fmla="*/ 32564 h 1893459"/>
              <a:gd name="connsiteX4" fmla="*/ 12111790 w 12111790"/>
              <a:gd name="connsiteY4" fmla="*/ 1781153 h 1893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11790" h="1893459">
                <a:moveTo>
                  <a:pt x="0" y="1749069"/>
                </a:moveTo>
                <a:cubicBezTo>
                  <a:pt x="1007979" y="862742"/>
                  <a:pt x="2015958" y="-23584"/>
                  <a:pt x="3144253" y="479"/>
                </a:cubicBezTo>
                <a:cubicBezTo>
                  <a:pt x="4272548" y="24542"/>
                  <a:pt x="5665537" y="1888101"/>
                  <a:pt x="6769769" y="1893448"/>
                </a:cubicBezTo>
                <a:cubicBezTo>
                  <a:pt x="7874001" y="1898795"/>
                  <a:pt x="8879306" y="51280"/>
                  <a:pt x="9769643" y="32564"/>
                </a:cubicBezTo>
                <a:cubicBezTo>
                  <a:pt x="10659980" y="13848"/>
                  <a:pt x="11726780" y="1449616"/>
                  <a:pt x="12111790" y="1781153"/>
                </a:cubicBezTo>
              </a:path>
            </a:pathLst>
          </a:custGeom>
          <a:noFill/>
          <a:ln w="76200">
            <a:solidFill>
              <a:srgbClr val="1C1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3" cstate="print"/>
          <a:stretch>
            <a:fillRect/>
          </a:stretch>
        </p:blipFill>
        <p:spPr>
          <a:xfrm>
            <a:off x="322816" y="286952"/>
            <a:ext cx="795439" cy="795439"/>
          </a:xfrm>
          <a:prstGeom prst="rect">
            <a:avLst/>
          </a:prstGeom>
        </p:spPr>
      </p:pic>
      <p:sp>
        <p:nvSpPr>
          <p:cNvPr id="38" name="文本框 37"/>
          <p:cNvSpPr txBox="1"/>
          <p:nvPr/>
        </p:nvSpPr>
        <p:spPr>
          <a:xfrm>
            <a:off x="1797114" y="3024463"/>
            <a:ext cx="2505917" cy="1169551"/>
          </a:xfrm>
          <a:prstGeom prst="rect">
            <a:avLst/>
          </a:prstGeom>
          <a:solidFill>
            <a:srgbClr val="E4E4E4">
              <a:alpha val="90000"/>
            </a:srgbClr>
          </a:solidFill>
        </p:spPr>
        <p:txBody>
          <a:bodyPr wrap="square" rtlCol="0">
            <a:spAutoFit/>
          </a:bodyPr>
          <a:lstStyle/>
          <a:p>
            <a:pPr algn="ctr">
              <a:lnSpc>
                <a:spcPts val="2800"/>
              </a:lnSpc>
            </a:pPr>
            <a:r>
              <a:rPr lang="zh-CN" altLang="en-US"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a:t>
            </a:r>
            <a:endParaRPr lang="en-US" altLang="zh-CN" dirty="0">
              <a:solidFill>
                <a:schemeClr val="tx1">
                  <a:lumMod val="75000"/>
                  <a:lumOff val="25000"/>
                </a:schemeClr>
              </a:solidFill>
              <a:latin typeface="汉仪旗黑X4-45W" panose="00020600040101010101" pitchFamily="18" charset="-122"/>
              <a:ea typeface="汉仪旗黑X4-45W" panose="00020600040101010101" pitchFamily="18" charset="-122"/>
            </a:endParaRPr>
          </a:p>
          <a:p>
            <a:pPr algn="ctr">
              <a:lnSpc>
                <a:spcPts val="2800"/>
              </a:lnSpc>
            </a:pPr>
            <a:r>
              <a:rPr lang="zh-CN" altLang="en-US"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a:t>
            </a:r>
            <a:endParaRPr lang="en-US" altLang="zh-CN" dirty="0">
              <a:solidFill>
                <a:schemeClr val="tx1">
                  <a:lumMod val="75000"/>
                  <a:lumOff val="25000"/>
                </a:schemeClr>
              </a:solidFill>
              <a:latin typeface="汉仪旗黑X4-45W" panose="00020600040101010101" pitchFamily="18" charset="-122"/>
              <a:ea typeface="汉仪旗黑X4-45W" panose="00020600040101010101" pitchFamily="18" charset="-122"/>
            </a:endParaRPr>
          </a:p>
          <a:p>
            <a:pPr algn="ctr">
              <a:lnSpc>
                <a:spcPts val="2800"/>
              </a:lnSpc>
            </a:pPr>
            <a:r>
              <a:rPr lang="zh-CN" altLang="en-US"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a:t>
            </a:r>
            <a:endParaRPr lang="en-US" altLang="zh-CN" dirty="0">
              <a:solidFill>
                <a:schemeClr val="tx1">
                  <a:lumMod val="75000"/>
                  <a:lumOff val="25000"/>
                </a:schemeClr>
              </a:solidFill>
              <a:latin typeface="汉仪旗黑X4-45W" panose="00020600040101010101" pitchFamily="18" charset="-122"/>
              <a:ea typeface="汉仪旗黑X4-45W" panose="00020600040101010101" pitchFamily="18" charset="-122"/>
            </a:endParaRPr>
          </a:p>
        </p:txBody>
      </p:sp>
      <p:sp>
        <p:nvSpPr>
          <p:cNvPr id="39" name="文本框 38"/>
          <p:cNvSpPr txBox="1"/>
          <p:nvPr/>
        </p:nvSpPr>
        <p:spPr>
          <a:xfrm>
            <a:off x="4851062" y="3024462"/>
            <a:ext cx="2505917" cy="1169551"/>
          </a:xfrm>
          <a:prstGeom prst="rect">
            <a:avLst/>
          </a:prstGeom>
          <a:solidFill>
            <a:srgbClr val="E4E4E4">
              <a:alpha val="90000"/>
            </a:srgbClr>
          </a:solidFill>
        </p:spPr>
        <p:txBody>
          <a:bodyPr wrap="square" rtlCol="0">
            <a:spAutoFit/>
          </a:bodyPr>
          <a:lstStyle/>
          <a:p>
            <a:pPr algn="ctr">
              <a:lnSpc>
                <a:spcPts val="2800"/>
              </a:lnSpc>
            </a:pPr>
            <a:r>
              <a:rPr lang="zh-CN" altLang="en-US"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a:t>
            </a:r>
            <a:endParaRPr lang="en-US" altLang="zh-CN" dirty="0">
              <a:solidFill>
                <a:schemeClr val="tx1">
                  <a:lumMod val="75000"/>
                  <a:lumOff val="25000"/>
                </a:schemeClr>
              </a:solidFill>
              <a:latin typeface="汉仪旗黑X4-45W" panose="00020600040101010101" pitchFamily="18" charset="-122"/>
              <a:ea typeface="汉仪旗黑X4-45W" panose="00020600040101010101" pitchFamily="18" charset="-122"/>
            </a:endParaRPr>
          </a:p>
          <a:p>
            <a:pPr algn="ctr">
              <a:lnSpc>
                <a:spcPts val="2800"/>
              </a:lnSpc>
            </a:pPr>
            <a:r>
              <a:rPr lang="zh-CN" altLang="en-US"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a:t>
            </a:r>
            <a:endParaRPr lang="en-US" altLang="zh-CN" dirty="0">
              <a:solidFill>
                <a:schemeClr val="tx1">
                  <a:lumMod val="75000"/>
                  <a:lumOff val="25000"/>
                </a:schemeClr>
              </a:solidFill>
              <a:latin typeface="汉仪旗黑X4-45W" panose="00020600040101010101" pitchFamily="18" charset="-122"/>
              <a:ea typeface="汉仪旗黑X4-45W" panose="00020600040101010101" pitchFamily="18" charset="-122"/>
            </a:endParaRPr>
          </a:p>
          <a:p>
            <a:pPr algn="ctr">
              <a:lnSpc>
                <a:spcPts val="2800"/>
              </a:lnSpc>
            </a:pPr>
            <a:r>
              <a:rPr lang="zh-CN" altLang="en-US"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a:t>
            </a:r>
            <a:endParaRPr lang="en-US" altLang="zh-CN" dirty="0">
              <a:solidFill>
                <a:schemeClr val="tx1">
                  <a:lumMod val="75000"/>
                  <a:lumOff val="25000"/>
                </a:schemeClr>
              </a:solidFill>
              <a:latin typeface="汉仪旗黑X4-45W" panose="00020600040101010101" pitchFamily="18" charset="-122"/>
              <a:ea typeface="汉仪旗黑X4-45W" panose="00020600040101010101" pitchFamily="18" charset="-122"/>
            </a:endParaRPr>
          </a:p>
        </p:txBody>
      </p:sp>
      <p:sp>
        <p:nvSpPr>
          <p:cNvPr id="40" name="文本框 39"/>
          <p:cNvSpPr txBox="1"/>
          <p:nvPr/>
        </p:nvSpPr>
        <p:spPr>
          <a:xfrm>
            <a:off x="7888969" y="3024462"/>
            <a:ext cx="2505917" cy="1169551"/>
          </a:xfrm>
          <a:prstGeom prst="rect">
            <a:avLst/>
          </a:prstGeom>
          <a:solidFill>
            <a:srgbClr val="E4E4E4">
              <a:alpha val="90000"/>
            </a:srgbClr>
          </a:solidFill>
        </p:spPr>
        <p:txBody>
          <a:bodyPr wrap="square" rtlCol="0">
            <a:spAutoFit/>
          </a:bodyPr>
          <a:lstStyle/>
          <a:p>
            <a:pPr algn="ctr">
              <a:lnSpc>
                <a:spcPts val="2800"/>
              </a:lnSpc>
            </a:pPr>
            <a:r>
              <a:rPr lang="zh-CN" altLang="en-US"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a:t>
            </a:r>
            <a:endParaRPr lang="en-US" altLang="zh-CN" dirty="0">
              <a:solidFill>
                <a:schemeClr val="tx1">
                  <a:lumMod val="75000"/>
                  <a:lumOff val="25000"/>
                </a:schemeClr>
              </a:solidFill>
              <a:latin typeface="汉仪旗黑X4-45W" panose="00020600040101010101" pitchFamily="18" charset="-122"/>
              <a:ea typeface="汉仪旗黑X4-45W" panose="00020600040101010101" pitchFamily="18" charset="-122"/>
            </a:endParaRPr>
          </a:p>
          <a:p>
            <a:pPr algn="ctr">
              <a:lnSpc>
                <a:spcPts val="2800"/>
              </a:lnSpc>
            </a:pPr>
            <a:r>
              <a:rPr lang="zh-CN" altLang="en-US"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a:t>
            </a:r>
            <a:endParaRPr lang="en-US" altLang="zh-CN" dirty="0">
              <a:solidFill>
                <a:schemeClr val="tx1">
                  <a:lumMod val="75000"/>
                  <a:lumOff val="25000"/>
                </a:schemeClr>
              </a:solidFill>
              <a:latin typeface="汉仪旗黑X4-45W" panose="00020600040101010101" pitchFamily="18" charset="-122"/>
              <a:ea typeface="汉仪旗黑X4-45W" panose="00020600040101010101" pitchFamily="18" charset="-122"/>
            </a:endParaRPr>
          </a:p>
          <a:p>
            <a:pPr algn="ctr">
              <a:lnSpc>
                <a:spcPts val="2800"/>
              </a:lnSpc>
            </a:pPr>
            <a:r>
              <a:rPr lang="zh-CN" altLang="en-US"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a:t>
            </a:r>
            <a:endParaRPr lang="en-US" altLang="zh-CN" dirty="0">
              <a:solidFill>
                <a:schemeClr val="tx1">
                  <a:lumMod val="75000"/>
                  <a:lumOff val="25000"/>
                </a:schemeClr>
              </a:solidFill>
              <a:latin typeface="汉仪旗黑X4-45W" panose="00020600040101010101" pitchFamily="18" charset="-122"/>
              <a:ea typeface="汉仪旗黑X4-45W" panose="00020600040101010101" pitchFamily="18" charset="-122"/>
            </a:endParaRP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75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1000"/>
                                        <p:tgtEl>
                                          <p:spTgt spid="39"/>
                                        </p:tgtEl>
                                      </p:cBhvr>
                                    </p:animEffect>
                                    <p:anim calcmode="lin" valueType="num">
                                      <p:cBhvr>
                                        <p:cTn id="13" dur="1000" fill="hold"/>
                                        <p:tgtEl>
                                          <p:spTgt spid="39"/>
                                        </p:tgtEl>
                                        <p:attrNameLst>
                                          <p:attrName>ppt_x</p:attrName>
                                        </p:attrNameLst>
                                      </p:cBhvr>
                                      <p:tavLst>
                                        <p:tav tm="0">
                                          <p:val>
                                            <p:strVal val="#ppt_x"/>
                                          </p:val>
                                        </p:tav>
                                        <p:tav tm="100000">
                                          <p:val>
                                            <p:strVal val="#ppt_x"/>
                                          </p:val>
                                        </p:tav>
                                      </p:tavLst>
                                    </p:anim>
                                    <p:anim calcmode="lin" valueType="num">
                                      <p:cBhvr>
                                        <p:cTn id="14" dur="1000" fill="hold"/>
                                        <p:tgtEl>
                                          <p:spTgt spid="3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1000"/>
                                        <p:tgtEl>
                                          <p:spTgt spid="40"/>
                                        </p:tgtEl>
                                      </p:cBhvr>
                                    </p:animEffect>
                                    <p:anim calcmode="lin" valueType="num">
                                      <p:cBhvr>
                                        <p:cTn id="18" dur="1000" fill="hold"/>
                                        <p:tgtEl>
                                          <p:spTgt spid="40"/>
                                        </p:tgtEl>
                                        <p:attrNameLst>
                                          <p:attrName>ppt_x</p:attrName>
                                        </p:attrNameLst>
                                      </p:cBhvr>
                                      <p:tavLst>
                                        <p:tav tm="0">
                                          <p:val>
                                            <p:strVal val="#ppt_x"/>
                                          </p:val>
                                        </p:tav>
                                        <p:tav tm="100000">
                                          <p:val>
                                            <p:strVal val="#ppt_x"/>
                                          </p:val>
                                        </p:tav>
                                      </p:tavLst>
                                    </p:anim>
                                    <p:anim calcmode="lin" valueType="num">
                                      <p:cBhvr>
                                        <p:cTn id="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rotWithShape="1">
          <a:blip r:embed="rId3" cstate="print"/>
          <a:srcRect b="35968"/>
          <a:stretch>
            <a:fillRect/>
          </a:stretch>
        </p:blipFill>
        <p:spPr>
          <a:xfrm>
            <a:off x="0" y="3216121"/>
            <a:ext cx="12192000" cy="3641879"/>
          </a:xfrm>
          <a:prstGeom prst="rect">
            <a:avLst/>
          </a:prstGeom>
        </p:spPr>
      </p:pic>
      <p:sp>
        <p:nvSpPr>
          <p:cNvPr id="27" name="矩形 26"/>
          <p:cNvSpPr/>
          <p:nvPr/>
        </p:nvSpPr>
        <p:spPr>
          <a:xfrm>
            <a:off x="0" y="0"/>
            <a:ext cx="12191999" cy="6858000"/>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4" cstate="print"/>
          <a:stretch>
            <a:fillRect/>
          </a:stretch>
        </p:blipFill>
        <p:spPr>
          <a:xfrm>
            <a:off x="11090930" y="286952"/>
            <a:ext cx="795439" cy="795439"/>
          </a:xfrm>
          <a:prstGeom prst="rect">
            <a:avLst/>
          </a:prstGeom>
        </p:spPr>
      </p:pic>
      <p:pic>
        <p:nvPicPr>
          <p:cNvPr id="24" name="图片 23"/>
          <p:cNvPicPr>
            <a:picLocks noChangeAspect="1"/>
          </p:cNvPicPr>
          <p:nvPr/>
        </p:nvPicPr>
        <p:blipFill>
          <a:blip r:embed="rId5" cstate="print"/>
          <a:stretch>
            <a:fillRect/>
          </a:stretch>
        </p:blipFill>
        <p:spPr>
          <a:xfrm>
            <a:off x="1936830" y="453549"/>
            <a:ext cx="8318340" cy="5950903"/>
          </a:xfrm>
          <a:prstGeom prst="rect">
            <a:avLst/>
          </a:prstGeom>
          <a:effectLst>
            <a:outerShdw blurRad="50800" dist="38100" dir="5400000" algn="t" rotWithShape="0">
              <a:prstClr val="black">
                <a:alpha val="40000"/>
              </a:prstClr>
            </a:outerShdw>
            <a:softEdge rad="63500"/>
          </a:effec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vertical)">
                                      <p:cBhvr>
                                        <p:cTn id="7"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stretch>
            <a:fillRect/>
          </a:stretch>
        </p:blipFill>
        <p:spPr>
          <a:xfrm>
            <a:off x="322816" y="286952"/>
            <a:ext cx="795439" cy="795439"/>
          </a:xfrm>
          <a:prstGeom prst="rect">
            <a:avLst/>
          </a:prstGeom>
        </p:spPr>
      </p:pic>
      <p:grpSp>
        <p:nvGrpSpPr>
          <p:cNvPr id="21" name="组合 20"/>
          <p:cNvGrpSpPr/>
          <p:nvPr/>
        </p:nvGrpSpPr>
        <p:grpSpPr>
          <a:xfrm>
            <a:off x="1449927" y="1841602"/>
            <a:ext cx="9289007" cy="3433642"/>
            <a:chOff x="1449927" y="1841602"/>
            <a:chExt cx="9289007" cy="3433642"/>
          </a:xfrm>
        </p:grpSpPr>
        <p:grpSp>
          <p:nvGrpSpPr>
            <p:cNvPr id="10" name="组合 9"/>
            <p:cNvGrpSpPr/>
            <p:nvPr/>
          </p:nvGrpSpPr>
          <p:grpSpPr>
            <a:xfrm>
              <a:off x="2396411" y="2788400"/>
              <a:ext cx="7395723" cy="1540359"/>
              <a:chOff x="2398297" y="2658661"/>
              <a:chExt cx="7395723" cy="1540359"/>
            </a:xfrm>
          </p:grpSpPr>
          <p:cxnSp>
            <p:nvCxnSpPr>
              <p:cNvPr id="9" name="直接连接符 8"/>
              <p:cNvCxnSpPr/>
              <p:nvPr/>
            </p:nvCxnSpPr>
            <p:spPr>
              <a:xfrm flipV="1">
                <a:off x="2398297" y="2658663"/>
                <a:ext cx="2285998" cy="1540357"/>
              </a:xfrm>
              <a:prstGeom prst="line">
                <a:avLst/>
              </a:prstGeom>
              <a:ln w="76200">
                <a:solidFill>
                  <a:srgbClr val="FD002D"/>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7508022" y="2658662"/>
                <a:ext cx="2285998" cy="1540357"/>
              </a:xfrm>
              <a:prstGeom prst="line">
                <a:avLst/>
              </a:prstGeom>
              <a:ln w="76200">
                <a:solidFill>
                  <a:srgbClr val="FD002D"/>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flipV="1">
                <a:off x="5211250" y="2658661"/>
                <a:ext cx="2285998" cy="1540357"/>
              </a:xfrm>
              <a:prstGeom prst="line">
                <a:avLst/>
              </a:prstGeom>
              <a:ln w="76200">
                <a:solidFill>
                  <a:srgbClr val="FD002D"/>
                </a:solidFill>
              </a:ln>
            </p:spPr>
            <p:style>
              <a:lnRef idx="1">
                <a:schemeClr val="accent1"/>
              </a:lnRef>
              <a:fillRef idx="0">
                <a:schemeClr val="accent1"/>
              </a:fillRef>
              <a:effectRef idx="0">
                <a:schemeClr val="accent1"/>
              </a:effectRef>
              <a:fontRef idx="minor">
                <a:schemeClr val="tx1"/>
              </a:fontRef>
            </p:style>
          </p:cxnSp>
        </p:grpSp>
        <p:grpSp>
          <p:nvGrpSpPr>
            <p:cNvPr id="18" name="组合 17"/>
            <p:cNvGrpSpPr/>
            <p:nvPr/>
          </p:nvGrpSpPr>
          <p:grpSpPr>
            <a:xfrm>
              <a:off x="1449927" y="3382276"/>
              <a:ext cx="1892968" cy="1892968"/>
              <a:chOff x="1449927" y="3382276"/>
              <a:chExt cx="1892968" cy="1892968"/>
            </a:xfrm>
          </p:grpSpPr>
          <p:sp>
            <p:nvSpPr>
              <p:cNvPr id="3" name="椭圆 2"/>
              <p:cNvSpPr/>
              <p:nvPr/>
            </p:nvSpPr>
            <p:spPr>
              <a:xfrm>
                <a:off x="1449927" y="3382276"/>
                <a:ext cx="1892968" cy="1892968"/>
              </a:xfrm>
              <a:prstGeom prst="ellipse">
                <a:avLst/>
              </a:prstGeom>
              <a:solidFill>
                <a:srgbClr val="1C1317"/>
              </a:solidFill>
              <a:ln w="38100">
                <a:solidFill>
                  <a:srgbClr val="FD00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p:cNvPicPr>
                <a:picLocks noChangeAspect="1"/>
              </p:cNvPicPr>
              <p:nvPr/>
            </p:nvPicPr>
            <p:blipFill>
              <a:blip r:embed="rId4" cstate="print"/>
              <a:stretch>
                <a:fillRect/>
              </a:stretch>
            </p:blipFill>
            <p:spPr>
              <a:xfrm>
                <a:off x="2048909" y="4048319"/>
                <a:ext cx="695004" cy="560881"/>
              </a:xfrm>
              <a:prstGeom prst="rect">
                <a:avLst/>
              </a:prstGeom>
            </p:spPr>
          </p:pic>
        </p:grpSp>
        <p:grpSp>
          <p:nvGrpSpPr>
            <p:cNvPr id="19" name="组合 18"/>
            <p:cNvGrpSpPr/>
            <p:nvPr/>
          </p:nvGrpSpPr>
          <p:grpSpPr>
            <a:xfrm>
              <a:off x="6380199" y="3382276"/>
              <a:ext cx="1892968" cy="1892968"/>
              <a:chOff x="6380199" y="3382276"/>
              <a:chExt cx="1892968" cy="1892968"/>
            </a:xfrm>
          </p:grpSpPr>
          <p:sp>
            <p:nvSpPr>
              <p:cNvPr id="13" name="椭圆 12"/>
              <p:cNvSpPr/>
              <p:nvPr/>
            </p:nvSpPr>
            <p:spPr>
              <a:xfrm>
                <a:off x="6380199" y="3382276"/>
                <a:ext cx="1892968" cy="1892968"/>
              </a:xfrm>
              <a:prstGeom prst="ellipse">
                <a:avLst/>
              </a:prstGeom>
              <a:solidFill>
                <a:srgbClr val="1C1317"/>
              </a:solidFill>
              <a:ln w="38100">
                <a:solidFill>
                  <a:srgbClr val="FD00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p:nvPicPr>
            <p:blipFill>
              <a:blip r:embed="rId4" cstate="print"/>
              <a:stretch>
                <a:fillRect/>
              </a:stretch>
            </p:blipFill>
            <p:spPr>
              <a:xfrm>
                <a:off x="6979181" y="4048319"/>
                <a:ext cx="695004" cy="560881"/>
              </a:xfrm>
              <a:prstGeom prst="rect">
                <a:avLst/>
              </a:prstGeom>
            </p:spPr>
          </p:pic>
        </p:grpSp>
        <p:pic>
          <p:nvPicPr>
            <p:cNvPr id="7" name="图片 6"/>
            <p:cNvPicPr>
              <a:picLocks noChangeAspect="1"/>
            </p:cNvPicPr>
            <p:nvPr/>
          </p:nvPicPr>
          <p:blipFill rotWithShape="1">
            <a:blip r:embed="rId5" cstate="print">
              <a:extLst>
                <a:ext uri="{28A0092B-C50C-407E-A947-70E740481C1C}">
                  <a14:useLocalDpi xmlns:a14="http://schemas.microsoft.com/office/drawing/2010/main" val="0"/>
                </a:ext>
              </a:extLst>
            </a:blip>
            <a:srcRect l="30352" t="22368" r="34640" b="25117"/>
            <a:stretch>
              <a:fillRect/>
            </a:stretch>
          </p:blipFill>
          <p:spPr>
            <a:xfrm>
              <a:off x="3914432" y="1841602"/>
              <a:ext cx="1893600" cy="1893600"/>
            </a:xfrm>
            <a:prstGeom prst="ellipse">
              <a:avLst/>
            </a:prstGeom>
            <a:ln w="38100">
              <a:solidFill>
                <a:srgbClr val="FD002D"/>
              </a:solidFill>
            </a:ln>
          </p:spPr>
        </p:pic>
        <p:pic>
          <p:nvPicPr>
            <p:cNvPr id="20" name="图片 19"/>
            <p:cNvPicPr>
              <a:picLocks noChangeAspect="1"/>
            </p:cNvPicPr>
            <p:nvPr/>
          </p:nvPicPr>
          <p:blipFill rotWithShape="1">
            <a:blip r:embed="rId5" cstate="print">
              <a:extLst>
                <a:ext uri="{28A0092B-C50C-407E-A947-70E740481C1C}">
                  <a14:useLocalDpi xmlns:a14="http://schemas.microsoft.com/office/drawing/2010/main" val="0"/>
                </a:ext>
              </a:extLst>
            </a:blip>
            <a:srcRect l="30352" t="22368" r="34640" b="25117"/>
            <a:stretch>
              <a:fillRect/>
            </a:stretch>
          </p:blipFill>
          <p:spPr>
            <a:xfrm>
              <a:off x="8845334" y="1841602"/>
              <a:ext cx="1893600" cy="1893600"/>
            </a:xfrm>
            <a:prstGeom prst="ellipse">
              <a:avLst/>
            </a:prstGeom>
            <a:ln w="38100">
              <a:solidFill>
                <a:srgbClr val="FD002D"/>
              </a:solidFill>
            </a:ln>
          </p:spPr>
        </p:pic>
      </p:grpSp>
      <p:sp>
        <p:nvSpPr>
          <p:cNvPr id="32" name="文本框 31"/>
          <p:cNvSpPr txBox="1"/>
          <p:nvPr/>
        </p:nvSpPr>
        <p:spPr>
          <a:xfrm>
            <a:off x="1146908" y="1800551"/>
            <a:ext cx="2505917" cy="1169551"/>
          </a:xfrm>
          <a:prstGeom prst="rect">
            <a:avLst/>
          </a:prstGeom>
          <a:noFill/>
        </p:spPr>
        <p:txBody>
          <a:bodyPr wrap="square" rtlCol="0">
            <a:spAutoFit/>
          </a:bodyPr>
          <a:lstStyle/>
          <a:p>
            <a:pPr algn="ctr">
              <a:lnSpc>
                <a:spcPts val="2800"/>
              </a:lnSpc>
            </a:pPr>
            <a:r>
              <a:rPr lang="zh-CN" altLang="en-US"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a:t>
            </a:r>
            <a:endParaRPr lang="en-US" altLang="zh-CN" dirty="0">
              <a:solidFill>
                <a:schemeClr val="tx1">
                  <a:lumMod val="75000"/>
                  <a:lumOff val="25000"/>
                </a:schemeClr>
              </a:solidFill>
              <a:latin typeface="汉仪旗黑X4-45W" panose="00020600040101010101" pitchFamily="18" charset="-122"/>
              <a:ea typeface="汉仪旗黑X4-45W" panose="00020600040101010101" pitchFamily="18" charset="-122"/>
            </a:endParaRPr>
          </a:p>
          <a:p>
            <a:pPr algn="ctr">
              <a:lnSpc>
                <a:spcPts val="2800"/>
              </a:lnSpc>
            </a:pPr>
            <a:r>
              <a:rPr lang="zh-CN" altLang="en-US"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a:t>
            </a:r>
            <a:endParaRPr lang="en-US" altLang="zh-CN" dirty="0">
              <a:solidFill>
                <a:schemeClr val="tx1">
                  <a:lumMod val="75000"/>
                  <a:lumOff val="25000"/>
                </a:schemeClr>
              </a:solidFill>
              <a:latin typeface="汉仪旗黑X4-45W" panose="00020600040101010101" pitchFamily="18" charset="-122"/>
              <a:ea typeface="汉仪旗黑X4-45W" panose="00020600040101010101" pitchFamily="18" charset="-122"/>
            </a:endParaRPr>
          </a:p>
          <a:p>
            <a:pPr algn="ctr">
              <a:lnSpc>
                <a:spcPts val="2800"/>
              </a:lnSpc>
            </a:pPr>
            <a:r>
              <a:rPr lang="zh-CN" altLang="en-US"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a:t>
            </a:r>
            <a:endParaRPr lang="en-US" altLang="zh-CN" dirty="0">
              <a:solidFill>
                <a:schemeClr val="tx1">
                  <a:lumMod val="75000"/>
                  <a:lumOff val="25000"/>
                </a:schemeClr>
              </a:solidFill>
              <a:latin typeface="汉仪旗黑X4-45W" panose="00020600040101010101" pitchFamily="18" charset="-122"/>
              <a:ea typeface="汉仪旗黑X4-45W" panose="00020600040101010101" pitchFamily="18" charset="-122"/>
            </a:endParaRPr>
          </a:p>
        </p:txBody>
      </p:sp>
      <p:sp>
        <p:nvSpPr>
          <p:cNvPr id="33" name="文本框 32"/>
          <p:cNvSpPr txBox="1"/>
          <p:nvPr/>
        </p:nvSpPr>
        <p:spPr>
          <a:xfrm>
            <a:off x="3608588" y="4208739"/>
            <a:ext cx="2505917" cy="1169551"/>
          </a:xfrm>
          <a:prstGeom prst="rect">
            <a:avLst/>
          </a:prstGeom>
          <a:noFill/>
        </p:spPr>
        <p:txBody>
          <a:bodyPr wrap="square" rtlCol="0">
            <a:spAutoFit/>
          </a:bodyPr>
          <a:lstStyle/>
          <a:p>
            <a:pPr algn="ctr">
              <a:lnSpc>
                <a:spcPts val="2800"/>
              </a:lnSpc>
            </a:pPr>
            <a:r>
              <a:rPr lang="zh-CN" altLang="en-US"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a:t>
            </a:r>
            <a:endParaRPr lang="en-US" altLang="zh-CN" dirty="0">
              <a:solidFill>
                <a:schemeClr val="tx1">
                  <a:lumMod val="75000"/>
                  <a:lumOff val="25000"/>
                </a:schemeClr>
              </a:solidFill>
              <a:latin typeface="汉仪旗黑X4-45W" panose="00020600040101010101" pitchFamily="18" charset="-122"/>
              <a:ea typeface="汉仪旗黑X4-45W" panose="00020600040101010101" pitchFamily="18" charset="-122"/>
            </a:endParaRPr>
          </a:p>
          <a:p>
            <a:pPr algn="ctr">
              <a:lnSpc>
                <a:spcPts val="2800"/>
              </a:lnSpc>
            </a:pPr>
            <a:r>
              <a:rPr lang="zh-CN" altLang="en-US"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a:t>
            </a:r>
            <a:endParaRPr lang="en-US" altLang="zh-CN" dirty="0">
              <a:solidFill>
                <a:schemeClr val="tx1">
                  <a:lumMod val="75000"/>
                  <a:lumOff val="25000"/>
                </a:schemeClr>
              </a:solidFill>
              <a:latin typeface="汉仪旗黑X4-45W" panose="00020600040101010101" pitchFamily="18" charset="-122"/>
              <a:ea typeface="汉仪旗黑X4-45W" panose="00020600040101010101" pitchFamily="18" charset="-122"/>
            </a:endParaRPr>
          </a:p>
          <a:p>
            <a:pPr algn="ctr">
              <a:lnSpc>
                <a:spcPts val="2800"/>
              </a:lnSpc>
            </a:pPr>
            <a:r>
              <a:rPr lang="zh-CN" altLang="en-US"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a:t>
            </a:r>
            <a:endParaRPr lang="en-US" altLang="zh-CN" dirty="0">
              <a:solidFill>
                <a:schemeClr val="tx1">
                  <a:lumMod val="75000"/>
                  <a:lumOff val="25000"/>
                </a:schemeClr>
              </a:solidFill>
              <a:latin typeface="汉仪旗黑X4-45W" panose="00020600040101010101" pitchFamily="18" charset="-122"/>
              <a:ea typeface="汉仪旗黑X4-45W" panose="00020600040101010101" pitchFamily="18" charset="-122"/>
            </a:endParaRPr>
          </a:p>
        </p:txBody>
      </p:sp>
      <p:sp>
        <p:nvSpPr>
          <p:cNvPr id="34" name="文本框 33"/>
          <p:cNvSpPr txBox="1"/>
          <p:nvPr/>
        </p:nvSpPr>
        <p:spPr>
          <a:xfrm>
            <a:off x="8539175" y="4208738"/>
            <a:ext cx="2505917" cy="1169551"/>
          </a:xfrm>
          <a:prstGeom prst="rect">
            <a:avLst/>
          </a:prstGeom>
          <a:noFill/>
        </p:spPr>
        <p:txBody>
          <a:bodyPr wrap="square" rtlCol="0">
            <a:spAutoFit/>
          </a:bodyPr>
          <a:lstStyle/>
          <a:p>
            <a:pPr algn="ctr">
              <a:lnSpc>
                <a:spcPts val="2800"/>
              </a:lnSpc>
            </a:pPr>
            <a:r>
              <a:rPr lang="zh-CN" altLang="en-US"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a:t>
            </a:r>
            <a:endParaRPr lang="en-US" altLang="zh-CN" dirty="0">
              <a:solidFill>
                <a:schemeClr val="tx1">
                  <a:lumMod val="75000"/>
                  <a:lumOff val="25000"/>
                </a:schemeClr>
              </a:solidFill>
              <a:latin typeface="汉仪旗黑X4-45W" panose="00020600040101010101" pitchFamily="18" charset="-122"/>
              <a:ea typeface="汉仪旗黑X4-45W" panose="00020600040101010101" pitchFamily="18" charset="-122"/>
            </a:endParaRPr>
          </a:p>
          <a:p>
            <a:pPr algn="ctr">
              <a:lnSpc>
                <a:spcPts val="2800"/>
              </a:lnSpc>
            </a:pPr>
            <a:r>
              <a:rPr lang="zh-CN" altLang="en-US"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a:t>
            </a:r>
            <a:endParaRPr lang="en-US" altLang="zh-CN" dirty="0">
              <a:solidFill>
                <a:schemeClr val="tx1">
                  <a:lumMod val="75000"/>
                  <a:lumOff val="25000"/>
                </a:schemeClr>
              </a:solidFill>
              <a:latin typeface="汉仪旗黑X4-45W" panose="00020600040101010101" pitchFamily="18" charset="-122"/>
              <a:ea typeface="汉仪旗黑X4-45W" panose="00020600040101010101" pitchFamily="18" charset="-122"/>
            </a:endParaRPr>
          </a:p>
          <a:p>
            <a:pPr algn="ctr">
              <a:lnSpc>
                <a:spcPts val="2800"/>
              </a:lnSpc>
            </a:pPr>
            <a:r>
              <a:rPr lang="zh-CN" altLang="en-US"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a:t>
            </a:r>
            <a:endParaRPr lang="en-US" altLang="zh-CN" dirty="0">
              <a:solidFill>
                <a:schemeClr val="tx1">
                  <a:lumMod val="75000"/>
                  <a:lumOff val="25000"/>
                </a:schemeClr>
              </a:solidFill>
              <a:latin typeface="汉仪旗黑X4-45W" panose="00020600040101010101" pitchFamily="18" charset="-122"/>
              <a:ea typeface="汉仪旗黑X4-45W" panose="00020600040101010101" pitchFamily="18" charset="-122"/>
            </a:endParaRPr>
          </a:p>
        </p:txBody>
      </p:sp>
      <p:sp>
        <p:nvSpPr>
          <p:cNvPr id="35" name="文本框 34"/>
          <p:cNvSpPr txBox="1"/>
          <p:nvPr/>
        </p:nvSpPr>
        <p:spPr>
          <a:xfrm>
            <a:off x="6073094" y="1803490"/>
            <a:ext cx="2505917" cy="1169551"/>
          </a:xfrm>
          <a:prstGeom prst="rect">
            <a:avLst/>
          </a:prstGeom>
          <a:noFill/>
        </p:spPr>
        <p:txBody>
          <a:bodyPr wrap="square" rtlCol="0">
            <a:spAutoFit/>
          </a:bodyPr>
          <a:lstStyle/>
          <a:p>
            <a:pPr algn="ctr">
              <a:lnSpc>
                <a:spcPts val="2800"/>
              </a:lnSpc>
            </a:pPr>
            <a:r>
              <a:rPr lang="zh-CN" altLang="en-US"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a:t>
            </a:r>
            <a:endParaRPr lang="en-US" altLang="zh-CN" dirty="0">
              <a:solidFill>
                <a:schemeClr val="tx1">
                  <a:lumMod val="75000"/>
                  <a:lumOff val="25000"/>
                </a:schemeClr>
              </a:solidFill>
              <a:latin typeface="汉仪旗黑X4-45W" panose="00020600040101010101" pitchFamily="18" charset="-122"/>
              <a:ea typeface="汉仪旗黑X4-45W" panose="00020600040101010101" pitchFamily="18" charset="-122"/>
            </a:endParaRPr>
          </a:p>
          <a:p>
            <a:pPr algn="ctr">
              <a:lnSpc>
                <a:spcPts val="2800"/>
              </a:lnSpc>
            </a:pPr>
            <a:r>
              <a:rPr lang="zh-CN" altLang="en-US"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a:t>
            </a:r>
            <a:endParaRPr lang="en-US" altLang="zh-CN" dirty="0">
              <a:solidFill>
                <a:schemeClr val="tx1">
                  <a:lumMod val="75000"/>
                  <a:lumOff val="25000"/>
                </a:schemeClr>
              </a:solidFill>
              <a:latin typeface="汉仪旗黑X4-45W" panose="00020600040101010101" pitchFamily="18" charset="-122"/>
              <a:ea typeface="汉仪旗黑X4-45W" panose="00020600040101010101" pitchFamily="18" charset="-122"/>
            </a:endParaRPr>
          </a:p>
          <a:p>
            <a:pPr algn="ctr">
              <a:lnSpc>
                <a:spcPts val="2800"/>
              </a:lnSpc>
            </a:pPr>
            <a:r>
              <a:rPr lang="zh-CN" altLang="en-US"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a:t>
            </a:r>
            <a:endParaRPr lang="en-US" altLang="zh-CN" dirty="0">
              <a:solidFill>
                <a:schemeClr val="tx1">
                  <a:lumMod val="75000"/>
                  <a:lumOff val="25000"/>
                </a:schemeClr>
              </a:solidFill>
              <a:latin typeface="汉仪旗黑X4-45W" panose="00020600040101010101" pitchFamily="18" charset="-122"/>
              <a:ea typeface="汉仪旗黑X4-45W" panose="00020600040101010101" pitchFamily="18"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1000"/>
                                        <p:tgtEl>
                                          <p:spTgt spid="32"/>
                                        </p:tgtEl>
                                      </p:cBhvr>
                                    </p:animEffect>
                                  </p:childTnLst>
                                </p:cTn>
                              </p:par>
                              <p:par>
                                <p:cTn id="11" presetID="10" presetClass="entr" presetSubtype="0" fill="hold" grpId="0" nodeType="withEffect">
                                  <p:stCondLst>
                                    <p:cond delay="150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1000"/>
                                        <p:tgtEl>
                                          <p:spTgt spid="33"/>
                                        </p:tgtEl>
                                      </p:cBhvr>
                                    </p:animEffect>
                                  </p:childTnLst>
                                </p:cTn>
                              </p:par>
                              <p:par>
                                <p:cTn id="14" presetID="10" presetClass="entr" presetSubtype="0" fill="hold" grpId="0" nodeType="withEffect">
                                  <p:stCondLst>
                                    <p:cond delay="225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1000"/>
                                        <p:tgtEl>
                                          <p:spTgt spid="35"/>
                                        </p:tgtEl>
                                      </p:cBhvr>
                                    </p:animEffect>
                                  </p:childTnLst>
                                </p:cTn>
                              </p:par>
                              <p:par>
                                <p:cTn id="17" presetID="10" presetClass="entr" presetSubtype="0" fill="hold" grpId="0" nodeType="withEffect">
                                  <p:stCondLst>
                                    <p:cond delay="300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stretch>
            <a:fillRect/>
          </a:stretch>
        </p:blipFill>
        <p:spPr>
          <a:xfrm>
            <a:off x="3102604" y="414266"/>
            <a:ext cx="5986791" cy="6029467"/>
          </a:xfrm>
          <a:prstGeom prst="rect">
            <a:avLst/>
          </a:prstGeom>
        </p:spPr>
      </p:pic>
      <p:grpSp>
        <p:nvGrpSpPr>
          <p:cNvPr id="10" name="组合 9"/>
          <p:cNvGrpSpPr/>
          <p:nvPr/>
        </p:nvGrpSpPr>
        <p:grpSpPr>
          <a:xfrm>
            <a:off x="4919829" y="2356394"/>
            <a:ext cx="2462277" cy="1517407"/>
            <a:chOff x="4932898" y="2303914"/>
            <a:chExt cx="2462277" cy="1517407"/>
          </a:xfrm>
        </p:grpSpPr>
        <p:grpSp>
          <p:nvGrpSpPr>
            <p:cNvPr id="8" name="组合 7"/>
            <p:cNvGrpSpPr/>
            <p:nvPr/>
          </p:nvGrpSpPr>
          <p:grpSpPr>
            <a:xfrm>
              <a:off x="4932898" y="2850084"/>
              <a:ext cx="2462277" cy="971237"/>
              <a:chOff x="4932898" y="2850084"/>
              <a:chExt cx="2462277" cy="971237"/>
            </a:xfrm>
          </p:grpSpPr>
          <p:sp>
            <p:nvSpPr>
              <p:cNvPr id="6" name="文本框 5"/>
              <p:cNvSpPr txBox="1"/>
              <p:nvPr/>
            </p:nvSpPr>
            <p:spPr>
              <a:xfrm>
                <a:off x="5080336" y="2850084"/>
                <a:ext cx="2031325" cy="830997"/>
              </a:xfrm>
              <a:prstGeom prst="rect">
                <a:avLst/>
              </a:prstGeom>
              <a:noFill/>
            </p:spPr>
            <p:txBody>
              <a:bodyPr wrap="none" rtlCol="0" anchor="ctr">
                <a:spAutoFit/>
              </a:bodyPr>
              <a:lstStyle/>
              <a:p>
                <a:pPr algn="ctr"/>
                <a:r>
                  <a:rPr lang="zh-CN" altLang="en-US" sz="4800" dirty="0">
                    <a:solidFill>
                      <a:srgbClr val="FD002D"/>
                    </a:solidFill>
                    <a:latin typeface="汉仪旗黑X4-75W" panose="00020600040101010101" pitchFamily="18" charset="-122"/>
                    <a:ea typeface="汉仪旗黑X4-75W" panose="00020600040101010101" pitchFamily="18" charset="-122"/>
                  </a:rPr>
                  <a:t>第三乐章</a:t>
                </a:r>
              </a:p>
            </p:txBody>
          </p:sp>
          <p:sp>
            <p:nvSpPr>
              <p:cNvPr id="7" name="文本框 6"/>
              <p:cNvSpPr txBox="1"/>
              <p:nvPr/>
            </p:nvSpPr>
            <p:spPr>
              <a:xfrm>
                <a:off x="4932898" y="3513544"/>
                <a:ext cx="2462277" cy="307777"/>
              </a:xfrm>
              <a:prstGeom prst="rect">
                <a:avLst/>
              </a:prstGeom>
              <a:noFill/>
            </p:spPr>
            <p:txBody>
              <a:bodyPr wrap="none" rtlCol="0">
                <a:spAutoFit/>
              </a:bodyPr>
              <a:lstStyle/>
              <a:p>
                <a:pPr algn="ctr"/>
                <a:r>
                  <a:rPr lang="en-US" altLang="zh-CN" sz="1400" spc="1000" dirty="0">
                    <a:solidFill>
                      <a:schemeClr val="bg1"/>
                    </a:solidFill>
                    <a:latin typeface="Microsoft YaHei UI Light" panose="020B0502040204020203" pitchFamily="34" charset="-122"/>
                    <a:ea typeface="Microsoft YaHei UI Light" panose="020B0502040204020203" pitchFamily="34" charset="-122"/>
                  </a:rPr>
                  <a:t>PART THREE</a:t>
                </a:r>
                <a:endParaRPr lang="zh-CN" altLang="en-US" sz="1400" spc="1000" dirty="0">
                  <a:solidFill>
                    <a:schemeClr val="bg1"/>
                  </a:solidFill>
                  <a:latin typeface="Microsoft YaHei UI Light" panose="020B0502040204020203" pitchFamily="34" charset="-122"/>
                  <a:ea typeface="Microsoft YaHei UI Light" panose="020B0502040204020203" pitchFamily="34" charset="-122"/>
                </a:endParaRPr>
              </a:p>
            </p:txBody>
          </p:sp>
        </p:grpSp>
        <p:pic>
          <p:nvPicPr>
            <p:cNvPr id="9" name="图片 8"/>
            <p:cNvPicPr>
              <a:picLocks noChangeAspect="1"/>
            </p:cNvPicPr>
            <p:nvPr/>
          </p:nvPicPr>
          <p:blipFill>
            <a:blip r:embed="rId4" cstate="print">
              <a:biLevel thresh="50000"/>
            </a:blip>
            <a:stretch>
              <a:fillRect/>
            </a:stretch>
          </p:blipFill>
          <p:spPr>
            <a:xfrm>
              <a:off x="5821654" y="2303914"/>
              <a:ext cx="548688" cy="585267"/>
            </a:xfrm>
            <a:prstGeom prst="rect">
              <a:avLst/>
            </a:prstGeom>
          </p:spPr>
        </p:pic>
      </p:grpSp>
      <p:pic>
        <p:nvPicPr>
          <p:cNvPr id="12" name="图片 11"/>
          <p:cNvPicPr>
            <a:picLocks noChangeAspect="1"/>
          </p:cNvPicPr>
          <p:nvPr/>
        </p:nvPicPr>
        <p:blipFill>
          <a:blip r:embed="rId5" cstate="print"/>
          <a:stretch>
            <a:fillRect/>
          </a:stretch>
        </p:blipFill>
        <p:spPr>
          <a:xfrm>
            <a:off x="11090930" y="286952"/>
            <a:ext cx="795439" cy="79543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stretch>
            <a:fillRect/>
          </a:stretch>
        </p:blipFill>
        <p:spPr>
          <a:xfrm>
            <a:off x="322816" y="286952"/>
            <a:ext cx="795439" cy="795439"/>
          </a:xfrm>
          <a:prstGeom prst="rect">
            <a:avLst/>
          </a:prstGeom>
        </p:spPr>
      </p:pic>
      <p:pic>
        <p:nvPicPr>
          <p:cNvPr id="2" name="图片 1"/>
          <p:cNvPicPr>
            <a:picLocks noChangeAspect="1"/>
          </p:cNvPicPr>
          <p:nvPr/>
        </p:nvPicPr>
        <p:blipFill rotWithShape="1">
          <a:blip r:embed="rId4" cstate="print">
            <a:clrChange>
              <a:clrFrom>
                <a:srgbClr val="FFFFFF"/>
              </a:clrFrom>
              <a:clrTo>
                <a:srgbClr val="FFFFFF">
                  <a:alpha val="0"/>
                </a:srgbClr>
              </a:clrTo>
            </a:clrChange>
          </a:blip>
          <a:srcRect r="3846"/>
          <a:stretch>
            <a:fillRect/>
          </a:stretch>
        </p:blipFill>
        <p:spPr>
          <a:xfrm>
            <a:off x="6176209" y="363492"/>
            <a:ext cx="6015791" cy="6131016"/>
          </a:xfrm>
          <a:prstGeom prst="rect">
            <a:avLst/>
          </a:prstGeom>
        </p:spPr>
      </p:pic>
      <p:grpSp>
        <p:nvGrpSpPr>
          <p:cNvPr id="21" name="组合 20"/>
          <p:cNvGrpSpPr/>
          <p:nvPr/>
        </p:nvGrpSpPr>
        <p:grpSpPr>
          <a:xfrm>
            <a:off x="1244221" y="1082391"/>
            <a:ext cx="2571423" cy="1919433"/>
            <a:chOff x="3600939" y="922846"/>
            <a:chExt cx="2571423" cy="1919433"/>
          </a:xfrm>
        </p:grpSpPr>
        <p:pic>
          <p:nvPicPr>
            <p:cNvPr id="22" name="图片 21"/>
            <p:cNvPicPr>
              <a:picLocks noChangeAspect="1"/>
            </p:cNvPicPr>
            <p:nvPr/>
          </p:nvPicPr>
          <p:blipFill>
            <a:blip r:embed="rId5" cstate="print"/>
            <a:stretch>
              <a:fillRect/>
            </a:stretch>
          </p:blipFill>
          <p:spPr>
            <a:xfrm>
              <a:off x="4499932" y="922846"/>
              <a:ext cx="695004" cy="560881"/>
            </a:xfrm>
            <a:prstGeom prst="rect">
              <a:avLst/>
            </a:prstGeom>
          </p:spPr>
        </p:pic>
        <p:grpSp>
          <p:nvGrpSpPr>
            <p:cNvPr id="25" name="组合 24"/>
            <p:cNvGrpSpPr/>
            <p:nvPr/>
          </p:nvGrpSpPr>
          <p:grpSpPr>
            <a:xfrm>
              <a:off x="3600939" y="1601006"/>
              <a:ext cx="2571423" cy="1241273"/>
              <a:chOff x="3732885" y="1146958"/>
              <a:chExt cx="2571423" cy="1241273"/>
            </a:xfrm>
          </p:grpSpPr>
          <p:sp>
            <p:nvSpPr>
              <p:cNvPr id="26" name="文本框 25"/>
              <p:cNvSpPr txBox="1"/>
              <p:nvPr/>
            </p:nvSpPr>
            <p:spPr>
              <a:xfrm>
                <a:off x="3732885" y="1146958"/>
                <a:ext cx="2492990" cy="1015663"/>
              </a:xfrm>
              <a:prstGeom prst="rect">
                <a:avLst/>
              </a:prstGeom>
              <a:noFill/>
            </p:spPr>
            <p:txBody>
              <a:bodyPr wrap="none" rtlCol="0" anchor="ctr">
                <a:spAutoFit/>
              </a:bodyPr>
              <a:lstStyle/>
              <a:p>
                <a:pPr algn="ctr"/>
                <a:r>
                  <a:rPr lang="zh-CN" altLang="en-US" sz="6000" dirty="0">
                    <a:solidFill>
                      <a:srgbClr val="1C1317"/>
                    </a:solidFill>
                    <a:latin typeface="汉仪旗黑X4-75W" panose="00020600040101010101" pitchFamily="18" charset="-122"/>
                    <a:ea typeface="汉仪旗黑X4-75W" panose="00020600040101010101" pitchFamily="18" charset="-122"/>
                  </a:rPr>
                  <a:t>输入标题</a:t>
                </a:r>
              </a:p>
            </p:txBody>
          </p:sp>
          <p:sp>
            <p:nvSpPr>
              <p:cNvPr id="27" name="文本框 26"/>
              <p:cNvSpPr txBox="1"/>
              <p:nvPr/>
            </p:nvSpPr>
            <p:spPr>
              <a:xfrm>
                <a:off x="3788875" y="2018899"/>
                <a:ext cx="2515433" cy="369332"/>
              </a:xfrm>
              <a:prstGeom prst="rect">
                <a:avLst/>
              </a:prstGeom>
              <a:noFill/>
            </p:spPr>
            <p:txBody>
              <a:bodyPr wrap="none" rtlCol="0">
                <a:spAutoFit/>
              </a:bodyPr>
              <a:lstStyle/>
              <a:p>
                <a:pPr algn="ctr"/>
                <a:r>
                  <a:rPr lang="en-US" altLang="zh-CN" spc="900" dirty="0">
                    <a:solidFill>
                      <a:srgbClr val="FD002D"/>
                    </a:solidFill>
                    <a:latin typeface="Microsoft YaHei UI Light" panose="020B0502040204020203" pitchFamily="34" charset="-122"/>
                    <a:ea typeface="Microsoft YaHei UI Light" panose="020B0502040204020203" pitchFamily="34" charset="-122"/>
                  </a:rPr>
                  <a:t>TITLE HERE</a:t>
                </a:r>
                <a:endParaRPr lang="zh-CN" altLang="en-US" spc="900" dirty="0">
                  <a:solidFill>
                    <a:srgbClr val="FD002D"/>
                  </a:solidFill>
                  <a:latin typeface="Microsoft YaHei UI Light" panose="020B0502040204020203" pitchFamily="34" charset="-122"/>
                  <a:ea typeface="Microsoft YaHei UI Light" panose="020B0502040204020203" pitchFamily="34" charset="-122"/>
                </a:endParaRPr>
              </a:p>
            </p:txBody>
          </p:sp>
        </p:grpSp>
      </p:grpSp>
      <p:sp>
        <p:nvSpPr>
          <p:cNvPr id="28" name="文本框 27"/>
          <p:cNvSpPr txBox="1"/>
          <p:nvPr/>
        </p:nvSpPr>
        <p:spPr>
          <a:xfrm>
            <a:off x="1244221" y="3288989"/>
            <a:ext cx="5215043" cy="1169551"/>
          </a:xfrm>
          <a:prstGeom prst="rect">
            <a:avLst/>
          </a:prstGeom>
          <a:noFill/>
        </p:spPr>
        <p:txBody>
          <a:bodyPr wrap="square" rtlCol="0">
            <a:spAutoFit/>
          </a:bodyPr>
          <a:lstStyle/>
          <a:p>
            <a:pPr>
              <a:lnSpc>
                <a:spcPts val="2800"/>
              </a:lnSpc>
            </a:pPr>
            <a:r>
              <a:rPr lang="zh-CN" altLang="en-US" sz="2000"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a:t>
            </a:r>
            <a:endParaRPr lang="en-US" altLang="zh-CN" sz="2000" dirty="0">
              <a:solidFill>
                <a:schemeClr val="tx1">
                  <a:lumMod val="75000"/>
                  <a:lumOff val="25000"/>
                </a:schemeClr>
              </a:solidFill>
              <a:latin typeface="汉仪旗黑X4-45W" panose="00020600040101010101" pitchFamily="18" charset="-122"/>
              <a:ea typeface="汉仪旗黑X4-45W" panose="00020600040101010101" pitchFamily="18" charset="-122"/>
            </a:endParaRPr>
          </a:p>
          <a:p>
            <a:pPr>
              <a:lnSpc>
                <a:spcPts val="2800"/>
              </a:lnSpc>
            </a:pPr>
            <a:r>
              <a:rPr lang="zh-CN" altLang="en-US" sz="2000"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点击输入内容点击输入内容点击输入内容点击输入内容</a:t>
            </a:r>
          </a:p>
          <a:p>
            <a:pPr>
              <a:lnSpc>
                <a:spcPts val="2800"/>
              </a:lnSpc>
            </a:pPr>
            <a:r>
              <a:rPr lang="zh-CN" altLang="en-US" sz="2000"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点击输入内容点击输入内容点击输入内容点击输入内容</a:t>
            </a:r>
            <a:endParaRPr lang="en-US" altLang="zh-CN" sz="2000" dirty="0">
              <a:solidFill>
                <a:schemeClr val="tx1">
                  <a:lumMod val="75000"/>
                  <a:lumOff val="25000"/>
                </a:schemeClr>
              </a:solidFill>
              <a:latin typeface="汉仪旗黑X4-45W" panose="00020600040101010101" pitchFamily="18" charset="-122"/>
              <a:ea typeface="汉仪旗黑X4-45W" panose="00020600040101010101" pitchFamily="18" charset="-122"/>
            </a:endParaRPr>
          </a:p>
        </p:txBody>
      </p:sp>
      <p:sp>
        <p:nvSpPr>
          <p:cNvPr id="29" name="文本框 28"/>
          <p:cNvSpPr txBox="1"/>
          <p:nvPr/>
        </p:nvSpPr>
        <p:spPr>
          <a:xfrm>
            <a:off x="1300211" y="4568769"/>
            <a:ext cx="5215043" cy="1169551"/>
          </a:xfrm>
          <a:prstGeom prst="rect">
            <a:avLst/>
          </a:prstGeom>
          <a:noFill/>
        </p:spPr>
        <p:txBody>
          <a:bodyPr wrap="square" rtlCol="0">
            <a:spAutoFit/>
          </a:bodyPr>
          <a:lstStyle/>
          <a:p>
            <a:pPr>
              <a:lnSpc>
                <a:spcPts val="2800"/>
              </a:lnSpc>
            </a:pPr>
            <a:r>
              <a:rPr lang="zh-CN" altLang="en-US" sz="2000"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a:t>
            </a:r>
            <a:endParaRPr lang="en-US" altLang="zh-CN" sz="2000" dirty="0">
              <a:solidFill>
                <a:schemeClr val="tx1">
                  <a:lumMod val="75000"/>
                  <a:lumOff val="25000"/>
                </a:schemeClr>
              </a:solidFill>
              <a:latin typeface="汉仪旗黑X4-45W" panose="00020600040101010101" pitchFamily="18" charset="-122"/>
              <a:ea typeface="汉仪旗黑X4-45W" panose="00020600040101010101" pitchFamily="18" charset="-122"/>
            </a:endParaRPr>
          </a:p>
          <a:p>
            <a:pPr>
              <a:lnSpc>
                <a:spcPts val="2800"/>
              </a:lnSpc>
            </a:pPr>
            <a:r>
              <a:rPr lang="zh-CN" altLang="en-US" sz="2000"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点击输入内容点击输入内容点击输入内容点击输入内容</a:t>
            </a:r>
          </a:p>
          <a:p>
            <a:pPr>
              <a:lnSpc>
                <a:spcPts val="2800"/>
              </a:lnSpc>
            </a:pPr>
            <a:r>
              <a:rPr lang="zh-CN" altLang="en-US" sz="2000"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点击输入内容点击输入内容点击输入内容点击输入内容</a:t>
            </a:r>
            <a:endParaRPr lang="en-US" altLang="zh-CN" sz="2000" dirty="0">
              <a:solidFill>
                <a:schemeClr val="tx1">
                  <a:lumMod val="75000"/>
                  <a:lumOff val="25000"/>
                </a:schemeClr>
              </a:solidFill>
              <a:latin typeface="汉仪旗黑X4-45W" panose="00020600040101010101" pitchFamily="18" charset="-122"/>
              <a:ea typeface="汉仪旗黑X4-45W" panose="00020600040101010101" pitchFamily="18" charset="-122"/>
            </a:endParaRP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2" presetClass="entr" presetSubtype="2" fill="hold" grpId="0" nodeType="withEffect">
                                  <p:stCondLst>
                                    <p:cond delay="75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1000" fill="hold"/>
                                        <p:tgtEl>
                                          <p:spTgt spid="28"/>
                                        </p:tgtEl>
                                        <p:attrNameLst>
                                          <p:attrName>ppt_x</p:attrName>
                                        </p:attrNameLst>
                                      </p:cBhvr>
                                      <p:tavLst>
                                        <p:tav tm="0">
                                          <p:val>
                                            <p:strVal val="1+#ppt_w/2"/>
                                          </p:val>
                                        </p:tav>
                                        <p:tav tm="100000">
                                          <p:val>
                                            <p:strVal val="#ppt_x"/>
                                          </p:val>
                                        </p:tav>
                                      </p:tavLst>
                                    </p:anim>
                                    <p:anim calcmode="lin" valueType="num">
                                      <p:cBhvr additive="base">
                                        <p:cTn id="13" dur="1000" fill="hold"/>
                                        <p:tgtEl>
                                          <p:spTgt spid="28"/>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150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1000" fill="hold"/>
                                        <p:tgtEl>
                                          <p:spTgt spid="29"/>
                                        </p:tgtEl>
                                        <p:attrNameLst>
                                          <p:attrName>ppt_x</p:attrName>
                                        </p:attrNameLst>
                                      </p:cBhvr>
                                      <p:tavLst>
                                        <p:tav tm="0">
                                          <p:val>
                                            <p:strVal val="1+#ppt_w/2"/>
                                          </p:val>
                                        </p:tav>
                                        <p:tav tm="100000">
                                          <p:val>
                                            <p:strVal val="#ppt_x"/>
                                          </p:val>
                                        </p:tav>
                                      </p:tavLst>
                                    </p:anim>
                                    <p:anim calcmode="lin" valueType="num">
                                      <p:cBhvr additive="base">
                                        <p:cTn id="17" dur="10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t="7103" b="7123"/>
          <a:stretch>
            <a:fillRect/>
          </a:stretch>
        </p:blipFill>
        <p:spPr>
          <a:xfrm>
            <a:off x="0" y="0"/>
            <a:ext cx="12194365" cy="6858000"/>
          </a:xfrm>
          <a:prstGeom prst="rect">
            <a:avLst/>
          </a:prstGeom>
        </p:spPr>
      </p:pic>
      <p:sp>
        <p:nvSpPr>
          <p:cNvPr id="11" name="矩形 10"/>
          <p:cNvSpPr/>
          <p:nvPr/>
        </p:nvSpPr>
        <p:spPr>
          <a:xfrm>
            <a:off x="0" y="0"/>
            <a:ext cx="12191999" cy="6858000"/>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4" cstate="print"/>
          <a:stretch>
            <a:fillRect/>
          </a:stretch>
        </p:blipFill>
        <p:spPr>
          <a:xfrm>
            <a:off x="11090930" y="286952"/>
            <a:ext cx="795439" cy="795439"/>
          </a:xfrm>
          <a:prstGeom prst="rect">
            <a:avLst/>
          </a:prstGeom>
        </p:spPr>
      </p:pic>
      <p:pic>
        <p:nvPicPr>
          <p:cNvPr id="17" name="图片 16"/>
          <p:cNvPicPr>
            <a:picLocks noChangeAspect="1"/>
          </p:cNvPicPr>
          <p:nvPr/>
        </p:nvPicPr>
        <p:blipFill rotWithShape="1">
          <a:blip r:embed="rId5" cstate="print"/>
          <a:srcRect r="54403"/>
          <a:stretch>
            <a:fillRect/>
          </a:stretch>
        </p:blipFill>
        <p:spPr>
          <a:xfrm>
            <a:off x="2060330" y="883700"/>
            <a:ext cx="3541487" cy="5090601"/>
          </a:xfrm>
          <a:prstGeom prst="rect">
            <a:avLst/>
          </a:prstGeom>
          <a:ln>
            <a:noFill/>
          </a:ln>
          <a:effectLst>
            <a:softEdge rad="112500"/>
          </a:effectLst>
        </p:spPr>
      </p:pic>
      <p:pic>
        <p:nvPicPr>
          <p:cNvPr id="18" name="图片 17"/>
          <p:cNvPicPr>
            <a:picLocks noChangeAspect="1"/>
          </p:cNvPicPr>
          <p:nvPr/>
        </p:nvPicPr>
        <p:blipFill rotWithShape="1">
          <a:blip r:embed="rId5" cstate="print"/>
          <a:srcRect l="54543" r="1"/>
          <a:stretch>
            <a:fillRect/>
          </a:stretch>
        </p:blipFill>
        <p:spPr>
          <a:xfrm>
            <a:off x="6601109" y="883700"/>
            <a:ext cx="3530562" cy="5090601"/>
          </a:xfrm>
          <a:prstGeom prst="rect">
            <a:avLst/>
          </a:prstGeom>
          <a:ln>
            <a:noFill/>
          </a:ln>
          <a:effectLst>
            <a:softEdge rad="112500"/>
          </a:effectLst>
        </p:spPr>
      </p:pic>
      <p:sp>
        <p:nvSpPr>
          <p:cNvPr id="21" name="矩形 20"/>
          <p:cNvSpPr/>
          <p:nvPr/>
        </p:nvSpPr>
        <p:spPr>
          <a:xfrm>
            <a:off x="3288632" y="2097506"/>
            <a:ext cx="5614737" cy="2662989"/>
          </a:xfrm>
          <a:prstGeom prst="rect">
            <a:avLst/>
          </a:prstGeom>
          <a:solidFill>
            <a:schemeClr val="bg1">
              <a:lumMod val="85000"/>
              <a:alpha val="9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4041498" y="2491980"/>
            <a:ext cx="4109001" cy="1874039"/>
          </a:xfrm>
          <a:prstGeom prst="rect">
            <a:avLst/>
          </a:prstGeom>
          <a:noFill/>
        </p:spPr>
        <p:txBody>
          <a:bodyPr wrap="square" rtlCol="0">
            <a:spAutoFit/>
          </a:bodyPr>
          <a:lstStyle/>
          <a:p>
            <a:pPr algn="ctr">
              <a:lnSpc>
                <a:spcPts val="2800"/>
              </a:lnSpc>
            </a:pPr>
            <a:r>
              <a:rPr lang="zh-CN" altLang="en-US" sz="2000"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a:t>
            </a:r>
            <a:endParaRPr lang="en-US" altLang="zh-CN" sz="2000" dirty="0">
              <a:solidFill>
                <a:schemeClr val="tx1">
                  <a:lumMod val="75000"/>
                  <a:lumOff val="25000"/>
                </a:schemeClr>
              </a:solidFill>
              <a:latin typeface="汉仪旗黑X4-45W" panose="00020600040101010101" pitchFamily="18" charset="-122"/>
              <a:ea typeface="汉仪旗黑X4-45W" panose="00020600040101010101" pitchFamily="18" charset="-122"/>
            </a:endParaRPr>
          </a:p>
          <a:p>
            <a:pPr algn="ctr">
              <a:lnSpc>
                <a:spcPts val="2800"/>
              </a:lnSpc>
            </a:pPr>
            <a:r>
              <a:rPr lang="zh-CN" altLang="en-US" sz="2000"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a:t>
            </a:r>
            <a:endParaRPr lang="en-US" altLang="zh-CN" sz="2000" dirty="0">
              <a:solidFill>
                <a:schemeClr val="tx1">
                  <a:lumMod val="75000"/>
                  <a:lumOff val="25000"/>
                </a:schemeClr>
              </a:solidFill>
              <a:latin typeface="汉仪旗黑X4-45W" panose="00020600040101010101" pitchFamily="18" charset="-122"/>
              <a:ea typeface="汉仪旗黑X4-45W" panose="00020600040101010101" pitchFamily="18" charset="-122"/>
            </a:endParaRPr>
          </a:p>
          <a:p>
            <a:pPr algn="ctr">
              <a:lnSpc>
                <a:spcPts val="2800"/>
              </a:lnSpc>
            </a:pPr>
            <a:r>
              <a:rPr lang="zh-CN" altLang="en-US" sz="2000"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点击输入内容点击输入内容点击输入内容</a:t>
            </a:r>
          </a:p>
          <a:p>
            <a:pPr algn="ctr">
              <a:lnSpc>
                <a:spcPts val="2800"/>
              </a:lnSpc>
            </a:pPr>
            <a:r>
              <a:rPr lang="zh-CN" altLang="en-US" sz="2000"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点击输入内容点击输入内容点击输入内容</a:t>
            </a:r>
            <a:endParaRPr lang="en-US" altLang="zh-CN" sz="2000" dirty="0">
              <a:solidFill>
                <a:schemeClr val="tx1">
                  <a:lumMod val="75000"/>
                  <a:lumOff val="25000"/>
                </a:schemeClr>
              </a:solidFill>
              <a:latin typeface="汉仪旗黑X4-45W" panose="00020600040101010101" pitchFamily="18" charset="-122"/>
              <a:ea typeface="汉仪旗黑X4-45W" panose="00020600040101010101" pitchFamily="18" charset="-122"/>
            </a:endParaRPr>
          </a:p>
          <a:p>
            <a:pPr algn="ctr">
              <a:lnSpc>
                <a:spcPts val="2800"/>
              </a:lnSpc>
            </a:pPr>
            <a:r>
              <a:rPr lang="zh-CN" altLang="en-US" sz="2000"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点击输入内容点击输入内容点击输入内容</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childTnLst>
                                </p:cTn>
                              </p:par>
                              <p:par>
                                <p:cTn id="11" presetID="10" presetClass="entr" presetSubtype="0" fill="hold" grpId="0" nodeType="withEffect">
                                  <p:stCondLst>
                                    <p:cond delay="75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stretch>
            <a:fillRect/>
          </a:stretch>
        </p:blipFill>
        <p:spPr>
          <a:xfrm>
            <a:off x="322816" y="286952"/>
            <a:ext cx="795439" cy="795439"/>
          </a:xfrm>
          <a:prstGeom prst="rect">
            <a:avLst/>
          </a:prstGeom>
        </p:spPr>
      </p:pic>
      <p:grpSp>
        <p:nvGrpSpPr>
          <p:cNvPr id="16" name="组合 15"/>
          <p:cNvGrpSpPr/>
          <p:nvPr/>
        </p:nvGrpSpPr>
        <p:grpSpPr>
          <a:xfrm>
            <a:off x="1506526" y="-5139"/>
            <a:ext cx="3563053" cy="4741060"/>
            <a:chOff x="1506526" y="-5139"/>
            <a:chExt cx="3563053" cy="4741060"/>
          </a:xfrm>
        </p:grpSpPr>
        <p:grpSp>
          <p:nvGrpSpPr>
            <p:cNvPr id="10" name="组合 9"/>
            <p:cNvGrpSpPr/>
            <p:nvPr/>
          </p:nvGrpSpPr>
          <p:grpSpPr>
            <a:xfrm>
              <a:off x="2572875" y="-5139"/>
              <a:ext cx="1430356" cy="2908760"/>
              <a:chOff x="2941843" y="-5139"/>
              <a:chExt cx="1430356" cy="2908760"/>
            </a:xfrm>
          </p:grpSpPr>
          <p:grpSp>
            <p:nvGrpSpPr>
              <p:cNvPr id="7" name="组合 6"/>
              <p:cNvGrpSpPr/>
              <p:nvPr/>
            </p:nvGrpSpPr>
            <p:grpSpPr>
              <a:xfrm>
                <a:off x="2941843" y="1473265"/>
                <a:ext cx="1430356" cy="1430356"/>
                <a:chOff x="3262685" y="2548086"/>
                <a:chExt cx="1430356" cy="1430356"/>
              </a:xfrm>
            </p:grpSpPr>
            <p:sp>
              <p:nvSpPr>
                <p:cNvPr id="12" name="椭圆 11"/>
                <p:cNvSpPr/>
                <p:nvPr/>
              </p:nvSpPr>
              <p:spPr>
                <a:xfrm>
                  <a:off x="3262685" y="2548086"/>
                  <a:ext cx="1430356" cy="1430356"/>
                </a:xfrm>
                <a:prstGeom prst="ellipse">
                  <a:avLst/>
                </a:prstGeom>
                <a:solidFill>
                  <a:schemeClr val="bg1">
                    <a:lumMod val="95000"/>
                  </a:schemeClr>
                </a:solidFill>
                <a:ln w="38100">
                  <a:solidFill>
                    <a:srgbClr val="1C1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4" cstate="print"/>
                <a:stretch>
                  <a:fillRect/>
                </a:stretch>
              </p:blipFill>
              <p:spPr>
                <a:xfrm>
                  <a:off x="3597829" y="2851762"/>
                  <a:ext cx="760068" cy="823004"/>
                </a:xfrm>
                <a:prstGeom prst="rect">
                  <a:avLst/>
                </a:prstGeom>
              </p:spPr>
            </p:pic>
          </p:grpSp>
          <p:cxnSp>
            <p:nvCxnSpPr>
              <p:cNvPr id="9" name="直接连接符 8"/>
              <p:cNvCxnSpPr/>
              <p:nvPr/>
            </p:nvCxnSpPr>
            <p:spPr>
              <a:xfrm>
                <a:off x="3657021" y="-5139"/>
                <a:ext cx="0" cy="1473265"/>
              </a:xfrm>
              <a:prstGeom prst="line">
                <a:avLst/>
              </a:prstGeom>
              <a:ln w="38100">
                <a:solidFill>
                  <a:srgbClr val="1C1317"/>
                </a:solidFill>
              </a:ln>
            </p:spPr>
            <p:style>
              <a:lnRef idx="1">
                <a:schemeClr val="accent1"/>
              </a:lnRef>
              <a:fillRef idx="0">
                <a:schemeClr val="accent1"/>
              </a:fillRef>
              <a:effectRef idx="0">
                <a:schemeClr val="accent1"/>
              </a:effectRef>
              <a:fontRef idx="minor">
                <a:schemeClr val="tx1"/>
              </a:fontRef>
            </p:style>
          </p:cxnSp>
        </p:grpSp>
        <p:sp>
          <p:nvSpPr>
            <p:cNvPr id="38" name="文本框 37"/>
            <p:cNvSpPr txBox="1"/>
            <p:nvPr/>
          </p:nvSpPr>
          <p:spPr>
            <a:xfrm>
              <a:off x="1506526" y="3207297"/>
              <a:ext cx="3563053" cy="1528624"/>
            </a:xfrm>
            <a:prstGeom prst="rect">
              <a:avLst/>
            </a:prstGeom>
            <a:noFill/>
          </p:spPr>
          <p:txBody>
            <a:bodyPr wrap="square" rtlCol="0">
              <a:spAutoFit/>
            </a:bodyPr>
            <a:lstStyle/>
            <a:p>
              <a:pPr algn="ctr">
                <a:lnSpc>
                  <a:spcPts val="2800"/>
                </a:lnSpc>
              </a:pPr>
              <a:r>
                <a:rPr lang="zh-CN" altLang="en-US"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a:t>
              </a:r>
              <a:endParaRPr lang="en-US" altLang="zh-CN" dirty="0">
                <a:solidFill>
                  <a:schemeClr val="tx1">
                    <a:lumMod val="75000"/>
                    <a:lumOff val="25000"/>
                  </a:schemeClr>
                </a:solidFill>
                <a:latin typeface="汉仪旗黑X4-45W" panose="00020600040101010101" pitchFamily="18" charset="-122"/>
                <a:ea typeface="汉仪旗黑X4-45W" panose="00020600040101010101" pitchFamily="18" charset="-122"/>
              </a:endParaRPr>
            </a:p>
            <a:p>
              <a:pPr algn="ctr">
                <a:lnSpc>
                  <a:spcPts val="2800"/>
                </a:lnSpc>
              </a:pPr>
              <a:r>
                <a:rPr lang="zh-CN" altLang="en-US"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a:t>
              </a:r>
              <a:endParaRPr lang="en-US" altLang="zh-CN" dirty="0">
                <a:solidFill>
                  <a:schemeClr val="tx1">
                    <a:lumMod val="75000"/>
                    <a:lumOff val="25000"/>
                  </a:schemeClr>
                </a:solidFill>
                <a:latin typeface="汉仪旗黑X4-45W" panose="00020600040101010101" pitchFamily="18" charset="-122"/>
                <a:ea typeface="汉仪旗黑X4-45W" panose="00020600040101010101" pitchFamily="18" charset="-122"/>
              </a:endParaRPr>
            </a:p>
            <a:p>
              <a:pPr algn="ctr">
                <a:lnSpc>
                  <a:spcPts val="2800"/>
                </a:lnSpc>
              </a:pPr>
              <a:r>
                <a:rPr lang="zh-CN" altLang="en-US"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a:t>
              </a:r>
              <a:endParaRPr lang="en-US" altLang="zh-CN" dirty="0">
                <a:solidFill>
                  <a:schemeClr val="tx1">
                    <a:lumMod val="75000"/>
                    <a:lumOff val="25000"/>
                  </a:schemeClr>
                </a:solidFill>
                <a:latin typeface="汉仪旗黑X4-45W" panose="00020600040101010101" pitchFamily="18" charset="-122"/>
                <a:ea typeface="汉仪旗黑X4-45W" panose="00020600040101010101" pitchFamily="18" charset="-122"/>
              </a:endParaRPr>
            </a:p>
            <a:p>
              <a:pPr algn="ctr">
                <a:lnSpc>
                  <a:spcPts val="2800"/>
                </a:lnSpc>
              </a:pPr>
              <a:r>
                <a:rPr lang="zh-CN" altLang="en-US"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点击输入内容点击输入内容点击输入内容</a:t>
              </a:r>
              <a:endParaRPr lang="en-US" altLang="zh-CN" dirty="0">
                <a:solidFill>
                  <a:schemeClr val="tx1">
                    <a:lumMod val="75000"/>
                    <a:lumOff val="25000"/>
                  </a:schemeClr>
                </a:solidFill>
                <a:latin typeface="汉仪旗黑X4-45W" panose="00020600040101010101" pitchFamily="18" charset="-122"/>
                <a:ea typeface="汉仪旗黑X4-45W" panose="00020600040101010101" pitchFamily="18" charset="-122"/>
              </a:endParaRPr>
            </a:p>
          </p:txBody>
        </p:sp>
      </p:grpSp>
      <p:grpSp>
        <p:nvGrpSpPr>
          <p:cNvPr id="17" name="组合 16"/>
          <p:cNvGrpSpPr/>
          <p:nvPr/>
        </p:nvGrpSpPr>
        <p:grpSpPr>
          <a:xfrm>
            <a:off x="4378617" y="0"/>
            <a:ext cx="3563053" cy="6264545"/>
            <a:chOff x="4378617" y="0"/>
            <a:chExt cx="3563053" cy="6264545"/>
          </a:xfrm>
        </p:grpSpPr>
        <p:grpSp>
          <p:nvGrpSpPr>
            <p:cNvPr id="15" name="组合 14"/>
            <p:cNvGrpSpPr/>
            <p:nvPr/>
          </p:nvGrpSpPr>
          <p:grpSpPr>
            <a:xfrm>
              <a:off x="5444966" y="0"/>
              <a:ext cx="1430356" cy="4358001"/>
              <a:chOff x="5087377" y="0"/>
              <a:chExt cx="1430356" cy="4358001"/>
            </a:xfrm>
          </p:grpSpPr>
          <p:grpSp>
            <p:nvGrpSpPr>
              <p:cNvPr id="24" name="组合 23"/>
              <p:cNvGrpSpPr/>
              <p:nvPr/>
            </p:nvGrpSpPr>
            <p:grpSpPr>
              <a:xfrm>
                <a:off x="5087377" y="2927645"/>
                <a:ext cx="1430356" cy="1430356"/>
                <a:chOff x="3262685" y="2548086"/>
                <a:chExt cx="1430356" cy="1430356"/>
              </a:xfrm>
            </p:grpSpPr>
            <p:sp>
              <p:nvSpPr>
                <p:cNvPr id="31" name="椭圆 30"/>
                <p:cNvSpPr/>
                <p:nvPr/>
              </p:nvSpPr>
              <p:spPr>
                <a:xfrm>
                  <a:off x="3262685" y="2548086"/>
                  <a:ext cx="1430356" cy="1430356"/>
                </a:xfrm>
                <a:prstGeom prst="ellipse">
                  <a:avLst/>
                </a:prstGeom>
                <a:solidFill>
                  <a:schemeClr val="bg1">
                    <a:lumMod val="95000"/>
                  </a:schemeClr>
                </a:solidFill>
                <a:ln w="38100">
                  <a:solidFill>
                    <a:srgbClr val="1C1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2" name="图片 31"/>
                <p:cNvPicPr>
                  <a:picLocks noChangeAspect="1"/>
                </p:cNvPicPr>
                <p:nvPr/>
              </p:nvPicPr>
              <p:blipFill>
                <a:blip r:embed="rId4" cstate="print"/>
                <a:stretch>
                  <a:fillRect/>
                </a:stretch>
              </p:blipFill>
              <p:spPr>
                <a:xfrm>
                  <a:off x="3597829" y="2851762"/>
                  <a:ext cx="760068" cy="823004"/>
                </a:xfrm>
                <a:prstGeom prst="rect">
                  <a:avLst/>
                </a:prstGeom>
              </p:spPr>
            </p:pic>
          </p:grpSp>
          <p:cxnSp>
            <p:nvCxnSpPr>
              <p:cNvPr id="30" name="直接连接符 29"/>
              <p:cNvCxnSpPr/>
              <p:nvPr/>
            </p:nvCxnSpPr>
            <p:spPr>
              <a:xfrm>
                <a:off x="5802555" y="0"/>
                <a:ext cx="0" cy="2922506"/>
              </a:xfrm>
              <a:prstGeom prst="line">
                <a:avLst/>
              </a:prstGeom>
              <a:ln w="38100">
                <a:solidFill>
                  <a:srgbClr val="1C1317"/>
                </a:solidFill>
              </a:ln>
            </p:spPr>
            <p:style>
              <a:lnRef idx="1">
                <a:schemeClr val="accent1"/>
              </a:lnRef>
              <a:fillRef idx="0">
                <a:schemeClr val="accent1"/>
              </a:fillRef>
              <a:effectRef idx="0">
                <a:schemeClr val="accent1"/>
              </a:effectRef>
              <a:fontRef idx="minor">
                <a:schemeClr val="tx1"/>
              </a:fontRef>
            </p:style>
          </p:cxnSp>
        </p:grpSp>
        <p:sp>
          <p:nvSpPr>
            <p:cNvPr id="39" name="文本框 38"/>
            <p:cNvSpPr txBox="1"/>
            <p:nvPr/>
          </p:nvSpPr>
          <p:spPr>
            <a:xfrm>
              <a:off x="4378617" y="4735921"/>
              <a:ext cx="3563053" cy="1528624"/>
            </a:xfrm>
            <a:prstGeom prst="rect">
              <a:avLst/>
            </a:prstGeom>
            <a:noFill/>
          </p:spPr>
          <p:txBody>
            <a:bodyPr wrap="square" rtlCol="0">
              <a:spAutoFit/>
            </a:bodyPr>
            <a:lstStyle/>
            <a:p>
              <a:pPr algn="ctr">
                <a:lnSpc>
                  <a:spcPts val="2800"/>
                </a:lnSpc>
              </a:pPr>
              <a:r>
                <a:rPr lang="zh-CN" altLang="en-US"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a:t>
              </a:r>
              <a:endParaRPr lang="en-US" altLang="zh-CN" dirty="0">
                <a:solidFill>
                  <a:schemeClr val="tx1">
                    <a:lumMod val="75000"/>
                    <a:lumOff val="25000"/>
                  </a:schemeClr>
                </a:solidFill>
                <a:latin typeface="汉仪旗黑X4-45W" panose="00020600040101010101" pitchFamily="18" charset="-122"/>
                <a:ea typeface="汉仪旗黑X4-45W" panose="00020600040101010101" pitchFamily="18" charset="-122"/>
              </a:endParaRPr>
            </a:p>
            <a:p>
              <a:pPr algn="ctr">
                <a:lnSpc>
                  <a:spcPts val="2800"/>
                </a:lnSpc>
              </a:pPr>
              <a:r>
                <a:rPr lang="zh-CN" altLang="en-US"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a:t>
              </a:r>
              <a:endParaRPr lang="en-US" altLang="zh-CN" dirty="0">
                <a:solidFill>
                  <a:schemeClr val="tx1">
                    <a:lumMod val="75000"/>
                    <a:lumOff val="25000"/>
                  </a:schemeClr>
                </a:solidFill>
                <a:latin typeface="汉仪旗黑X4-45W" panose="00020600040101010101" pitchFamily="18" charset="-122"/>
                <a:ea typeface="汉仪旗黑X4-45W" panose="00020600040101010101" pitchFamily="18" charset="-122"/>
              </a:endParaRPr>
            </a:p>
            <a:p>
              <a:pPr algn="ctr">
                <a:lnSpc>
                  <a:spcPts val="2800"/>
                </a:lnSpc>
              </a:pPr>
              <a:r>
                <a:rPr lang="zh-CN" altLang="en-US"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a:t>
              </a:r>
              <a:endParaRPr lang="en-US" altLang="zh-CN" dirty="0">
                <a:solidFill>
                  <a:schemeClr val="tx1">
                    <a:lumMod val="75000"/>
                    <a:lumOff val="25000"/>
                  </a:schemeClr>
                </a:solidFill>
                <a:latin typeface="汉仪旗黑X4-45W" panose="00020600040101010101" pitchFamily="18" charset="-122"/>
                <a:ea typeface="汉仪旗黑X4-45W" panose="00020600040101010101" pitchFamily="18" charset="-122"/>
              </a:endParaRPr>
            </a:p>
            <a:p>
              <a:pPr algn="ctr">
                <a:lnSpc>
                  <a:spcPts val="2800"/>
                </a:lnSpc>
              </a:pPr>
              <a:r>
                <a:rPr lang="zh-CN" altLang="en-US"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点击输入内容点击输入内容点击输入内容</a:t>
              </a:r>
              <a:endParaRPr lang="en-US" altLang="zh-CN" dirty="0">
                <a:solidFill>
                  <a:schemeClr val="tx1">
                    <a:lumMod val="75000"/>
                    <a:lumOff val="25000"/>
                  </a:schemeClr>
                </a:solidFill>
                <a:latin typeface="汉仪旗黑X4-45W" panose="00020600040101010101" pitchFamily="18" charset="-122"/>
                <a:ea typeface="汉仪旗黑X4-45W" panose="00020600040101010101" pitchFamily="18" charset="-122"/>
              </a:endParaRPr>
            </a:p>
          </p:txBody>
        </p:sp>
      </p:grpSp>
      <p:grpSp>
        <p:nvGrpSpPr>
          <p:cNvPr id="18" name="组合 17"/>
          <p:cNvGrpSpPr/>
          <p:nvPr/>
        </p:nvGrpSpPr>
        <p:grpSpPr>
          <a:xfrm>
            <a:off x="7250709" y="-5139"/>
            <a:ext cx="3563053" cy="4741060"/>
            <a:chOff x="7250709" y="-5139"/>
            <a:chExt cx="3563053" cy="4741060"/>
          </a:xfrm>
        </p:grpSpPr>
        <p:grpSp>
          <p:nvGrpSpPr>
            <p:cNvPr id="33" name="组合 32"/>
            <p:cNvGrpSpPr/>
            <p:nvPr/>
          </p:nvGrpSpPr>
          <p:grpSpPr>
            <a:xfrm>
              <a:off x="8317057" y="-5139"/>
              <a:ext cx="1430356" cy="2908760"/>
              <a:chOff x="2941843" y="-5139"/>
              <a:chExt cx="1430356" cy="2908760"/>
            </a:xfrm>
          </p:grpSpPr>
          <p:grpSp>
            <p:nvGrpSpPr>
              <p:cNvPr id="34" name="组合 33"/>
              <p:cNvGrpSpPr/>
              <p:nvPr/>
            </p:nvGrpSpPr>
            <p:grpSpPr>
              <a:xfrm>
                <a:off x="2941843" y="1473265"/>
                <a:ext cx="1430356" cy="1430356"/>
                <a:chOff x="3262685" y="2548086"/>
                <a:chExt cx="1430356" cy="1430356"/>
              </a:xfrm>
            </p:grpSpPr>
            <p:sp>
              <p:nvSpPr>
                <p:cNvPr id="36" name="椭圆 35"/>
                <p:cNvSpPr/>
                <p:nvPr/>
              </p:nvSpPr>
              <p:spPr>
                <a:xfrm>
                  <a:off x="3262685" y="2548086"/>
                  <a:ext cx="1430356" cy="1430356"/>
                </a:xfrm>
                <a:prstGeom prst="ellipse">
                  <a:avLst/>
                </a:prstGeom>
                <a:solidFill>
                  <a:schemeClr val="bg1">
                    <a:lumMod val="95000"/>
                  </a:schemeClr>
                </a:solidFill>
                <a:ln w="38100">
                  <a:solidFill>
                    <a:srgbClr val="1C1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p:cNvPicPr>
                  <a:picLocks noChangeAspect="1"/>
                </p:cNvPicPr>
                <p:nvPr/>
              </p:nvPicPr>
              <p:blipFill>
                <a:blip r:embed="rId4" cstate="print"/>
                <a:stretch>
                  <a:fillRect/>
                </a:stretch>
              </p:blipFill>
              <p:spPr>
                <a:xfrm>
                  <a:off x="3597829" y="2851762"/>
                  <a:ext cx="760068" cy="823004"/>
                </a:xfrm>
                <a:prstGeom prst="rect">
                  <a:avLst/>
                </a:prstGeom>
              </p:spPr>
            </p:pic>
          </p:grpSp>
          <p:cxnSp>
            <p:nvCxnSpPr>
              <p:cNvPr id="35" name="直接连接符 34"/>
              <p:cNvCxnSpPr/>
              <p:nvPr/>
            </p:nvCxnSpPr>
            <p:spPr>
              <a:xfrm>
                <a:off x="3657021" y="-5139"/>
                <a:ext cx="0" cy="1473265"/>
              </a:xfrm>
              <a:prstGeom prst="line">
                <a:avLst/>
              </a:prstGeom>
              <a:ln w="38100">
                <a:solidFill>
                  <a:srgbClr val="1C1317"/>
                </a:solidFill>
              </a:ln>
            </p:spPr>
            <p:style>
              <a:lnRef idx="1">
                <a:schemeClr val="accent1"/>
              </a:lnRef>
              <a:fillRef idx="0">
                <a:schemeClr val="accent1"/>
              </a:fillRef>
              <a:effectRef idx="0">
                <a:schemeClr val="accent1"/>
              </a:effectRef>
              <a:fontRef idx="minor">
                <a:schemeClr val="tx1"/>
              </a:fontRef>
            </p:style>
          </p:cxnSp>
        </p:grpSp>
        <p:sp>
          <p:nvSpPr>
            <p:cNvPr id="40" name="文本框 39"/>
            <p:cNvSpPr txBox="1"/>
            <p:nvPr/>
          </p:nvSpPr>
          <p:spPr>
            <a:xfrm>
              <a:off x="7250709" y="3207297"/>
              <a:ext cx="3563053" cy="1528624"/>
            </a:xfrm>
            <a:prstGeom prst="rect">
              <a:avLst/>
            </a:prstGeom>
            <a:noFill/>
          </p:spPr>
          <p:txBody>
            <a:bodyPr wrap="square" rtlCol="0">
              <a:spAutoFit/>
            </a:bodyPr>
            <a:lstStyle/>
            <a:p>
              <a:pPr algn="ctr">
                <a:lnSpc>
                  <a:spcPts val="2800"/>
                </a:lnSpc>
              </a:pPr>
              <a:r>
                <a:rPr lang="zh-CN" altLang="en-US"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a:t>
              </a:r>
              <a:endParaRPr lang="en-US" altLang="zh-CN" dirty="0">
                <a:solidFill>
                  <a:schemeClr val="tx1">
                    <a:lumMod val="75000"/>
                    <a:lumOff val="25000"/>
                  </a:schemeClr>
                </a:solidFill>
                <a:latin typeface="汉仪旗黑X4-45W" panose="00020600040101010101" pitchFamily="18" charset="-122"/>
                <a:ea typeface="汉仪旗黑X4-45W" panose="00020600040101010101" pitchFamily="18" charset="-122"/>
              </a:endParaRPr>
            </a:p>
            <a:p>
              <a:pPr algn="ctr">
                <a:lnSpc>
                  <a:spcPts val="2800"/>
                </a:lnSpc>
              </a:pPr>
              <a:r>
                <a:rPr lang="zh-CN" altLang="en-US"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a:t>
              </a:r>
              <a:endParaRPr lang="en-US" altLang="zh-CN" dirty="0">
                <a:solidFill>
                  <a:schemeClr val="tx1">
                    <a:lumMod val="75000"/>
                    <a:lumOff val="25000"/>
                  </a:schemeClr>
                </a:solidFill>
                <a:latin typeface="汉仪旗黑X4-45W" panose="00020600040101010101" pitchFamily="18" charset="-122"/>
                <a:ea typeface="汉仪旗黑X4-45W" panose="00020600040101010101" pitchFamily="18" charset="-122"/>
              </a:endParaRPr>
            </a:p>
            <a:p>
              <a:pPr algn="ctr">
                <a:lnSpc>
                  <a:spcPts val="2800"/>
                </a:lnSpc>
              </a:pPr>
              <a:r>
                <a:rPr lang="zh-CN" altLang="en-US"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a:t>
              </a:r>
              <a:endParaRPr lang="en-US" altLang="zh-CN" dirty="0">
                <a:solidFill>
                  <a:schemeClr val="tx1">
                    <a:lumMod val="75000"/>
                    <a:lumOff val="25000"/>
                  </a:schemeClr>
                </a:solidFill>
                <a:latin typeface="汉仪旗黑X4-45W" panose="00020600040101010101" pitchFamily="18" charset="-122"/>
                <a:ea typeface="汉仪旗黑X4-45W" panose="00020600040101010101" pitchFamily="18" charset="-122"/>
              </a:endParaRPr>
            </a:p>
            <a:p>
              <a:pPr algn="ctr">
                <a:lnSpc>
                  <a:spcPts val="2800"/>
                </a:lnSpc>
              </a:pPr>
              <a:r>
                <a:rPr lang="zh-CN" altLang="en-US"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点击输入内容点击输入内容点击输入内容</a:t>
              </a:r>
              <a:endParaRPr lang="en-US" altLang="zh-CN" dirty="0">
                <a:solidFill>
                  <a:schemeClr val="tx1">
                    <a:lumMod val="75000"/>
                    <a:lumOff val="25000"/>
                  </a:schemeClr>
                </a:solidFill>
                <a:latin typeface="汉仪旗黑X4-45W" panose="00020600040101010101" pitchFamily="18" charset="-122"/>
                <a:ea typeface="汉仪旗黑X4-45W" panose="00020600040101010101" pitchFamily="18" charset="-122"/>
              </a:endParaRPr>
            </a:p>
          </p:txBody>
        </p:sp>
      </p:gr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75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150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cstate="print"/>
          <a:stretch>
            <a:fillRect/>
          </a:stretch>
        </p:blipFill>
        <p:spPr>
          <a:xfrm>
            <a:off x="11090930" y="286952"/>
            <a:ext cx="795439" cy="795439"/>
          </a:xfrm>
          <a:prstGeom prst="rect">
            <a:avLst/>
          </a:prstGeom>
        </p:spPr>
      </p:pic>
      <p:pic>
        <p:nvPicPr>
          <p:cNvPr id="2" name="图片 1"/>
          <p:cNvPicPr>
            <a:picLocks noChangeAspect="1"/>
          </p:cNvPicPr>
          <p:nvPr/>
        </p:nvPicPr>
        <p:blipFill rotWithShape="1">
          <a:blip r:embed="rId4" cstate="print">
            <a:clrChange>
              <a:clrFrom>
                <a:srgbClr val="FEFEFE"/>
              </a:clrFrom>
              <a:clrTo>
                <a:srgbClr val="FEFEFE">
                  <a:alpha val="0"/>
                </a:srgbClr>
              </a:clrTo>
            </a:clrChange>
          </a:blip>
          <a:srcRect l="18835" t="1800" b="21237"/>
          <a:stretch>
            <a:fillRect/>
          </a:stretch>
        </p:blipFill>
        <p:spPr>
          <a:xfrm>
            <a:off x="0" y="-1"/>
            <a:ext cx="3801979" cy="6858001"/>
          </a:xfrm>
          <a:prstGeom prst="rect">
            <a:avLst/>
          </a:prstGeom>
        </p:spPr>
      </p:pic>
      <p:grpSp>
        <p:nvGrpSpPr>
          <p:cNvPr id="10" name="组合 9"/>
          <p:cNvGrpSpPr/>
          <p:nvPr/>
        </p:nvGrpSpPr>
        <p:grpSpPr>
          <a:xfrm>
            <a:off x="7732868" y="1082391"/>
            <a:ext cx="2571423" cy="1919433"/>
            <a:chOff x="3600939" y="922846"/>
            <a:chExt cx="2571423" cy="1919433"/>
          </a:xfrm>
        </p:grpSpPr>
        <p:pic>
          <p:nvPicPr>
            <p:cNvPr id="13" name="图片 12"/>
            <p:cNvPicPr>
              <a:picLocks noChangeAspect="1"/>
            </p:cNvPicPr>
            <p:nvPr/>
          </p:nvPicPr>
          <p:blipFill>
            <a:blip r:embed="rId5" cstate="print"/>
            <a:stretch>
              <a:fillRect/>
            </a:stretch>
          </p:blipFill>
          <p:spPr>
            <a:xfrm>
              <a:off x="4499932" y="922846"/>
              <a:ext cx="695004" cy="560881"/>
            </a:xfrm>
            <a:prstGeom prst="rect">
              <a:avLst/>
            </a:prstGeom>
          </p:spPr>
        </p:pic>
        <p:grpSp>
          <p:nvGrpSpPr>
            <p:cNvPr id="14" name="组合 13"/>
            <p:cNvGrpSpPr/>
            <p:nvPr/>
          </p:nvGrpSpPr>
          <p:grpSpPr>
            <a:xfrm>
              <a:off x="3600939" y="1601006"/>
              <a:ext cx="2571423" cy="1241273"/>
              <a:chOff x="3732885" y="1146958"/>
              <a:chExt cx="2571423" cy="1241273"/>
            </a:xfrm>
          </p:grpSpPr>
          <p:sp>
            <p:nvSpPr>
              <p:cNvPr id="15" name="文本框 14"/>
              <p:cNvSpPr txBox="1"/>
              <p:nvPr/>
            </p:nvSpPr>
            <p:spPr>
              <a:xfrm>
                <a:off x="3732885" y="1146958"/>
                <a:ext cx="2492990" cy="1015663"/>
              </a:xfrm>
              <a:prstGeom prst="rect">
                <a:avLst/>
              </a:prstGeom>
              <a:noFill/>
            </p:spPr>
            <p:txBody>
              <a:bodyPr wrap="none" rtlCol="0" anchor="ctr">
                <a:spAutoFit/>
              </a:bodyPr>
              <a:lstStyle/>
              <a:p>
                <a:pPr algn="ctr"/>
                <a:r>
                  <a:rPr lang="zh-CN" altLang="en-US" sz="6000" dirty="0">
                    <a:solidFill>
                      <a:srgbClr val="1C1317"/>
                    </a:solidFill>
                    <a:latin typeface="汉仪旗黑X4-75W" panose="00020600040101010101" pitchFamily="18" charset="-122"/>
                    <a:ea typeface="汉仪旗黑X4-75W" panose="00020600040101010101" pitchFamily="18" charset="-122"/>
                  </a:rPr>
                  <a:t>输入标题</a:t>
                </a:r>
              </a:p>
            </p:txBody>
          </p:sp>
          <p:sp>
            <p:nvSpPr>
              <p:cNvPr id="16" name="文本框 15"/>
              <p:cNvSpPr txBox="1"/>
              <p:nvPr/>
            </p:nvSpPr>
            <p:spPr>
              <a:xfrm>
                <a:off x="3788875" y="2018899"/>
                <a:ext cx="2515433" cy="369332"/>
              </a:xfrm>
              <a:prstGeom prst="rect">
                <a:avLst/>
              </a:prstGeom>
              <a:noFill/>
            </p:spPr>
            <p:txBody>
              <a:bodyPr wrap="none" rtlCol="0">
                <a:spAutoFit/>
              </a:bodyPr>
              <a:lstStyle/>
              <a:p>
                <a:pPr algn="ctr"/>
                <a:r>
                  <a:rPr lang="en-US" altLang="zh-CN" spc="900" dirty="0">
                    <a:solidFill>
                      <a:srgbClr val="FD002D"/>
                    </a:solidFill>
                    <a:latin typeface="Microsoft YaHei UI Light" panose="020B0502040204020203" pitchFamily="34" charset="-122"/>
                    <a:ea typeface="Microsoft YaHei UI Light" panose="020B0502040204020203" pitchFamily="34" charset="-122"/>
                  </a:rPr>
                  <a:t>TITLE HERE</a:t>
                </a:r>
                <a:endParaRPr lang="zh-CN" altLang="en-US" spc="900" dirty="0">
                  <a:solidFill>
                    <a:srgbClr val="FD002D"/>
                  </a:solidFill>
                  <a:latin typeface="Microsoft YaHei UI Light" panose="020B0502040204020203" pitchFamily="34" charset="-122"/>
                  <a:ea typeface="Microsoft YaHei UI Light" panose="020B0502040204020203" pitchFamily="34" charset="-122"/>
                </a:endParaRPr>
              </a:p>
            </p:txBody>
          </p:sp>
        </p:grpSp>
      </p:grpSp>
      <p:sp>
        <p:nvSpPr>
          <p:cNvPr id="23" name="文本框 22"/>
          <p:cNvSpPr txBox="1"/>
          <p:nvPr/>
        </p:nvSpPr>
        <p:spPr>
          <a:xfrm>
            <a:off x="4138863" y="3288989"/>
            <a:ext cx="6086996" cy="1169551"/>
          </a:xfrm>
          <a:prstGeom prst="rect">
            <a:avLst/>
          </a:prstGeom>
          <a:noFill/>
        </p:spPr>
        <p:txBody>
          <a:bodyPr wrap="square" rtlCol="0">
            <a:spAutoFit/>
          </a:bodyPr>
          <a:lstStyle/>
          <a:p>
            <a:pPr algn="r">
              <a:lnSpc>
                <a:spcPts val="2800"/>
              </a:lnSpc>
            </a:pPr>
            <a:r>
              <a:rPr lang="zh-CN" altLang="en-US" sz="2000"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a:t>
            </a:r>
            <a:endParaRPr lang="en-US" altLang="zh-CN" sz="2000" dirty="0">
              <a:solidFill>
                <a:schemeClr val="tx1">
                  <a:lumMod val="75000"/>
                  <a:lumOff val="25000"/>
                </a:schemeClr>
              </a:solidFill>
              <a:latin typeface="汉仪旗黑X4-45W" panose="00020600040101010101" pitchFamily="18" charset="-122"/>
              <a:ea typeface="汉仪旗黑X4-45W" panose="00020600040101010101" pitchFamily="18" charset="-122"/>
            </a:endParaRPr>
          </a:p>
          <a:p>
            <a:pPr algn="r">
              <a:lnSpc>
                <a:spcPts val="2800"/>
              </a:lnSpc>
            </a:pPr>
            <a:r>
              <a:rPr lang="zh-CN" altLang="en-US" sz="2000"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点击输入内容点击输入内容点击输入内容点击输入内容点击输入内容</a:t>
            </a:r>
          </a:p>
          <a:p>
            <a:pPr algn="r">
              <a:lnSpc>
                <a:spcPts val="2800"/>
              </a:lnSpc>
            </a:pPr>
            <a:r>
              <a:rPr lang="zh-CN" altLang="en-US" sz="2000"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点击输入内容点击输入内容点击输入内容点击输入内容点击输入内容</a:t>
            </a:r>
            <a:endParaRPr lang="en-US" altLang="zh-CN" sz="2000" dirty="0">
              <a:solidFill>
                <a:schemeClr val="tx1">
                  <a:lumMod val="75000"/>
                  <a:lumOff val="25000"/>
                </a:schemeClr>
              </a:solidFill>
              <a:latin typeface="汉仪旗黑X4-45W" panose="00020600040101010101" pitchFamily="18" charset="-122"/>
              <a:ea typeface="汉仪旗黑X4-45W" panose="00020600040101010101" pitchFamily="18" charset="-122"/>
            </a:endParaRPr>
          </a:p>
        </p:txBody>
      </p:sp>
      <p:sp>
        <p:nvSpPr>
          <p:cNvPr id="24" name="文本框 23"/>
          <p:cNvSpPr txBox="1"/>
          <p:nvPr/>
        </p:nvSpPr>
        <p:spPr>
          <a:xfrm>
            <a:off x="4217295" y="4745705"/>
            <a:ext cx="6086996" cy="1169551"/>
          </a:xfrm>
          <a:prstGeom prst="rect">
            <a:avLst/>
          </a:prstGeom>
          <a:noFill/>
        </p:spPr>
        <p:txBody>
          <a:bodyPr wrap="square" rtlCol="0">
            <a:spAutoFit/>
          </a:bodyPr>
          <a:lstStyle/>
          <a:p>
            <a:pPr algn="r">
              <a:lnSpc>
                <a:spcPts val="2800"/>
              </a:lnSpc>
            </a:pPr>
            <a:r>
              <a:rPr lang="zh-CN" altLang="en-US" sz="2000"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a:t>
            </a:r>
            <a:endParaRPr lang="en-US" altLang="zh-CN" sz="2000" dirty="0">
              <a:solidFill>
                <a:schemeClr val="tx1">
                  <a:lumMod val="75000"/>
                  <a:lumOff val="25000"/>
                </a:schemeClr>
              </a:solidFill>
              <a:latin typeface="汉仪旗黑X4-45W" panose="00020600040101010101" pitchFamily="18" charset="-122"/>
              <a:ea typeface="汉仪旗黑X4-45W" panose="00020600040101010101" pitchFamily="18" charset="-122"/>
            </a:endParaRPr>
          </a:p>
          <a:p>
            <a:pPr algn="r">
              <a:lnSpc>
                <a:spcPts val="2800"/>
              </a:lnSpc>
            </a:pPr>
            <a:r>
              <a:rPr lang="zh-CN" altLang="en-US" sz="2000"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点击输入内容点击输入内容点击输入内容点击输入内容点击输入内容</a:t>
            </a:r>
          </a:p>
          <a:p>
            <a:pPr algn="r">
              <a:lnSpc>
                <a:spcPts val="2800"/>
              </a:lnSpc>
            </a:pPr>
            <a:r>
              <a:rPr lang="zh-CN" altLang="en-US" sz="2000"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点击输入内容点击输入内容点击输入内容点击输入内容点击输入内容</a:t>
            </a:r>
            <a:endParaRPr lang="en-US" altLang="zh-CN" sz="2000" dirty="0">
              <a:solidFill>
                <a:schemeClr val="tx1">
                  <a:lumMod val="75000"/>
                  <a:lumOff val="25000"/>
                </a:schemeClr>
              </a:solidFill>
              <a:latin typeface="汉仪旗黑X4-45W" panose="00020600040101010101" pitchFamily="18" charset="-122"/>
              <a:ea typeface="汉仪旗黑X4-45W" panose="00020600040101010101" pitchFamily="18"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75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1000" fill="hold"/>
                                        <p:tgtEl>
                                          <p:spTgt spid="23"/>
                                        </p:tgtEl>
                                        <p:attrNameLst>
                                          <p:attrName>ppt_x</p:attrName>
                                        </p:attrNameLst>
                                      </p:cBhvr>
                                      <p:tavLst>
                                        <p:tav tm="0">
                                          <p:val>
                                            <p:strVal val="0-#ppt_w/2"/>
                                          </p:val>
                                        </p:tav>
                                        <p:tav tm="100000">
                                          <p:val>
                                            <p:strVal val="#ppt_x"/>
                                          </p:val>
                                        </p:tav>
                                      </p:tavLst>
                                    </p:anim>
                                    <p:anim calcmode="lin" valueType="num">
                                      <p:cBhvr additive="base">
                                        <p:cTn id="13" dur="1000" fill="hold"/>
                                        <p:tgtEl>
                                          <p:spTgt spid="23"/>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150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0" fill="hold"/>
                                        <p:tgtEl>
                                          <p:spTgt spid="24"/>
                                        </p:tgtEl>
                                        <p:attrNameLst>
                                          <p:attrName>ppt_x</p:attrName>
                                        </p:attrNameLst>
                                      </p:cBhvr>
                                      <p:tavLst>
                                        <p:tav tm="0">
                                          <p:val>
                                            <p:strVal val="0-#ppt_w/2"/>
                                          </p:val>
                                        </p:tav>
                                        <p:tav tm="100000">
                                          <p:val>
                                            <p:strVal val="#ppt_x"/>
                                          </p:val>
                                        </p:tav>
                                      </p:tavLst>
                                    </p:anim>
                                    <p:anim calcmode="lin" valueType="num">
                                      <p:cBhvr additive="base">
                                        <p:cTn id="17"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srcRect l="2416" r="14260"/>
          <a:stretch>
            <a:fillRect/>
          </a:stretch>
        </p:blipFill>
        <p:spPr>
          <a:xfrm rot="16200000" flipH="1">
            <a:off x="6843217" y="1509217"/>
            <a:ext cx="6857998" cy="3839568"/>
          </a:xfrm>
          <a:prstGeom prst="rect">
            <a:avLst/>
          </a:prstGeom>
        </p:spPr>
      </p:pic>
      <p:pic>
        <p:nvPicPr>
          <p:cNvPr id="5" name="图片 4"/>
          <p:cNvPicPr>
            <a:picLocks noChangeAspect="1"/>
          </p:cNvPicPr>
          <p:nvPr/>
        </p:nvPicPr>
        <p:blipFill rotWithShape="1">
          <a:blip r:embed="rId3" cstate="print"/>
          <a:srcRect l="2416" t="60102" r="51883"/>
          <a:stretch>
            <a:fillRect/>
          </a:stretch>
        </p:blipFill>
        <p:spPr>
          <a:xfrm rot="16200000" flipH="1">
            <a:off x="-1006135" y="4469254"/>
            <a:ext cx="3394881" cy="1382613"/>
          </a:xfrm>
          <a:prstGeom prst="rect">
            <a:avLst/>
          </a:prstGeom>
        </p:spPr>
      </p:pic>
      <p:grpSp>
        <p:nvGrpSpPr>
          <p:cNvPr id="29" name="组合 28"/>
          <p:cNvGrpSpPr/>
          <p:nvPr/>
        </p:nvGrpSpPr>
        <p:grpSpPr>
          <a:xfrm>
            <a:off x="3932301" y="684672"/>
            <a:ext cx="2011183" cy="1319958"/>
            <a:chOff x="3986350" y="1054004"/>
            <a:chExt cx="2011183" cy="1319958"/>
          </a:xfrm>
        </p:grpSpPr>
        <p:sp>
          <p:nvSpPr>
            <p:cNvPr id="9" name="文本框 8"/>
            <p:cNvSpPr txBox="1"/>
            <p:nvPr/>
          </p:nvSpPr>
          <p:spPr>
            <a:xfrm>
              <a:off x="3986350" y="1054004"/>
              <a:ext cx="1903085" cy="1107996"/>
            </a:xfrm>
            <a:prstGeom prst="rect">
              <a:avLst/>
            </a:prstGeom>
            <a:noFill/>
          </p:spPr>
          <p:txBody>
            <a:bodyPr wrap="none" rtlCol="0" anchor="ctr">
              <a:spAutoFit/>
            </a:bodyPr>
            <a:lstStyle/>
            <a:p>
              <a:pPr algn="ctr"/>
              <a:r>
                <a:rPr lang="zh-CN" altLang="en-US" sz="6600" dirty="0">
                  <a:solidFill>
                    <a:srgbClr val="1C1317"/>
                  </a:solidFill>
                  <a:latin typeface="汉仪旗黑X4-75W" panose="00020600040101010101" pitchFamily="18" charset="-122"/>
                  <a:ea typeface="汉仪旗黑X4-75W" panose="00020600040101010101" pitchFamily="18" charset="-122"/>
                </a:rPr>
                <a:t>目  录</a:t>
              </a:r>
            </a:p>
          </p:txBody>
        </p:sp>
        <p:sp>
          <p:nvSpPr>
            <p:cNvPr id="10" name="文本框 9"/>
            <p:cNvSpPr txBox="1"/>
            <p:nvPr/>
          </p:nvSpPr>
          <p:spPr>
            <a:xfrm>
              <a:off x="3999998" y="2004630"/>
              <a:ext cx="1997535" cy="369332"/>
            </a:xfrm>
            <a:prstGeom prst="rect">
              <a:avLst/>
            </a:prstGeom>
            <a:noFill/>
          </p:spPr>
          <p:txBody>
            <a:bodyPr wrap="none" rtlCol="0">
              <a:spAutoFit/>
            </a:bodyPr>
            <a:lstStyle/>
            <a:p>
              <a:pPr algn="ctr"/>
              <a:r>
                <a:rPr lang="en-US" altLang="zh-CN" spc="600" dirty="0">
                  <a:solidFill>
                    <a:srgbClr val="FD002D"/>
                  </a:solidFill>
                  <a:latin typeface="Microsoft YaHei UI Light" panose="020B0502040204020203" pitchFamily="34" charset="-122"/>
                  <a:ea typeface="Microsoft YaHei UI Light" panose="020B0502040204020203" pitchFamily="34" charset="-122"/>
                </a:rPr>
                <a:t>CONTENTS</a:t>
              </a:r>
              <a:endParaRPr lang="zh-CN" altLang="en-US" spc="600" dirty="0">
                <a:solidFill>
                  <a:srgbClr val="FD002D"/>
                </a:solidFill>
                <a:latin typeface="Microsoft YaHei UI Light" panose="020B0502040204020203" pitchFamily="34" charset="-122"/>
                <a:ea typeface="Microsoft YaHei UI Light" panose="020B0502040204020203" pitchFamily="34" charset="-122"/>
              </a:endParaRPr>
            </a:p>
          </p:txBody>
        </p:sp>
      </p:grpSp>
      <p:grpSp>
        <p:nvGrpSpPr>
          <p:cNvPr id="15" name="组合 14"/>
          <p:cNvGrpSpPr/>
          <p:nvPr/>
        </p:nvGrpSpPr>
        <p:grpSpPr>
          <a:xfrm>
            <a:off x="3579223" y="2471429"/>
            <a:ext cx="2512476" cy="882262"/>
            <a:chOff x="3064808" y="2751645"/>
            <a:chExt cx="2512476" cy="882262"/>
          </a:xfrm>
        </p:grpSpPr>
        <p:pic>
          <p:nvPicPr>
            <p:cNvPr id="12" name="图片 11"/>
            <p:cNvPicPr>
              <a:picLocks noChangeAspect="1"/>
            </p:cNvPicPr>
            <p:nvPr/>
          </p:nvPicPr>
          <p:blipFill>
            <a:blip r:embed="rId4" cstate="print"/>
            <a:stretch>
              <a:fillRect/>
            </a:stretch>
          </p:blipFill>
          <p:spPr>
            <a:xfrm>
              <a:off x="3064808" y="2843733"/>
              <a:ext cx="548688" cy="585267"/>
            </a:xfrm>
            <a:prstGeom prst="rect">
              <a:avLst/>
            </a:prstGeom>
          </p:spPr>
        </p:pic>
        <p:sp>
          <p:nvSpPr>
            <p:cNvPr id="13" name="文本框 12"/>
            <p:cNvSpPr txBox="1"/>
            <p:nvPr/>
          </p:nvSpPr>
          <p:spPr>
            <a:xfrm>
              <a:off x="3613496" y="2751645"/>
              <a:ext cx="1877437" cy="769441"/>
            </a:xfrm>
            <a:prstGeom prst="rect">
              <a:avLst/>
            </a:prstGeom>
            <a:noFill/>
          </p:spPr>
          <p:txBody>
            <a:bodyPr wrap="none" rtlCol="0" anchor="ctr">
              <a:spAutoFit/>
            </a:bodyPr>
            <a:lstStyle/>
            <a:p>
              <a:pPr algn="ctr"/>
              <a:r>
                <a:rPr lang="zh-CN" altLang="en-US" sz="4400" dirty="0">
                  <a:solidFill>
                    <a:srgbClr val="1C1317"/>
                  </a:solidFill>
                  <a:latin typeface="汉仪旗黑X4-75W" panose="00020600040101010101" pitchFamily="18" charset="-122"/>
                  <a:ea typeface="汉仪旗黑X4-75W" panose="00020600040101010101" pitchFamily="18" charset="-122"/>
                </a:rPr>
                <a:t>第一乐章</a:t>
              </a:r>
            </a:p>
          </p:txBody>
        </p:sp>
        <p:sp>
          <p:nvSpPr>
            <p:cNvPr id="14" name="文本框 13"/>
            <p:cNvSpPr txBox="1"/>
            <p:nvPr/>
          </p:nvSpPr>
          <p:spPr>
            <a:xfrm>
              <a:off x="3640792" y="3356908"/>
              <a:ext cx="1936492" cy="276999"/>
            </a:xfrm>
            <a:prstGeom prst="rect">
              <a:avLst/>
            </a:prstGeom>
            <a:noFill/>
          </p:spPr>
          <p:txBody>
            <a:bodyPr wrap="none" rtlCol="0">
              <a:spAutoFit/>
            </a:bodyPr>
            <a:lstStyle/>
            <a:p>
              <a:pPr algn="ctr"/>
              <a:r>
                <a:rPr lang="en-US" altLang="zh-CN" sz="1200" spc="1000" dirty="0">
                  <a:solidFill>
                    <a:srgbClr val="FD002D"/>
                  </a:solidFill>
                  <a:latin typeface="Microsoft YaHei UI Light" panose="020B0502040204020203" pitchFamily="34" charset="-122"/>
                  <a:ea typeface="Microsoft YaHei UI Light" panose="020B0502040204020203" pitchFamily="34" charset="-122"/>
                </a:rPr>
                <a:t>PART ONE</a:t>
              </a:r>
              <a:endParaRPr lang="zh-CN" altLang="en-US" sz="1200" spc="1000" dirty="0">
                <a:solidFill>
                  <a:srgbClr val="FD002D"/>
                </a:solidFill>
                <a:latin typeface="Microsoft YaHei UI Light" panose="020B0502040204020203" pitchFamily="34" charset="-122"/>
                <a:ea typeface="Microsoft YaHei UI Light" panose="020B0502040204020203" pitchFamily="34" charset="-122"/>
              </a:endParaRPr>
            </a:p>
          </p:txBody>
        </p:sp>
      </p:grpSp>
      <p:grpSp>
        <p:nvGrpSpPr>
          <p:cNvPr id="16" name="组合 15"/>
          <p:cNvGrpSpPr/>
          <p:nvPr/>
        </p:nvGrpSpPr>
        <p:grpSpPr>
          <a:xfrm>
            <a:off x="3579223" y="3387751"/>
            <a:ext cx="2530911" cy="882262"/>
            <a:chOff x="3064808" y="2751645"/>
            <a:chExt cx="2530911" cy="882262"/>
          </a:xfrm>
        </p:grpSpPr>
        <p:pic>
          <p:nvPicPr>
            <p:cNvPr id="17" name="图片 16"/>
            <p:cNvPicPr>
              <a:picLocks noChangeAspect="1"/>
            </p:cNvPicPr>
            <p:nvPr/>
          </p:nvPicPr>
          <p:blipFill>
            <a:blip r:embed="rId4" cstate="print"/>
            <a:stretch>
              <a:fillRect/>
            </a:stretch>
          </p:blipFill>
          <p:spPr>
            <a:xfrm>
              <a:off x="3064808" y="2843733"/>
              <a:ext cx="548688" cy="585267"/>
            </a:xfrm>
            <a:prstGeom prst="rect">
              <a:avLst/>
            </a:prstGeom>
          </p:spPr>
        </p:pic>
        <p:sp>
          <p:nvSpPr>
            <p:cNvPr id="18" name="文本框 17"/>
            <p:cNvSpPr txBox="1"/>
            <p:nvPr/>
          </p:nvSpPr>
          <p:spPr>
            <a:xfrm>
              <a:off x="3605481" y="2751645"/>
              <a:ext cx="1893467" cy="769441"/>
            </a:xfrm>
            <a:prstGeom prst="rect">
              <a:avLst/>
            </a:prstGeom>
            <a:noFill/>
          </p:spPr>
          <p:txBody>
            <a:bodyPr wrap="none" rtlCol="0" anchor="ctr">
              <a:spAutoFit/>
            </a:bodyPr>
            <a:lstStyle/>
            <a:p>
              <a:pPr algn="ctr"/>
              <a:r>
                <a:rPr lang="zh-CN" altLang="en-US" sz="4400" dirty="0">
                  <a:solidFill>
                    <a:srgbClr val="1C1317"/>
                  </a:solidFill>
                  <a:latin typeface="汉仪旗黑X4-75W" panose="00020600040101010101" pitchFamily="18" charset="-122"/>
                  <a:ea typeface="汉仪旗黑X4-75W" panose="00020600040101010101" pitchFamily="18" charset="-122"/>
                </a:rPr>
                <a:t>第二乐章</a:t>
              </a:r>
            </a:p>
          </p:txBody>
        </p:sp>
        <p:sp>
          <p:nvSpPr>
            <p:cNvPr id="19" name="文本框 18"/>
            <p:cNvSpPr txBox="1"/>
            <p:nvPr/>
          </p:nvSpPr>
          <p:spPr>
            <a:xfrm>
              <a:off x="3622358" y="3356908"/>
              <a:ext cx="1973361" cy="276999"/>
            </a:xfrm>
            <a:prstGeom prst="rect">
              <a:avLst/>
            </a:prstGeom>
            <a:noFill/>
          </p:spPr>
          <p:txBody>
            <a:bodyPr wrap="none" rtlCol="0">
              <a:spAutoFit/>
            </a:bodyPr>
            <a:lstStyle/>
            <a:p>
              <a:pPr algn="ctr"/>
              <a:r>
                <a:rPr lang="en-US" altLang="zh-CN" sz="1200" spc="1000" dirty="0">
                  <a:solidFill>
                    <a:srgbClr val="FD002D"/>
                  </a:solidFill>
                  <a:latin typeface="Microsoft YaHei UI Light" panose="020B0502040204020203" pitchFamily="34" charset="-122"/>
                  <a:ea typeface="Microsoft YaHei UI Light" panose="020B0502040204020203" pitchFamily="34" charset="-122"/>
                </a:rPr>
                <a:t>PART TWO</a:t>
              </a:r>
              <a:endParaRPr lang="zh-CN" altLang="en-US" sz="1200" spc="1000" dirty="0">
                <a:solidFill>
                  <a:srgbClr val="FD002D"/>
                </a:solidFill>
                <a:latin typeface="Microsoft YaHei UI Light" panose="020B0502040204020203" pitchFamily="34" charset="-122"/>
                <a:ea typeface="Microsoft YaHei UI Light" panose="020B0502040204020203" pitchFamily="34" charset="-122"/>
              </a:endParaRPr>
            </a:p>
          </p:txBody>
        </p:sp>
      </p:grpSp>
      <p:grpSp>
        <p:nvGrpSpPr>
          <p:cNvPr id="20" name="组合 19"/>
          <p:cNvGrpSpPr/>
          <p:nvPr/>
        </p:nvGrpSpPr>
        <p:grpSpPr>
          <a:xfrm>
            <a:off x="3579223" y="4304073"/>
            <a:ext cx="2576596" cy="882262"/>
            <a:chOff x="3064808" y="2751645"/>
            <a:chExt cx="2576596" cy="882262"/>
          </a:xfrm>
        </p:grpSpPr>
        <p:pic>
          <p:nvPicPr>
            <p:cNvPr id="21" name="图片 20"/>
            <p:cNvPicPr>
              <a:picLocks noChangeAspect="1"/>
            </p:cNvPicPr>
            <p:nvPr/>
          </p:nvPicPr>
          <p:blipFill>
            <a:blip r:embed="rId4" cstate="print"/>
            <a:stretch>
              <a:fillRect/>
            </a:stretch>
          </p:blipFill>
          <p:spPr>
            <a:xfrm>
              <a:off x="3064808" y="2843733"/>
              <a:ext cx="548688" cy="585267"/>
            </a:xfrm>
            <a:prstGeom prst="rect">
              <a:avLst/>
            </a:prstGeom>
          </p:spPr>
        </p:pic>
        <p:sp>
          <p:nvSpPr>
            <p:cNvPr id="22" name="文本框 21"/>
            <p:cNvSpPr txBox="1"/>
            <p:nvPr/>
          </p:nvSpPr>
          <p:spPr>
            <a:xfrm>
              <a:off x="3613496" y="2751645"/>
              <a:ext cx="1877437" cy="769441"/>
            </a:xfrm>
            <a:prstGeom prst="rect">
              <a:avLst/>
            </a:prstGeom>
            <a:noFill/>
          </p:spPr>
          <p:txBody>
            <a:bodyPr wrap="none" rtlCol="0" anchor="ctr">
              <a:spAutoFit/>
            </a:bodyPr>
            <a:lstStyle/>
            <a:p>
              <a:pPr algn="ctr"/>
              <a:r>
                <a:rPr lang="zh-CN" altLang="en-US" sz="4400" dirty="0">
                  <a:solidFill>
                    <a:srgbClr val="1C1317"/>
                  </a:solidFill>
                  <a:latin typeface="汉仪旗黑X4-75W" panose="00020600040101010101" pitchFamily="18" charset="-122"/>
                  <a:ea typeface="汉仪旗黑X4-75W" panose="00020600040101010101" pitchFamily="18" charset="-122"/>
                </a:rPr>
                <a:t>第三乐章</a:t>
              </a:r>
            </a:p>
          </p:txBody>
        </p:sp>
        <p:sp>
          <p:nvSpPr>
            <p:cNvPr id="23" name="文本框 22"/>
            <p:cNvSpPr txBox="1"/>
            <p:nvPr/>
          </p:nvSpPr>
          <p:spPr>
            <a:xfrm>
              <a:off x="3576672" y="3356908"/>
              <a:ext cx="2064732" cy="276999"/>
            </a:xfrm>
            <a:prstGeom prst="rect">
              <a:avLst/>
            </a:prstGeom>
            <a:noFill/>
          </p:spPr>
          <p:txBody>
            <a:bodyPr wrap="none" rtlCol="0">
              <a:spAutoFit/>
            </a:bodyPr>
            <a:lstStyle/>
            <a:p>
              <a:pPr algn="ctr"/>
              <a:r>
                <a:rPr lang="en-US" altLang="zh-CN" sz="1200" spc="800" dirty="0">
                  <a:solidFill>
                    <a:srgbClr val="FD002D"/>
                  </a:solidFill>
                  <a:latin typeface="Microsoft YaHei UI Light" panose="020B0502040204020203" pitchFamily="34" charset="-122"/>
                  <a:ea typeface="Microsoft YaHei UI Light" panose="020B0502040204020203" pitchFamily="34" charset="-122"/>
                </a:rPr>
                <a:t>PART THREE</a:t>
              </a:r>
              <a:endParaRPr lang="zh-CN" altLang="en-US" sz="1200" spc="800" dirty="0">
                <a:solidFill>
                  <a:srgbClr val="FD002D"/>
                </a:solidFill>
                <a:latin typeface="Microsoft YaHei UI Light" panose="020B0502040204020203" pitchFamily="34" charset="-122"/>
                <a:ea typeface="Microsoft YaHei UI Light" panose="020B0502040204020203" pitchFamily="34" charset="-122"/>
              </a:endParaRPr>
            </a:p>
          </p:txBody>
        </p:sp>
      </p:grpSp>
      <p:grpSp>
        <p:nvGrpSpPr>
          <p:cNvPr id="24" name="组合 23"/>
          <p:cNvGrpSpPr/>
          <p:nvPr/>
        </p:nvGrpSpPr>
        <p:grpSpPr>
          <a:xfrm>
            <a:off x="3579223" y="5220394"/>
            <a:ext cx="2556558" cy="882262"/>
            <a:chOff x="3064808" y="2751645"/>
            <a:chExt cx="2556558" cy="882262"/>
          </a:xfrm>
        </p:grpSpPr>
        <p:pic>
          <p:nvPicPr>
            <p:cNvPr id="25" name="图片 24"/>
            <p:cNvPicPr>
              <a:picLocks noChangeAspect="1"/>
            </p:cNvPicPr>
            <p:nvPr/>
          </p:nvPicPr>
          <p:blipFill>
            <a:blip r:embed="rId4" cstate="print"/>
            <a:stretch>
              <a:fillRect/>
            </a:stretch>
          </p:blipFill>
          <p:spPr>
            <a:xfrm>
              <a:off x="3064808" y="2843733"/>
              <a:ext cx="548688" cy="585267"/>
            </a:xfrm>
            <a:prstGeom prst="rect">
              <a:avLst/>
            </a:prstGeom>
          </p:spPr>
        </p:pic>
        <p:sp>
          <p:nvSpPr>
            <p:cNvPr id="26" name="文本框 25"/>
            <p:cNvSpPr txBox="1"/>
            <p:nvPr/>
          </p:nvSpPr>
          <p:spPr>
            <a:xfrm>
              <a:off x="3613495" y="2751645"/>
              <a:ext cx="1877437" cy="769441"/>
            </a:xfrm>
            <a:prstGeom prst="rect">
              <a:avLst/>
            </a:prstGeom>
            <a:noFill/>
          </p:spPr>
          <p:txBody>
            <a:bodyPr wrap="none" rtlCol="0" anchor="ctr">
              <a:spAutoFit/>
            </a:bodyPr>
            <a:lstStyle/>
            <a:p>
              <a:pPr algn="ctr"/>
              <a:r>
                <a:rPr lang="zh-CN" altLang="en-US" sz="4400" dirty="0">
                  <a:solidFill>
                    <a:srgbClr val="1C1317"/>
                  </a:solidFill>
                  <a:latin typeface="汉仪旗黑X4-75W" panose="00020600040101010101" pitchFamily="18" charset="-122"/>
                  <a:ea typeface="汉仪旗黑X4-75W" panose="00020600040101010101" pitchFamily="18" charset="-122"/>
                </a:rPr>
                <a:t>第四乐章</a:t>
              </a:r>
            </a:p>
          </p:txBody>
        </p:sp>
        <p:sp>
          <p:nvSpPr>
            <p:cNvPr id="27" name="文本框 26"/>
            <p:cNvSpPr txBox="1"/>
            <p:nvPr/>
          </p:nvSpPr>
          <p:spPr>
            <a:xfrm>
              <a:off x="3596709" y="3356908"/>
              <a:ext cx="2024657" cy="276999"/>
            </a:xfrm>
            <a:prstGeom prst="rect">
              <a:avLst/>
            </a:prstGeom>
            <a:noFill/>
          </p:spPr>
          <p:txBody>
            <a:bodyPr wrap="none" rtlCol="0">
              <a:spAutoFit/>
            </a:bodyPr>
            <a:lstStyle/>
            <a:p>
              <a:pPr algn="ctr"/>
              <a:r>
                <a:rPr lang="en-US" altLang="zh-CN" sz="1200" spc="900" dirty="0">
                  <a:solidFill>
                    <a:srgbClr val="FD002D"/>
                  </a:solidFill>
                  <a:latin typeface="Microsoft YaHei UI Light" panose="020B0502040204020203" pitchFamily="34" charset="-122"/>
                  <a:ea typeface="Microsoft YaHei UI Light" panose="020B0502040204020203" pitchFamily="34" charset="-122"/>
                </a:rPr>
                <a:t>PART FOUR</a:t>
              </a:r>
              <a:endParaRPr lang="zh-CN" altLang="en-US" sz="1200" spc="900" dirty="0">
                <a:solidFill>
                  <a:srgbClr val="FD002D"/>
                </a:solidFill>
                <a:latin typeface="Microsoft YaHei UI Light" panose="020B0502040204020203" pitchFamily="34" charset="-122"/>
                <a:ea typeface="Microsoft YaHei UI Light" panose="020B0502040204020203" pitchFamily="34" charset="-122"/>
              </a:endParaRPr>
            </a:p>
          </p:txBody>
        </p:sp>
      </p:grpSp>
      <p:pic>
        <p:nvPicPr>
          <p:cNvPr id="30" name="图片 29"/>
          <p:cNvPicPr>
            <a:picLocks noChangeAspect="1"/>
          </p:cNvPicPr>
          <p:nvPr/>
        </p:nvPicPr>
        <p:blipFill>
          <a:blip r:embed="rId5" cstate="print"/>
          <a:stretch>
            <a:fillRect/>
          </a:stretch>
        </p:blipFill>
        <p:spPr>
          <a:xfrm>
            <a:off x="322816" y="286952"/>
            <a:ext cx="795439" cy="795439"/>
          </a:xfrm>
          <a:prstGeom prst="rect">
            <a:avLst/>
          </a:prstGeom>
        </p:spPr>
      </p:pic>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75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150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25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300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图片 49"/>
          <p:cNvPicPr>
            <a:picLocks noChangeAspect="1"/>
          </p:cNvPicPr>
          <p:nvPr/>
        </p:nvPicPr>
        <p:blipFill rotWithShape="1">
          <a:blip r:embed="rId3" cstate="print"/>
          <a:srcRect b="36706"/>
          <a:stretch>
            <a:fillRect/>
          </a:stretch>
        </p:blipFill>
        <p:spPr>
          <a:xfrm>
            <a:off x="0" y="3258101"/>
            <a:ext cx="12192000" cy="3599899"/>
          </a:xfrm>
          <a:prstGeom prst="rect">
            <a:avLst/>
          </a:prstGeom>
        </p:spPr>
      </p:pic>
      <p:pic>
        <p:nvPicPr>
          <p:cNvPr id="4" name="图片 3"/>
          <p:cNvPicPr>
            <a:picLocks noChangeAspect="1"/>
          </p:cNvPicPr>
          <p:nvPr/>
        </p:nvPicPr>
        <p:blipFill>
          <a:blip r:embed="rId4" cstate="print"/>
          <a:stretch>
            <a:fillRect/>
          </a:stretch>
        </p:blipFill>
        <p:spPr>
          <a:xfrm>
            <a:off x="322816" y="286952"/>
            <a:ext cx="795439" cy="795439"/>
          </a:xfrm>
          <a:prstGeom prst="rect">
            <a:avLst/>
          </a:prstGeom>
        </p:spPr>
      </p:pic>
      <p:pic>
        <p:nvPicPr>
          <p:cNvPr id="18" name="图片 17"/>
          <p:cNvPicPr>
            <a:picLocks noChangeAspect="1"/>
          </p:cNvPicPr>
          <p:nvPr/>
        </p:nvPicPr>
        <p:blipFill rotWithShape="1">
          <a:blip r:embed="rId5" cstate="print"/>
          <a:srcRect b="8607"/>
          <a:stretch>
            <a:fillRect/>
          </a:stretch>
        </p:blipFill>
        <p:spPr>
          <a:xfrm>
            <a:off x="1060268" y="2088550"/>
            <a:ext cx="10071465" cy="4769450"/>
          </a:xfrm>
          <a:prstGeom prst="rect">
            <a:avLst/>
          </a:prstGeom>
        </p:spPr>
      </p:pic>
      <p:sp>
        <p:nvSpPr>
          <p:cNvPr id="47" name="文本框 46"/>
          <p:cNvSpPr txBox="1"/>
          <p:nvPr/>
        </p:nvSpPr>
        <p:spPr>
          <a:xfrm>
            <a:off x="4811916" y="918999"/>
            <a:ext cx="2568168" cy="1169551"/>
          </a:xfrm>
          <a:prstGeom prst="rect">
            <a:avLst/>
          </a:prstGeom>
          <a:noFill/>
        </p:spPr>
        <p:txBody>
          <a:bodyPr wrap="square" rtlCol="0">
            <a:spAutoFit/>
          </a:bodyPr>
          <a:lstStyle/>
          <a:p>
            <a:pPr algn="ctr">
              <a:lnSpc>
                <a:spcPts val="2800"/>
              </a:lnSpc>
            </a:pPr>
            <a:r>
              <a:rPr lang="zh-CN" altLang="en-US"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a:t>
            </a:r>
            <a:endParaRPr lang="en-US" altLang="zh-CN" dirty="0">
              <a:solidFill>
                <a:schemeClr val="tx1">
                  <a:lumMod val="75000"/>
                  <a:lumOff val="25000"/>
                </a:schemeClr>
              </a:solidFill>
              <a:latin typeface="汉仪旗黑X4-45W" panose="00020600040101010101" pitchFamily="18" charset="-122"/>
              <a:ea typeface="汉仪旗黑X4-45W" panose="00020600040101010101" pitchFamily="18" charset="-122"/>
            </a:endParaRPr>
          </a:p>
          <a:p>
            <a:pPr algn="ctr">
              <a:lnSpc>
                <a:spcPts val="2800"/>
              </a:lnSpc>
            </a:pPr>
            <a:r>
              <a:rPr lang="zh-CN" altLang="en-US"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a:t>
            </a:r>
            <a:endParaRPr lang="en-US" altLang="zh-CN" dirty="0">
              <a:solidFill>
                <a:schemeClr val="tx1">
                  <a:lumMod val="75000"/>
                  <a:lumOff val="25000"/>
                </a:schemeClr>
              </a:solidFill>
              <a:latin typeface="汉仪旗黑X4-45W" panose="00020600040101010101" pitchFamily="18" charset="-122"/>
              <a:ea typeface="汉仪旗黑X4-45W" panose="00020600040101010101" pitchFamily="18" charset="-122"/>
            </a:endParaRPr>
          </a:p>
          <a:p>
            <a:pPr algn="ctr">
              <a:lnSpc>
                <a:spcPts val="2800"/>
              </a:lnSpc>
            </a:pPr>
            <a:r>
              <a:rPr lang="zh-CN" altLang="en-US"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a:t>
            </a:r>
            <a:endParaRPr lang="en-US" altLang="zh-CN" dirty="0">
              <a:solidFill>
                <a:schemeClr val="tx1">
                  <a:lumMod val="75000"/>
                  <a:lumOff val="25000"/>
                </a:schemeClr>
              </a:solidFill>
              <a:latin typeface="汉仪旗黑X4-45W" panose="00020600040101010101" pitchFamily="18" charset="-122"/>
              <a:ea typeface="汉仪旗黑X4-45W" panose="00020600040101010101" pitchFamily="18" charset="-122"/>
            </a:endParaRPr>
          </a:p>
        </p:txBody>
      </p:sp>
      <p:sp>
        <p:nvSpPr>
          <p:cNvPr id="48" name="文本框 47"/>
          <p:cNvSpPr txBox="1"/>
          <p:nvPr/>
        </p:nvSpPr>
        <p:spPr>
          <a:xfrm>
            <a:off x="1938948" y="1503774"/>
            <a:ext cx="2568168" cy="1169551"/>
          </a:xfrm>
          <a:prstGeom prst="rect">
            <a:avLst/>
          </a:prstGeom>
          <a:noFill/>
        </p:spPr>
        <p:txBody>
          <a:bodyPr wrap="square" rtlCol="0">
            <a:spAutoFit/>
          </a:bodyPr>
          <a:lstStyle/>
          <a:p>
            <a:pPr algn="r">
              <a:lnSpc>
                <a:spcPts val="2800"/>
              </a:lnSpc>
            </a:pPr>
            <a:r>
              <a:rPr lang="zh-CN" altLang="en-US"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a:t>
            </a:r>
            <a:endParaRPr lang="en-US" altLang="zh-CN" dirty="0">
              <a:solidFill>
                <a:schemeClr val="tx1">
                  <a:lumMod val="75000"/>
                  <a:lumOff val="25000"/>
                </a:schemeClr>
              </a:solidFill>
              <a:latin typeface="汉仪旗黑X4-45W" panose="00020600040101010101" pitchFamily="18" charset="-122"/>
              <a:ea typeface="汉仪旗黑X4-45W" panose="00020600040101010101" pitchFamily="18" charset="-122"/>
            </a:endParaRPr>
          </a:p>
          <a:p>
            <a:pPr algn="r">
              <a:lnSpc>
                <a:spcPts val="2800"/>
              </a:lnSpc>
            </a:pPr>
            <a:r>
              <a:rPr lang="zh-CN" altLang="en-US"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a:t>
            </a:r>
            <a:endParaRPr lang="en-US" altLang="zh-CN" dirty="0">
              <a:solidFill>
                <a:schemeClr val="tx1">
                  <a:lumMod val="75000"/>
                  <a:lumOff val="25000"/>
                </a:schemeClr>
              </a:solidFill>
              <a:latin typeface="汉仪旗黑X4-45W" panose="00020600040101010101" pitchFamily="18" charset="-122"/>
              <a:ea typeface="汉仪旗黑X4-45W" panose="00020600040101010101" pitchFamily="18" charset="-122"/>
            </a:endParaRPr>
          </a:p>
          <a:p>
            <a:pPr algn="r">
              <a:lnSpc>
                <a:spcPts val="2800"/>
              </a:lnSpc>
            </a:pPr>
            <a:r>
              <a:rPr lang="zh-CN" altLang="en-US"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a:t>
            </a:r>
            <a:endParaRPr lang="en-US" altLang="zh-CN" dirty="0">
              <a:solidFill>
                <a:schemeClr val="tx1">
                  <a:lumMod val="75000"/>
                  <a:lumOff val="25000"/>
                </a:schemeClr>
              </a:solidFill>
              <a:latin typeface="汉仪旗黑X4-45W" panose="00020600040101010101" pitchFamily="18" charset="-122"/>
              <a:ea typeface="汉仪旗黑X4-45W" panose="00020600040101010101" pitchFamily="18" charset="-122"/>
            </a:endParaRPr>
          </a:p>
        </p:txBody>
      </p:sp>
      <p:sp>
        <p:nvSpPr>
          <p:cNvPr id="49" name="文本框 48"/>
          <p:cNvSpPr txBox="1"/>
          <p:nvPr/>
        </p:nvSpPr>
        <p:spPr>
          <a:xfrm>
            <a:off x="7684884" y="1503774"/>
            <a:ext cx="2568168" cy="1169551"/>
          </a:xfrm>
          <a:prstGeom prst="rect">
            <a:avLst/>
          </a:prstGeom>
          <a:noFill/>
        </p:spPr>
        <p:txBody>
          <a:bodyPr wrap="square" rtlCol="0">
            <a:spAutoFit/>
          </a:bodyPr>
          <a:lstStyle/>
          <a:p>
            <a:pPr>
              <a:lnSpc>
                <a:spcPts val="2800"/>
              </a:lnSpc>
            </a:pPr>
            <a:r>
              <a:rPr lang="zh-CN" altLang="en-US"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a:t>
            </a:r>
            <a:endParaRPr lang="en-US" altLang="zh-CN" dirty="0">
              <a:solidFill>
                <a:schemeClr val="tx1">
                  <a:lumMod val="75000"/>
                  <a:lumOff val="25000"/>
                </a:schemeClr>
              </a:solidFill>
              <a:latin typeface="汉仪旗黑X4-45W" panose="00020600040101010101" pitchFamily="18" charset="-122"/>
              <a:ea typeface="汉仪旗黑X4-45W" panose="00020600040101010101" pitchFamily="18" charset="-122"/>
            </a:endParaRPr>
          </a:p>
          <a:p>
            <a:pPr>
              <a:lnSpc>
                <a:spcPts val="2800"/>
              </a:lnSpc>
            </a:pPr>
            <a:r>
              <a:rPr lang="zh-CN" altLang="en-US"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a:t>
            </a:r>
            <a:endParaRPr lang="en-US" altLang="zh-CN" dirty="0">
              <a:solidFill>
                <a:schemeClr val="tx1">
                  <a:lumMod val="75000"/>
                  <a:lumOff val="25000"/>
                </a:schemeClr>
              </a:solidFill>
              <a:latin typeface="汉仪旗黑X4-45W" panose="00020600040101010101" pitchFamily="18" charset="-122"/>
              <a:ea typeface="汉仪旗黑X4-45W" panose="00020600040101010101" pitchFamily="18" charset="-122"/>
            </a:endParaRPr>
          </a:p>
          <a:p>
            <a:pPr>
              <a:lnSpc>
                <a:spcPts val="2800"/>
              </a:lnSpc>
            </a:pPr>
            <a:r>
              <a:rPr lang="zh-CN" altLang="en-US"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a:t>
            </a:r>
            <a:endParaRPr lang="en-US" altLang="zh-CN" dirty="0">
              <a:solidFill>
                <a:schemeClr val="tx1">
                  <a:lumMod val="75000"/>
                  <a:lumOff val="25000"/>
                </a:schemeClr>
              </a:solidFill>
              <a:latin typeface="汉仪旗黑X4-45W" panose="00020600040101010101" pitchFamily="18" charset="-122"/>
              <a:ea typeface="汉仪旗黑X4-45W" panose="00020600040101010101" pitchFamily="18"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75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1000"/>
                                        <p:tgtEl>
                                          <p:spTgt spid="48"/>
                                        </p:tgtEl>
                                      </p:cBhvr>
                                    </p:animEffect>
                                    <p:anim calcmode="lin" valueType="num">
                                      <p:cBhvr>
                                        <p:cTn id="13" dur="1000" fill="hold"/>
                                        <p:tgtEl>
                                          <p:spTgt spid="48"/>
                                        </p:tgtEl>
                                        <p:attrNameLst>
                                          <p:attrName>ppt_x</p:attrName>
                                        </p:attrNameLst>
                                      </p:cBhvr>
                                      <p:tavLst>
                                        <p:tav tm="0">
                                          <p:val>
                                            <p:strVal val="#ppt_x"/>
                                          </p:val>
                                        </p:tav>
                                        <p:tav tm="100000">
                                          <p:val>
                                            <p:strVal val="#ppt_x"/>
                                          </p:val>
                                        </p:tav>
                                      </p:tavLst>
                                    </p:anim>
                                    <p:anim calcmode="lin" valueType="num">
                                      <p:cBhvr>
                                        <p:cTn id="14" dur="1000" fill="hold"/>
                                        <p:tgtEl>
                                          <p:spTgt spid="48"/>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150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1000"/>
                                        <p:tgtEl>
                                          <p:spTgt spid="47"/>
                                        </p:tgtEl>
                                      </p:cBhvr>
                                    </p:animEffect>
                                    <p:anim calcmode="lin" valueType="num">
                                      <p:cBhvr>
                                        <p:cTn id="18" dur="1000" fill="hold"/>
                                        <p:tgtEl>
                                          <p:spTgt spid="47"/>
                                        </p:tgtEl>
                                        <p:attrNameLst>
                                          <p:attrName>ppt_x</p:attrName>
                                        </p:attrNameLst>
                                      </p:cBhvr>
                                      <p:tavLst>
                                        <p:tav tm="0">
                                          <p:val>
                                            <p:strVal val="#ppt_x"/>
                                          </p:val>
                                        </p:tav>
                                        <p:tav tm="100000">
                                          <p:val>
                                            <p:strVal val="#ppt_x"/>
                                          </p:val>
                                        </p:tav>
                                      </p:tavLst>
                                    </p:anim>
                                    <p:anim calcmode="lin" valueType="num">
                                      <p:cBhvr>
                                        <p:cTn id="19" dur="1000" fill="hold"/>
                                        <p:tgtEl>
                                          <p:spTgt spid="47"/>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225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1000"/>
                                        <p:tgtEl>
                                          <p:spTgt spid="49"/>
                                        </p:tgtEl>
                                      </p:cBhvr>
                                    </p:animEffect>
                                    <p:anim calcmode="lin" valueType="num">
                                      <p:cBhvr>
                                        <p:cTn id="23" dur="1000" fill="hold"/>
                                        <p:tgtEl>
                                          <p:spTgt spid="49"/>
                                        </p:tgtEl>
                                        <p:attrNameLst>
                                          <p:attrName>ppt_x</p:attrName>
                                        </p:attrNameLst>
                                      </p:cBhvr>
                                      <p:tavLst>
                                        <p:tav tm="0">
                                          <p:val>
                                            <p:strVal val="#ppt_x"/>
                                          </p:val>
                                        </p:tav>
                                        <p:tav tm="100000">
                                          <p:val>
                                            <p:strVal val="#ppt_x"/>
                                          </p:val>
                                        </p:tav>
                                      </p:tavLst>
                                    </p:anim>
                                    <p:anim calcmode="lin" valueType="num">
                                      <p:cBhvr>
                                        <p:cTn id="24"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stretch>
            <a:fillRect/>
          </a:stretch>
        </p:blipFill>
        <p:spPr>
          <a:xfrm>
            <a:off x="3102604" y="414266"/>
            <a:ext cx="5986791" cy="6029467"/>
          </a:xfrm>
          <a:prstGeom prst="rect">
            <a:avLst/>
          </a:prstGeom>
        </p:spPr>
      </p:pic>
      <p:grpSp>
        <p:nvGrpSpPr>
          <p:cNvPr id="10" name="组合 9"/>
          <p:cNvGrpSpPr/>
          <p:nvPr/>
        </p:nvGrpSpPr>
        <p:grpSpPr>
          <a:xfrm>
            <a:off x="5014406" y="2356394"/>
            <a:ext cx="2273123" cy="1517407"/>
            <a:chOff x="5027475" y="2303914"/>
            <a:chExt cx="2273123" cy="1517407"/>
          </a:xfrm>
        </p:grpSpPr>
        <p:grpSp>
          <p:nvGrpSpPr>
            <p:cNvPr id="8" name="组合 7"/>
            <p:cNvGrpSpPr/>
            <p:nvPr/>
          </p:nvGrpSpPr>
          <p:grpSpPr>
            <a:xfrm>
              <a:off x="5027475" y="2850084"/>
              <a:ext cx="2273123" cy="971237"/>
              <a:chOff x="5027475" y="2850084"/>
              <a:chExt cx="2273123" cy="971237"/>
            </a:xfrm>
          </p:grpSpPr>
          <p:sp>
            <p:nvSpPr>
              <p:cNvPr id="6" name="文本框 5"/>
              <p:cNvSpPr txBox="1"/>
              <p:nvPr/>
            </p:nvSpPr>
            <p:spPr>
              <a:xfrm>
                <a:off x="5080335" y="2850084"/>
                <a:ext cx="2031326" cy="830997"/>
              </a:xfrm>
              <a:prstGeom prst="rect">
                <a:avLst/>
              </a:prstGeom>
              <a:noFill/>
            </p:spPr>
            <p:txBody>
              <a:bodyPr wrap="none" rtlCol="0" anchor="ctr">
                <a:spAutoFit/>
              </a:bodyPr>
              <a:lstStyle/>
              <a:p>
                <a:pPr algn="ctr"/>
                <a:r>
                  <a:rPr lang="zh-CN" altLang="en-US" sz="4800" dirty="0">
                    <a:solidFill>
                      <a:srgbClr val="FD002D"/>
                    </a:solidFill>
                    <a:latin typeface="汉仪旗黑X4-75W" panose="00020600040101010101" pitchFamily="18" charset="-122"/>
                    <a:ea typeface="汉仪旗黑X4-75W" panose="00020600040101010101" pitchFamily="18" charset="-122"/>
                  </a:rPr>
                  <a:t>第四乐章</a:t>
                </a:r>
              </a:p>
            </p:txBody>
          </p:sp>
          <p:sp>
            <p:nvSpPr>
              <p:cNvPr id="7" name="文本框 6"/>
              <p:cNvSpPr txBox="1"/>
              <p:nvPr/>
            </p:nvSpPr>
            <p:spPr>
              <a:xfrm>
                <a:off x="5027475" y="3513544"/>
                <a:ext cx="2273123" cy="307777"/>
              </a:xfrm>
              <a:prstGeom prst="rect">
                <a:avLst/>
              </a:prstGeom>
              <a:noFill/>
            </p:spPr>
            <p:txBody>
              <a:bodyPr wrap="none" rtlCol="0">
                <a:spAutoFit/>
              </a:bodyPr>
              <a:lstStyle/>
              <a:p>
                <a:pPr algn="ctr"/>
                <a:r>
                  <a:rPr lang="en-US" altLang="zh-CN" sz="1400" spc="1000" dirty="0">
                    <a:solidFill>
                      <a:schemeClr val="bg1"/>
                    </a:solidFill>
                    <a:latin typeface="Microsoft YaHei UI Light" panose="020B0502040204020203" pitchFamily="34" charset="-122"/>
                    <a:ea typeface="Microsoft YaHei UI Light" panose="020B0502040204020203" pitchFamily="34" charset="-122"/>
                  </a:rPr>
                  <a:t>PART FOUR</a:t>
                </a:r>
                <a:endParaRPr lang="zh-CN" altLang="en-US" sz="1400" spc="1000" dirty="0">
                  <a:solidFill>
                    <a:schemeClr val="bg1"/>
                  </a:solidFill>
                  <a:latin typeface="Microsoft YaHei UI Light" panose="020B0502040204020203" pitchFamily="34" charset="-122"/>
                  <a:ea typeface="Microsoft YaHei UI Light" panose="020B0502040204020203" pitchFamily="34" charset="-122"/>
                </a:endParaRPr>
              </a:p>
            </p:txBody>
          </p:sp>
        </p:grpSp>
        <p:pic>
          <p:nvPicPr>
            <p:cNvPr id="9" name="图片 8"/>
            <p:cNvPicPr>
              <a:picLocks noChangeAspect="1"/>
            </p:cNvPicPr>
            <p:nvPr/>
          </p:nvPicPr>
          <p:blipFill>
            <a:blip r:embed="rId4" cstate="print">
              <a:biLevel thresh="50000"/>
            </a:blip>
            <a:stretch>
              <a:fillRect/>
            </a:stretch>
          </p:blipFill>
          <p:spPr>
            <a:xfrm>
              <a:off x="5821654" y="2303914"/>
              <a:ext cx="548688" cy="585267"/>
            </a:xfrm>
            <a:prstGeom prst="rect">
              <a:avLst/>
            </a:prstGeom>
          </p:spPr>
        </p:pic>
      </p:grpSp>
      <p:pic>
        <p:nvPicPr>
          <p:cNvPr id="12" name="图片 11"/>
          <p:cNvPicPr>
            <a:picLocks noChangeAspect="1"/>
          </p:cNvPicPr>
          <p:nvPr/>
        </p:nvPicPr>
        <p:blipFill>
          <a:blip r:embed="rId5" cstate="print"/>
          <a:stretch>
            <a:fillRect/>
          </a:stretch>
        </p:blipFill>
        <p:spPr>
          <a:xfrm>
            <a:off x="11090930" y="286952"/>
            <a:ext cx="795439" cy="79543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stretch>
            <a:fillRect/>
          </a:stretch>
        </p:blipFill>
        <p:spPr>
          <a:xfrm>
            <a:off x="322816" y="286952"/>
            <a:ext cx="795439" cy="795439"/>
          </a:xfrm>
          <a:prstGeom prst="rect">
            <a:avLst/>
          </a:prstGeom>
        </p:spPr>
      </p:pic>
      <p:pic>
        <p:nvPicPr>
          <p:cNvPr id="28" name="图片 27"/>
          <p:cNvPicPr>
            <a:picLocks noChangeAspect="1"/>
          </p:cNvPicPr>
          <p:nvPr/>
        </p:nvPicPr>
        <p:blipFill>
          <a:blip r:embed="rId4" cstate="print">
            <a:clrChange>
              <a:clrFrom>
                <a:srgbClr val="FFFFFF"/>
              </a:clrFrom>
              <a:clrTo>
                <a:srgbClr val="FFFFFF">
                  <a:alpha val="0"/>
                </a:srgbClr>
              </a:clrTo>
            </a:clrChange>
          </a:blip>
          <a:stretch>
            <a:fillRect/>
          </a:stretch>
        </p:blipFill>
        <p:spPr>
          <a:xfrm>
            <a:off x="1242639" y="2384541"/>
            <a:ext cx="9706723" cy="2088918"/>
          </a:xfrm>
          <a:prstGeom prst="rect">
            <a:avLst/>
          </a:prstGeom>
        </p:spPr>
      </p:pic>
      <p:pic>
        <p:nvPicPr>
          <p:cNvPr id="33" name="图片 32"/>
          <p:cNvPicPr>
            <a:picLocks noChangeAspect="1"/>
          </p:cNvPicPr>
          <p:nvPr/>
        </p:nvPicPr>
        <p:blipFill>
          <a:blip r:embed="rId5" cstate="print"/>
          <a:stretch>
            <a:fillRect/>
          </a:stretch>
        </p:blipFill>
        <p:spPr>
          <a:xfrm>
            <a:off x="1961115" y="3131851"/>
            <a:ext cx="589580" cy="594297"/>
          </a:xfrm>
          <a:prstGeom prst="rect">
            <a:avLst/>
          </a:prstGeom>
        </p:spPr>
      </p:pic>
      <p:pic>
        <p:nvPicPr>
          <p:cNvPr id="34" name="图片 33"/>
          <p:cNvPicPr>
            <a:picLocks noChangeAspect="1"/>
          </p:cNvPicPr>
          <p:nvPr/>
        </p:nvPicPr>
        <p:blipFill>
          <a:blip r:embed="rId5" cstate="print"/>
          <a:stretch>
            <a:fillRect/>
          </a:stretch>
        </p:blipFill>
        <p:spPr>
          <a:xfrm>
            <a:off x="4519830" y="3131850"/>
            <a:ext cx="589580" cy="594297"/>
          </a:xfrm>
          <a:prstGeom prst="rect">
            <a:avLst/>
          </a:prstGeom>
        </p:spPr>
      </p:pic>
      <p:pic>
        <p:nvPicPr>
          <p:cNvPr id="35" name="图片 34"/>
          <p:cNvPicPr>
            <a:picLocks noChangeAspect="1"/>
          </p:cNvPicPr>
          <p:nvPr/>
        </p:nvPicPr>
        <p:blipFill>
          <a:blip r:embed="rId5" cstate="print"/>
          <a:stretch>
            <a:fillRect/>
          </a:stretch>
        </p:blipFill>
        <p:spPr>
          <a:xfrm>
            <a:off x="7078545" y="3131849"/>
            <a:ext cx="589580" cy="594297"/>
          </a:xfrm>
          <a:prstGeom prst="rect">
            <a:avLst/>
          </a:prstGeom>
        </p:spPr>
      </p:pic>
      <p:pic>
        <p:nvPicPr>
          <p:cNvPr id="36" name="图片 35"/>
          <p:cNvPicPr>
            <a:picLocks noChangeAspect="1"/>
          </p:cNvPicPr>
          <p:nvPr/>
        </p:nvPicPr>
        <p:blipFill>
          <a:blip r:embed="rId5" cstate="print"/>
          <a:stretch>
            <a:fillRect/>
          </a:stretch>
        </p:blipFill>
        <p:spPr>
          <a:xfrm>
            <a:off x="9637260" y="3131849"/>
            <a:ext cx="589580" cy="594297"/>
          </a:xfrm>
          <a:prstGeom prst="rect">
            <a:avLst/>
          </a:prstGeom>
        </p:spPr>
      </p:pic>
      <p:sp>
        <p:nvSpPr>
          <p:cNvPr id="37" name="文本框 36"/>
          <p:cNvSpPr txBox="1"/>
          <p:nvPr/>
        </p:nvSpPr>
        <p:spPr>
          <a:xfrm>
            <a:off x="971821" y="4473458"/>
            <a:ext cx="2568168" cy="1169551"/>
          </a:xfrm>
          <a:prstGeom prst="rect">
            <a:avLst/>
          </a:prstGeom>
          <a:noFill/>
        </p:spPr>
        <p:txBody>
          <a:bodyPr wrap="square" rtlCol="0">
            <a:spAutoFit/>
          </a:bodyPr>
          <a:lstStyle/>
          <a:p>
            <a:pPr algn="ctr">
              <a:lnSpc>
                <a:spcPts val="2800"/>
              </a:lnSpc>
            </a:pPr>
            <a:r>
              <a:rPr lang="zh-CN" altLang="en-US"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a:t>
            </a:r>
            <a:endParaRPr lang="en-US" altLang="zh-CN" dirty="0">
              <a:solidFill>
                <a:schemeClr val="tx1">
                  <a:lumMod val="75000"/>
                  <a:lumOff val="25000"/>
                </a:schemeClr>
              </a:solidFill>
              <a:latin typeface="汉仪旗黑X4-45W" panose="00020600040101010101" pitchFamily="18" charset="-122"/>
              <a:ea typeface="汉仪旗黑X4-45W" panose="00020600040101010101" pitchFamily="18" charset="-122"/>
            </a:endParaRPr>
          </a:p>
          <a:p>
            <a:pPr algn="ctr">
              <a:lnSpc>
                <a:spcPts val="2800"/>
              </a:lnSpc>
            </a:pPr>
            <a:r>
              <a:rPr lang="zh-CN" altLang="en-US"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a:t>
            </a:r>
            <a:endParaRPr lang="en-US" altLang="zh-CN" dirty="0">
              <a:solidFill>
                <a:schemeClr val="tx1">
                  <a:lumMod val="75000"/>
                  <a:lumOff val="25000"/>
                </a:schemeClr>
              </a:solidFill>
              <a:latin typeface="汉仪旗黑X4-45W" panose="00020600040101010101" pitchFamily="18" charset="-122"/>
              <a:ea typeface="汉仪旗黑X4-45W" panose="00020600040101010101" pitchFamily="18" charset="-122"/>
            </a:endParaRPr>
          </a:p>
          <a:p>
            <a:pPr algn="ctr">
              <a:lnSpc>
                <a:spcPts val="2800"/>
              </a:lnSpc>
            </a:pPr>
            <a:r>
              <a:rPr lang="zh-CN" altLang="en-US"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a:t>
            </a:r>
            <a:endParaRPr lang="en-US" altLang="zh-CN" dirty="0">
              <a:solidFill>
                <a:schemeClr val="tx1">
                  <a:lumMod val="75000"/>
                  <a:lumOff val="25000"/>
                </a:schemeClr>
              </a:solidFill>
              <a:latin typeface="汉仪旗黑X4-45W" panose="00020600040101010101" pitchFamily="18" charset="-122"/>
              <a:ea typeface="汉仪旗黑X4-45W" panose="00020600040101010101" pitchFamily="18" charset="-122"/>
            </a:endParaRPr>
          </a:p>
        </p:txBody>
      </p:sp>
      <p:sp>
        <p:nvSpPr>
          <p:cNvPr id="38" name="文本框 37"/>
          <p:cNvSpPr txBox="1"/>
          <p:nvPr/>
        </p:nvSpPr>
        <p:spPr>
          <a:xfrm>
            <a:off x="3527832" y="4473456"/>
            <a:ext cx="2568168" cy="1169551"/>
          </a:xfrm>
          <a:prstGeom prst="rect">
            <a:avLst/>
          </a:prstGeom>
          <a:noFill/>
        </p:spPr>
        <p:txBody>
          <a:bodyPr wrap="square" rtlCol="0">
            <a:spAutoFit/>
          </a:bodyPr>
          <a:lstStyle/>
          <a:p>
            <a:pPr algn="ctr">
              <a:lnSpc>
                <a:spcPts val="2800"/>
              </a:lnSpc>
            </a:pPr>
            <a:r>
              <a:rPr lang="zh-CN" altLang="en-US"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a:t>
            </a:r>
            <a:endParaRPr lang="en-US" altLang="zh-CN" dirty="0">
              <a:solidFill>
                <a:schemeClr val="tx1">
                  <a:lumMod val="75000"/>
                  <a:lumOff val="25000"/>
                </a:schemeClr>
              </a:solidFill>
              <a:latin typeface="汉仪旗黑X4-45W" panose="00020600040101010101" pitchFamily="18" charset="-122"/>
              <a:ea typeface="汉仪旗黑X4-45W" panose="00020600040101010101" pitchFamily="18" charset="-122"/>
            </a:endParaRPr>
          </a:p>
          <a:p>
            <a:pPr algn="ctr">
              <a:lnSpc>
                <a:spcPts val="2800"/>
              </a:lnSpc>
            </a:pPr>
            <a:r>
              <a:rPr lang="zh-CN" altLang="en-US"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a:t>
            </a:r>
            <a:endParaRPr lang="en-US" altLang="zh-CN" dirty="0">
              <a:solidFill>
                <a:schemeClr val="tx1">
                  <a:lumMod val="75000"/>
                  <a:lumOff val="25000"/>
                </a:schemeClr>
              </a:solidFill>
              <a:latin typeface="汉仪旗黑X4-45W" panose="00020600040101010101" pitchFamily="18" charset="-122"/>
              <a:ea typeface="汉仪旗黑X4-45W" panose="00020600040101010101" pitchFamily="18" charset="-122"/>
            </a:endParaRPr>
          </a:p>
          <a:p>
            <a:pPr algn="ctr">
              <a:lnSpc>
                <a:spcPts val="2800"/>
              </a:lnSpc>
            </a:pPr>
            <a:r>
              <a:rPr lang="zh-CN" altLang="en-US"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a:t>
            </a:r>
            <a:endParaRPr lang="en-US" altLang="zh-CN" dirty="0">
              <a:solidFill>
                <a:schemeClr val="tx1">
                  <a:lumMod val="75000"/>
                  <a:lumOff val="25000"/>
                </a:schemeClr>
              </a:solidFill>
              <a:latin typeface="汉仪旗黑X4-45W" panose="00020600040101010101" pitchFamily="18" charset="-122"/>
              <a:ea typeface="汉仪旗黑X4-45W" panose="00020600040101010101" pitchFamily="18" charset="-122"/>
            </a:endParaRPr>
          </a:p>
        </p:txBody>
      </p:sp>
      <p:sp>
        <p:nvSpPr>
          <p:cNvPr id="39" name="文本框 38"/>
          <p:cNvSpPr txBox="1"/>
          <p:nvPr/>
        </p:nvSpPr>
        <p:spPr>
          <a:xfrm>
            <a:off x="6083843" y="4473454"/>
            <a:ext cx="2568168" cy="1169551"/>
          </a:xfrm>
          <a:prstGeom prst="rect">
            <a:avLst/>
          </a:prstGeom>
          <a:noFill/>
        </p:spPr>
        <p:txBody>
          <a:bodyPr wrap="square" rtlCol="0">
            <a:spAutoFit/>
          </a:bodyPr>
          <a:lstStyle/>
          <a:p>
            <a:pPr algn="ctr">
              <a:lnSpc>
                <a:spcPts val="2800"/>
              </a:lnSpc>
            </a:pPr>
            <a:r>
              <a:rPr lang="zh-CN" altLang="en-US"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a:t>
            </a:r>
            <a:endParaRPr lang="en-US" altLang="zh-CN" dirty="0">
              <a:solidFill>
                <a:schemeClr val="tx1">
                  <a:lumMod val="75000"/>
                  <a:lumOff val="25000"/>
                </a:schemeClr>
              </a:solidFill>
              <a:latin typeface="汉仪旗黑X4-45W" panose="00020600040101010101" pitchFamily="18" charset="-122"/>
              <a:ea typeface="汉仪旗黑X4-45W" panose="00020600040101010101" pitchFamily="18" charset="-122"/>
            </a:endParaRPr>
          </a:p>
          <a:p>
            <a:pPr algn="ctr">
              <a:lnSpc>
                <a:spcPts val="2800"/>
              </a:lnSpc>
            </a:pPr>
            <a:r>
              <a:rPr lang="zh-CN" altLang="en-US"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a:t>
            </a:r>
            <a:endParaRPr lang="en-US" altLang="zh-CN" dirty="0">
              <a:solidFill>
                <a:schemeClr val="tx1">
                  <a:lumMod val="75000"/>
                  <a:lumOff val="25000"/>
                </a:schemeClr>
              </a:solidFill>
              <a:latin typeface="汉仪旗黑X4-45W" panose="00020600040101010101" pitchFamily="18" charset="-122"/>
              <a:ea typeface="汉仪旗黑X4-45W" panose="00020600040101010101" pitchFamily="18" charset="-122"/>
            </a:endParaRPr>
          </a:p>
          <a:p>
            <a:pPr algn="ctr">
              <a:lnSpc>
                <a:spcPts val="2800"/>
              </a:lnSpc>
            </a:pPr>
            <a:r>
              <a:rPr lang="zh-CN" altLang="en-US"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a:t>
            </a:r>
            <a:endParaRPr lang="en-US" altLang="zh-CN" dirty="0">
              <a:solidFill>
                <a:schemeClr val="tx1">
                  <a:lumMod val="75000"/>
                  <a:lumOff val="25000"/>
                </a:schemeClr>
              </a:solidFill>
              <a:latin typeface="汉仪旗黑X4-45W" panose="00020600040101010101" pitchFamily="18" charset="-122"/>
              <a:ea typeface="汉仪旗黑X4-45W" panose="00020600040101010101" pitchFamily="18" charset="-122"/>
            </a:endParaRPr>
          </a:p>
        </p:txBody>
      </p:sp>
      <p:sp>
        <p:nvSpPr>
          <p:cNvPr id="40" name="文本框 39"/>
          <p:cNvSpPr txBox="1"/>
          <p:nvPr/>
        </p:nvSpPr>
        <p:spPr>
          <a:xfrm>
            <a:off x="8652012" y="4473454"/>
            <a:ext cx="2568168" cy="1169551"/>
          </a:xfrm>
          <a:prstGeom prst="rect">
            <a:avLst/>
          </a:prstGeom>
          <a:noFill/>
        </p:spPr>
        <p:txBody>
          <a:bodyPr wrap="square" rtlCol="0">
            <a:spAutoFit/>
          </a:bodyPr>
          <a:lstStyle/>
          <a:p>
            <a:pPr algn="ctr">
              <a:lnSpc>
                <a:spcPts val="2800"/>
              </a:lnSpc>
            </a:pPr>
            <a:r>
              <a:rPr lang="zh-CN" altLang="en-US"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a:t>
            </a:r>
            <a:endParaRPr lang="en-US" altLang="zh-CN" dirty="0">
              <a:solidFill>
                <a:schemeClr val="tx1">
                  <a:lumMod val="75000"/>
                  <a:lumOff val="25000"/>
                </a:schemeClr>
              </a:solidFill>
              <a:latin typeface="汉仪旗黑X4-45W" panose="00020600040101010101" pitchFamily="18" charset="-122"/>
              <a:ea typeface="汉仪旗黑X4-45W" panose="00020600040101010101" pitchFamily="18" charset="-122"/>
            </a:endParaRPr>
          </a:p>
          <a:p>
            <a:pPr algn="ctr">
              <a:lnSpc>
                <a:spcPts val="2800"/>
              </a:lnSpc>
            </a:pPr>
            <a:r>
              <a:rPr lang="zh-CN" altLang="en-US"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a:t>
            </a:r>
            <a:endParaRPr lang="en-US" altLang="zh-CN" dirty="0">
              <a:solidFill>
                <a:schemeClr val="tx1">
                  <a:lumMod val="75000"/>
                  <a:lumOff val="25000"/>
                </a:schemeClr>
              </a:solidFill>
              <a:latin typeface="汉仪旗黑X4-45W" panose="00020600040101010101" pitchFamily="18" charset="-122"/>
              <a:ea typeface="汉仪旗黑X4-45W" panose="00020600040101010101" pitchFamily="18" charset="-122"/>
            </a:endParaRPr>
          </a:p>
          <a:p>
            <a:pPr algn="ctr">
              <a:lnSpc>
                <a:spcPts val="2800"/>
              </a:lnSpc>
            </a:pPr>
            <a:r>
              <a:rPr lang="zh-CN" altLang="en-US"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a:t>
            </a:r>
            <a:endParaRPr lang="en-US" altLang="zh-CN" dirty="0">
              <a:solidFill>
                <a:schemeClr val="tx1">
                  <a:lumMod val="75000"/>
                  <a:lumOff val="25000"/>
                </a:schemeClr>
              </a:solidFill>
              <a:latin typeface="汉仪旗黑X4-45W" panose="00020600040101010101" pitchFamily="18" charset="-122"/>
              <a:ea typeface="汉仪旗黑X4-45W" panose="00020600040101010101" pitchFamily="18" charset="-122"/>
            </a:endParaRPr>
          </a:p>
        </p:txBody>
      </p:sp>
      <p:sp>
        <p:nvSpPr>
          <p:cNvPr id="41" name="文本框 40"/>
          <p:cNvSpPr txBox="1"/>
          <p:nvPr/>
        </p:nvSpPr>
        <p:spPr>
          <a:xfrm>
            <a:off x="1541607" y="1608890"/>
            <a:ext cx="1428596" cy="830997"/>
          </a:xfrm>
          <a:prstGeom prst="rect">
            <a:avLst/>
          </a:prstGeom>
          <a:noFill/>
        </p:spPr>
        <p:txBody>
          <a:bodyPr wrap="none" rtlCol="0" anchor="ctr">
            <a:spAutoFit/>
          </a:bodyPr>
          <a:lstStyle/>
          <a:p>
            <a:pPr algn="ctr"/>
            <a:r>
              <a:rPr lang="en-US" altLang="zh-CN" sz="4800" dirty="0">
                <a:solidFill>
                  <a:srgbClr val="1C1317"/>
                </a:solidFill>
                <a:latin typeface="汉仪旗黑X4-75W" panose="00020600040101010101" pitchFamily="18" charset="-122"/>
                <a:ea typeface="汉仪旗黑X4-75W" panose="00020600040101010101" pitchFamily="18" charset="-122"/>
              </a:rPr>
              <a:t>2015</a:t>
            </a:r>
            <a:endParaRPr lang="zh-CN" altLang="en-US" sz="4800" dirty="0">
              <a:solidFill>
                <a:srgbClr val="1C1317"/>
              </a:solidFill>
              <a:latin typeface="汉仪旗黑X4-75W" panose="00020600040101010101" pitchFamily="18" charset="-122"/>
              <a:ea typeface="汉仪旗黑X4-75W" panose="00020600040101010101" pitchFamily="18" charset="-122"/>
            </a:endParaRPr>
          </a:p>
        </p:txBody>
      </p:sp>
      <p:sp>
        <p:nvSpPr>
          <p:cNvPr id="42" name="文本框 41"/>
          <p:cNvSpPr txBox="1"/>
          <p:nvPr/>
        </p:nvSpPr>
        <p:spPr>
          <a:xfrm>
            <a:off x="4097618" y="1608890"/>
            <a:ext cx="1428596" cy="830997"/>
          </a:xfrm>
          <a:prstGeom prst="rect">
            <a:avLst/>
          </a:prstGeom>
          <a:noFill/>
        </p:spPr>
        <p:txBody>
          <a:bodyPr wrap="none" rtlCol="0" anchor="ctr">
            <a:spAutoFit/>
          </a:bodyPr>
          <a:lstStyle/>
          <a:p>
            <a:pPr algn="ctr"/>
            <a:r>
              <a:rPr lang="en-US" altLang="zh-CN" sz="4800" dirty="0">
                <a:solidFill>
                  <a:srgbClr val="1C1317"/>
                </a:solidFill>
                <a:latin typeface="汉仪旗黑X4-75W" panose="00020600040101010101" pitchFamily="18" charset="-122"/>
                <a:ea typeface="汉仪旗黑X4-75W" panose="00020600040101010101" pitchFamily="18" charset="-122"/>
              </a:rPr>
              <a:t>2016</a:t>
            </a:r>
            <a:endParaRPr lang="zh-CN" altLang="en-US" sz="4800" dirty="0">
              <a:solidFill>
                <a:srgbClr val="1C1317"/>
              </a:solidFill>
              <a:latin typeface="汉仪旗黑X4-75W" panose="00020600040101010101" pitchFamily="18" charset="-122"/>
              <a:ea typeface="汉仪旗黑X4-75W" panose="00020600040101010101" pitchFamily="18" charset="-122"/>
            </a:endParaRPr>
          </a:p>
        </p:txBody>
      </p:sp>
      <p:sp>
        <p:nvSpPr>
          <p:cNvPr id="43" name="文本框 42"/>
          <p:cNvSpPr txBox="1"/>
          <p:nvPr/>
        </p:nvSpPr>
        <p:spPr>
          <a:xfrm>
            <a:off x="6653629" y="1608889"/>
            <a:ext cx="1428596" cy="830997"/>
          </a:xfrm>
          <a:prstGeom prst="rect">
            <a:avLst/>
          </a:prstGeom>
          <a:noFill/>
        </p:spPr>
        <p:txBody>
          <a:bodyPr wrap="none" rtlCol="0" anchor="ctr">
            <a:spAutoFit/>
          </a:bodyPr>
          <a:lstStyle/>
          <a:p>
            <a:pPr algn="ctr"/>
            <a:r>
              <a:rPr lang="en-US" altLang="zh-CN" sz="4800" dirty="0">
                <a:solidFill>
                  <a:srgbClr val="1C1317"/>
                </a:solidFill>
                <a:latin typeface="汉仪旗黑X4-75W" panose="00020600040101010101" pitchFamily="18" charset="-122"/>
                <a:ea typeface="汉仪旗黑X4-75W" panose="00020600040101010101" pitchFamily="18" charset="-122"/>
              </a:rPr>
              <a:t>2017</a:t>
            </a:r>
            <a:endParaRPr lang="zh-CN" altLang="en-US" sz="4800" dirty="0">
              <a:solidFill>
                <a:srgbClr val="1C1317"/>
              </a:solidFill>
              <a:latin typeface="汉仪旗黑X4-75W" panose="00020600040101010101" pitchFamily="18" charset="-122"/>
              <a:ea typeface="汉仪旗黑X4-75W" panose="00020600040101010101" pitchFamily="18" charset="-122"/>
            </a:endParaRPr>
          </a:p>
        </p:txBody>
      </p:sp>
      <p:sp>
        <p:nvSpPr>
          <p:cNvPr id="44" name="文本框 43"/>
          <p:cNvSpPr txBox="1"/>
          <p:nvPr/>
        </p:nvSpPr>
        <p:spPr>
          <a:xfrm>
            <a:off x="9217752" y="1608888"/>
            <a:ext cx="1428596" cy="830997"/>
          </a:xfrm>
          <a:prstGeom prst="rect">
            <a:avLst/>
          </a:prstGeom>
          <a:noFill/>
        </p:spPr>
        <p:txBody>
          <a:bodyPr wrap="none" rtlCol="0" anchor="ctr">
            <a:spAutoFit/>
          </a:bodyPr>
          <a:lstStyle/>
          <a:p>
            <a:pPr algn="ctr"/>
            <a:r>
              <a:rPr lang="en-US" altLang="zh-CN" sz="4800" dirty="0">
                <a:solidFill>
                  <a:srgbClr val="1C1317"/>
                </a:solidFill>
                <a:latin typeface="汉仪旗黑X4-75W" panose="00020600040101010101" pitchFamily="18" charset="-122"/>
                <a:ea typeface="汉仪旗黑X4-75W" panose="00020600040101010101" pitchFamily="18" charset="-122"/>
              </a:rPr>
              <a:t>2018</a:t>
            </a:r>
            <a:endParaRPr lang="zh-CN" altLang="en-US" sz="4800" dirty="0">
              <a:solidFill>
                <a:srgbClr val="1C1317"/>
              </a:solidFill>
              <a:latin typeface="汉仪旗黑X4-75W" panose="00020600040101010101" pitchFamily="18" charset="-122"/>
              <a:ea typeface="汉仪旗黑X4-75W" panose="00020600040101010101" pitchFamily="18"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1000"/>
                                        <p:tgtEl>
                                          <p:spTgt spid="41"/>
                                        </p:tgtEl>
                                      </p:cBhvr>
                                    </p:animEffect>
                                  </p:childTnLst>
                                </p:cTn>
                              </p:par>
                              <p:par>
                                <p:cTn id="11" presetID="10" presetClass="entr" presetSubtype="0" fill="hold" grpId="0" nodeType="withEffect">
                                  <p:stCondLst>
                                    <p:cond delay="75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1000"/>
                                        <p:tgtEl>
                                          <p:spTgt spid="37"/>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childTnLst>
                                </p:cTn>
                              </p:par>
                              <p:par>
                                <p:cTn id="17" presetID="10" presetClass="entr" presetSubtype="0" fill="hold" grpId="0" nodeType="withEffect">
                                  <p:stCondLst>
                                    <p:cond delay="150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1000"/>
                                        <p:tgtEl>
                                          <p:spTgt spid="38"/>
                                        </p:tgtEl>
                                      </p:cBhvr>
                                    </p:animEffect>
                                  </p:childTnLst>
                                </p:cTn>
                              </p:par>
                              <p:par>
                                <p:cTn id="20" presetID="10" presetClass="entr" presetSubtype="0" fill="hold" grpId="0" nodeType="withEffect">
                                  <p:stCondLst>
                                    <p:cond delay="225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1000"/>
                                        <p:tgtEl>
                                          <p:spTgt spid="43"/>
                                        </p:tgtEl>
                                      </p:cBhvr>
                                    </p:animEffect>
                                  </p:childTnLst>
                                </p:cTn>
                              </p:par>
                              <p:par>
                                <p:cTn id="23" presetID="10" presetClass="entr" presetSubtype="0" fill="hold" grpId="0" nodeType="withEffect">
                                  <p:stCondLst>
                                    <p:cond delay="225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childTnLst>
                                </p:cTn>
                              </p:par>
                              <p:par>
                                <p:cTn id="26" presetID="10" presetClass="entr" presetSubtype="0" fill="hold" grpId="0" nodeType="withEffect">
                                  <p:stCondLst>
                                    <p:cond delay="300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1000"/>
                                        <p:tgtEl>
                                          <p:spTgt spid="44"/>
                                        </p:tgtEl>
                                      </p:cBhvr>
                                    </p:animEffect>
                                  </p:childTnLst>
                                </p:cTn>
                              </p:par>
                              <p:par>
                                <p:cTn id="29" presetID="10" presetClass="entr" presetSubtype="0" fill="hold" grpId="0" nodeType="withEffect">
                                  <p:stCondLst>
                                    <p:cond delay="300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cstate="print"/>
          <a:stretch>
            <a:fillRect/>
          </a:stretch>
        </p:blipFill>
        <p:spPr>
          <a:xfrm>
            <a:off x="11090930" y="286952"/>
            <a:ext cx="795439" cy="795439"/>
          </a:xfrm>
          <a:prstGeom prst="rect">
            <a:avLst/>
          </a:prstGeom>
        </p:spPr>
      </p:pic>
      <p:pic>
        <p:nvPicPr>
          <p:cNvPr id="22" name="图片 21"/>
          <p:cNvPicPr>
            <a:picLocks noChangeAspect="1"/>
          </p:cNvPicPr>
          <p:nvPr/>
        </p:nvPicPr>
        <p:blipFill rotWithShape="1">
          <a:blip r:embed="rId4" cstate="print"/>
          <a:srcRect l="40478"/>
          <a:stretch>
            <a:fillRect/>
          </a:stretch>
        </p:blipFill>
        <p:spPr>
          <a:xfrm>
            <a:off x="0" y="0"/>
            <a:ext cx="6962238" cy="6858000"/>
          </a:xfrm>
          <a:prstGeom prst="rect">
            <a:avLst/>
          </a:prstGeom>
        </p:spPr>
      </p:pic>
      <p:grpSp>
        <p:nvGrpSpPr>
          <p:cNvPr id="23" name="组合 22"/>
          <p:cNvGrpSpPr/>
          <p:nvPr/>
        </p:nvGrpSpPr>
        <p:grpSpPr>
          <a:xfrm>
            <a:off x="8166005" y="1339065"/>
            <a:ext cx="2571423" cy="1919433"/>
            <a:chOff x="3600939" y="922846"/>
            <a:chExt cx="2571423" cy="1919433"/>
          </a:xfrm>
        </p:grpSpPr>
        <p:pic>
          <p:nvPicPr>
            <p:cNvPr id="24" name="图片 23"/>
            <p:cNvPicPr>
              <a:picLocks noChangeAspect="1"/>
            </p:cNvPicPr>
            <p:nvPr/>
          </p:nvPicPr>
          <p:blipFill>
            <a:blip r:embed="rId5" cstate="print"/>
            <a:stretch>
              <a:fillRect/>
            </a:stretch>
          </p:blipFill>
          <p:spPr>
            <a:xfrm>
              <a:off x="4499932" y="922846"/>
              <a:ext cx="695004" cy="560881"/>
            </a:xfrm>
            <a:prstGeom prst="rect">
              <a:avLst/>
            </a:prstGeom>
          </p:spPr>
        </p:pic>
        <p:grpSp>
          <p:nvGrpSpPr>
            <p:cNvPr id="25" name="组合 24"/>
            <p:cNvGrpSpPr/>
            <p:nvPr/>
          </p:nvGrpSpPr>
          <p:grpSpPr>
            <a:xfrm>
              <a:off x="3600939" y="1601006"/>
              <a:ext cx="2571423" cy="1241273"/>
              <a:chOff x="3732885" y="1146958"/>
              <a:chExt cx="2571423" cy="1241273"/>
            </a:xfrm>
          </p:grpSpPr>
          <p:sp>
            <p:nvSpPr>
              <p:cNvPr id="26" name="文本框 25"/>
              <p:cNvSpPr txBox="1"/>
              <p:nvPr/>
            </p:nvSpPr>
            <p:spPr>
              <a:xfrm>
                <a:off x="3732885" y="1146958"/>
                <a:ext cx="2492990" cy="1015663"/>
              </a:xfrm>
              <a:prstGeom prst="rect">
                <a:avLst/>
              </a:prstGeom>
              <a:noFill/>
            </p:spPr>
            <p:txBody>
              <a:bodyPr wrap="none" rtlCol="0" anchor="ctr">
                <a:spAutoFit/>
              </a:bodyPr>
              <a:lstStyle/>
              <a:p>
                <a:pPr algn="ctr"/>
                <a:r>
                  <a:rPr lang="zh-CN" altLang="en-US" sz="6000" dirty="0">
                    <a:solidFill>
                      <a:srgbClr val="1C1317"/>
                    </a:solidFill>
                    <a:latin typeface="汉仪旗黑X4-75W" panose="00020600040101010101" pitchFamily="18" charset="-122"/>
                    <a:ea typeface="汉仪旗黑X4-75W" panose="00020600040101010101" pitchFamily="18" charset="-122"/>
                  </a:rPr>
                  <a:t>输入标题</a:t>
                </a:r>
              </a:p>
            </p:txBody>
          </p:sp>
          <p:sp>
            <p:nvSpPr>
              <p:cNvPr id="27" name="文本框 26"/>
              <p:cNvSpPr txBox="1"/>
              <p:nvPr/>
            </p:nvSpPr>
            <p:spPr>
              <a:xfrm>
                <a:off x="3788875" y="2018899"/>
                <a:ext cx="2515433" cy="369332"/>
              </a:xfrm>
              <a:prstGeom prst="rect">
                <a:avLst/>
              </a:prstGeom>
              <a:noFill/>
            </p:spPr>
            <p:txBody>
              <a:bodyPr wrap="none" rtlCol="0">
                <a:spAutoFit/>
              </a:bodyPr>
              <a:lstStyle/>
              <a:p>
                <a:pPr algn="ctr"/>
                <a:r>
                  <a:rPr lang="en-US" altLang="zh-CN" spc="900" dirty="0">
                    <a:solidFill>
                      <a:srgbClr val="FD002D"/>
                    </a:solidFill>
                    <a:latin typeface="Microsoft YaHei UI Light" panose="020B0502040204020203" pitchFamily="34" charset="-122"/>
                    <a:ea typeface="Microsoft YaHei UI Light" panose="020B0502040204020203" pitchFamily="34" charset="-122"/>
                  </a:rPr>
                  <a:t>TITLE HERE</a:t>
                </a:r>
                <a:endParaRPr lang="zh-CN" altLang="en-US" spc="900" dirty="0">
                  <a:solidFill>
                    <a:srgbClr val="FD002D"/>
                  </a:solidFill>
                  <a:latin typeface="Microsoft YaHei UI Light" panose="020B0502040204020203" pitchFamily="34" charset="-122"/>
                  <a:ea typeface="Microsoft YaHei UI Light" panose="020B0502040204020203" pitchFamily="34" charset="-122"/>
                </a:endParaRPr>
              </a:p>
            </p:txBody>
          </p:sp>
        </p:grpSp>
      </p:grpSp>
      <p:sp>
        <p:nvSpPr>
          <p:cNvPr id="28" name="文本框 27"/>
          <p:cNvSpPr txBox="1"/>
          <p:nvPr/>
        </p:nvSpPr>
        <p:spPr>
          <a:xfrm>
            <a:off x="7250274" y="3736685"/>
            <a:ext cx="4458874" cy="1887696"/>
          </a:xfrm>
          <a:prstGeom prst="rect">
            <a:avLst/>
          </a:prstGeom>
          <a:noFill/>
        </p:spPr>
        <p:txBody>
          <a:bodyPr wrap="square" rtlCol="0">
            <a:spAutoFit/>
          </a:bodyPr>
          <a:lstStyle/>
          <a:p>
            <a:pPr algn="ctr">
              <a:lnSpc>
                <a:spcPts val="2800"/>
              </a:lnSpc>
            </a:pPr>
            <a:r>
              <a:rPr lang="zh-CN" altLang="en-US"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a:t>
            </a:r>
            <a:endParaRPr lang="en-US" altLang="zh-CN" dirty="0">
              <a:solidFill>
                <a:schemeClr val="tx1">
                  <a:lumMod val="75000"/>
                  <a:lumOff val="25000"/>
                </a:schemeClr>
              </a:solidFill>
              <a:latin typeface="汉仪旗黑X4-45W" panose="00020600040101010101" pitchFamily="18" charset="-122"/>
              <a:ea typeface="汉仪旗黑X4-45W" panose="00020600040101010101" pitchFamily="18" charset="-122"/>
            </a:endParaRPr>
          </a:p>
          <a:p>
            <a:pPr algn="ctr">
              <a:lnSpc>
                <a:spcPts val="2800"/>
              </a:lnSpc>
            </a:pPr>
            <a:r>
              <a:rPr lang="zh-CN" altLang="en-US"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点击输入内容点击输入内容点击输入内容</a:t>
            </a:r>
            <a:endParaRPr lang="en-US" altLang="zh-CN" dirty="0">
              <a:solidFill>
                <a:schemeClr val="tx1">
                  <a:lumMod val="75000"/>
                  <a:lumOff val="25000"/>
                </a:schemeClr>
              </a:solidFill>
              <a:latin typeface="汉仪旗黑X4-45W" panose="00020600040101010101" pitchFamily="18" charset="-122"/>
              <a:ea typeface="汉仪旗黑X4-45W" panose="00020600040101010101" pitchFamily="18" charset="-122"/>
            </a:endParaRPr>
          </a:p>
          <a:p>
            <a:pPr algn="ctr">
              <a:lnSpc>
                <a:spcPts val="2800"/>
              </a:lnSpc>
            </a:pPr>
            <a:r>
              <a:rPr lang="zh-CN" altLang="en-US"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点击输入内容点击输入内容点击输入内容</a:t>
            </a:r>
            <a:endParaRPr lang="en-US" altLang="zh-CN" dirty="0">
              <a:solidFill>
                <a:schemeClr val="tx1">
                  <a:lumMod val="75000"/>
                  <a:lumOff val="25000"/>
                </a:schemeClr>
              </a:solidFill>
              <a:latin typeface="汉仪旗黑X4-45W" panose="00020600040101010101" pitchFamily="18" charset="-122"/>
              <a:ea typeface="汉仪旗黑X4-45W" panose="00020600040101010101" pitchFamily="18" charset="-122"/>
            </a:endParaRPr>
          </a:p>
          <a:p>
            <a:pPr algn="ctr">
              <a:lnSpc>
                <a:spcPts val="2800"/>
              </a:lnSpc>
            </a:pPr>
            <a:r>
              <a:rPr lang="zh-CN" altLang="en-US"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点击输入内容点击输入内容点击输入内容点击输入内容</a:t>
            </a:r>
            <a:endParaRPr lang="en-US" altLang="zh-CN" dirty="0">
              <a:solidFill>
                <a:schemeClr val="tx1">
                  <a:lumMod val="75000"/>
                  <a:lumOff val="25000"/>
                </a:schemeClr>
              </a:solidFill>
              <a:latin typeface="汉仪旗黑X4-45W" panose="00020600040101010101" pitchFamily="18" charset="-122"/>
              <a:ea typeface="汉仪旗黑X4-45W" panose="00020600040101010101" pitchFamily="18" charset="-122"/>
            </a:endParaRPr>
          </a:p>
          <a:p>
            <a:pPr algn="ctr">
              <a:lnSpc>
                <a:spcPts val="2800"/>
              </a:lnSpc>
            </a:pPr>
            <a:r>
              <a:rPr lang="zh-CN" altLang="en-US"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点击输入内容点击输入内容点击输入内容点击输入内容</a:t>
            </a:r>
            <a:endParaRPr lang="en-US" altLang="zh-CN" dirty="0">
              <a:solidFill>
                <a:schemeClr val="tx1">
                  <a:lumMod val="75000"/>
                  <a:lumOff val="25000"/>
                </a:schemeClr>
              </a:solidFill>
              <a:latin typeface="汉仪旗黑X4-45W" panose="00020600040101010101" pitchFamily="18" charset="-122"/>
              <a:ea typeface="汉仪旗黑X4-45W" panose="00020600040101010101" pitchFamily="18" charset="-122"/>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75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stretch>
            <a:fillRect/>
          </a:stretch>
        </p:blipFill>
        <p:spPr>
          <a:xfrm>
            <a:off x="322816" y="286952"/>
            <a:ext cx="795439" cy="795439"/>
          </a:xfrm>
          <a:prstGeom prst="rect">
            <a:avLst/>
          </a:prstGeom>
        </p:spPr>
      </p:pic>
      <p:pic>
        <p:nvPicPr>
          <p:cNvPr id="3" name="图片 2"/>
          <p:cNvPicPr>
            <a:picLocks noChangeAspect="1"/>
          </p:cNvPicPr>
          <p:nvPr/>
        </p:nvPicPr>
        <p:blipFill rotWithShape="1">
          <a:blip r:embed="rId4" cstate="print">
            <a:clrChange>
              <a:clrFrom>
                <a:srgbClr val="FFFFFF"/>
              </a:clrFrom>
              <a:clrTo>
                <a:srgbClr val="FFFFFF">
                  <a:alpha val="0"/>
                </a:srgbClr>
              </a:clrTo>
            </a:clrChange>
          </a:blip>
          <a:srcRect r="15140" b="22243"/>
          <a:stretch>
            <a:fillRect/>
          </a:stretch>
        </p:blipFill>
        <p:spPr>
          <a:xfrm>
            <a:off x="4998625" y="1339064"/>
            <a:ext cx="7193375" cy="5518936"/>
          </a:xfrm>
          <a:prstGeom prst="rect">
            <a:avLst/>
          </a:prstGeom>
        </p:spPr>
      </p:pic>
      <p:grpSp>
        <p:nvGrpSpPr>
          <p:cNvPr id="5" name="组合 4"/>
          <p:cNvGrpSpPr/>
          <p:nvPr/>
        </p:nvGrpSpPr>
        <p:grpSpPr>
          <a:xfrm>
            <a:off x="854081" y="986140"/>
            <a:ext cx="4016205" cy="1573287"/>
            <a:chOff x="1158879" y="1339064"/>
            <a:chExt cx="4016205" cy="1573287"/>
          </a:xfrm>
        </p:grpSpPr>
        <p:sp>
          <p:nvSpPr>
            <p:cNvPr id="18" name="文本框 17"/>
            <p:cNvSpPr txBox="1"/>
            <p:nvPr/>
          </p:nvSpPr>
          <p:spPr>
            <a:xfrm>
              <a:off x="1158879" y="2101873"/>
              <a:ext cx="4016205" cy="810478"/>
            </a:xfrm>
            <a:prstGeom prst="rect">
              <a:avLst/>
            </a:prstGeom>
            <a:noFill/>
          </p:spPr>
          <p:txBody>
            <a:bodyPr wrap="square" rtlCol="0">
              <a:spAutoFit/>
            </a:bodyPr>
            <a:lstStyle/>
            <a:p>
              <a:pPr algn="r">
                <a:lnSpc>
                  <a:spcPts val="2800"/>
                </a:lnSpc>
              </a:pPr>
              <a:r>
                <a:rPr lang="zh-CN" altLang="en-US" sz="2000"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点击输入内容点击输入内容点击输入内容</a:t>
              </a:r>
            </a:p>
            <a:p>
              <a:pPr algn="r">
                <a:lnSpc>
                  <a:spcPts val="2800"/>
                </a:lnSpc>
              </a:pPr>
              <a:r>
                <a:rPr lang="zh-CN" altLang="en-US" sz="2000"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点击输入内容点击输入内容点击输入内容</a:t>
              </a:r>
              <a:endParaRPr lang="en-US" altLang="zh-CN" sz="2000" dirty="0">
                <a:solidFill>
                  <a:schemeClr val="tx1">
                    <a:lumMod val="75000"/>
                    <a:lumOff val="25000"/>
                  </a:schemeClr>
                </a:solidFill>
                <a:latin typeface="汉仪旗黑X4-45W" panose="00020600040101010101" pitchFamily="18" charset="-122"/>
                <a:ea typeface="汉仪旗黑X4-45W" panose="00020600040101010101" pitchFamily="18" charset="-122"/>
              </a:endParaRPr>
            </a:p>
          </p:txBody>
        </p:sp>
        <p:pic>
          <p:nvPicPr>
            <p:cNvPr id="20" name="图片 19"/>
            <p:cNvPicPr>
              <a:picLocks noChangeAspect="1"/>
            </p:cNvPicPr>
            <p:nvPr/>
          </p:nvPicPr>
          <p:blipFill>
            <a:blip r:embed="rId5" cstate="print"/>
            <a:stretch>
              <a:fillRect/>
            </a:stretch>
          </p:blipFill>
          <p:spPr>
            <a:xfrm>
              <a:off x="4507827" y="1339064"/>
              <a:ext cx="667256" cy="672468"/>
            </a:xfrm>
            <a:prstGeom prst="rect">
              <a:avLst/>
            </a:prstGeom>
          </p:spPr>
        </p:pic>
      </p:grpSp>
      <p:grpSp>
        <p:nvGrpSpPr>
          <p:cNvPr id="6" name="组合 5"/>
          <p:cNvGrpSpPr/>
          <p:nvPr/>
        </p:nvGrpSpPr>
        <p:grpSpPr>
          <a:xfrm>
            <a:off x="854080" y="2727987"/>
            <a:ext cx="4016205" cy="1573287"/>
            <a:chOff x="1158878" y="3255382"/>
            <a:chExt cx="4016205" cy="1573287"/>
          </a:xfrm>
        </p:grpSpPr>
        <p:sp>
          <p:nvSpPr>
            <p:cNvPr id="27" name="文本框 26"/>
            <p:cNvSpPr txBox="1"/>
            <p:nvPr/>
          </p:nvSpPr>
          <p:spPr>
            <a:xfrm>
              <a:off x="1158878" y="4018191"/>
              <a:ext cx="4016205" cy="810478"/>
            </a:xfrm>
            <a:prstGeom prst="rect">
              <a:avLst/>
            </a:prstGeom>
            <a:noFill/>
          </p:spPr>
          <p:txBody>
            <a:bodyPr wrap="square" rtlCol="0">
              <a:spAutoFit/>
            </a:bodyPr>
            <a:lstStyle/>
            <a:p>
              <a:pPr algn="r">
                <a:lnSpc>
                  <a:spcPts val="2800"/>
                </a:lnSpc>
              </a:pPr>
              <a:r>
                <a:rPr lang="zh-CN" altLang="en-US" sz="2000"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点击输入内容点击输入内容点击输入内容</a:t>
              </a:r>
            </a:p>
            <a:p>
              <a:pPr algn="r">
                <a:lnSpc>
                  <a:spcPts val="2800"/>
                </a:lnSpc>
              </a:pPr>
              <a:r>
                <a:rPr lang="zh-CN" altLang="en-US" sz="2000"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点击输入内容点击输入内容点击输入内容</a:t>
              </a:r>
              <a:endParaRPr lang="en-US" altLang="zh-CN" sz="2000" dirty="0">
                <a:solidFill>
                  <a:schemeClr val="tx1">
                    <a:lumMod val="75000"/>
                    <a:lumOff val="25000"/>
                  </a:schemeClr>
                </a:solidFill>
                <a:latin typeface="汉仪旗黑X4-45W" panose="00020600040101010101" pitchFamily="18" charset="-122"/>
                <a:ea typeface="汉仪旗黑X4-45W" panose="00020600040101010101" pitchFamily="18" charset="-122"/>
              </a:endParaRPr>
            </a:p>
          </p:txBody>
        </p:sp>
        <p:pic>
          <p:nvPicPr>
            <p:cNvPr id="28" name="图片 27"/>
            <p:cNvPicPr>
              <a:picLocks noChangeAspect="1"/>
            </p:cNvPicPr>
            <p:nvPr/>
          </p:nvPicPr>
          <p:blipFill>
            <a:blip r:embed="rId5" cstate="print"/>
            <a:stretch>
              <a:fillRect/>
            </a:stretch>
          </p:blipFill>
          <p:spPr>
            <a:xfrm>
              <a:off x="4507827" y="3255382"/>
              <a:ext cx="667256" cy="672468"/>
            </a:xfrm>
            <a:prstGeom prst="rect">
              <a:avLst/>
            </a:prstGeom>
          </p:spPr>
        </p:pic>
      </p:grpSp>
      <p:grpSp>
        <p:nvGrpSpPr>
          <p:cNvPr id="29" name="组合 28"/>
          <p:cNvGrpSpPr/>
          <p:nvPr/>
        </p:nvGrpSpPr>
        <p:grpSpPr>
          <a:xfrm>
            <a:off x="854080" y="4469834"/>
            <a:ext cx="4016205" cy="1573287"/>
            <a:chOff x="1158878" y="3255382"/>
            <a:chExt cx="4016205" cy="1573287"/>
          </a:xfrm>
        </p:grpSpPr>
        <p:sp>
          <p:nvSpPr>
            <p:cNvPr id="30" name="文本框 29"/>
            <p:cNvSpPr txBox="1"/>
            <p:nvPr/>
          </p:nvSpPr>
          <p:spPr>
            <a:xfrm>
              <a:off x="1158878" y="4018191"/>
              <a:ext cx="4016205" cy="810478"/>
            </a:xfrm>
            <a:prstGeom prst="rect">
              <a:avLst/>
            </a:prstGeom>
            <a:noFill/>
          </p:spPr>
          <p:txBody>
            <a:bodyPr wrap="square" rtlCol="0">
              <a:spAutoFit/>
            </a:bodyPr>
            <a:lstStyle/>
            <a:p>
              <a:pPr algn="r">
                <a:lnSpc>
                  <a:spcPts val="2800"/>
                </a:lnSpc>
              </a:pPr>
              <a:r>
                <a:rPr lang="zh-CN" altLang="en-US" sz="2000"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点击输入内容点击输入内容点击输入内容</a:t>
              </a:r>
            </a:p>
            <a:p>
              <a:pPr algn="r">
                <a:lnSpc>
                  <a:spcPts val="2800"/>
                </a:lnSpc>
              </a:pPr>
              <a:r>
                <a:rPr lang="zh-CN" altLang="en-US" sz="2000"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点击输入内容点击输入内容点击输入内容</a:t>
              </a:r>
              <a:endParaRPr lang="en-US" altLang="zh-CN" sz="2000" dirty="0">
                <a:solidFill>
                  <a:schemeClr val="tx1">
                    <a:lumMod val="75000"/>
                    <a:lumOff val="25000"/>
                  </a:schemeClr>
                </a:solidFill>
                <a:latin typeface="汉仪旗黑X4-45W" panose="00020600040101010101" pitchFamily="18" charset="-122"/>
                <a:ea typeface="汉仪旗黑X4-45W" panose="00020600040101010101" pitchFamily="18" charset="-122"/>
              </a:endParaRPr>
            </a:p>
          </p:txBody>
        </p:sp>
        <p:pic>
          <p:nvPicPr>
            <p:cNvPr id="31" name="图片 30"/>
            <p:cNvPicPr>
              <a:picLocks noChangeAspect="1"/>
            </p:cNvPicPr>
            <p:nvPr/>
          </p:nvPicPr>
          <p:blipFill>
            <a:blip r:embed="rId5" cstate="print"/>
            <a:stretch>
              <a:fillRect/>
            </a:stretch>
          </p:blipFill>
          <p:spPr>
            <a:xfrm>
              <a:off x="4507827" y="3255382"/>
              <a:ext cx="667256" cy="672468"/>
            </a:xfrm>
            <a:prstGeom prst="rect">
              <a:avLst/>
            </a:prstGeom>
          </p:spPr>
        </p:pic>
      </p:gr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75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0-#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150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1000" fill="hold"/>
                                        <p:tgtEl>
                                          <p:spTgt spid="29"/>
                                        </p:tgtEl>
                                        <p:attrNameLst>
                                          <p:attrName>ppt_x</p:attrName>
                                        </p:attrNameLst>
                                      </p:cBhvr>
                                      <p:tavLst>
                                        <p:tav tm="0">
                                          <p:val>
                                            <p:strVal val="0-#ppt_w/2"/>
                                          </p:val>
                                        </p:tav>
                                        <p:tav tm="100000">
                                          <p:val>
                                            <p:strVal val="#ppt_x"/>
                                          </p:val>
                                        </p:tav>
                                      </p:tavLst>
                                    </p:anim>
                                    <p:anim calcmode="lin" valueType="num">
                                      <p:cBhvr additive="base">
                                        <p:cTn id="16" dur="10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cstate="print"/>
          <a:stretch>
            <a:fillRect/>
          </a:stretch>
        </p:blipFill>
        <p:spPr>
          <a:xfrm>
            <a:off x="11090930" y="286952"/>
            <a:ext cx="795439" cy="795439"/>
          </a:xfrm>
          <a:prstGeom prst="rect">
            <a:avLst/>
          </a:prstGeom>
        </p:spPr>
      </p:pic>
      <p:grpSp>
        <p:nvGrpSpPr>
          <p:cNvPr id="32" name="组合 31"/>
          <p:cNvGrpSpPr/>
          <p:nvPr/>
        </p:nvGrpSpPr>
        <p:grpSpPr>
          <a:xfrm>
            <a:off x="1796866" y="2010429"/>
            <a:ext cx="8598269" cy="3478822"/>
            <a:chOff x="1861907" y="2489212"/>
            <a:chExt cx="8668255" cy="3507138"/>
          </a:xfrm>
        </p:grpSpPr>
        <p:grpSp>
          <p:nvGrpSpPr>
            <p:cNvPr id="33" name="组合 32"/>
            <p:cNvGrpSpPr/>
            <p:nvPr/>
          </p:nvGrpSpPr>
          <p:grpSpPr>
            <a:xfrm>
              <a:off x="3385005" y="2489212"/>
              <a:ext cx="5495016" cy="622327"/>
              <a:chOff x="2349267" y="1292179"/>
              <a:chExt cx="5495016" cy="622327"/>
            </a:xfrm>
            <a:solidFill>
              <a:srgbClr val="CA0428"/>
            </a:solidFill>
          </p:grpSpPr>
          <p:grpSp>
            <p:nvGrpSpPr>
              <p:cNvPr id="285" name="组合 284"/>
              <p:cNvGrpSpPr/>
              <p:nvPr/>
            </p:nvGrpSpPr>
            <p:grpSpPr>
              <a:xfrm>
                <a:off x="2349267" y="1292179"/>
                <a:ext cx="245286" cy="622327"/>
                <a:chOff x="4294188" y="3405188"/>
                <a:chExt cx="555625" cy="1409700"/>
              </a:xfrm>
              <a:grpFill/>
            </p:grpSpPr>
            <p:sp>
              <p:nvSpPr>
                <p:cNvPr id="343" name="Freeform 9"/>
                <p:cNvSpPr/>
                <p:nvPr/>
              </p:nvSpPr>
              <p:spPr bwMode="auto">
                <a:xfrm>
                  <a:off x="4294188" y="3646488"/>
                  <a:ext cx="555625" cy="1168400"/>
                </a:xfrm>
                <a:custGeom>
                  <a:avLst/>
                  <a:gdLst>
                    <a:gd name="T0" fmla="*/ 90 w 350"/>
                    <a:gd name="T1" fmla="*/ 0 h 736"/>
                    <a:gd name="T2" fmla="*/ 78 w 350"/>
                    <a:gd name="T3" fmla="*/ 0 h 736"/>
                    <a:gd name="T4" fmla="*/ 48 w 350"/>
                    <a:gd name="T5" fmla="*/ 10 h 736"/>
                    <a:gd name="T6" fmla="*/ 20 w 350"/>
                    <a:gd name="T7" fmla="*/ 30 h 736"/>
                    <a:gd name="T8" fmla="*/ 6 w 350"/>
                    <a:gd name="T9" fmla="*/ 54 h 736"/>
                    <a:gd name="T10" fmla="*/ 0 w 350"/>
                    <a:gd name="T11" fmla="*/ 72 h 736"/>
                    <a:gd name="T12" fmla="*/ 0 w 350"/>
                    <a:gd name="T13" fmla="*/ 86 h 736"/>
                    <a:gd name="T14" fmla="*/ 0 w 350"/>
                    <a:gd name="T15" fmla="*/ 332 h 736"/>
                    <a:gd name="T16" fmla="*/ 10 w 350"/>
                    <a:gd name="T17" fmla="*/ 352 h 736"/>
                    <a:gd name="T18" fmla="*/ 30 w 350"/>
                    <a:gd name="T19" fmla="*/ 360 h 736"/>
                    <a:gd name="T20" fmla="*/ 40 w 350"/>
                    <a:gd name="T21" fmla="*/ 358 h 736"/>
                    <a:gd name="T22" fmla="*/ 56 w 350"/>
                    <a:gd name="T23" fmla="*/ 342 h 736"/>
                    <a:gd name="T24" fmla="*/ 58 w 350"/>
                    <a:gd name="T25" fmla="*/ 118 h 736"/>
                    <a:gd name="T26" fmla="*/ 84 w 350"/>
                    <a:gd name="T27" fmla="*/ 322 h 736"/>
                    <a:gd name="T28" fmla="*/ 84 w 350"/>
                    <a:gd name="T29" fmla="*/ 330 h 736"/>
                    <a:gd name="T30" fmla="*/ 84 w 350"/>
                    <a:gd name="T31" fmla="*/ 694 h 736"/>
                    <a:gd name="T32" fmla="*/ 88 w 350"/>
                    <a:gd name="T33" fmla="*/ 710 h 736"/>
                    <a:gd name="T34" fmla="*/ 96 w 350"/>
                    <a:gd name="T35" fmla="*/ 724 h 736"/>
                    <a:gd name="T36" fmla="*/ 108 w 350"/>
                    <a:gd name="T37" fmla="*/ 732 h 736"/>
                    <a:gd name="T38" fmla="*/ 124 w 350"/>
                    <a:gd name="T39" fmla="*/ 736 h 736"/>
                    <a:gd name="T40" fmla="*/ 132 w 350"/>
                    <a:gd name="T41" fmla="*/ 736 h 736"/>
                    <a:gd name="T42" fmla="*/ 148 w 350"/>
                    <a:gd name="T43" fmla="*/ 728 h 736"/>
                    <a:gd name="T44" fmla="*/ 158 w 350"/>
                    <a:gd name="T45" fmla="*/ 718 h 736"/>
                    <a:gd name="T46" fmla="*/ 164 w 350"/>
                    <a:gd name="T47" fmla="*/ 702 h 736"/>
                    <a:gd name="T48" fmla="*/ 164 w 350"/>
                    <a:gd name="T49" fmla="*/ 374 h 736"/>
                    <a:gd name="T50" fmla="*/ 184 w 350"/>
                    <a:gd name="T51" fmla="*/ 694 h 736"/>
                    <a:gd name="T52" fmla="*/ 186 w 350"/>
                    <a:gd name="T53" fmla="*/ 702 h 736"/>
                    <a:gd name="T54" fmla="*/ 192 w 350"/>
                    <a:gd name="T55" fmla="*/ 718 h 736"/>
                    <a:gd name="T56" fmla="*/ 202 w 350"/>
                    <a:gd name="T57" fmla="*/ 728 h 736"/>
                    <a:gd name="T58" fmla="*/ 218 w 350"/>
                    <a:gd name="T59" fmla="*/ 736 h 736"/>
                    <a:gd name="T60" fmla="*/ 226 w 350"/>
                    <a:gd name="T61" fmla="*/ 736 h 736"/>
                    <a:gd name="T62" fmla="*/ 240 w 350"/>
                    <a:gd name="T63" fmla="*/ 732 h 736"/>
                    <a:gd name="T64" fmla="*/ 254 w 350"/>
                    <a:gd name="T65" fmla="*/ 724 h 736"/>
                    <a:gd name="T66" fmla="*/ 262 w 350"/>
                    <a:gd name="T67" fmla="*/ 710 h 736"/>
                    <a:gd name="T68" fmla="*/ 266 w 350"/>
                    <a:gd name="T69" fmla="*/ 694 h 736"/>
                    <a:gd name="T70" fmla="*/ 266 w 350"/>
                    <a:gd name="T71" fmla="*/ 320 h 736"/>
                    <a:gd name="T72" fmla="*/ 288 w 350"/>
                    <a:gd name="T73" fmla="*/ 118 h 736"/>
                    <a:gd name="T74" fmla="*/ 288 w 350"/>
                    <a:gd name="T75" fmla="*/ 332 h 736"/>
                    <a:gd name="T76" fmla="*/ 290 w 350"/>
                    <a:gd name="T77" fmla="*/ 342 h 736"/>
                    <a:gd name="T78" fmla="*/ 306 w 350"/>
                    <a:gd name="T79" fmla="*/ 358 h 736"/>
                    <a:gd name="T80" fmla="*/ 318 w 350"/>
                    <a:gd name="T81" fmla="*/ 360 h 736"/>
                    <a:gd name="T82" fmla="*/ 340 w 350"/>
                    <a:gd name="T83" fmla="*/ 352 h 736"/>
                    <a:gd name="T84" fmla="*/ 350 w 350"/>
                    <a:gd name="T85" fmla="*/ 336 h 736"/>
                    <a:gd name="T86" fmla="*/ 350 w 350"/>
                    <a:gd name="T87" fmla="*/ 86 h 736"/>
                    <a:gd name="T88" fmla="*/ 350 w 350"/>
                    <a:gd name="T89" fmla="*/ 68 h 736"/>
                    <a:gd name="T90" fmla="*/ 348 w 350"/>
                    <a:gd name="T91" fmla="*/ 60 h 736"/>
                    <a:gd name="T92" fmla="*/ 338 w 350"/>
                    <a:gd name="T93" fmla="*/ 38 h 736"/>
                    <a:gd name="T94" fmla="*/ 316 w 350"/>
                    <a:gd name="T95" fmla="*/ 16 h 736"/>
                    <a:gd name="T96" fmla="*/ 284 w 350"/>
                    <a:gd name="T97" fmla="*/ 2 h 736"/>
                    <a:gd name="T98" fmla="*/ 266 w 350"/>
                    <a:gd name="T99"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0" h="736">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4" name="Freeform 10"/>
                <p:cNvSpPr/>
                <p:nvPr/>
              </p:nvSpPr>
              <p:spPr bwMode="auto">
                <a:xfrm>
                  <a:off x="4462463" y="3405188"/>
                  <a:ext cx="219075" cy="219075"/>
                </a:xfrm>
                <a:custGeom>
                  <a:avLst/>
                  <a:gdLst>
                    <a:gd name="T0" fmla="*/ 70 w 138"/>
                    <a:gd name="T1" fmla="*/ 138 h 138"/>
                    <a:gd name="T2" fmla="*/ 70 w 138"/>
                    <a:gd name="T3" fmla="*/ 138 h 138"/>
                    <a:gd name="T4" fmla="*/ 84 w 138"/>
                    <a:gd name="T5" fmla="*/ 138 h 138"/>
                    <a:gd name="T6" fmla="*/ 96 w 138"/>
                    <a:gd name="T7" fmla="*/ 134 h 138"/>
                    <a:gd name="T8" fmla="*/ 108 w 138"/>
                    <a:gd name="T9" fmla="*/ 126 h 138"/>
                    <a:gd name="T10" fmla="*/ 118 w 138"/>
                    <a:gd name="T11" fmla="*/ 118 h 138"/>
                    <a:gd name="T12" fmla="*/ 128 w 138"/>
                    <a:gd name="T13" fmla="*/ 108 h 138"/>
                    <a:gd name="T14" fmla="*/ 134 w 138"/>
                    <a:gd name="T15" fmla="*/ 96 h 138"/>
                    <a:gd name="T16" fmla="*/ 138 w 138"/>
                    <a:gd name="T17" fmla="*/ 84 h 138"/>
                    <a:gd name="T18" fmla="*/ 138 w 138"/>
                    <a:gd name="T19" fmla="*/ 70 h 138"/>
                    <a:gd name="T20" fmla="*/ 138 w 138"/>
                    <a:gd name="T21" fmla="*/ 70 h 138"/>
                    <a:gd name="T22" fmla="*/ 138 w 138"/>
                    <a:gd name="T23" fmla="*/ 56 h 138"/>
                    <a:gd name="T24" fmla="*/ 134 w 138"/>
                    <a:gd name="T25" fmla="*/ 42 h 138"/>
                    <a:gd name="T26" fmla="*/ 128 w 138"/>
                    <a:gd name="T27" fmla="*/ 30 h 138"/>
                    <a:gd name="T28" fmla="*/ 118 w 138"/>
                    <a:gd name="T29" fmla="*/ 20 h 138"/>
                    <a:gd name="T30" fmla="*/ 108 w 138"/>
                    <a:gd name="T31" fmla="*/ 12 h 138"/>
                    <a:gd name="T32" fmla="*/ 96 w 138"/>
                    <a:gd name="T33" fmla="*/ 4 h 138"/>
                    <a:gd name="T34" fmla="*/ 84 w 138"/>
                    <a:gd name="T35" fmla="*/ 0 h 138"/>
                    <a:gd name="T36" fmla="*/ 70 w 138"/>
                    <a:gd name="T37" fmla="*/ 0 h 138"/>
                    <a:gd name="T38" fmla="*/ 70 w 138"/>
                    <a:gd name="T39" fmla="*/ 0 h 138"/>
                    <a:gd name="T40" fmla="*/ 56 w 138"/>
                    <a:gd name="T41" fmla="*/ 0 h 138"/>
                    <a:gd name="T42" fmla="*/ 42 w 138"/>
                    <a:gd name="T43" fmla="*/ 4 h 138"/>
                    <a:gd name="T44" fmla="*/ 30 w 138"/>
                    <a:gd name="T45" fmla="*/ 12 h 138"/>
                    <a:gd name="T46" fmla="*/ 20 w 138"/>
                    <a:gd name="T47" fmla="*/ 20 h 138"/>
                    <a:gd name="T48" fmla="*/ 12 w 138"/>
                    <a:gd name="T49" fmla="*/ 30 h 138"/>
                    <a:gd name="T50" fmla="*/ 4 w 138"/>
                    <a:gd name="T51" fmla="*/ 42 h 138"/>
                    <a:gd name="T52" fmla="*/ 0 w 138"/>
                    <a:gd name="T53" fmla="*/ 56 h 138"/>
                    <a:gd name="T54" fmla="*/ 0 w 138"/>
                    <a:gd name="T55" fmla="*/ 70 h 138"/>
                    <a:gd name="T56" fmla="*/ 0 w 138"/>
                    <a:gd name="T57" fmla="*/ 70 h 138"/>
                    <a:gd name="T58" fmla="*/ 0 w 138"/>
                    <a:gd name="T59" fmla="*/ 84 h 138"/>
                    <a:gd name="T60" fmla="*/ 4 w 138"/>
                    <a:gd name="T61" fmla="*/ 96 h 138"/>
                    <a:gd name="T62" fmla="*/ 12 w 138"/>
                    <a:gd name="T63" fmla="*/ 108 h 138"/>
                    <a:gd name="T64" fmla="*/ 20 w 138"/>
                    <a:gd name="T65" fmla="*/ 118 h 138"/>
                    <a:gd name="T66" fmla="*/ 30 w 138"/>
                    <a:gd name="T67" fmla="*/ 126 h 138"/>
                    <a:gd name="T68" fmla="*/ 42 w 138"/>
                    <a:gd name="T69" fmla="*/ 134 h 138"/>
                    <a:gd name="T70" fmla="*/ 56 w 138"/>
                    <a:gd name="T71" fmla="*/ 138 h 138"/>
                    <a:gd name="T72" fmla="*/ 70 w 138"/>
                    <a:gd name="T73" fmla="*/ 138 h 138"/>
                    <a:gd name="T74" fmla="*/ 70 w 138"/>
                    <a:gd name="T75"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8" h="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86" name="组合 285"/>
              <p:cNvGrpSpPr/>
              <p:nvPr/>
            </p:nvGrpSpPr>
            <p:grpSpPr>
              <a:xfrm>
                <a:off x="2625929" y="1292179"/>
                <a:ext cx="245286" cy="622327"/>
                <a:chOff x="4294188" y="3405188"/>
                <a:chExt cx="555625" cy="1409700"/>
              </a:xfrm>
              <a:grpFill/>
            </p:grpSpPr>
            <p:sp>
              <p:nvSpPr>
                <p:cNvPr id="341" name="Freeform 9"/>
                <p:cNvSpPr/>
                <p:nvPr/>
              </p:nvSpPr>
              <p:spPr bwMode="auto">
                <a:xfrm>
                  <a:off x="4294188" y="3646488"/>
                  <a:ext cx="555625" cy="1168400"/>
                </a:xfrm>
                <a:custGeom>
                  <a:avLst/>
                  <a:gdLst>
                    <a:gd name="T0" fmla="*/ 90 w 350"/>
                    <a:gd name="T1" fmla="*/ 0 h 736"/>
                    <a:gd name="T2" fmla="*/ 78 w 350"/>
                    <a:gd name="T3" fmla="*/ 0 h 736"/>
                    <a:gd name="T4" fmla="*/ 48 w 350"/>
                    <a:gd name="T5" fmla="*/ 10 h 736"/>
                    <a:gd name="T6" fmla="*/ 20 w 350"/>
                    <a:gd name="T7" fmla="*/ 30 h 736"/>
                    <a:gd name="T8" fmla="*/ 6 w 350"/>
                    <a:gd name="T9" fmla="*/ 54 h 736"/>
                    <a:gd name="T10" fmla="*/ 0 w 350"/>
                    <a:gd name="T11" fmla="*/ 72 h 736"/>
                    <a:gd name="T12" fmla="*/ 0 w 350"/>
                    <a:gd name="T13" fmla="*/ 86 h 736"/>
                    <a:gd name="T14" fmla="*/ 0 w 350"/>
                    <a:gd name="T15" fmla="*/ 332 h 736"/>
                    <a:gd name="T16" fmla="*/ 10 w 350"/>
                    <a:gd name="T17" fmla="*/ 352 h 736"/>
                    <a:gd name="T18" fmla="*/ 30 w 350"/>
                    <a:gd name="T19" fmla="*/ 360 h 736"/>
                    <a:gd name="T20" fmla="*/ 40 w 350"/>
                    <a:gd name="T21" fmla="*/ 358 h 736"/>
                    <a:gd name="T22" fmla="*/ 56 w 350"/>
                    <a:gd name="T23" fmla="*/ 342 h 736"/>
                    <a:gd name="T24" fmla="*/ 58 w 350"/>
                    <a:gd name="T25" fmla="*/ 118 h 736"/>
                    <a:gd name="T26" fmla="*/ 84 w 350"/>
                    <a:gd name="T27" fmla="*/ 322 h 736"/>
                    <a:gd name="T28" fmla="*/ 84 w 350"/>
                    <a:gd name="T29" fmla="*/ 330 h 736"/>
                    <a:gd name="T30" fmla="*/ 84 w 350"/>
                    <a:gd name="T31" fmla="*/ 694 h 736"/>
                    <a:gd name="T32" fmla="*/ 88 w 350"/>
                    <a:gd name="T33" fmla="*/ 710 h 736"/>
                    <a:gd name="T34" fmla="*/ 96 w 350"/>
                    <a:gd name="T35" fmla="*/ 724 h 736"/>
                    <a:gd name="T36" fmla="*/ 108 w 350"/>
                    <a:gd name="T37" fmla="*/ 732 h 736"/>
                    <a:gd name="T38" fmla="*/ 124 w 350"/>
                    <a:gd name="T39" fmla="*/ 736 h 736"/>
                    <a:gd name="T40" fmla="*/ 132 w 350"/>
                    <a:gd name="T41" fmla="*/ 736 h 736"/>
                    <a:gd name="T42" fmla="*/ 148 w 350"/>
                    <a:gd name="T43" fmla="*/ 728 h 736"/>
                    <a:gd name="T44" fmla="*/ 158 w 350"/>
                    <a:gd name="T45" fmla="*/ 718 h 736"/>
                    <a:gd name="T46" fmla="*/ 164 w 350"/>
                    <a:gd name="T47" fmla="*/ 702 h 736"/>
                    <a:gd name="T48" fmla="*/ 164 w 350"/>
                    <a:gd name="T49" fmla="*/ 374 h 736"/>
                    <a:gd name="T50" fmla="*/ 184 w 350"/>
                    <a:gd name="T51" fmla="*/ 694 h 736"/>
                    <a:gd name="T52" fmla="*/ 186 w 350"/>
                    <a:gd name="T53" fmla="*/ 702 h 736"/>
                    <a:gd name="T54" fmla="*/ 192 w 350"/>
                    <a:gd name="T55" fmla="*/ 718 h 736"/>
                    <a:gd name="T56" fmla="*/ 202 w 350"/>
                    <a:gd name="T57" fmla="*/ 728 h 736"/>
                    <a:gd name="T58" fmla="*/ 218 w 350"/>
                    <a:gd name="T59" fmla="*/ 736 h 736"/>
                    <a:gd name="T60" fmla="*/ 226 w 350"/>
                    <a:gd name="T61" fmla="*/ 736 h 736"/>
                    <a:gd name="T62" fmla="*/ 240 w 350"/>
                    <a:gd name="T63" fmla="*/ 732 h 736"/>
                    <a:gd name="T64" fmla="*/ 254 w 350"/>
                    <a:gd name="T65" fmla="*/ 724 h 736"/>
                    <a:gd name="T66" fmla="*/ 262 w 350"/>
                    <a:gd name="T67" fmla="*/ 710 h 736"/>
                    <a:gd name="T68" fmla="*/ 266 w 350"/>
                    <a:gd name="T69" fmla="*/ 694 h 736"/>
                    <a:gd name="T70" fmla="*/ 266 w 350"/>
                    <a:gd name="T71" fmla="*/ 320 h 736"/>
                    <a:gd name="T72" fmla="*/ 288 w 350"/>
                    <a:gd name="T73" fmla="*/ 118 h 736"/>
                    <a:gd name="T74" fmla="*/ 288 w 350"/>
                    <a:gd name="T75" fmla="*/ 332 h 736"/>
                    <a:gd name="T76" fmla="*/ 290 w 350"/>
                    <a:gd name="T77" fmla="*/ 342 h 736"/>
                    <a:gd name="T78" fmla="*/ 306 w 350"/>
                    <a:gd name="T79" fmla="*/ 358 h 736"/>
                    <a:gd name="T80" fmla="*/ 318 w 350"/>
                    <a:gd name="T81" fmla="*/ 360 h 736"/>
                    <a:gd name="T82" fmla="*/ 340 w 350"/>
                    <a:gd name="T83" fmla="*/ 352 h 736"/>
                    <a:gd name="T84" fmla="*/ 350 w 350"/>
                    <a:gd name="T85" fmla="*/ 336 h 736"/>
                    <a:gd name="T86" fmla="*/ 350 w 350"/>
                    <a:gd name="T87" fmla="*/ 86 h 736"/>
                    <a:gd name="T88" fmla="*/ 350 w 350"/>
                    <a:gd name="T89" fmla="*/ 68 h 736"/>
                    <a:gd name="T90" fmla="*/ 348 w 350"/>
                    <a:gd name="T91" fmla="*/ 60 h 736"/>
                    <a:gd name="T92" fmla="*/ 338 w 350"/>
                    <a:gd name="T93" fmla="*/ 38 h 736"/>
                    <a:gd name="T94" fmla="*/ 316 w 350"/>
                    <a:gd name="T95" fmla="*/ 16 h 736"/>
                    <a:gd name="T96" fmla="*/ 284 w 350"/>
                    <a:gd name="T97" fmla="*/ 2 h 736"/>
                    <a:gd name="T98" fmla="*/ 266 w 350"/>
                    <a:gd name="T99"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0" h="736">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2" name="Freeform 10"/>
                <p:cNvSpPr/>
                <p:nvPr/>
              </p:nvSpPr>
              <p:spPr bwMode="auto">
                <a:xfrm>
                  <a:off x="4462463" y="3405188"/>
                  <a:ext cx="219075" cy="219075"/>
                </a:xfrm>
                <a:custGeom>
                  <a:avLst/>
                  <a:gdLst>
                    <a:gd name="T0" fmla="*/ 70 w 138"/>
                    <a:gd name="T1" fmla="*/ 138 h 138"/>
                    <a:gd name="T2" fmla="*/ 70 w 138"/>
                    <a:gd name="T3" fmla="*/ 138 h 138"/>
                    <a:gd name="T4" fmla="*/ 84 w 138"/>
                    <a:gd name="T5" fmla="*/ 138 h 138"/>
                    <a:gd name="T6" fmla="*/ 96 w 138"/>
                    <a:gd name="T7" fmla="*/ 134 h 138"/>
                    <a:gd name="T8" fmla="*/ 108 w 138"/>
                    <a:gd name="T9" fmla="*/ 126 h 138"/>
                    <a:gd name="T10" fmla="*/ 118 w 138"/>
                    <a:gd name="T11" fmla="*/ 118 h 138"/>
                    <a:gd name="T12" fmla="*/ 128 w 138"/>
                    <a:gd name="T13" fmla="*/ 108 h 138"/>
                    <a:gd name="T14" fmla="*/ 134 w 138"/>
                    <a:gd name="T15" fmla="*/ 96 h 138"/>
                    <a:gd name="T16" fmla="*/ 138 w 138"/>
                    <a:gd name="T17" fmla="*/ 84 h 138"/>
                    <a:gd name="T18" fmla="*/ 138 w 138"/>
                    <a:gd name="T19" fmla="*/ 70 h 138"/>
                    <a:gd name="T20" fmla="*/ 138 w 138"/>
                    <a:gd name="T21" fmla="*/ 70 h 138"/>
                    <a:gd name="T22" fmla="*/ 138 w 138"/>
                    <a:gd name="T23" fmla="*/ 56 h 138"/>
                    <a:gd name="T24" fmla="*/ 134 w 138"/>
                    <a:gd name="T25" fmla="*/ 42 h 138"/>
                    <a:gd name="T26" fmla="*/ 128 w 138"/>
                    <a:gd name="T27" fmla="*/ 30 h 138"/>
                    <a:gd name="T28" fmla="*/ 118 w 138"/>
                    <a:gd name="T29" fmla="*/ 20 h 138"/>
                    <a:gd name="T30" fmla="*/ 108 w 138"/>
                    <a:gd name="T31" fmla="*/ 12 h 138"/>
                    <a:gd name="T32" fmla="*/ 96 w 138"/>
                    <a:gd name="T33" fmla="*/ 4 h 138"/>
                    <a:gd name="T34" fmla="*/ 84 w 138"/>
                    <a:gd name="T35" fmla="*/ 0 h 138"/>
                    <a:gd name="T36" fmla="*/ 70 w 138"/>
                    <a:gd name="T37" fmla="*/ 0 h 138"/>
                    <a:gd name="T38" fmla="*/ 70 w 138"/>
                    <a:gd name="T39" fmla="*/ 0 h 138"/>
                    <a:gd name="T40" fmla="*/ 56 w 138"/>
                    <a:gd name="T41" fmla="*/ 0 h 138"/>
                    <a:gd name="T42" fmla="*/ 42 w 138"/>
                    <a:gd name="T43" fmla="*/ 4 h 138"/>
                    <a:gd name="T44" fmla="*/ 30 w 138"/>
                    <a:gd name="T45" fmla="*/ 12 h 138"/>
                    <a:gd name="T46" fmla="*/ 20 w 138"/>
                    <a:gd name="T47" fmla="*/ 20 h 138"/>
                    <a:gd name="T48" fmla="*/ 12 w 138"/>
                    <a:gd name="T49" fmla="*/ 30 h 138"/>
                    <a:gd name="T50" fmla="*/ 4 w 138"/>
                    <a:gd name="T51" fmla="*/ 42 h 138"/>
                    <a:gd name="T52" fmla="*/ 0 w 138"/>
                    <a:gd name="T53" fmla="*/ 56 h 138"/>
                    <a:gd name="T54" fmla="*/ 0 w 138"/>
                    <a:gd name="T55" fmla="*/ 70 h 138"/>
                    <a:gd name="T56" fmla="*/ 0 w 138"/>
                    <a:gd name="T57" fmla="*/ 70 h 138"/>
                    <a:gd name="T58" fmla="*/ 0 w 138"/>
                    <a:gd name="T59" fmla="*/ 84 h 138"/>
                    <a:gd name="T60" fmla="*/ 4 w 138"/>
                    <a:gd name="T61" fmla="*/ 96 h 138"/>
                    <a:gd name="T62" fmla="*/ 12 w 138"/>
                    <a:gd name="T63" fmla="*/ 108 h 138"/>
                    <a:gd name="T64" fmla="*/ 20 w 138"/>
                    <a:gd name="T65" fmla="*/ 118 h 138"/>
                    <a:gd name="T66" fmla="*/ 30 w 138"/>
                    <a:gd name="T67" fmla="*/ 126 h 138"/>
                    <a:gd name="T68" fmla="*/ 42 w 138"/>
                    <a:gd name="T69" fmla="*/ 134 h 138"/>
                    <a:gd name="T70" fmla="*/ 56 w 138"/>
                    <a:gd name="T71" fmla="*/ 138 h 138"/>
                    <a:gd name="T72" fmla="*/ 70 w 138"/>
                    <a:gd name="T73" fmla="*/ 138 h 138"/>
                    <a:gd name="T74" fmla="*/ 70 w 138"/>
                    <a:gd name="T75"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8" h="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87" name="组合 286"/>
              <p:cNvGrpSpPr/>
              <p:nvPr/>
            </p:nvGrpSpPr>
            <p:grpSpPr>
              <a:xfrm>
                <a:off x="2902591" y="1292179"/>
                <a:ext cx="245286" cy="622327"/>
                <a:chOff x="4294188" y="3405188"/>
                <a:chExt cx="555625" cy="1409700"/>
              </a:xfrm>
              <a:grpFill/>
            </p:grpSpPr>
            <p:sp>
              <p:nvSpPr>
                <p:cNvPr id="339" name="Freeform 9"/>
                <p:cNvSpPr/>
                <p:nvPr/>
              </p:nvSpPr>
              <p:spPr bwMode="auto">
                <a:xfrm>
                  <a:off x="4294188" y="3646488"/>
                  <a:ext cx="555625" cy="1168400"/>
                </a:xfrm>
                <a:custGeom>
                  <a:avLst/>
                  <a:gdLst>
                    <a:gd name="T0" fmla="*/ 90 w 350"/>
                    <a:gd name="T1" fmla="*/ 0 h 736"/>
                    <a:gd name="T2" fmla="*/ 78 w 350"/>
                    <a:gd name="T3" fmla="*/ 0 h 736"/>
                    <a:gd name="T4" fmla="*/ 48 w 350"/>
                    <a:gd name="T5" fmla="*/ 10 h 736"/>
                    <a:gd name="T6" fmla="*/ 20 w 350"/>
                    <a:gd name="T7" fmla="*/ 30 h 736"/>
                    <a:gd name="T8" fmla="*/ 6 w 350"/>
                    <a:gd name="T9" fmla="*/ 54 h 736"/>
                    <a:gd name="T10" fmla="*/ 0 w 350"/>
                    <a:gd name="T11" fmla="*/ 72 h 736"/>
                    <a:gd name="T12" fmla="*/ 0 w 350"/>
                    <a:gd name="T13" fmla="*/ 86 h 736"/>
                    <a:gd name="T14" fmla="*/ 0 w 350"/>
                    <a:gd name="T15" fmla="*/ 332 h 736"/>
                    <a:gd name="T16" fmla="*/ 10 w 350"/>
                    <a:gd name="T17" fmla="*/ 352 h 736"/>
                    <a:gd name="T18" fmla="*/ 30 w 350"/>
                    <a:gd name="T19" fmla="*/ 360 h 736"/>
                    <a:gd name="T20" fmla="*/ 40 w 350"/>
                    <a:gd name="T21" fmla="*/ 358 h 736"/>
                    <a:gd name="T22" fmla="*/ 56 w 350"/>
                    <a:gd name="T23" fmla="*/ 342 h 736"/>
                    <a:gd name="T24" fmla="*/ 58 w 350"/>
                    <a:gd name="T25" fmla="*/ 118 h 736"/>
                    <a:gd name="T26" fmla="*/ 84 w 350"/>
                    <a:gd name="T27" fmla="*/ 322 h 736"/>
                    <a:gd name="T28" fmla="*/ 84 w 350"/>
                    <a:gd name="T29" fmla="*/ 330 h 736"/>
                    <a:gd name="T30" fmla="*/ 84 w 350"/>
                    <a:gd name="T31" fmla="*/ 694 h 736"/>
                    <a:gd name="T32" fmla="*/ 88 w 350"/>
                    <a:gd name="T33" fmla="*/ 710 h 736"/>
                    <a:gd name="T34" fmla="*/ 96 w 350"/>
                    <a:gd name="T35" fmla="*/ 724 h 736"/>
                    <a:gd name="T36" fmla="*/ 108 w 350"/>
                    <a:gd name="T37" fmla="*/ 732 h 736"/>
                    <a:gd name="T38" fmla="*/ 124 w 350"/>
                    <a:gd name="T39" fmla="*/ 736 h 736"/>
                    <a:gd name="T40" fmla="*/ 132 w 350"/>
                    <a:gd name="T41" fmla="*/ 736 h 736"/>
                    <a:gd name="T42" fmla="*/ 148 w 350"/>
                    <a:gd name="T43" fmla="*/ 728 h 736"/>
                    <a:gd name="T44" fmla="*/ 158 w 350"/>
                    <a:gd name="T45" fmla="*/ 718 h 736"/>
                    <a:gd name="T46" fmla="*/ 164 w 350"/>
                    <a:gd name="T47" fmla="*/ 702 h 736"/>
                    <a:gd name="T48" fmla="*/ 164 w 350"/>
                    <a:gd name="T49" fmla="*/ 374 h 736"/>
                    <a:gd name="T50" fmla="*/ 184 w 350"/>
                    <a:gd name="T51" fmla="*/ 694 h 736"/>
                    <a:gd name="T52" fmla="*/ 186 w 350"/>
                    <a:gd name="T53" fmla="*/ 702 h 736"/>
                    <a:gd name="T54" fmla="*/ 192 w 350"/>
                    <a:gd name="T55" fmla="*/ 718 h 736"/>
                    <a:gd name="T56" fmla="*/ 202 w 350"/>
                    <a:gd name="T57" fmla="*/ 728 h 736"/>
                    <a:gd name="T58" fmla="*/ 218 w 350"/>
                    <a:gd name="T59" fmla="*/ 736 h 736"/>
                    <a:gd name="T60" fmla="*/ 226 w 350"/>
                    <a:gd name="T61" fmla="*/ 736 h 736"/>
                    <a:gd name="T62" fmla="*/ 240 w 350"/>
                    <a:gd name="T63" fmla="*/ 732 h 736"/>
                    <a:gd name="T64" fmla="*/ 254 w 350"/>
                    <a:gd name="T65" fmla="*/ 724 h 736"/>
                    <a:gd name="T66" fmla="*/ 262 w 350"/>
                    <a:gd name="T67" fmla="*/ 710 h 736"/>
                    <a:gd name="T68" fmla="*/ 266 w 350"/>
                    <a:gd name="T69" fmla="*/ 694 h 736"/>
                    <a:gd name="T70" fmla="*/ 266 w 350"/>
                    <a:gd name="T71" fmla="*/ 320 h 736"/>
                    <a:gd name="T72" fmla="*/ 288 w 350"/>
                    <a:gd name="T73" fmla="*/ 118 h 736"/>
                    <a:gd name="T74" fmla="*/ 288 w 350"/>
                    <a:gd name="T75" fmla="*/ 332 h 736"/>
                    <a:gd name="T76" fmla="*/ 290 w 350"/>
                    <a:gd name="T77" fmla="*/ 342 h 736"/>
                    <a:gd name="T78" fmla="*/ 306 w 350"/>
                    <a:gd name="T79" fmla="*/ 358 h 736"/>
                    <a:gd name="T80" fmla="*/ 318 w 350"/>
                    <a:gd name="T81" fmla="*/ 360 h 736"/>
                    <a:gd name="T82" fmla="*/ 340 w 350"/>
                    <a:gd name="T83" fmla="*/ 352 h 736"/>
                    <a:gd name="T84" fmla="*/ 350 w 350"/>
                    <a:gd name="T85" fmla="*/ 336 h 736"/>
                    <a:gd name="T86" fmla="*/ 350 w 350"/>
                    <a:gd name="T87" fmla="*/ 86 h 736"/>
                    <a:gd name="T88" fmla="*/ 350 w 350"/>
                    <a:gd name="T89" fmla="*/ 68 h 736"/>
                    <a:gd name="T90" fmla="*/ 348 w 350"/>
                    <a:gd name="T91" fmla="*/ 60 h 736"/>
                    <a:gd name="T92" fmla="*/ 338 w 350"/>
                    <a:gd name="T93" fmla="*/ 38 h 736"/>
                    <a:gd name="T94" fmla="*/ 316 w 350"/>
                    <a:gd name="T95" fmla="*/ 16 h 736"/>
                    <a:gd name="T96" fmla="*/ 284 w 350"/>
                    <a:gd name="T97" fmla="*/ 2 h 736"/>
                    <a:gd name="T98" fmla="*/ 266 w 350"/>
                    <a:gd name="T99"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0" h="736">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0" name="Freeform 10"/>
                <p:cNvSpPr/>
                <p:nvPr/>
              </p:nvSpPr>
              <p:spPr bwMode="auto">
                <a:xfrm>
                  <a:off x="4462463" y="3405188"/>
                  <a:ext cx="219075" cy="219075"/>
                </a:xfrm>
                <a:custGeom>
                  <a:avLst/>
                  <a:gdLst>
                    <a:gd name="T0" fmla="*/ 70 w 138"/>
                    <a:gd name="T1" fmla="*/ 138 h 138"/>
                    <a:gd name="T2" fmla="*/ 70 w 138"/>
                    <a:gd name="T3" fmla="*/ 138 h 138"/>
                    <a:gd name="T4" fmla="*/ 84 w 138"/>
                    <a:gd name="T5" fmla="*/ 138 h 138"/>
                    <a:gd name="T6" fmla="*/ 96 w 138"/>
                    <a:gd name="T7" fmla="*/ 134 h 138"/>
                    <a:gd name="T8" fmla="*/ 108 w 138"/>
                    <a:gd name="T9" fmla="*/ 126 h 138"/>
                    <a:gd name="T10" fmla="*/ 118 w 138"/>
                    <a:gd name="T11" fmla="*/ 118 h 138"/>
                    <a:gd name="T12" fmla="*/ 128 w 138"/>
                    <a:gd name="T13" fmla="*/ 108 h 138"/>
                    <a:gd name="T14" fmla="*/ 134 w 138"/>
                    <a:gd name="T15" fmla="*/ 96 h 138"/>
                    <a:gd name="T16" fmla="*/ 138 w 138"/>
                    <a:gd name="T17" fmla="*/ 84 h 138"/>
                    <a:gd name="T18" fmla="*/ 138 w 138"/>
                    <a:gd name="T19" fmla="*/ 70 h 138"/>
                    <a:gd name="T20" fmla="*/ 138 w 138"/>
                    <a:gd name="T21" fmla="*/ 70 h 138"/>
                    <a:gd name="T22" fmla="*/ 138 w 138"/>
                    <a:gd name="T23" fmla="*/ 56 h 138"/>
                    <a:gd name="T24" fmla="*/ 134 w 138"/>
                    <a:gd name="T25" fmla="*/ 42 h 138"/>
                    <a:gd name="T26" fmla="*/ 128 w 138"/>
                    <a:gd name="T27" fmla="*/ 30 h 138"/>
                    <a:gd name="T28" fmla="*/ 118 w 138"/>
                    <a:gd name="T29" fmla="*/ 20 h 138"/>
                    <a:gd name="T30" fmla="*/ 108 w 138"/>
                    <a:gd name="T31" fmla="*/ 12 h 138"/>
                    <a:gd name="T32" fmla="*/ 96 w 138"/>
                    <a:gd name="T33" fmla="*/ 4 h 138"/>
                    <a:gd name="T34" fmla="*/ 84 w 138"/>
                    <a:gd name="T35" fmla="*/ 0 h 138"/>
                    <a:gd name="T36" fmla="*/ 70 w 138"/>
                    <a:gd name="T37" fmla="*/ 0 h 138"/>
                    <a:gd name="T38" fmla="*/ 70 w 138"/>
                    <a:gd name="T39" fmla="*/ 0 h 138"/>
                    <a:gd name="T40" fmla="*/ 56 w 138"/>
                    <a:gd name="T41" fmla="*/ 0 h 138"/>
                    <a:gd name="T42" fmla="*/ 42 w 138"/>
                    <a:gd name="T43" fmla="*/ 4 h 138"/>
                    <a:gd name="T44" fmla="*/ 30 w 138"/>
                    <a:gd name="T45" fmla="*/ 12 h 138"/>
                    <a:gd name="T46" fmla="*/ 20 w 138"/>
                    <a:gd name="T47" fmla="*/ 20 h 138"/>
                    <a:gd name="T48" fmla="*/ 12 w 138"/>
                    <a:gd name="T49" fmla="*/ 30 h 138"/>
                    <a:gd name="T50" fmla="*/ 4 w 138"/>
                    <a:gd name="T51" fmla="*/ 42 h 138"/>
                    <a:gd name="T52" fmla="*/ 0 w 138"/>
                    <a:gd name="T53" fmla="*/ 56 h 138"/>
                    <a:gd name="T54" fmla="*/ 0 w 138"/>
                    <a:gd name="T55" fmla="*/ 70 h 138"/>
                    <a:gd name="T56" fmla="*/ 0 w 138"/>
                    <a:gd name="T57" fmla="*/ 70 h 138"/>
                    <a:gd name="T58" fmla="*/ 0 w 138"/>
                    <a:gd name="T59" fmla="*/ 84 h 138"/>
                    <a:gd name="T60" fmla="*/ 4 w 138"/>
                    <a:gd name="T61" fmla="*/ 96 h 138"/>
                    <a:gd name="T62" fmla="*/ 12 w 138"/>
                    <a:gd name="T63" fmla="*/ 108 h 138"/>
                    <a:gd name="T64" fmla="*/ 20 w 138"/>
                    <a:gd name="T65" fmla="*/ 118 h 138"/>
                    <a:gd name="T66" fmla="*/ 30 w 138"/>
                    <a:gd name="T67" fmla="*/ 126 h 138"/>
                    <a:gd name="T68" fmla="*/ 42 w 138"/>
                    <a:gd name="T69" fmla="*/ 134 h 138"/>
                    <a:gd name="T70" fmla="*/ 56 w 138"/>
                    <a:gd name="T71" fmla="*/ 138 h 138"/>
                    <a:gd name="T72" fmla="*/ 70 w 138"/>
                    <a:gd name="T73" fmla="*/ 138 h 138"/>
                    <a:gd name="T74" fmla="*/ 70 w 138"/>
                    <a:gd name="T75"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8" h="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88" name="组合 287"/>
              <p:cNvGrpSpPr/>
              <p:nvPr/>
            </p:nvGrpSpPr>
            <p:grpSpPr>
              <a:xfrm>
                <a:off x="3179253" y="1292179"/>
                <a:ext cx="245286" cy="622327"/>
                <a:chOff x="4294188" y="3405188"/>
                <a:chExt cx="555625" cy="1409700"/>
              </a:xfrm>
              <a:grpFill/>
            </p:grpSpPr>
            <p:sp>
              <p:nvSpPr>
                <p:cNvPr id="337" name="Freeform 9"/>
                <p:cNvSpPr/>
                <p:nvPr/>
              </p:nvSpPr>
              <p:spPr bwMode="auto">
                <a:xfrm>
                  <a:off x="4294188" y="3646488"/>
                  <a:ext cx="555625" cy="1168400"/>
                </a:xfrm>
                <a:custGeom>
                  <a:avLst/>
                  <a:gdLst>
                    <a:gd name="T0" fmla="*/ 90 w 350"/>
                    <a:gd name="T1" fmla="*/ 0 h 736"/>
                    <a:gd name="T2" fmla="*/ 78 w 350"/>
                    <a:gd name="T3" fmla="*/ 0 h 736"/>
                    <a:gd name="T4" fmla="*/ 48 w 350"/>
                    <a:gd name="T5" fmla="*/ 10 h 736"/>
                    <a:gd name="T6" fmla="*/ 20 w 350"/>
                    <a:gd name="T7" fmla="*/ 30 h 736"/>
                    <a:gd name="T8" fmla="*/ 6 w 350"/>
                    <a:gd name="T9" fmla="*/ 54 h 736"/>
                    <a:gd name="T10" fmla="*/ 0 w 350"/>
                    <a:gd name="T11" fmla="*/ 72 h 736"/>
                    <a:gd name="T12" fmla="*/ 0 w 350"/>
                    <a:gd name="T13" fmla="*/ 86 h 736"/>
                    <a:gd name="T14" fmla="*/ 0 w 350"/>
                    <a:gd name="T15" fmla="*/ 332 h 736"/>
                    <a:gd name="T16" fmla="*/ 10 w 350"/>
                    <a:gd name="T17" fmla="*/ 352 h 736"/>
                    <a:gd name="T18" fmla="*/ 30 w 350"/>
                    <a:gd name="T19" fmla="*/ 360 h 736"/>
                    <a:gd name="T20" fmla="*/ 40 w 350"/>
                    <a:gd name="T21" fmla="*/ 358 h 736"/>
                    <a:gd name="T22" fmla="*/ 56 w 350"/>
                    <a:gd name="T23" fmla="*/ 342 h 736"/>
                    <a:gd name="T24" fmla="*/ 58 w 350"/>
                    <a:gd name="T25" fmla="*/ 118 h 736"/>
                    <a:gd name="T26" fmla="*/ 84 w 350"/>
                    <a:gd name="T27" fmla="*/ 322 h 736"/>
                    <a:gd name="T28" fmla="*/ 84 w 350"/>
                    <a:gd name="T29" fmla="*/ 330 h 736"/>
                    <a:gd name="T30" fmla="*/ 84 w 350"/>
                    <a:gd name="T31" fmla="*/ 694 h 736"/>
                    <a:gd name="T32" fmla="*/ 88 w 350"/>
                    <a:gd name="T33" fmla="*/ 710 h 736"/>
                    <a:gd name="T34" fmla="*/ 96 w 350"/>
                    <a:gd name="T35" fmla="*/ 724 h 736"/>
                    <a:gd name="T36" fmla="*/ 108 w 350"/>
                    <a:gd name="T37" fmla="*/ 732 h 736"/>
                    <a:gd name="T38" fmla="*/ 124 w 350"/>
                    <a:gd name="T39" fmla="*/ 736 h 736"/>
                    <a:gd name="T40" fmla="*/ 132 w 350"/>
                    <a:gd name="T41" fmla="*/ 736 h 736"/>
                    <a:gd name="T42" fmla="*/ 148 w 350"/>
                    <a:gd name="T43" fmla="*/ 728 h 736"/>
                    <a:gd name="T44" fmla="*/ 158 w 350"/>
                    <a:gd name="T45" fmla="*/ 718 h 736"/>
                    <a:gd name="T46" fmla="*/ 164 w 350"/>
                    <a:gd name="T47" fmla="*/ 702 h 736"/>
                    <a:gd name="T48" fmla="*/ 164 w 350"/>
                    <a:gd name="T49" fmla="*/ 374 h 736"/>
                    <a:gd name="T50" fmla="*/ 184 w 350"/>
                    <a:gd name="T51" fmla="*/ 694 h 736"/>
                    <a:gd name="T52" fmla="*/ 186 w 350"/>
                    <a:gd name="T53" fmla="*/ 702 h 736"/>
                    <a:gd name="T54" fmla="*/ 192 w 350"/>
                    <a:gd name="T55" fmla="*/ 718 h 736"/>
                    <a:gd name="T56" fmla="*/ 202 w 350"/>
                    <a:gd name="T57" fmla="*/ 728 h 736"/>
                    <a:gd name="T58" fmla="*/ 218 w 350"/>
                    <a:gd name="T59" fmla="*/ 736 h 736"/>
                    <a:gd name="T60" fmla="*/ 226 w 350"/>
                    <a:gd name="T61" fmla="*/ 736 h 736"/>
                    <a:gd name="T62" fmla="*/ 240 w 350"/>
                    <a:gd name="T63" fmla="*/ 732 h 736"/>
                    <a:gd name="T64" fmla="*/ 254 w 350"/>
                    <a:gd name="T65" fmla="*/ 724 h 736"/>
                    <a:gd name="T66" fmla="*/ 262 w 350"/>
                    <a:gd name="T67" fmla="*/ 710 h 736"/>
                    <a:gd name="T68" fmla="*/ 266 w 350"/>
                    <a:gd name="T69" fmla="*/ 694 h 736"/>
                    <a:gd name="T70" fmla="*/ 266 w 350"/>
                    <a:gd name="T71" fmla="*/ 320 h 736"/>
                    <a:gd name="T72" fmla="*/ 288 w 350"/>
                    <a:gd name="T73" fmla="*/ 118 h 736"/>
                    <a:gd name="T74" fmla="*/ 288 w 350"/>
                    <a:gd name="T75" fmla="*/ 332 h 736"/>
                    <a:gd name="T76" fmla="*/ 290 w 350"/>
                    <a:gd name="T77" fmla="*/ 342 h 736"/>
                    <a:gd name="T78" fmla="*/ 306 w 350"/>
                    <a:gd name="T79" fmla="*/ 358 h 736"/>
                    <a:gd name="T80" fmla="*/ 318 w 350"/>
                    <a:gd name="T81" fmla="*/ 360 h 736"/>
                    <a:gd name="T82" fmla="*/ 340 w 350"/>
                    <a:gd name="T83" fmla="*/ 352 h 736"/>
                    <a:gd name="T84" fmla="*/ 350 w 350"/>
                    <a:gd name="T85" fmla="*/ 336 h 736"/>
                    <a:gd name="T86" fmla="*/ 350 w 350"/>
                    <a:gd name="T87" fmla="*/ 86 h 736"/>
                    <a:gd name="T88" fmla="*/ 350 w 350"/>
                    <a:gd name="T89" fmla="*/ 68 h 736"/>
                    <a:gd name="T90" fmla="*/ 348 w 350"/>
                    <a:gd name="T91" fmla="*/ 60 h 736"/>
                    <a:gd name="T92" fmla="*/ 338 w 350"/>
                    <a:gd name="T93" fmla="*/ 38 h 736"/>
                    <a:gd name="T94" fmla="*/ 316 w 350"/>
                    <a:gd name="T95" fmla="*/ 16 h 736"/>
                    <a:gd name="T96" fmla="*/ 284 w 350"/>
                    <a:gd name="T97" fmla="*/ 2 h 736"/>
                    <a:gd name="T98" fmla="*/ 266 w 350"/>
                    <a:gd name="T99"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0" h="736">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8" name="Freeform 10"/>
                <p:cNvSpPr/>
                <p:nvPr/>
              </p:nvSpPr>
              <p:spPr bwMode="auto">
                <a:xfrm>
                  <a:off x="4462463" y="3405188"/>
                  <a:ext cx="219075" cy="219075"/>
                </a:xfrm>
                <a:custGeom>
                  <a:avLst/>
                  <a:gdLst>
                    <a:gd name="T0" fmla="*/ 70 w 138"/>
                    <a:gd name="T1" fmla="*/ 138 h 138"/>
                    <a:gd name="T2" fmla="*/ 70 w 138"/>
                    <a:gd name="T3" fmla="*/ 138 h 138"/>
                    <a:gd name="T4" fmla="*/ 84 w 138"/>
                    <a:gd name="T5" fmla="*/ 138 h 138"/>
                    <a:gd name="T6" fmla="*/ 96 w 138"/>
                    <a:gd name="T7" fmla="*/ 134 h 138"/>
                    <a:gd name="T8" fmla="*/ 108 w 138"/>
                    <a:gd name="T9" fmla="*/ 126 h 138"/>
                    <a:gd name="T10" fmla="*/ 118 w 138"/>
                    <a:gd name="T11" fmla="*/ 118 h 138"/>
                    <a:gd name="T12" fmla="*/ 128 w 138"/>
                    <a:gd name="T13" fmla="*/ 108 h 138"/>
                    <a:gd name="T14" fmla="*/ 134 w 138"/>
                    <a:gd name="T15" fmla="*/ 96 h 138"/>
                    <a:gd name="T16" fmla="*/ 138 w 138"/>
                    <a:gd name="T17" fmla="*/ 84 h 138"/>
                    <a:gd name="T18" fmla="*/ 138 w 138"/>
                    <a:gd name="T19" fmla="*/ 70 h 138"/>
                    <a:gd name="T20" fmla="*/ 138 w 138"/>
                    <a:gd name="T21" fmla="*/ 70 h 138"/>
                    <a:gd name="T22" fmla="*/ 138 w 138"/>
                    <a:gd name="T23" fmla="*/ 56 h 138"/>
                    <a:gd name="T24" fmla="*/ 134 w 138"/>
                    <a:gd name="T25" fmla="*/ 42 h 138"/>
                    <a:gd name="T26" fmla="*/ 128 w 138"/>
                    <a:gd name="T27" fmla="*/ 30 h 138"/>
                    <a:gd name="T28" fmla="*/ 118 w 138"/>
                    <a:gd name="T29" fmla="*/ 20 h 138"/>
                    <a:gd name="T30" fmla="*/ 108 w 138"/>
                    <a:gd name="T31" fmla="*/ 12 h 138"/>
                    <a:gd name="T32" fmla="*/ 96 w 138"/>
                    <a:gd name="T33" fmla="*/ 4 h 138"/>
                    <a:gd name="T34" fmla="*/ 84 w 138"/>
                    <a:gd name="T35" fmla="*/ 0 h 138"/>
                    <a:gd name="T36" fmla="*/ 70 w 138"/>
                    <a:gd name="T37" fmla="*/ 0 h 138"/>
                    <a:gd name="T38" fmla="*/ 70 w 138"/>
                    <a:gd name="T39" fmla="*/ 0 h 138"/>
                    <a:gd name="T40" fmla="*/ 56 w 138"/>
                    <a:gd name="T41" fmla="*/ 0 h 138"/>
                    <a:gd name="T42" fmla="*/ 42 w 138"/>
                    <a:gd name="T43" fmla="*/ 4 h 138"/>
                    <a:gd name="T44" fmla="*/ 30 w 138"/>
                    <a:gd name="T45" fmla="*/ 12 h 138"/>
                    <a:gd name="T46" fmla="*/ 20 w 138"/>
                    <a:gd name="T47" fmla="*/ 20 h 138"/>
                    <a:gd name="T48" fmla="*/ 12 w 138"/>
                    <a:gd name="T49" fmla="*/ 30 h 138"/>
                    <a:gd name="T50" fmla="*/ 4 w 138"/>
                    <a:gd name="T51" fmla="*/ 42 h 138"/>
                    <a:gd name="T52" fmla="*/ 0 w 138"/>
                    <a:gd name="T53" fmla="*/ 56 h 138"/>
                    <a:gd name="T54" fmla="*/ 0 w 138"/>
                    <a:gd name="T55" fmla="*/ 70 h 138"/>
                    <a:gd name="T56" fmla="*/ 0 w 138"/>
                    <a:gd name="T57" fmla="*/ 70 h 138"/>
                    <a:gd name="T58" fmla="*/ 0 w 138"/>
                    <a:gd name="T59" fmla="*/ 84 h 138"/>
                    <a:gd name="T60" fmla="*/ 4 w 138"/>
                    <a:gd name="T61" fmla="*/ 96 h 138"/>
                    <a:gd name="T62" fmla="*/ 12 w 138"/>
                    <a:gd name="T63" fmla="*/ 108 h 138"/>
                    <a:gd name="T64" fmla="*/ 20 w 138"/>
                    <a:gd name="T65" fmla="*/ 118 h 138"/>
                    <a:gd name="T66" fmla="*/ 30 w 138"/>
                    <a:gd name="T67" fmla="*/ 126 h 138"/>
                    <a:gd name="T68" fmla="*/ 42 w 138"/>
                    <a:gd name="T69" fmla="*/ 134 h 138"/>
                    <a:gd name="T70" fmla="*/ 56 w 138"/>
                    <a:gd name="T71" fmla="*/ 138 h 138"/>
                    <a:gd name="T72" fmla="*/ 70 w 138"/>
                    <a:gd name="T73" fmla="*/ 138 h 138"/>
                    <a:gd name="T74" fmla="*/ 70 w 138"/>
                    <a:gd name="T75"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8" h="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89" name="组合 288"/>
              <p:cNvGrpSpPr/>
              <p:nvPr/>
            </p:nvGrpSpPr>
            <p:grpSpPr>
              <a:xfrm>
                <a:off x="3455915" y="1292179"/>
                <a:ext cx="245286" cy="622327"/>
                <a:chOff x="4294188" y="3405188"/>
                <a:chExt cx="555625" cy="1409700"/>
              </a:xfrm>
              <a:grpFill/>
            </p:grpSpPr>
            <p:sp>
              <p:nvSpPr>
                <p:cNvPr id="335" name="Freeform 9"/>
                <p:cNvSpPr/>
                <p:nvPr/>
              </p:nvSpPr>
              <p:spPr bwMode="auto">
                <a:xfrm>
                  <a:off x="4294188" y="3646488"/>
                  <a:ext cx="555625" cy="1168400"/>
                </a:xfrm>
                <a:custGeom>
                  <a:avLst/>
                  <a:gdLst>
                    <a:gd name="T0" fmla="*/ 90 w 350"/>
                    <a:gd name="T1" fmla="*/ 0 h 736"/>
                    <a:gd name="T2" fmla="*/ 78 w 350"/>
                    <a:gd name="T3" fmla="*/ 0 h 736"/>
                    <a:gd name="T4" fmla="*/ 48 w 350"/>
                    <a:gd name="T5" fmla="*/ 10 h 736"/>
                    <a:gd name="T6" fmla="*/ 20 w 350"/>
                    <a:gd name="T7" fmla="*/ 30 h 736"/>
                    <a:gd name="T8" fmla="*/ 6 w 350"/>
                    <a:gd name="T9" fmla="*/ 54 h 736"/>
                    <a:gd name="T10" fmla="*/ 0 w 350"/>
                    <a:gd name="T11" fmla="*/ 72 h 736"/>
                    <a:gd name="T12" fmla="*/ 0 w 350"/>
                    <a:gd name="T13" fmla="*/ 86 h 736"/>
                    <a:gd name="T14" fmla="*/ 0 w 350"/>
                    <a:gd name="T15" fmla="*/ 332 h 736"/>
                    <a:gd name="T16" fmla="*/ 10 w 350"/>
                    <a:gd name="T17" fmla="*/ 352 h 736"/>
                    <a:gd name="T18" fmla="*/ 30 w 350"/>
                    <a:gd name="T19" fmla="*/ 360 h 736"/>
                    <a:gd name="T20" fmla="*/ 40 w 350"/>
                    <a:gd name="T21" fmla="*/ 358 h 736"/>
                    <a:gd name="T22" fmla="*/ 56 w 350"/>
                    <a:gd name="T23" fmla="*/ 342 h 736"/>
                    <a:gd name="T24" fmla="*/ 58 w 350"/>
                    <a:gd name="T25" fmla="*/ 118 h 736"/>
                    <a:gd name="T26" fmla="*/ 84 w 350"/>
                    <a:gd name="T27" fmla="*/ 322 h 736"/>
                    <a:gd name="T28" fmla="*/ 84 w 350"/>
                    <a:gd name="T29" fmla="*/ 330 h 736"/>
                    <a:gd name="T30" fmla="*/ 84 w 350"/>
                    <a:gd name="T31" fmla="*/ 694 h 736"/>
                    <a:gd name="T32" fmla="*/ 88 w 350"/>
                    <a:gd name="T33" fmla="*/ 710 h 736"/>
                    <a:gd name="T34" fmla="*/ 96 w 350"/>
                    <a:gd name="T35" fmla="*/ 724 h 736"/>
                    <a:gd name="T36" fmla="*/ 108 w 350"/>
                    <a:gd name="T37" fmla="*/ 732 h 736"/>
                    <a:gd name="T38" fmla="*/ 124 w 350"/>
                    <a:gd name="T39" fmla="*/ 736 h 736"/>
                    <a:gd name="T40" fmla="*/ 132 w 350"/>
                    <a:gd name="T41" fmla="*/ 736 h 736"/>
                    <a:gd name="T42" fmla="*/ 148 w 350"/>
                    <a:gd name="T43" fmla="*/ 728 h 736"/>
                    <a:gd name="T44" fmla="*/ 158 w 350"/>
                    <a:gd name="T45" fmla="*/ 718 h 736"/>
                    <a:gd name="T46" fmla="*/ 164 w 350"/>
                    <a:gd name="T47" fmla="*/ 702 h 736"/>
                    <a:gd name="T48" fmla="*/ 164 w 350"/>
                    <a:gd name="T49" fmla="*/ 374 h 736"/>
                    <a:gd name="T50" fmla="*/ 184 w 350"/>
                    <a:gd name="T51" fmla="*/ 694 h 736"/>
                    <a:gd name="T52" fmla="*/ 186 w 350"/>
                    <a:gd name="T53" fmla="*/ 702 h 736"/>
                    <a:gd name="T54" fmla="*/ 192 w 350"/>
                    <a:gd name="T55" fmla="*/ 718 h 736"/>
                    <a:gd name="T56" fmla="*/ 202 w 350"/>
                    <a:gd name="T57" fmla="*/ 728 h 736"/>
                    <a:gd name="T58" fmla="*/ 218 w 350"/>
                    <a:gd name="T59" fmla="*/ 736 h 736"/>
                    <a:gd name="T60" fmla="*/ 226 w 350"/>
                    <a:gd name="T61" fmla="*/ 736 h 736"/>
                    <a:gd name="T62" fmla="*/ 240 w 350"/>
                    <a:gd name="T63" fmla="*/ 732 h 736"/>
                    <a:gd name="T64" fmla="*/ 254 w 350"/>
                    <a:gd name="T65" fmla="*/ 724 h 736"/>
                    <a:gd name="T66" fmla="*/ 262 w 350"/>
                    <a:gd name="T67" fmla="*/ 710 h 736"/>
                    <a:gd name="T68" fmla="*/ 266 w 350"/>
                    <a:gd name="T69" fmla="*/ 694 h 736"/>
                    <a:gd name="T70" fmla="*/ 266 w 350"/>
                    <a:gd name="T71" fmla="*/ 320 h 736"/>
                    <a:gd name="T72" fmla="*/ 288 w 350"/>
                    <a:gd name="T73" fmla="*/ 118 h 736"/>
                    <a:gd name="T74" fmla="*/ 288 w 350"/>
                    <a:gd name="T75" fmla="*/ 332 h 736"/>
                    <a:gd name="T76" fmla="*/ 290 w 350"/>
                    <a:gd name="T77" fmla="*/ 342 h 736"/>
                    <a:gd name="T78" fmla="*/ 306 w 350"/>
                    <a:gd name="T79" fmla="*/ 358 h 736"/>
                    <a:gd name="T80" fmla="*/ 318 w 350"/>
                    <a:gd name="T81" fmla="*/ 360 h 736"/>
                    <a:gd name="T82" fmla="*/ 340 w 350"/>
                    <a:gd name="T83" fmla="*/ 352 h 736"/>
                    <a:gd name="T84" fmla="*/ 350 w 350"/>
                    <a:gd name="T85" fmla="*/ 336 h 736"/>
                    <a:gd name="T86" fmla="*/ 350 w 350"/>
                    <a:gd name="T87" fmla="*/ 86 h 736"/>
                    <a:gd name="T88" fmla="*/ 350 w 350"/>
                    <a:gd name="T89" fmla="*/ 68 h 736"/>
                    <a:gd name="T90" fmla="*/ 348 w 350"/>
                    <a:gd name="T91" fmla="*/ 60 h 736"/>
                    <a:gd name="T92" fmla="*/ 338 w 350"/>
                    <a:gd name="T93" fmla="*/ 38 h 736"/>
                    <a:gd name="T94" fmla="*/ 316 w 350"/>
                    <a:gd name="T95" fmla="*/ 16 h 736"/>
                    <a:gd name="T96" fmla="*/ 284 w 350"/>
                    <a:gd name="T97" fmla="*/ 2 h 736"/>
                    <a:gd name="T98" fmla="*/ 266 w 350"/>
                    <a:gd name="T99"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0" h="736">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6" name="Freeform 10"/>
                <p:cNvSpPr/>
                <p:nvPr/>
              </p:nvSpPr>
              <p:spPr bwMode="auto">
                <a:xfrm>
                  <a:off x="4462463" y="3405188"/>
                  <a:ext cx="219075" cy="219075"/>
                </a:xfrm>
                <a:custGeom>
                  <a:avLst/>
                  <a:gdLst>
                    <a:gd name="T0" fmla="*/ 70 w 138"/>
                    <a:gd name="T1" fmla="*/ 138 h 138"/>
                    <a:gd name="T2" fmla="*/ 70 w 138"/>
                    <a:gd name="T3" fmla="*/ 138 h 138"/>
                    <a:gd name="T4" fmla="*/ 84 w 138"/>
                    <a:gd name="T5" fmla="*/ 138 h 138"/>
                    <a:gd name="T6" fmla="*/ 96 w 138"/>
                    <a:gd name="T7" fmla="*/ 134 h 138"/>
                    <a:gd name="T8" fmla="*/ 108 w 138"/>
                    <a:gd name="T9" fmla="*/ 126 h 138"/>
                    <a:gd name="T10" fmla="*/ 118 w 138"/>
                    <a:gd name="T11" fmla="*/ 118 h 138"/>
                    <a:gd name="T12" fmla="*/ 128 w 138"/>
                    <a:gd name="T13" fmla="*/ 108 h 138"/>
                    <a:gd name="T14" fmla="*/ 134 w 138"/>
                    <a:gd name="T15" fmla="*/ 96 h 138"/>
                    <a:gd name="T16" fmla="*/ 138 w 138"/>
                    <a:gd name="T17" fmla="*/ 84 h 138"/>
                    <a:gd name="T18" fmla="*/ 138 w 138"/>
                    <a:gd name="T19" fmla="*/ 70 h 138"/>
                    <a:gd name="T20" fmla="*/ 138 w 138"/>
                    <a:gd name="T21" fmla="*/ 70 h 138"/>
                    <a:gd name="T22" fmla="*/ 138 w 138"/>
                    <a:gd name="T23" fmla="*/ 56 h 138"/>
                    <a:gd name="T24" fmla="*/ 134 w 138"/>
                    <a:gd name="T25" fmla="*/ 42 h 138"/>
                    <a:gd name="T26" fmla="*/ 128 w 138"/>
                    <a:gd name="T27" fmla="*/ 30 h 138"/>
                    <a:gd name="T28" fmla="*/ 118 w 138"/>
                    <a:gd name="T29" fmla="*/ 20 h 138"/>
                    <a:gd name="T30" fmla="*/ 108 w 138"/>
                    <a:gd name="T31" fmla="*/ 12 h 138"/>
                    <a:gd name="T32" fmla="*/ 96 w 138"/>
                    <a:gd name="T33" fmla="*/ 4 h 138"/>
                    <a:gd name="T34" fmla="*/ 84 w 138"/>
                    <a:gd name="T35" fmla="*/ 0 h 138"/>
                    <a:gd name="T36" fmla="*/ 70 w 138"/>
                    <a:gd name="T37" fmla="*/ 0 h 138"/>
                    <a:gd name="T38" fmla="*/ 70 w 138"/>
                    <a:gd name="T39" fmla="*/ 0 h 138"/>
                    <a:gd name="T40" fmla="*/ 56 w 138"/>
                    <a:gd name="T41" fmla="*/ 0 h 138"/>
                    <a:gd name="T42" fmla="*/ 42 w 138"/>
                    <a:gd name="T43" fmla="*/ 4 h 138"/>
                    <a:gd name="T44" fmla="*/ 30 w 138"/>
                    <a:gd name="T45" fmla="*/ 12 h 138"/>
                    <a:gd name="T46" fmla="*/ 20 w 138"/>
                    <a:gd name="T47" fmla="*/ 20 h 138"/>
                    <a:gd name="T48" fmla="*/ 12 w 138"/>
                    <a:gd name="T49" fmla="*/ 30 h 138"/>
                    <a:gd name="T50" fmla="*/ 4 w 138"/>
                    <a:gd name="T51" fmla="*/ 42 h 138"/>
                    <a:gd name="T52" fmla="*/ 0 w 138"/>
                    <a:gd name="T53" fmla="*/ 56 h 138"/>
                    <a:gd name="T54" fmla="*/ 0 w 138"/>
                    <a:gd name="T55" fmla="*/ 70 h 138"/>
                    <a:gd name="T56" fmla="*/ 0 w 138"/>
                    <a:gd name="T57" fmla="*/ 70 h 138"/>
                    <a:gd name="T58" fmla="*/ 0 w 138"/>
                    <a:gd name="T59" fmla="*/ 84 h 138"/>
                    <a:gd name="T60" fmla="*/ 4 w 138"/>
                    <a:gd name="T61" fmla="*/ 96 h 138"/>
                    <a:gd name="T62" fmla="*/ 12 w 138"/>
                    <a:gd name="T63" fmla="*/ 108 h 138"/>
                    <a:gd name="T64" fmla="*/ 20 w 138"/>
                    <a:gd name="T65" fmla="*/ 118 h 138"/>
                    <a:gd name="T66" fmla="*/ 30 w 138"/>
                    <a:gd name="T67" fmla="*/ 126 h 138"/>
                    <a:gd name="T68" fmla="*/ 42 w 138"/>
                    <a:gd name="T69" fmla="*/ 134 h 138"/>
                    <a:gd name="T70" fmla="*/ 56 w 138"/>
                    <a:gd name="T71" fmla="*/ 138 h 138"/>
                    <a:gd name="T72" fmla="*/ 70 w 138"/>
                    <a:gd name="T73" fmla="*/ 138 h 138"/>
                    <a:gd name="T74" fmla="*/ 70 w 138"/>
                    <a:gd name="T75"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8" h="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90" name="组合 289"/>
              <p:cNvGrpSpPr/>
              <p:nvPr/>
            </p:nvGrpSpPr>
            <p:grpSpPr>
              <a:xfrm>
                <a:off x="3732577" y="1292179"/>
                <a:ext cx="245286" cy="622327"/>
                <a:chOff x="4294188" y="3405188"/>
                <a:chExt cx="555625" cy="1409700"/>
              </a:xfrm>
              <a:grpFill/>
            </p:grpSpPr>
            <p:sp>
              <p:nvSpPr>
                <p:cNvPr id="333" name="Freeform 9"/>
                <p:cNvSpPr/>
                <p:nvPr/>
              </p:nvSpPr>
              <p:spPr bwMode="auto">
                <a:xfrm>
                  <a:off x="4294188" y="3646488"/>
                  <a:ext cx="555625" cy="1168400"/>
                </a:xfrm>
                <a:custGeom>
                  <a:avLst/>
                  <a:gdLst>
                    <a:gd name="T0" fmla="*/ 90 w 350"/>
                    <a:gd name="T1" fmla="*/ 0 h 736"/>
                    <a:gd name="T2" fmla="*/ 78 w 350"/>
                    <a:gd name="T3" fmla="*/ 0 h 736"/>
                    <a:gd name="T4" fmla="*/ 48 w 350"/>
                    <a:gd name="T5" fmla="*/ 10 h 736"/>
                    <a:gd name="T6" fmla="*/ 20 w 350"/>
                    <a:gd name="T7" fmla="*/ 30 h 736"/>
                    <a:gd name="T8" fmla="*/ 6 w 350"/>
                    <a:gd name="T9" fmla="*/ 54 h 736"/>
                    <a:gd name="T10" fmla="*/ 0 w 350"/>
                    <a:gd name="T11" fmla="*/ 72 h 736"/>
                    <a:gd name="T12" fmla="*/ 0 w 350"/>
                    <a:gd name="T13" fmla="*/ 86 h 736"/>
                    <a:gd name="T14" fmla="*/ 0 w 350"/>
                    <a:gd name="T15" fmla="*/ 332 h 736"/>
                    <a:gd name="T16" fmla="*/ 10 w 350"/>
                    <a:gd name="T17" fmla="*/ 352 h 736"/>
                    <a:gd name="T18" fmla="*/ 30 w 350"/>
                    <a:gd name="T19" fmla="*/ 360 h 736"/>
                    <a:gd name="T20" fmla="*/ 40 w 350"/>
                    <a:gd name="T21" fmla="*/ 358 h 736"/>
                    <a:gd name="T22" fmla="*/ 56 w 350"/>
                    <a:gd name="T23" fmla="*/ 342 h 736"/>
                    <a:gd name="T24" fmla="*/ 58 w 350"/>
                    <a:gd name="T25" fmla="*/ 118 h 736"/>
                    <a:gd name="T26" fmla="*/ 84 w 350"/>
                    <a:gd name="T27" fmla="*/ 322 h 736"/>
                    <a:gd name="T28" fmla="*/ 84 w 350"/>
                    <a:gd name="T29" fmla="*/ 330 h 736"/>
                    <a:gd name="T30" fmla="*/ 84 w 350"/>
                    <a:gd name="T31" fmla="*/ 694 h 736"/>
                    <a:gd name="T32" fmla="*/ 88 w 350"/>
                    <a:gd name="T33" fmla="*/ 710 h 736"/>
                    <a:gd name="T34" fmla="*/ 96 w 350"/>
                    <a:gd name="T35" fmla="*/ 724 h 736"/>
                    <a:gd name="T36" fmla="*/ 108 w 350"/>
                    <a:gd name="T37" fmla="*/ 732 h 736"/>
                    <a:gd name="T38" fmla="*/ 124 w 350"/>
                    <a:gd name="T39" fmla="*/ 736 h 736"/>
                    <a:gd name="T40" fmla="*/ 132 w 350"/>
                    <a:gd name="T41" fmla="*/ 736 h 736"/>
                    <a:gd name="T42" fmla="*/ 148 w 350"/>
                    <a:gd name="T43" fmla="*/ 728 h 736"/>
                    <a:gd name="T44" fmla="*/ 158 w 350"/>
                    <a:gd name="T45" fmla="*/ 718 h 736"/>
                    <a:gd name="T46" fmla="*/ 164 w 350"/>
                    <a:gd name="T47" fmla="*/ 702 h 736"/>
                    <a:gd name="T48" fmla="*/ 164 w 350"/>
                    <a:gd name="T49" fmla="*/ 374 h 736"/>
                    <a:gd name="T50" fmla="*/ 184 w 350"/>
                    <a:gd name="T51" fmla="*/ 694 h 736"/>
                    <a:gd name="T52" fmla="*/ 186 w 350"/>
                    <a:gd name="T53" fmla="*/ 702 h 736"/>
                    <a:gd name="T54" fmla="*/ 192 w 350"/>
                    <a:gd name="T55" fmla="*/ 718 h 736"/>
                    <a:gd name="T56" fmla="*/ 202 w 350"/>
                    <a:gd name="T57" fmla="*/ 728 h 736"/>
                    <a:gd name="T58" fmla="*/ 218 w 350"/>
                    <a:gd name="T59" fmla="*/ 736 h 736"/>
                    <a:gd name="T60" fmla="*/ 226 w 350"/>
                    <a:gd name="T61" fmla="*/ 736 h 736"/>
                    <a:gd name="T62" fmla="*/ 240 w 350"/>
                    <a:gd name="T63" fmla="*/ 732 h 736"/>
                    <a:gd name="T64" fmla="*/ 254 w 350"/>
                    <a:gd name="T65" fmla="*/ 724 h 736"/>
                    <a:gd name="T66" fmla="*/ 262 w 350"/>
                    <a:gd name="T67" fmla="*/ 710 h 736"/>
                    <a:gd name="T68" fmla="*/ 266 w 350"/>
                    <a:gd name="T69" fmla="*/ 694 h 736"/>
                    <a:gd name="T70" fmla="*/ 266 w 350"/>
                    <a:gd name="T71" fmla="*/ 320 h 736"/>
                    <a:gd name="T72" fmla="*/ 288 w 350"/>
                    <a:gd name="T73" fmla="*/ 118 h 736"/>
                    <a:gd name="T74" fmla="*/ 288 w 350"/>
                    <a:gd name="T75" fmla="*/ 332 h 736"/>
                    <a:gd name="T76" fmla="*/ 290 w 350"/>
                    <a:gd name="T77" fmla="*/ 342 h 736"/>
                    <a:gd name="T78" fmla="*/ 306 w 350"/>
                    <a:gd name="T79" fmla="*/ 358 h 736"/>
                    <a:gd name="T80" fmla="*/ 318 w 350"/>
                    <a:gd name="T81" fmla="*/ 360 h 736"/>
                    <a:gd name="T82" fmla="*/ 340 w 350"/>
                    <a:gd name="T83" fmla="*/ 352 h 736"/>
                    <a:gd name="T84" fmla="*/ 350 w 350"/>
                    <a:gd name="T85" fmla="*/ 336 h 736"/>
                    <a:gd name="T86" fmla="*/ 350 w 350"/>
                    <a:gd name="T87" fmla="*/ 86 h 736"/>
                    <a:gd name="T88" fmla="*/ 350 w 350"/>
                    <a:gd name="T89" fmla="*/ 68 h 736"/>
                    <a:gd name="T90" fmla="*/ 348 w 350"/>
                    <a:gd name="T91" fmla="*/ 60 h 736"/>
                    <a:gd name="T92" fmla="*/ 338 w 350"/>
                    <a:gd name="T93" fmla="*/ 38 h 736"/>
                    <a:gd name="T94" fmla="*/ 316 w 350"/>
                    <a:gd name="T95" fmla="*/ 16 h 736"/>
                    <a:gd name="T96" fmla="*/ 284 w 350"/>
                    <a:gd name="T97" fmla="*/ 2 h 736"/>
                    <a:gd name="T98" fmla="*/ 266 w 350"/>
                    <a:gd name="T99"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0" h="736">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4" name="Freeform 10"/>
                <p:cNvSpPr/>
                <p:nvPr/>
              </p:nvSpPr>
              <p:spPr bwMode="auto">
                <a:xfrm>
                  <a:off x="4462463" y="3405188"/>
                  <a:ext cx="219075" cy="219075"/>
                </a:xfrm>
                <a:custGeom>
                  <a:avLst/>
                  <a:gdLst>
                    <a:gd name="T0" fmla="*/ 70 w 138"/>
                    <a:gd name="T1" fmla="*/ 138 h 138"/>
                    <a:gd name="T2" fmla="*/ 70 w 138"/>
                    <a:gd name="T3" fmla="*/ 138 h 138"/>
                    <a:gd name="T4" fmla="*/ 84 w 138"/>
                    <a:gd name="T5" fmla="*/ 138 h 138"/>
                    <a:gd name="T6" fmla="*/ 96 w 138"/>
                    <a:gd name="T7" fmla="*/ 134 h 138"/>
                    <a:gd name="T8" fmla="*/ 108 w 138"/>
                    <a:gd name="T9" fmla="*/ 126 h 138"/>
                    <a:gd name="T10" fmla="*/ 118 w 138"/>
                    <a:gd name="T11" fmla="*/ 118 h 138"/>
                    <a:gd name="T12" fmla="*/ 128 w 138"/>
                    <a:gd name="T13" fmla="*/ 108 h 138"/>
                    <a:gd name="T14" fmla="*/ 134 w 138"/>
                    <a:gd name="T15" fmla="*/ 96 h 138"/>
                    <a:gd name="T16" fmla="*/ 138 w 138"/>
                    <a:gd name="T17" fmla="*/ 84 h 138"/>
                    <a:gd name="T18" fmla="*/ 138 w 138"/>
                    <a:gd name="T19" fmla="*/ 70 h 138"/>
                    <a:gd name="T20" fmla="*/ 138 w 138"/>
                    <a:gd name="T21" fmla="*/ 70 h 138"/>
                    <a:gd name="T22" fmla="*/ 138 w 138"/>
                    <a:gd name="T23" fmla="*/ 56 h 138"/>
                    <a:gd name="T24" fmla="*/ 134 w 138"/>
                    <a:gd name="T25" fmla="*/ 42 h 138"/>
                    <a:gd name="T26" fmla="*/ 128 w 138"/>
                    <a:gd name="T27" fmla="*/ 30 h 138"/>
                    <a:gd name="T28" fmla="*/ 118 w 138"/>
                    <a:gd name="T29" fmla="*/ 20 h 138"/>
                    <a:gd name="T30" fmla="*/ 108 w 138"/>
                    <a:gd name="T31" fmla="*/ 12 h 138"/>
                    <a:gd name="T32" fmla="*/ 96 w 138"/>
                    <a:gd name="T33" fmla="*/ 4 h 138"/>
                    <a:gd name="T34" fmla="*/ 84 w 138"/>
                    <a:gd name="T35" fmla="*/ 0 h 138"/>
                    <a:gd name="T36" fmla="*/ 70 w 138"/>
                    <a:gd name="T37" fmla="*/ 0 h 138"/>
                    <a:gd name="T38" fmla="*/ 70 w 138"/>
                    <a:gd name="T39" fmla="*/ 0 h 138"/>
                    <a:gd name="T40" fmla="*/ 56 w 138"/>
                    <a:gd name="T41" fmla="*/ 0 h 138"/>
                    <a:gd name="T42" fmla="*/ 42 w 138"/>
                    <a:gd name="T43" fmla="*/ 4 h 138"/>
                    <a:gd name="T44" fmla="*/ 30 w 138"/>
                    <a:gd name="T45" fmla="*/ 12 h 138"/>
                    <a:gd name="T46" fmla="*/ 20 w 138"/>
                    <a:gd name="T47" fmla="*/ 20 h 138"/>
                    <a:gd name="T48" fmla="*/ 12 w 138"/>
                    <a:gd name="T49" fmla="*/ 30 h 138"/>
                    <a:gd name="T50" fmla="*/ 4 w 138"/>
                    <a:gd name="T51" fmla="*/ 42 h 138"/>
                    <a:gd name="T52" fmla="*/ 0 w 138"/>
                    <a:gd name="T53" fmla="*/ 56 h 138"/>
                    <a:gd name="T54" fmla="*/ 0 w 138"/>
                    <a:gd name="T55" fmla="*/ 70 h 138"/>
                    <a:gd name="T56" fmla="*/ 0 w 138"/>
                    <a:gd name="T57" fmla="*/ 70 h 138"/>
                    <a:gd name="T58" fmla="*/ 0 w 138"/>
                    <a:gd name="T59" fmla="*/ 84 h 138"/>
                    <a:gd name="T60" fmla="*/ 4 w 138"/>
                    <a:gd name="T61" fmla="*/ 96 h 138"/>
                    <a:gd name="T62" fmla="*/ 12 w 138"/>
                    <a:gd name="T63" fmla="*/ 108 h 138"/>
                    <a:gd name="T64" fmla="*/ 20 w 138"/>
                    <a:gd name="T65" fmla="*/ 118 h 138"/>
                    <a:gd name="T66" fmla="*/ 30 w 138"/>
                    <a:gd name="T67" fmla="*/ 126 h 138"/>
                    <a:gd name="T68" fmla="*/ 42 w 138"/>
                    <a:gd name="T69" fmla="*/ 134 h 138"/>
                    <a:gd name="T70" fmla="*/ 56 w 138"/>
                    <a:gd name="T71" fmla="*/ 138 h 138"/>
                    <a:gd name="T72" fmla="*/ 70 w 138"/>
                    <a:gd name="T73" fmla="*/ 138 h 138"/>
                    <a:gd name="T74" fmla="*/ 70 w 138"/>
                    <a:gd name="T75"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8" h="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91" name="组合 290"/>
              <p:cNvGrpSpPr/>
              <p:nvPr/>
            </p:nvGrpSpPr>
            <p:grpSpPr>
              <a:xfrm>
                <a:off x="4285901" y="1292179"/>
                <a:ext cx="245286" cy="622327"/>
                <a:chOff x="4294188" y="3405188"/>
                <a:chExt cx="555625" cy="1409700"/>
              </a:xfrm>
              <a:grpFill/>
            </p:grpSpPr>
            <p:sp>
              <p:nvSpPr>
                <p:cNvPr id="331" name="Freeform 9"/>
                <p:cNvSpPr/>
                <p:nvPr/>
              </p:nvSpPr>
              <p:spPr bwMode="auto">
                <a:xfrm>
                  <a:off x="4294188" y="3646488"/>
                  <a:ext cx="555625" cy="1168400"/>
                </a:xfrm>
                <a:custGeom>
                  <a:avLst/>
                  <a:gdLst>
                    <a:gd name="T0" fmla="*/ 90 w 350"/>
                    <a:gd name="T1" fmla="*/ 0 h 736"/>
                    <a:gd name="T2" fmla="*/ 78 w 350"/>
                    <a:gd name="T3" fmla="*/ 0 h 736"/>
                    <a:gd name="T4" fmla="*/ 48 w 350"/>
                    <a:gd name="T5" fmla="*/ 10 h 736"/>
                    <a:gd name="T6" fmla="*/ 20 w 350"/>
                    <a:gd name="T7" fmla="*/ 30 h 736"/>
                    <a:gd name="T8" fmla="*/ 6 w 350"/>
                    <a:gd name="T9" fmla="*/ 54 h 736"/>
                    <a:gd name="T10" fmla="*/ 0 w 350"/>
                    <a:gd name="T11" fmla="*/ 72 h 736"/>
                    <a:gd name="T12" fmla="*/ 0 w 350"/>
                    <a:gd name="T13" fmla="*/ 86 h 736"/>
                    <a:gd name="T14" fmla="*/ 0 w 350"/>
                    <a:gd name="T15" fmla="*/ 332 h 736"/>
                    <a:gd name="T16" fmla="*/ 10 w 350"/>
                    <a:gd name="T17" fmla="*/ 352 h 736"/>
                    <a:gd name="T18" fmla="*/ 30 w 350"/>
                    <a:gd name="T19" fmla="*/ 360 h 736"/>
                    <a:gd name="T20" fmla="*/ 40 w 350"/>
                    <a:gd name="T21" fmla="*/ 358 h 736"/>
                    <a:gd name="T22" fmla="*/ 56 w 350"/>
                    <a:gd name="T23" fmla="*/ 342 h 736"/>
                    <a:gd name="T24" fmla="*/ 58 w 350"/>
                    <a:gd name="T25" fmla="*/ 118 h 736"/>
                    <a:gd name="T26" fmla="*/ 84 w 350"/>
                    <a:gd name="T27" fmla="*/ 322 h 736"/>
                    <a:gd name="T28" fmla="*/ 84 w 350"/>
                    <a:gd name="T29" fmla="*/ 330 h 736"/>
                    <a:gd name="T30" fmla="*/ 84 w 350"/>
                    <a:gd name="T31" fmla="*/ 694 h 736"/>
                    <a:gd name="T32" fmla="*/ 88 w 350"/>
                    <a:gd name="T33" fmla="*/ 710 h 736"/>
                    <a:gd name="T34" fmla="*/ 96 w 350"/>
                    <a:gd name="T35" fmla="*/ 724 h 736"/>
                    <a:gd name="T36" fmla="*/ 108 w 350"/>
                    <a:gd name="T37" fmla="*/ 732 h 736"/>
                    <a:gd name="T38" fmla="*/ 124 w 350"/>
                    <a:gd name="T39" fmla="*/ 736 h 736"/>
                    <a:gd name="T40" fmla="*/ 132 w 350"/>
                    <a:gd name="T41" fmla="*/ 736 h 736"/>
                    <a:gd name="T42" fmla="*/ 148 w 350"/>
                    <a:gd name="T43" fmla="*/ 728 h 736"/>
                    <a:gd name="T44" fmla="*/ 158 w 350"/>
                    <a:gd name="T45" fmla="*/ 718 h 736"/>
                    <a:gd name="T46" fmla="*/ 164 w 350"/>
                    <a:gd name="T47" fmla="*/ 702 h 736"/>
                    <a:gd name="T48" fmla="*/ 164 w 350"/>
                    <a:gd name="T49" fmla="*/ 374 h 736"/>
                    <a:gd name="T50" fmla="*/ 184 w 350"/>
                    <a:gd name="T51" fmla="*/ 694 h 736"/>
                    <a:gd name="T52" fmla="*/ 186 w 350"/>
                    <a:gd name="T53" fmla="*/ 702 h 736"/>
                    <a:gd name="T54" fmla="*/ 192 w 350"/>
                    <a:gd name="T55" fmla="*/ 718 h 736"/>
                    <a:gd name="T56" fmla="*/ 202 w 350"/>
                    <a:gd name="T57" fmla="*/ 728 h 736"/>
                    <a:gd name="T58" fmla="*/ 218 w 350"/>
                    <a:gd name="T59" fmla="*/ 736 h 736"/>
                    <a:gd name="T60" fmla="*/ 226 w 350"/>
                    <a:gd name="T61" fmla="*/ 736 h 736"/>
                    <a:gd name="T62" fmla="*/ 240 w 350"/>
                    <a:gd name="T63" fmla="*/ 732 h 736"/>
                    <a:gd name="T64" fmla="*/ 254 w 350"/>
                    <a:gd name="T65" fmla="*/ 724 h 736"/>
                    <a:gd name="T66" fmla="*/ 262 w 350"/>
                    <a:gd name="T67" fmla="*/ 710 h 736"/>
                    <a:gd name="T68" fmla="*/ 266 w 350"/>
                    <a:gd name="T69" fmla="*/ 694 h 736"/>
                    <a:gd name="T70" fmla="*/ 266 w 350"/>
                    <a:gd name="T71" fmla="*/ 320 h 736"/>
                    <a:gd name="T72" fmla="*/ 288 w 350"/>
                    <a:gd name="T73" fmla="*/ 118 h 736"/>
                    <a:gd name="T74" fmla="*/ 288 w 350"/>
                    <a:gd name="T75" fmla="*/ 332 h 736"/>
                    <a:gd name="T76" fmla="*/ 290 w 350"/>
                    <a:gd name="T77" fmla="*/ 342 h 736"/>
                    <a:gd name="T78" fmla="*/ 306 w 350"/>
                    <a:gd name="T79" fmla="*/ 358 h 736"/>
                    <a:gd name="T80" fmla="*/ 318 w 350"/>
                    <a:gd name="T81" fmla="*/ 360 h 736"/>
                    <a:gd name="T82" fmla="*/ 340 w 350"/>
                    <a:gd name="T83" fmla="*/ 352 h 736"/>
                    <a:gd name="T84" fmla="*/ 350 w 350"/>
                    <a:gd name="T85" fmla="*/ 336 h 736"/>
                    <a:gd name="T86" fmla="*/ 350 w 350"/>
                    <a:gd name="T87" fmla="*/ 86 h 736"/>
                    <a:gd name="T88" fmla="*/ 350 w 350"/>
                    <a:gd name="T89" fmla="*/ 68 h 736"/>
                    <a:gd name="T90" fmla="*/ 348 w 350"/>
                    <a:gd name="T91" fmla="*/ 60 h 736"/>
                    <a:gd name="T92" fmla="*/ 338 w 350"/>
                    <a:gd name="T93" fmla="*/ 38 h 736"/>
                    <a:gd name="T94" fmla="*/ 316 w 350"/>
                    <a:gd name="T95" fmla="*/ 16 h 736"/>
                    <a:gd name="T96" fmla="*/ 284 w 350"/>
                    <a:gd name="T97" fmla="*/ 2 h 736"/>
                    <a:gd name="T98" fmla="*/ 266 w 350"/>
                    <a:gd name="T99"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0" h="736">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2" name="Freeform 10"/>
                <p:cNvSpPr/>
                <p:nvPr/>
              </p:nvSpPr>
              <p:spPr bwMode="auto">
                <a:xfrm>
                  <a:off x="4462463" y="3405188"/>
                  <a:ext cx="219075" cy="219075"/>
                </a:xfrm>
                <a:custGeom>
                  <a:avLst/>
                  <a:gdLst>
                    <a:gd name="T0" fmla="*/ 70 w 138"/>
                    <a:gd name="T1" fmla="*/ 138 h 138"/>
                    <a:gd name="T2" fmla="*/ 70 w 138"/>
                    <a:gd name="T3" fmla="*/ 138 h 138"/>
                    <a:gd name="T4" fmla="*/ 84 w 138"/>
                    <a:gd name="T5" fmla="*/ 138 h 138"/>
                    <a:gd name="T6" fmla="*/ 96 w 138"/>
                    <a:gd name="T7" fmla="*/ 134 h 138"/>
                    <a:gd name="T8" fmla="*/ 108 w 138"/>
                    <a:gd name="T9" fmla="*/ 126 h 138"/>
                    <a:gd name="T10" fmla="*/ 118 w 138"/>
                    <a:gd name="T11" fmla="*/ 118 h 138"/>
                    <a:gd name="T12" fmla="*/ 128 w 138"/>
                    <a:gd name="T13" fmla="*/ 108 h 138"/>
                    <a:gd name="T14" fmla="*/ 134 w 138"/>
                    <a:gd name="T15" fmla="*/ 96 h 138"/>
                    <a:gd name="T16" fmla="*/ 138 w 138"/>
                    <a:gd name="T17" fmla="*/ 84 h 138"/>
                    <a:gd name="T18" fmla="*/ 138 w 138"/>
                    <a:gd name="T19" fmla="*/ 70 h 138"/>
                    <a:gd name="T20" fmla="*/ 138 w 138"/>
                    <a:gd name="T21" fmla="*/ 70 h 138"/>
                    <a:gd name="T22" fmla="*/ 138 w 138"/>
                    <a:gd name="T23" fmla="*/ 56 h 138"/>
                    <a:gd name="T24" fmla="*/ 134 w 138"/>
                    <a:gd name="T25" fmla="*/ 42 h 138"/>
                    <a:gd name="T26" fmla="*/ 128 w 138"/>
                    <a:gd name="T27" fmla="*/ 30 h 138"/>
                    <a:gd name="T28" fmla="*/ 118 w 138"/>
                    <a:gd name="T29" fmla="*/ 20 h 138"/>
                    <a:gd name="T30" fmla="*/ 108 w 138"/>
                    <a:gd name="T31" fmla="*/ 12 h 138"/>
                    <a:gd name="T32" fmla="*/ 96 w 138"/>
                    <a:gd name="T33" fmla="*/ 4 h 138"/>
                    <a:gd name="T34" fmla="*/ 84 w 138"/>
                    <a:gd name="T35" fmla="*/ 0 h 138"/>
                    <a:gd name="T36" fmla="*/ 70 w 138"/>
                    <a:gd name="T37" fmla="*/ 0 h 138"/>
                    <a:gd name="T38" fmla="*/ 70 w 138"/>
                    <a:gd name="T39" fmla="*/ 0 h 138"/>
                    <a:gd name="T40" fmla="*/ 56 w 138"/>
                    <a:gd name="T41" fmla="*/ 0 h 138"/>
                    <a:gd name="T42" fmla="*/ 42 w 138"/>
                    <a:gd name="T43" fmla="*/ 4 h 138"/>
                    <a:gd name="T44" fmla="*/ 30 w 138"/>
                    <a:gd name="T45" fmla="*/ 12 h 138"/>
                    <a:gd name="T46" fmla="*/ 20 w 138"/>
                    <a:gd name="T47" fmla="*/ 20 h 138"/>
                    <a:gd name="T48" fmla="*/ 12 w 138"/>
                    <a:gd name="T49" fmla="*/ 30 h 138"/>
                    <a:gd name="T50" fmla="*/ 4 w 138"/>
                    <a:gd name="T51" fmla="*/ 42 h 138"/>
                    <a:gd name="T52" fmla="*/ 0 w 138"/>
                    <a:gd name="T53" fmla="*/ 56 h 138"/>
                    <a:gd name="T54" fmla="*/ 0 w 138"/>
                    <a:gd name="T55" fmla="*/ 70 h 138"/>
                    <a:gd name="T56" fmla="*/ 0 w 138"/>
                    <a:gd name="T57" fmla="*/ 70 h 138"/>
                    <a:gd name="T58" fmla="*/ 0 w 138"/>
                    <a:gd name="T59" fmla="*/ 84 h 138"/>
                    <a:gd name="T60" fmla="*/ 4 w 138"/>
                    <a:gd name="T61" fmla="*/ 96 h 138"/>
                    <a:gd name="T62" fmla="*/ 12 w 138"/>
                    <a:gd name="T63" fmla="*/ 108 h 138"/>
                    <a:gd name="T64" fmla="*/ 20 w 138"/>
                    <a:gd name="T65" fmla="*/ 118 h 138"/>
                    <a:gd name="T66" fmla="*/ 30 w 138"/>
                    <a:gd name="T67" fmla="*/ 126 h 138"/>
                    <a:gd name="T68" fmla="*/ 42 w 138"/>
                    <a:gd name="T69" fmla="*/ 134 h 138"/>
                    <a:gd name="T70" fmla="*/ 56 w 138"/>
                    <a:gd name="T71" fmla="*/ 138 h 138"/>
                    <a:gd name="T72" fmla="*/ 70 w 138"/>
                    <a:gd name="T73" fmla="*/ 138 h 138"/>
                    <a:gd name="T74" fmla="*/ 70 w 138"/>
                    <a:gd name="T75"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8" h="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92" name="组合 291"/>
              <p:cNvGrpSpPr/>
              <p:nvPr/>
            </p:nvGrpSpPr>
            <p:grpSpPr>
              <a:xfrm>
                <a:off x="4562563" y="1292179"/>
                <a:ext cx="245286" cy="622327"/>
                <a:chOff x="4294188" y="3405188"/>
                <a:chExt cx="555625" cy="1409700"/>
              </a:xfrm>
              <a:grpFill/>
            </p:grpSpPr>
            <p:sp>
              <p:nvSpPr>
                <p:cNvPr id="329" name="Freeform 9"/>
                <p:cNvSpPr/>
                <p:nvPr/>
              </p:nvSpPr>
              <p:spPr bwMode="auto">
                <a:xfrm>
                  <a:off x="4294188" y="3646488"/>
                  <a:ext cx="555625" cy="1168400"/>
                </a:xfrm>
                <a:custGeom>
                  <a:avLst/>
                  <a:gdLst>
                    <a:gd name="T0" fmla="*/ 90 w 350"/>
                    <a:gd name="T1" fmla="*/ 0 h 736"/>
                    <a:gd name="T2" fmla="*/ 78 w 350"/>
                    <a:gd name="T3" fmla="*/ 0 h 736"/>
                    <a:gd name="T4" fmla="*/ 48 w 350"/>
                    <a:gd name="T5" fmla="*/ 10 h 736"/>
                    <a:gd name="T6" fmla="*/ 20 w 350"/>
                    <a:gd name="T7" fmla="*/ 30 h 736"/>
                    <a:gd name="T8" fmla="*/ 6 w 350"/>
                    <a:gd name="T9" fmla="*/ 54 h 736"/>
                    <a:gd name="T10" fmla="*/ 0 w 350"/>
                    <a:gd name="T11" fmla="*/ 72 h 736"/>
                    <a:gd name="T12" fmla="*/ 0 w 350"/>
                    <a:gd name="T13" fmla="*/ 86 h 736"/>
                    <a:gd name="T14" fmla="*/ 0 w 350"/>
                    <a:gd name="T15" fmla="*/ 332 h 736"/>
                    <a:gd name="T16" fmla="*/ 10 w 350"/>
                    <a:gd name="T17" fmla="*/ 352 h 736"/>
                    <a:gd name="T18" fmla="*/ 30 w 350"/>
                    <a:gd name="T19" fmla="*/ 360 h 736"/>
                    <a:gd name="T20" fmla="*/ 40 w 350"/>
                    <a:gd name="T21" fmla="*/ 358 h 736"/>
                    <a:gd name="T22" fmla="*/ 56 w 350"/>
                    <a:gd name="T23" fmla="*/ 342 h 736"/>
                    <a:gd name="T24" fmla="*/ 58 w 350"/>
                    <a:gd name="T25" fmla="*/ 118 h 736"/>
                    <a:gd name="T26" fmla="*/ 84 w 350"/>
                    <a:gd name="T27" fmla="*/ 322 h 736"/>
                    <a:gd name="T28" fmla="*/ 84 w 350"/>
                    <a:gd name="T29" fmla="*/ 330 h 736"/>
                    <a:gd name="T30" fmla="*/ 84 w 350"/>
                    <a:gd name="T31" fmla="*/ 694 h 736"/>
                    <a:gd name="T32" fmla="*/ 88 w 350"/>
                    <a:gd name="T33" fmla="*/ 710 h 736"/>
                    <a:gd name="T34" fmla="*/ 96 w 350"/>
                    <a:gd name="T35" fmla="*/ 724 h 736"/>
                    <a:gd name="T36" fmla="*/ 108 w 350"/>
                    <a:gd name="T37" fmla="*/ 732 h 736"/>
                    <a:gd name="T38" fmla="*/ 124 w 350"/>
                    <a:gd name="T39" fmla="*/ 736 h 736"/>
                    <a:gd name="T40" fmla="*/ 132 w 350"/>
                    <a:gd name="T41" fmla="*/ 736 h 736"/>
                    <a:gd name="T42" fmla="*/ 148 w 350"/>
                    <a:gd name="T43" fmla="*/ 728 h 736"/>
                    <a:gd name="T44" fmla="*/ 158 w 350"/>
                    <a:gd name="T45" fmla="*/ 718 h 736"/>
                    <a:gd name="T46" fmla="*/ 164 w 350"/>
                    <a:gd name="T47" fmla="*/ 702 h 736"/>
                    <a:gd name="T48" fmla="*/ 164 w 350"/>
                    <a:gd name="T49" fmla="*/ 374 h 736"/>
                    <a:gd name="T50" fmla="*/ 184 w 350"/>
                    <a:gd name="T51" fmla="*/ 694 h 736"/>
                    <a:gd name="T52" fmla="*/ 186 w 350"/>
                    <a:gd name="T53" fmla="*/ 702 h 736"/>
                    <a:gd name="T54" fmla="*/ 192 w 350"/>
                    <a:gd name="T55" fmla="*/ 718 h 736"/>
                    <a:gd name="T56" fmla="*/ 202 w 350"/>
                    <a:gd name="T57" fmla="*/ 728 h 736"/>
                    <a:gd name="T58" fmla="*/ 218 w 350"/>
                    <a:gd name="T59" fmla="*/ 736 h 736"/>
                    <a:gd name="T60" fmla="*/ 226 w 350"/>
                    <a:gd name="T61" fmla="*/ 736 h 736"/>
                    <a:gd name="T62" fmla="*/ 240 w 350"/>
                    <a:gd name="T63" fmla="*/ 732 h 736"/>
                    <a:gd name="T64" fmla="*/ 254 w 350"/>
                    <a:gd name="T65" fmla="*/ 724 h 736"/>
                    <a:gd name="T66" fmla="*/ 262 w 350"/>
                    <a:gd name="T67" fmla="*/ 710 h 736"/>
                    <a:gd name="T68" fmla="*/ 266 w 350"/>
                    <a:gd name="T69" fmla="*/ 694 h 736"/>
                    <a:gd name="T70" fmla="*/ 266 w 350"/>
                    <a:gd name="T71" fmla="*/ 320 h 736"/>
                    <a:gd name="T72" fmla="*/ 288 w 350"/>
                    <a:gd name="T73" fmla="*/ 118 h 736"/>
                    <a:gd name="T74" fmla="*/ 288 w 350"/>
                    <a:gd name="T75" fmla="*/ 332 h 736"/>
                    <a:gd name="T76" fmla="*/ 290 w 350"/>
                    <a:gd name="T77" fmla="*/ 342 h 736"/>
                    <a:gd name="T78" fmla="*/ 306 w 350"/>
                    <a:gd name="T79" fmla="*/ 358 h 736"/>
                    <a:gd name="T80" fmla="*/ 318 w 350"/>
                    <a:gd name="T81" fmla="*/ 360 h 736"/>
                    <a:gd name="T82" fmla="*/ 340 w 350"/>
                    <a:gd name="T83" fmla="*/ 352 h 736"/>
                    <a:gd name="T84" fmla="*/ 350 w 350"/>
                    <a:gd name="T85" fmla="*/ 336 h 736"/>
                    <a:gd name="T86" fmla="*/ 350 w 350"/>
                    <a:gd name="T87" fmla="*/ 86 h 736"/>
                    <a:gd name="T88" fmla="*/ 350 w 350"/>
                    <a:gd name="T89" fmla="*/ 68 h 736"/>
                    <a:gd name="T90" fmla="*/ 348 w 350"/>
                    <a:gd name="T91" fmla="*/ 60 h 736"/>
                    <a:gd name="T92" fmla="*/ 338 w 350"/>
                    <a:gd name="T93" fmla="*/ 38 h 736"/>
                    <a:gd name="T94" fmla="*/ 316 w 350"/>
                    <a:gd name="T95" fmla="*/ 16 h 736"/>
                    <a:gd name="T96" fmla="*/ 284 w 350"/>
                    <a:gd name="T97" fmla="*/ 2 h 736"/>
                    <a:gd name="T98" fmla="*/ 266 w 350"/>
                    <a:gd name="T99"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0" h="736">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0" name="Freeform 10"/>
                <p:cNvSpPr/>
                <p:nvPr/>
              </p:nvSpPr>
              <p:spPr bwMode="auto">
                <a:xfrm>
                  <a:off x="4462463" y="3405188"/>
                  <a:ext cx="219075" cy="219075"/>
                </a:xfrm>
                <a:custGeom>
                  <a:avLst/>
                  <a:gdLst>
                    <a:gd name="T0" fmla="*/ 70 w 138"/>
                    <a:gd name="T1" fmla="*/ 138 h 138"/>
                    <a:gd name="T2" fmla="*/ 70 w 138"/>
                    <a:gd name="T3" fmla="*/ 138 h 138"/>
                    <a:gd name="T4" fmla="*/ 84 w 138"/>
                    <a:gd name="T5" fmla="*/ 138 h 138"/>
                    <a:gd name="T6" fmla="*/ 96 w 138"/>
                    <a:gd name="T7" fmla="*/ 134 h 138"/>
                    <a:gd name="T8" fmla="*/ 108 w 138"/>
                    <a:gd name="T9" fmla="*/ 126 h 138"/>
                    <a:gd name="T10" fmla="*/ 118 w 138"/>
                    <a:gd name="T11" fmla="*/ 118 h 138"/>
                    <a:gd name="T12" fmla="*/ 128 w 138"/>
                    <a:gd name="T13" fmla="*/ 108 h 138"/>
                    <a:gd name="T14" fmla="*/ 134 w 138"/>
                    <a:gd name="T15" fmla="*/ 96 h 138"/>
                    <a:gd name="T16" fmla="*/ 138 w 138"/>
                    <a:gd name="T17" fmla="*/ 84 h 138"/>
                    <a:gd name="T18" fmla="*/ 138 w 138"/>
                    <a:gd name="T19" fmla="*/ 70 h 138"/>
                    <a:gd name="T20" fmla="*/ 138 w 138"/>
                    <a:gd name="T21" fmla="*/ 70 h 138"/>
                    <a:gd name="T22" fmla="*/ 138 w 138"/>
                    <a:gd name="T23" fmla="*/ 56 h 138"/>
                    <a:gd name="T24" fmla="*/ 134 w 138"/>
                    <a:gd name="T25" fmla="*/ 42 h 138"/>
                    <a:gd name="T26" fmla="*/ 128 w 138"/>
                    <a:gd name="T27" fmla="*/ 30 h 138"/>
                    <a:gd name="T28" fmla="*/ 118 w 138"/>
                    <a:gd name="T29" fmla="*/ 20 h 138"/>
                    <a:gd name="T30" fmla="*/ 108 w 138"/>
                    <a:gd name="T31" fmla="*/ 12 h 138"/>
                    <a:gd name="T32" fmla="*/ 96 w 138"/>
                    <a:gd name="T33" fmla="*/ 4 h 138"/>
                    <a:gd name="T34" fmla="*/ 84 w 138"/>
                    <a:gd name="T35" fmla="*/ 0 h 138"/>
                    <a:gd name="T36" fmla="*/ 70 w 138"/>
                    <a:gd name="T37" fmla="*/ 0 h 138"/>
                    <a:gd name="T38" fmla="*/ 70 w 138"/>
                    <a:gd name="T39" fmla="*/ 0 h 138"/>
                    <a:gd name="T40" fmla="*/ 56 w 138"/>
                    <a:gd name="T41" fmla="*/ 0 h 138"/>
                    <a:gd name="T42" fmla="*/ 42 w 138"/>
                    <a:gd name="T43" fmla="*/ 4 h 138"/>
                    <a:gd name="T44" fmla="*/ 30 w 138"/>
                    <a:gd name="T45" fmla="*/ 12 h 138"/>
                    <a:gd name="T46" fmla="*/ 20 w 138"/>
                    <a:gd name="T47" fmla="*/ 20 h 138"/>
                    <a:gd name="T48" fmla="*/ 12 w 138"/>
                    <a:gd name="T49" fmla="*/ 30 h 138"/>
                    <a:gd name="T50" fmla="*/ 4 w 138"/>
                    <a:gd name="T51" fmla="*/ 42 h 138"/>
                    <a:gd name="T52" fmla="*/ 0 w 138"/>
                    <a:gd name="T53" fmla="*/ 56 h 138"/>
                    <a:gd name="T54" fmla="*/ 0 w 138"/>
                    <a:gd name="T55" fmla="*/ 70 h 138"/>
                    <a:gd name="T56" fmla="*/ 0 w 138"/>
                    <a:gd name="T57" fmla="*/ 70 h 138"/>
                    <a:gd name="T58" fmla="*/ 0 w 138"/>
                    <a:gd name="T59" fmla="*/ 84 h 138"/>
                    <a:gd name="T60" fmla="*/ 4 w 138"/>
                    <a:gd name="T61" fmla="*/ 96 h 138"/>
                    <a:gd name="T62" fmla="*/ 12 w 138"/>
                    <a:gd name="T63" fmla="*/ 108 h 138"/>
                    <a:gd name="T64" fmla="*/ 20 w 138"/>
                    <a:gd name="T65" fmla="*/ 118 h 138"/>
                    <a:gd name="T66" fmla="*/ 30 w 138"/>
                    <a:gd name="T67" fmla="*/ 126 h 138"/>
                    <a:gd name="T68" fmla="*/ 42 w 138"/>
                    <a:gd name="T69" fmla="*/ 134 h 138"/>
                    <a:gd name="T70" fmla="*/ 56 w 138"/>
                    <a:gd name="T71" fmla="*/ 138 h 138"/>
                    <a:gd name="T72" fmla="*/ 70 w 138"/>
                    <a:gd name="T73" fmla="*/ 138 h 138"/>
                    <a:gd name="T74" fmla="*/ 70 w 138"/>
                    <a:gd name="T75"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8" h="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93" name="组合 292"/>
              <p:cNvGrpSpPr/>
              <p:nvPr/>
            </p:nvGrpSpPr>
            <p:grpSpPr>
              <a:xfrm>
                <a:off x="4009239" y="1292179"/>
                <a:ext cx="245286" cy="622327"/>
                <a:chOff x="4294188" y="3405188"/>
                <a:chExt cx="555625" cy="1409700"/>
              </a:xfrm>
              <a:grpFill/>
            </p:grpSpPr>
            <p:sp>
              <p:nvSpPr>
                <p:cNvPr id="327" name="Freeform 9"/>
                <p:cNvSpPr/>
                <p:nvPr/>
              </p:nvSpPr>
              <p:spPr bwMode="auto">
                <a:xfrm>
                  <a:off x="4294188" y="3646488"/>
                  <a:ext cx="555625" cy="1168400"/>
                </a:xfrm>
                <a:custGeom>
                  <a:avLst/>
                  <a:gdLst>
                    <a:gd name="T0" fmla="*/ 90 w 350"/>
                    <a:gd name="T1" fmla="*/ 0 h 736"/>
                    <a:gd name="T2" fmla="*/ 78 w 350"/>
                    <a:gd name="T3" fmla="*/ 0 h 736"/>
                    <a:gd name="T4" fmla="*/ 48 w 350"/>
                    <a:gd name="T5" fmla="*/ 10 h 736"/>
                    <a:gd name="T6" fmla="*/ 20 w 350"/>
                    <a:gd name="T7" fmla="*/ 30 h 736"/>
                    <a:gd name="T8" fmla="*/ 6 w 350"/>
                    <a:gd name="T9" fmla="*/ 54 h 736"/>
                    <a:gd name="T10" fmla="*/ 0 w 350"/>
                    <a:gd name="T11" fmla="*/ 72 h 736"/>
                    <a:gd name="T12" fmla="*/ 0 w 350"/>
                    <a:gd name="T13" fmla="*/ 86 h 736"/>
                    <a:gd name="T14" fmla="*/ 0 w 350"/>
                    <a:gd name="T15" fmla="*/ 332 h 736"/>
                    <a:gd name="T16" fmla="*/ 10 w 350"/>
                    <a:gd name="T17" fmla="*/ 352 h 736"/>
                    <a:gd name="T18" fmla="*/ 30 w 350"/>
                    <a:gd name="T19" fmla="*/ 360 h 736"/>
                    <a:gd name="T20" fmla="*/ 40 w 350"/>
                    <a:gd name="T21" fmla="*/ 358 h 736"/>
                    <a:gd name="T22" fmla="*/ 56 w 350"/>
                    <a:gd name="T23" fmla="*/ 342 h 736"/>
                    <a:gd name="T24" fmla="*/ 58 w 350"/>
                    <a:gd name="T25" fmla="*/ 118 h 736"/>
                    <a:gd name="T26" fmla="*/ 84 w 350"/>
                    <a:gd name="T27" fmla="*/ 322 h 736"/>
                    <a:gd name="T28" fmla="*/ 84 w 350"/>
                    <a:gd name="T29" fmla="*/ 330 h 736"/>
                    <a:gd name="T30" fmla="*/ 84 w 350"/>
                    <a:gd name="T31" fmla="*/ 694 h 736"/>
                    <a:gd name="T32" fmla="*/ 88 w 350"/>
                    <a:gd name="T33" fmla="*/ 710 h 736"/>
                    <a:gd name="T34" fmla="*/ 96 w 350"/>
                    <a:gd name="T35" fmla="*/ 724 h 736"/>
                    <a:gd name="T36" fmla="*/ 108 w 350"/>
                    <a:gd name="T37" fmla="*/ 732 h 736"/>
                    <a:gd name="T38" fmla="*/ 124 w 350"/>
                    <a:gd name="T39" fmla="*/ 736 h 736"/>
                    <a:gd name="T40" fmla="*/ 132 w 350"/>
                    <a:gd name="T41" fmla="*/ 736 h 736"/>
                    <a:gd name="T42" fmla="*/ 148 w 350"/>
                    <a:gd name="T43" fmla="*/ 728 h 736"/>
                    <a:gd name="T44" fmla="*/ 158 w 350"/>
                    <a:gd name="T45" fmla="*/ 718 h 736"/>
                    <a:gd name="T46" fmla="*/ 164 w 350"/>
                    <a:gd name="T47" fmla="*/ 702 h 736"/>
                    <a:gd name="T48" fmla="*/ 164 w 350"/>
                    <a:gd name="T49" fmla="*/ 374 h 736"/>
                    <a:gd name="T50" fmla="*/ 184 w 350"/>
                    <a:gd name="T51" fmla="*/ 694 h 736"/>
                    <a:gd name="T52" fmla="*/ 186 w 350"/>
                    <a:gd name="T53" fmla="*/ 702 h 736"/>
                    <a:gd name="T54" fmla="*/ 192 w 350"/>
                    <a:gd name="T55" fmla="*/ 718 h 736"/>
                    <a:gd name="T56" fmla="*/ 202 w 350"/>
                    <a:gd name="T57" fmla="*/ 728 h 736"/>
                    <a:gd name="T58" fmla="*/ 218 w 350"/>
                    <a:gd name="T59" fmla="*/ 736 h 736"/>
                    <a:gd name="T60" fmla="*/ 226 w 350"/>
                    <a:gd name="T61" fmla="*/ 736 h 736"/>
                    <a:gd name="T62" fmla="*/ 240 w 350"/>
                    <a:gd name="T63" fmla="*/ 732 h 736"/>
                    <a:gd name="T64" fmla="*/ 254 w 350"/>
                    <a:gd name="T65" fmla="*/ 724 h 736"/>
                    <a:gd name="T66" fmla="*/ 262 w 350"/>
                    <a:gd name="T67" fmla="*/ 710 h 736"/>
                    <a:gd name="T68" fmla="*/ 266 w 350"/>
                    <a:gd name="T69" fmla="*/ 694 h 736"/>
                    <a:gd name="T70" fmla="*/ 266 w 350"/>
                    <a:gd name="T71" fmla="*/ 320 h 736"/>
                    <a:gd name="T72" fmla="*/ 288 w 350"/>
                    <a:gd name="T73" fmla="*/ 118 h 736"/>
                    <a:gd name="T74" fmla="*/ 288 w 350"/>
                    <a:gd name="T75" fmla="*/ 332 h 736"/>
                    <a:gd name="T76" fmla="*/ 290 w 350"/>
                    <a:gd name="T77" fmla="*/ 342 h 736"/>
                    <a:gd name="T78" fmla="*/ 306 w 350"/>
                    <a:gd name="T79" fmla="*/ 358 h 736"/>
                    <a:gd name="T80" fmla="*/ 318 w 350"/>
                    <a:gd name="T81" fmla="*/ 360 h 736"/>
                    <a:gd name="T82" fmla="*/ 340 w 350"/>
                    <a:gd name="T83" fmla="*/ 352 h 736"/>
                    <a:gd name="T84" fmla="*/ 350 w 350"/>
                    <a:gd name="T85" fmla="*/ 336 h 736"/>
                    <a:gd name="T86" fmla="*/ 350 w 350"/>
                    <a:gd name="T87" fmla="*/ 86 h 736"/>
                    <a:gd name="T88" fmla="*/ 350 w 350"/>
                    <a:gd name="T89" fmla="*/ 68 h 736"/>
                    <a:gd name="T90" fmla="*/ 348 w 350"/>
                    <a:gd name="T91" fmla="*/ 60 h 736"/>
                    <a:gd name="T92" fmla="*/ 338 w 350"/>
                    <a:gd name="T93" fmla="*/ 38 h 736"/>
                    <a:gd name="T94" fmla="*/ 316 w 350"/>
                    <a:gd name="T95" fmla="*/ 16 h 736"/>
                    <a:gd name="T96" fmla="*/ 284 w 350"/>
                    <a:gd name="T97" fmla="*/ 2 h 736"/>
                    <a:gd name="T98" fmla="*/ 266 w 350"/>
                    <a:gd name="T99"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0" h="736">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8" name="Freeform 10"/>
                <p:cNvSpPr/>
                <p:nvPr/>
              </p:nvSpPr>
              <p:spPr bwMode="auto">
                <a:xfrm>
                  <a:off x="4462463" y="3405188"/>
                  <a:ext cx="219075" cy="219075"/>
                </a:xfrm>
                <a:custGeom>
                  <a:avLst/>
                  <a:gdLst>
                    <a:gd name="T0" fmla="*/ 70 w 138"/>
                    <a:gd name="T1" fmla="*/ 138 h 138"/>
                    <a:gd name="T2" fmla="*/ 70 w 138"/>
                    <a:gd name="T3" fmla="*/ 138 h 138"/>
                    <a:gd name="T4" fmla="*/ 84 w 138"/>
                    <a:gd name="T5" fmla="*/ 138 h 138"/>
                    <a:gd name="T6" fmla="*/ 96 w 138"/>
                    <a:gd name="T7" fmla="*/ 134 h 138"/>
                    <a:gd name="T8" fmla="*/ 108 w 138"/>
                    <a:gd name="T9" fmla="*/ 126 h 138"/>
                    <a:gd name="T10" fmla="*/ 118 w 138"/>
                    <a:gd name="T11" fmla="*/ 118 h 138"/>
                    <a:gd name="T12" fmla="*/ 128 w 138"/>
                    <a:gd name="T13" fmla="*/ 108 h 138"/>
                    <a:gd name="T14" fmla="*/ 134 w 138"/>
                    <a:gd name="T15" fmla="*/ 96 h 138"/>
                    <a:gd name="T16" fmla="*/ 138 w 138"/>
                    <a:gd name="T17" fmla="*/ 84 h 138"/>
                    <a:gd name="T18" fmla="*/ 138 w 138"/>
                    <a:gd name="T19" fmla="*/ 70 h 138"/>
                    <a:gd name="T20" fmla="*/ 138 w 138"/>
                    <a:gd name="T21" fmla="*/ 70 h 138"/>
                    <a:gd name="T22" fmla="*/ 138 w 138"/>
                    <a:gd name="T23" fmla="*/ 56 h 138"/>
                    <a:gd name="T24" fmla="*/ 134 w 138"/>
                    <a:gd name="T25" fmla="*/ 42 h 138"/>
                    <a:gd name="T26" fmla="*/ 128 w 138"/>
                    <a:gd name="T27" fmla="*/ 30 h 138"/>
                    <a:gd name="T28" fmla="*/ 118 w 138"/>
                    <a:gd name="T29" fmla="*/ 20 h 138"/>
                    <a:gd name="T30" fmla="*/ 108 w 138"/>
                    <a:gd name="T31" fmla="*/ 12 h 138"/>
                    <a:gd name="T32" fmla="*/ 96 w 138"/>
                    <a:gd name="T33" fmla="*/ 4 h 138"/>
                    <a:gd name="T34" fmla="*/ 84 w 138"/>
                    <a:gd name="T35" fmla="*/ 0 h 138"/>
                    <a:gd name="T36" fmla="*/ 70 w 138"/>
                    <a:gd name="T37" fmla="*/ 0 h 138"/>
                    <a:gd name="T38" fmla="*/ 70 w 138"/>
                    <a:gd name="T39" fmla="*/ 0 h 138"/>
                    <a:gd name="T40" fmla="*/ 56 w 138"/>
                    <a:gd name="T41" fmla="*/ 0 h 138"/>
                    <a:gd name="T42" fmla="*/ 42 w 138"/>
                    <a:gd name="T43" fmla="*/ 4 h 138"/>
                    <a:gd name="T44" fmla="*/ 30 w 138"/>
                    <a:gd name="T45" fmla="*/ 12 h 138"/>
                    <a:gd name="T46" fmla="*/ 20 w 138"/>
                    <a:gd name="T47" fmla="*/ 20 h 138"/>
                    <a:gd name="T48" fmla="*/ 12 w 138"/>
                    <a:gd name="T49" fmla="*/ 30 h 138"/>
                    <a:gd name="T50" fmla="*/ 4 w 138"/>
                    <a:gd name="T51" fmla="*/ 42 h 138"/>
                    <a:gd name="T52" fmla="*/ 0 w 138"/>
                    <a:gd name="T53" fmla="*/ 56 h 138"/>
                    <a:gd name="T54" fmla="*/ 0 w 138"/>
                    <a:gd name="T55" fmla="*/ 70 h 138"/>
                    <a:gd name="T56" fmla="*/ 0 w 138"/>
                    <a:gd name="T57" fmla="*/ 70 h 138"/>
                    <a:gd name="T58" fmla="*/ 0 w 138"/>
                    <a:gd name="T59" fmla="*/ 84 h 138"/>
                    <a:gd name="T60" fmla="*/ 4 w 138"/>
                    <a:gd name="T61" fmla="*/ 96 h 138"/>
                    <a:gd name="T62" fmla="*/ 12 w 138"/>
                    <a:gd name="T63" fmla="*/ 108 h 138"/>
                    <a:gd name="T64" fmla="*/ 20 w 138"/>
                    <a:gd name="T65" fmla="*/ 118 h 138"/>
                    <a:gd name="T66" fmla="*/ 30 w 138"/>
                    <a:gd name="T67" fmla="*/ 126 h 138"/>
                    <a:gd name="T68" fmla="*/ 42 w 138"/>
                    <a:gd name="T69" fmla="*/ 134 h 138"/>
                    <a:gd name="T70" fmla="*/ 56 w 138"/>
                    <a:gd name="T71" fmla="*/ 138 h 138"/>
                    <a:gd name="T72" fmla="*/ 70 w 138"/>
                    <a:gd name="T73" fmla="*/ 138 h 138"/>
                    <a:gd name="T74" fmla="*/ 70 w 138"/>
                    <a:gd name="T75"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8" h="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94" name="组合 293"/>
              <p:cNvGrpSpPr/>
              <p:nvPr/>
            </p:nvGrpSpPr>
            <p:grpSpPr>
              <a:xfrm>
                <a:off x="4839225" y="1292179"/>
                <a:ext cx="245286" cy="622327"/>
                <a:chOff x="4294188" y="3405188"/>
                <a:chExt cx="555625" cy="1409700"/>
              </a:xfrm>
              <a:grpFill/>
            </p:grpSpPr>
            <p:sp>
              <p:nvSpPr>
                <p:cNvPr id="325" name="Freeform 9"/>
                <p:cNvSpPr/>
                <p:nvPr/>
              </p:nvSpPr>
              <p:spPr bwMode="auto">
                <a:xfrm>
                  <a:off x="4294188" y="3646488"/>
                  <a:ext cx="555625" cy="1168400"/>
                </a:xfrm>
                <a:custGeom>
                  <a:avLst/>
                  <a:gdLst>
                    <a:gd name="T0" fmla="*/ 90 w 350"/>
                    <a:gd name="T1" fmla="*/ 0 h 736"/>
                    <a:gd name="T2" fmla="*/ 78 w 350"/>
                    <a:gd name="T3" fmla="*/ 0 h 736"/>
                    <a:gd name="T4" fmla="*/ 48 w 350"/>
                    <a:gd name="T5" fmla="*/ 10 h 736"/>
                    <a:gd name="T6" fmla="*/ 20 w 350"/>
                    <a:gd name="T7" fmla="*/ 30 h 736"/>
                    <a:gd name="T8" fmla="*/ 6 w 350"/>
                    <a:gd name="T9" fmla="*/ 54 h 736"/>
                    <a:gd name="T10" fmla="*/ 0 w 350"/>
                    <a:gd name="T11" fmla="*/ 72 h 736"/>
                    <a:gd name="T12" fmla="*/ 0 w 350"/>
                    <a:gd name="T13" fmla="*/ 86 h 736"/>
                    <a:gd name="T14" fmla="*/ 0 w 350"/>
                    <a:gd name="T15" fmla="*/ 332 h 736"/>
                    <a:gd name="T16" fmla="*/ 10 w 350"/>
                    <a:gd name="T17" fmla="*/ 352 h 736"/>
                    <a:gd name="T18" fmla="*/ 30 w 350"/>
                    <a:gd name="T19" fmla="*/ 360 h 736"/>
                    <a:gd name="T20" fmla="*/ 40 w 350"/>
                    <a:gd name="T21" fmla="*/ 358 h 736"/>
                    <a:gd name="T22" fmla="*/ 56 w 350"/>
                    <a:gd name="T23" fmla="*/ 342 h 736"/>
                    <a:gd name="T24" fmla="*/ 58 w 350"/>
                    <a:gd name="T25" fmla="*/ 118 h 736"/>
                    <a:gd name="T26" fmla="*/ 84 w 350"/>
                    <a:gd name="T27" fmla="*/ 322 h 736"/>
                    <a:gd name="T28" fmla="*/ 84 w 350"/>
                    <a:gd name="T29" fmla="*/ 330 h 736"/>
                    <a:gd name="T30" fmla="*/ 84 w 350"/>
                    <a:gd name="T31" fmla="*/ 694 h 736"/>
                    <a:gd name="T32" fmla="*/ 88 w 350"/>
                    <a:gd name="T33" fmla="*/ 710 h 736"/>
                    <a:gd name="T34" fmla="*/ 96 w 350"/>
                    <a:gd name="T35" fmla="*/ 724 h 736"/>
                    <a:gd name="T36" fmla="*/ 108 w 350"/>
                    <a:gd name="T37" fmla="*/ 732 h 736"/>
                    <a:gd name="T38" fmla="*/ 124 w 350"/>
                    <a:gd name="T39" fmla="*/ 736 h 736"/>
                    <a:gd name="T40" fmla="*/ 132 w 350"/>
                    <a:gd name="T41" fmla="*/ 736 h 736"/>
                    <a:gd name="T42" fmla="*/ 148 w 350"/>
                    <a:gd name="T43" fmla="*/ 728 h 736"/>
                    <a:gd name="T44" fmla="*/ 158 w 350"/>
                    <a:gd name="T45" fmla="*/ 718 h 736"/>
                    <a:gd name="T46" fmla="*/ 164 w 350"/>
                    <a:gd name="T47" fmla="*/ 702 h 736"/>
                    <a:gd name="T48" fmla="*/ 164 w 350"/>
                    <a:gd name="T49" fmla="*/ 374 h 736"/>
                    <a:gd name="T50" fmla="*/ 184 w 350"/>
                    <a:gd name="T51" fmla="*/ 694 h 736"/>
                    <a:gd name="T52" fmla="*/ 186 w 350"/>
                    <a:gd name="T53" fmla="*/ 702 h 736"/>
                    <a:gd name="T54" fmla="*/ 192 w 350"/>
                    <a:gd name="T55" fmla="*/ 718 h 736"/>
                    <a:gd name="T56" fmla="*/ 202 w 350"/>
                    <a:gd name="T57" fmla="*/ 728 h 736"/>
                    <a:gd name="T58" fmla="*/ 218 w 350"/>
                    <a:gd name="T59" fmla="*/ 736 h 736"/>
                    <a:gd name="T60" fmla="*/ 226 w 350"/>
                    <a:gd name="T61" fmla="*/ 736 h 736"/>
                    <a:gd name="T62" fmla="*/ 240 w 350"/>
                    <a:gd name="T63" fmla="*/ 732 h 736"/>
                    <a:gd name="T64" fmla="*/ 254 w 350"/>
                    <a:gd name="T65" fmla="*/ 724 h 736"/>
                    <a:gd name="T66" fmla="*/ 262 w 350"/>
                    <a:gd name="T67" fmla="*/ 710 h 736"/>
                    <a:gd name="T68" fmla="*/ 266 w 350"/>
                    <a:gd name="T69" fmla="*/ 694 h 736"/>
                    <a:gd name="T70" fmla="*/ 266 w 350"/>
                    <a:gd name="T71" fmla="*/ 320 h 736"/>
                    <a:gd name="T72" fmla="*/ 288 w 350"/>
                    <a:gd name="T73" fmla="*/ 118 h 736"/>
                    <a:gd name="T74" fmla="*/ 288 w 350"/>
                    <a:gd name="T75" fmla="*/ 332 h 736"/>
                    <a:gd name="T76" fmla="*/ 290 w 350"/>
                    <a:gd name="T77" fmla="*/ 342 h 736"/>
                    <a:gd name="T78" fmla="*/ 306 w 350"/>
                    <a:gd name="T79" fmla="*/ 358 h 736"/>
                    <a:gd name="T80" fmla="*/ 318 w 350"/>
                    <a:gd name="T81" fmla="*/ 360 h 736"/>
                    <a:gd name="T82" fmla="*/ 340 w 350"/>
                    <a:gd name="T83" fmla="*/ 352 h 736"/>
                    <a:gd name="T84" fmla="*/ 350 w 350"/>
                    <a:gd name="T85" fmla="*/ 336 h 736"/>
                    <a:gd name="T86" fmla="*/ 350 w 350"/>
                    <a:gd name="T87" fmla="*/ 86 h 736"/>
                    <a:gd name="T88" fmla="*/ 350 w 350"/>
                    <a:gd name="T89" fmla="*/ 68 h 736"/>
                    <a:gd name="T90" fmla="*/ 348 w 350"/>
                    <a:gd name="T91" fmla="*/ 60 h 736"/>
                    <a:gd name="T92" fmla="*/ 338 w 350"/>
                    <a:gd name="T93" fmla="*/ 38 h 736"/>
                    <a:gd name="T94" fmla="*/ 316 w 350"/>
                    <a:gd name="T95" fmla="*/ 16 h 736"/>
                    <a:gd name="T96" fmla="*/ 284 w 350"/>
                    <a:gd name="T97" fmla="*/ 2 h 736"/>
                    <a:gd name="T98" fmla="*/ 266 w 350"/>
                    <a:gd name="T99"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0" h="736">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6" name="Freeform 10"/>
                <p:cNvSpPr/>
                <p:nvPr/>
              </p:nvSpPr>
              <p:spPr bwMode="auto">
                <a:xfrm>
                  <a:off x="4462463" y="3405188"/>
                  <a:ext cx="219075" cy="219075"/>
                </a:xfrm>
                <a:custGeom>
                  <a:avLst/>
                  <a:gdLst>
                    <a:gd name="T0" fmla="*/ 70 w 138"/>
                    <a:gd name="T1" fmla="*/ 138 h 138"/>
                    <a:gd name="T2" fmla="*/ 70 w 138"/>
                    <a:gd name="T3" fmla="*/ 138 h 138"/>
                    <a:gd name="T4" fmla="*/ 84 w 138"/>
                    <a:gd name="T5" fmla="*/ 138 h 138"/>
                    <a:gd name="T6" fmla="*/ 96 w 138"/>
                    <a:gd name="T7" fmla="*/ 134 h 138"/>
                    <a:gd name="T8" fmla="*/ 108 w 138"/>
                    <a:gd name="T9" fmla="*/ 126 h 138"/>
                    <a:gd name="T10" fmla="*/ 118 w 138"/>
                    <a:gd name="T11" fmla="*/ 118 h 138"/>
                    <a:gd name="T12" fmla="*/ 128 w 138"/>
                    <a:gd name="T13" fmla="*/ 108 h 138"/>
                    <a:gd name="T14" fmla="*/ 134 w 138"/>
                    <a:gd name="T15" fmla="*/ 96 h 138"/>
                    <a:gd name="T16" fmla="*/ 138 w 138"/>
                    <a:gd name="T17" fmla="*/ 84 h 138"/>
                    <a:gd name="T18" fmla="*/ 138 w 138"/>
                    <a:gd name="T19" fmla="*/ 70 h 138"/>
                    <a:gd name="T20" fmla="*/ 138 w 138"/>
                    <a:gd name="T21" fmla="*/ 70 h 138"/>
                    <a:gd name="T22" fmla="*/ 138 w 138"/>
                    <a:gd name="T23" fmla="*/ 56 h 138"/>
                    <a:gd name="T24" fmla="*/ 134 w 138"/>
                    <a:gd name="T25" fmla="*/ 42 h 138"/>
                    <a:gd name="T26" fmla="*/ 128 w 138"/>
                    <a:gd name="T27" fmla="*/ 30 h 138"/>
                    <a:gd name="T28" fmla="*/ 118 w 138"/>
                    <a:gd name="T29" fmla="*/ 20 h 138"/>
                    <a:gd name="T30" fmla="*/ 108 w 138"/>
                    <a:gd name="T31" fmla="*/ 12 h 138"/>
                    <a:gd name="T32" fmla="*/ 96 w 138"/>
                    <a:gd name="T33" fmla="*/ 4 h 138"/>
                    <a:gd name="T34" fmla="*/ 84 w 138"/>
                    <a:gd name="T35" fmla="*/ 0 h 138"/>
                    <a:gd name="T36" fmla="*/ 70 w 138"/>
                    <a:gd name="T37" fmla="*/ 0 h 138"/>
                    <a:gd name="T38" fmla="*/ 70 w 138"/>
                    <a:gd name="T39" fmla="*/ 0 h 138"/>
                    <a:gd name="T40" fmla="*/ 56 w 138"/>
                    <a:gd name="T41" fmla="*/ 0 h 138"/>
                    <a:gd name="T42" fmla="*/ 42 w 138"/>
                    <a:gd name="T43" fmla="*/ 4 h 138"/>
                    <a:gd name="T44" fmla="*/ 30 w 138"/>
                    <a:gd name="T45" fmla="*/ 12 h 138"/>
                    <a:gd name="T46" fmla="*/ 20 w 138"/>
                    <a:gd name="T47" fmla="*/ 20 h 138"/>
                    <a:gd name="T48" fmla="*/ 12 w 138"/>
                    <a:gd name="T49" fmla="*/ 30 h 138"/>
                    <a:gd name="T50" fmla="*/ 4 w 138"/>
                    <a:gd name="T51" fmla="*/ 42 h 138"/>
                    <a:gd name="T52" fmla="*/ 0 w 138"/>
                    <a:gd name="T53" fmla="*/ 56 h 138"/>
                    <a:gd name="T54" fmla="*/ 0 w 138"/>
                    <a:gd name="T55" fmla="*/ 70 h 138"/>
                    <a:gd name="T56" fmla="*/ 0 w 138"/>
                    <a:gd name="T57" fmla="*/ 70 h 138"/>
                    <a:gd name="T58" fmla="*/ 0 w 138"/>
                    <a:gd name="T59" fmla="*/ 84 h 138"/>
                    <a:gd name="T60" fmla="*/ 4 w 138"/>
                    <a:gd name="T61" fmla="*/ 96 h 138"/>
                    <a:gd name="T62" fmla="*/ 12 w 138"/>
                    <a:gd name="T63" fmla="*/ 108 h 138"/>
                    <a:gd name="T64" fmla="*/ 20 w 138"/>
                    <a:gd name="T65" fmla="*/ 118 h 138"/>
                    <a:gd name="T66" fmla="*/ 30 w 138"/>
                    <a:gd name="T67" fmla="*/ 126 h 138"/>
                    <a:gd name="T68" fmla="*/ 42 w 138"/>
                    <a:gd name="T69" fmla="*/ 134 h 138"/>
                    <a:gd name="T70" fmla="*/ 56 w 138"/>
                    <a:gd name="T71" fmla="*/ 138 h 138"/>
                    <a:gd name="T72" fmla="*/ 70 w 138"/>
                    <a:gd name="T73" fmla="*/ 138 h 138"/>
                    <a:gd name="T74" fmla="*/ 70 w 138"/>
                    <a:gd name="T75"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8" h="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95" name="组合 294"/>
              <p:cNvGrpSpPr/>
              <p:nvPr/>
            </p:nvGrpSpPr>
            <p:grpSpPr>
              <a:xfrm>
                <a:off x="5115887" y="1292179"/>
                <a:ext cx="245286" cy="622327"/>
                <a:chOff x="4294188" y="3405188"/>
                <a:chExt cx="555625" cy="1409700"/>
              </a:xfrm>
              <a:grpFill/>
            </p:grpSpPr>
            <p:sp>
              <p:nvSpPr>
                <p:cNvPr id="323" name="Freeform 9"/>
                <p:cNvSpPr/>
                <p:nvPr/>
              </p:nvSpPr>
              <p:spPr bwMode="auto">
                <a:xfrm>
                  <a:off x="4294188" y="3646488"/>
                  <a:ext cx="555625" cy="1168400"/>
                </a:xfrm>
                <a:custGeom>
                  <a:avLst/>
                  <a:gdLst>
                    <a:gd name="T0" fmla="*/ 90 w 350"/>
                    <a:gd name="T1" fmla="*/ 0 h 736"/>
                    <a:gd name="T2" fmla="*/ 78 w 350"/>
                    <a:gd name="T3" fmla="*/ 0 h 736"/>
                    <a:gd name="T4" fmla="*/ 48 w 350"/>
                    <a:gd name="T5" fmla="*/ 10 h 736"/>
                    <a:gd name="T6" fmla="*/ 20 w 350"/>
                    <a:gd name="T7" fmla="*/ 30 h 736"/>
                    <a:gd name="T8" fmla="*/ 6 w 350"/>
                    <a:gd name="T9" fmla="*/ 54 h 736"/>
                    <a:gd name="T10" fmla="*/ 0 w 350"/>
                    <a:gd name="T11" fmla="*/ 72 h 736"/>
                    <a:gd name="T12" fmla="*/ 0 w 350"/>
                    <a:gd name="T13" fmla="*/ 86 h 736"/>
                    <a:gd name="T14" fmla="*/ 0 w 350"/>
                    <a:gd name="T15" fmla="*/ 332 h 736"/>
                    <a:gd name="T16" fmla="*/ 10 w 350"/>
                    <a:gd name="T17" fmla="*/ 352 h 736"/>
                    <a:gd name="T18" fmla="*/ 30 w 350"/>
                    <a:gd name="T19" fmla="*/ 360 h 736"/>
                    <a:gd name="T20" fmla="*/ 40 w 350"/>
                    <a:gd name="T21" fmla="*/ 358 h 736"/>
                    <a:gd name="T22" fmla="*/ 56 w 350"/>
                    <a:gd name="T23" fmla="*/ 342 h 736"/>
                    <a:gd name="T24" fmla="*/ 58 w 350"/>
                    <a:gd name="T25" fmla="*/ 118 h 736"/>
                    <a:gd name="T26" fmla="*/ 84 w 350"/>
                    <a:gd name="T27" fmla="*/ 322 h 736"/>
                    <a:gd name="T28" fmla="*/ 84 w 350"/>
                    <a:gd name="T29" fmla="*/ 330 h 736"/>
                    <a:gd name="T30" fmla="*/ 84 w 350"/>
                    <a:gd name="T31" fmla="*/ 694 h 736"/>
                    <a:gd name="T32" fmla="*/ 88 w 350"/>
                    <a:gd name="T33" fmla="*/ 710 h 736"/>
                    <a:gd name="T34" fmla="*/ 96 w 350"/>
                    <a:gd name="T35" fmla="*/ 724 h 736"/>
                    <a:gd name="T36" fmla="*/ 108 w 350"/>
                    <a:gd name="T37" fmla="*/ 732 h 736"/>
                    <a:gd name="T38" fmla="*/ 124 w 350"/>
                    <a:gd name="T39" fmla="*/ 736 h 736"/>
                    <a:gd name="T40" fmla="*/ 132 w 350"/>
                    <a:gd name="T41" fmla="*/ 736 h 736"/>
                    <a:gd name="T42" fmla="*/ 148 w 350"/>
                    <a:gd name="T43" fmla="*/ 728 h 736"/>
                    <a:gd name="T44" fmla="*/ 158 w 350"/>
                    <a:gd name="T45" fmla="*/ 718 h 736"/>
                    <a:gd name="T46" fmla="*/ 164 w 350"/>
                    <a:gd name="T47" fmla="*/ 702 h 736"/>
                    <a:gd name="T48" fmla="*/ 164 w 350"/>
                    <a:gd name="T49" fmla="*/ 374 h 736"/>
                    <a:gd name="T50" fmla="*/ 184 w 350"/>
                    <a:gd name="T51" fmla="*/ 694 h 736"/>
                    <a:gd name="T52" fmla="*/ 186 w 350"/>
                    <a:gd name="T53" fmla="*/ 702 h 736"/>
                    <a:gd name="T54" fmla="*/ 192 w 350"/>
                    <a:gd name="T55" fmla="*/ 718 h 736"/>
                    <a:gd name="T56" fmla="*/ 202 w 350"/>
                    <a:gd name="T57" fmla="*/ 728 h 736"/>
                    <a:gd name="T58" fmla="*/ 218 w 350"/>
                    <a:gd name="T59" fmla="*/ 736 h 736"/>
                    <a:gd name="T60" fmla="*/ 226 w 350"/>
                    <a:gd name="T61" fmla="*/ 736 h 736"/>
                    <a:gd name="T62" fmla="*/ 240 w 350"/>
                    <a:gd name="T63" fmla="*/ 732 h 736"/>
                    <a:gd name="T64" fmla="*/ 254 w 350"/>
                    <a:gd name="T65" fmla="*/ 724 h 736"/>
                    <a:gd name="T66" fmla="*/ 262 w 350"/>
                    <a:gd name="T67" fmla="*/ 710 h 736"/>
                    <a:gd name="T68" fmla="*/ 266 w 350"/>
                    <a:gd name="T69" fmla="*/ 694 h 736"/>
                    <a:gd name="T70" fmla="*/ 266 w 350"/>
                    <a:gd name="T71" fmla="*/ 320 h 736"/>
                    <a:gd name="T72" fmla="*/ 288 w 350"/>
                    <a:gd name="T73" fmla="*/ 118 h 736"/>
                    <a:gd name="T74" fmla="*/ 288 w 350"/>
                    <a:gd name="T75" fmla="*/ 332 h 736"/>
                    <a:gd name="T76" fmla="*/ 290 w 350"/>
                    <a:gd name="T77" fmla="*/ 342 h 736"/>
                    <a:gd name="T78" fmla="*/ 306 w 350"/>
                    <a:gd name="T79" fmla="*/ 358 h 736"/>
                    <a:gd name="T80" fmla="*/ 318 w 350"/>
                    <a:gd name="T81" fmla="*/ 360 h 736"/>
                    <a:gd name="T82" fmla="*/ 340 w 350"/>
                    <a:gd name="T83" fmla="*/ 352 h 736"/>
                    <a:gd name="T84" fmla="*/ 350 w 350"/>
                    <a:gd name="T85" fmla="*/ 336 h 736"/>
                    <a:gd name="T86" fmla="*/ 350 w 350"/>
                    <a:gd name="T87" fmla="*/ 86 h 736"/>
                    <a:gd name="T88" fmla="*/ 350 w 350"/>
                    <a:gd name="T89" fmla="*/ 68 h 736"/>
                    <a:gd name="T90" fmla="*/ 348 w 350"/>
                    <a:gd name="T91" fmla="*/ 60 h 736"/>
                    <a:gd name="T92" fmla="*/ 338 w 350"/>
                    <a:gd name="T93" fmla="*/ 38 h 736"/>
                    <a:gd name="T94" fmla="*/ 316 w 350"/>
                    <a:gd name="T95" fmla="*/ 16 h 736"/>
                    <a:gd name="T96" fmla="*/ 284 w 350"/>
                    <a:gd name="T97" fmla="*/ 2 h 736"/>
                    <a:gd name="T98" fmla="*/ 266 w 350"/>
                    <a:gd name="T99"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0" h="736">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4" name="Freeform 10"/>
                <p:cNvSpPr/>
                <p:nvPr/>
              </p:nvSpPr>
              <p:spPr bwMode="auto">
                <a:xfrm>
                  <a:off x="4462463" y="3405188"/>
                  <a:ext cx="219075" cy="219075"/>
                </a:xfrm>
                <a:custGeom>
                  <a:avLst/>
                  <a:gdLst>
                    <a:gd name="T0" fmla="*/ 70 w 138"/>
                    <a:gd name="T1" fmla="*/ 138 h 138"/>
                    <a:gd name="T2" fmla="*/ 70 w 138"/>
                    <a:gd name="T3" fmla="*/ 138 h 138"/>
                    <a:gd name="T4" fmla="*/ 84 w 138"/>
                    <a:gd name="T5" fmla="*/ 138 h 138"/>
                    <a:gd name="T6" fmla="*/ 96 w 138"/>
                    <a:gd name="T7" fmla="*/ 134 h 138"/>
                    <a:gd name="T8" fmla="*/ 108 w 138"/>
                    <a:gd name="T9" fmla="*/ 126 h 138"/>
                    <a:gd name="T10" fmla="*/ 118 w 138"/>
                    <a:gd name="T11" fmla="*/ 118 h 138"/>
                    <a:gd name="T12" fmla="*/ 128 w 138"/>
                    <a:gd name="T13" fmla="*/ 108 h 138"/>
                    <a:gd name="T14" fmla="*/ 134 w 138"/>
                    <a:gd name="T15" fmla="*/ 96 h 138"/>
                    <a:gd name="T16" fmla="*/ 138 w 138"/>
                    <a:gd name="T17" fmla="*/ 84 h 138"/>
                    <a:gd name="T18" fmla="*/ 138 w 138"/>
                    <a:gd name="T19" fmla="*/ 70 h 138"/>
                    <a:gd name="T20" fmla="*/ 138 w 138"/>
                    <a:gd name="T21" fmla="*/ 70 h 138"/>
                    <a:gd name="T22" fmla="*/ 138 w 138"/>
                    <a:gd name="T23" fmla="*/ 56 h 138"/>
                    <a:gd name="T24" fmla="*/ 134 w 138"/>
                    <a:gd name="T25" fmla="*/ 42 h 138"/>
                    <a:gd name="T26" fmla="*/ 128 w 138"/>
                    <a:gd name="T27" fmla="*/ 30 h 138"/>
                    <a:gd name="T28" fmla="*/ 118 w 138"/>
                    <a:gd name="T29" fmla="*/ 20 h 138"/>
                    <a:gd name="T30" fmla="*/ 108 w 138"/>
                    <a:gd name="T31" fmla="*/ 12 h 138"/>
                    <a:gd name="T32" fmla="*/ 96 w 138"/>
                    <a:gd name="T33" fmla="*/ 4 h 138"/>
                    <a:gd name="T34" fmla="*/ 84 w 138"/>
                    <a:gd name="T35" fmla="*/ 0 h 138"/>
                    <a:gd name="T36" fmla="*/ 70 w 138"/>
                    <a:gd name="T37" fmla="*/ 0 h 138"/>
                    <a:gd name="T38" fmla="*/ 70 w 138"/>
                    <a:gd name="T39" fmla="*/ 0 h 138"/>
                    <a:gd name="T40" fmla="*/ 56 w 138"/>
                    <a:gd name="T41" fmla="*/ 0 h 138"/>
                    <a:gd name="T42" fmla="*/ 42 w 138"/>
                    <a:gd name="T43" fmla="*/ 4 h 138"/>
                    <a:gd name="T44" fmla="*/ 30 w 138"/>
                    <a:gd name="T45" fmla="*/ 12 h 138"/>
                    <a:gd name="T46" fmla="*/ 20 w 138"/>
                    <a:gd name="T47" fmla="*/ 20 h 138"/>
                    <a:gd name="T48" fmla="*/ 12 w 138"/>
                    <a:gd name="T49" fmla="*/ 30 h 138"/>
                    <a:gd name="T50" fmla="*/ 4 w 138"/>
                    <a:gd name="T51" fmla="*/ 42 h 138"/>
                    <a:gd name="T52" fmla="*/ 0 w 138"/>
                    <a:gd name="T53" fmla="*/ 56 h 138"/>
                    <a:gd name="T54" fmla="*/ 0 w 138"/>
                    <a:gd name="T55" fmla="*/ 70 h 138"/>
                    <a:gd name="T56" fmla="*/ 0 w 138"/>
                    <a:gd name="T57" fmla="*/ 70 h 138"/>
                    <a:gd name="T58" fmla="*/ 0 w 138"/>
                    <a:gd name="T59" fmla="*/ 84 h 138"/>
                    <a:gd name="T60" fmla="*/ 4 w 138"/>
                    <a:gd name="T61" fmla="*/ 96 h 138"/>
                    <a:gd name="T62" fmla="*/ 12 w 138"/>
                    <a:gd name="T63" fmla="*/ 108 h 138"/>
                    <a:gd name="T64" fmla="*/ 20 w 138"/>
                    <a:gd name="T65" fmla="*/ 118 h 138"/>
                    <a:gd name="T66" fmla="*/ 30 w 138"/>
                    <a:gd name="T67" fmla="*/ 126 h 138"/>
                    <a:gd name="T68" fmla="*/ 42 w 138"/>
                    <a:gd name="T69" fmla="*/ 134 h 138"/>
                    <a:gd name="T70" fmla="*/ 56 w 138"/>
                    <a:gd name="T71" fmla="*/ 138 h 138"/>
                    <a:gd name="T72" fmla="*/ 70 w 138"/>
                    <a:gd name="T73" fmla="*/ 138 h 138"/>
                    <a:gd name="T74" fmla="*/ 70 w 138"/>
                    <a:gd name="T75"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8" h="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96" name="组合 295"/>
              <p:cNvGrpSpPr/>
              <p:nvPr/>
            </p:nvGrpSpPr>
            <p:grpSpPr>
              <a:xfrm>
                <a:off x="5392549" y="1292179"/>
                <a:ext cx="245286" cy="622327"/>
                <a:chOff x="4294188" y="3405188"/>
                <a:chExt cx="555625" cy="1409700"/>
              </a:xfrm>
              <a:grpFill/>
            </p:grpSpPr>
            <p:sp>
              <p:nvSpPr>
                <p:cNvPr id="321" name="Freeform 9"/>
                <p:cNvSpPr/>
                <p:nvPr/>
              </p:nvSpPr>
              <p:spPr bwMode="auto">
                <a:xfrm>
                  <a:off x="4294188" y="3646488"/>
                  <a:ext cx="555625" cy="1168400"/>
                </a:xfrm>
                <a:custGeom>
                  <a:avLst/>
                  <a:gdLst>
                    <a:gd name="T0" fmla="*/ 90 w 350"/>
                    <a:gd name="T1" fmla="*/ 0 h 736"/>
                    <a:gd name="T2" fmla="*/ 78 w 350"/>
                    <a:gd name="T3" fmla="*/ 0 h 736"/>
                    <a:gd name="T4" fmla="*/ 48 w 350"/>
                    <a:gd name="T5" fmla="*/ 10 h 736"/>
                    <a:gd name="T6" fmla="*/ 20 w 350"/>
                    <a:gd name="T7" fmla="*/ 30 h 736"/>
                    <a:gd name="T8" fmla="*/ 6 w 350"/>
                    <a:gd name="T9" fmla="*/ 54 h 736"/>
                    <a:gd name="T10" fmla="*/ 0 w 350"/>
                    <a:gd name="T11" fmla="*/ 72 h 736"/>
                    <a:gd name="T12" fmla="*/ 0 w 350"/>
                    <a:gd name="T13" fmla="*/ 86 h 736"/>
                    <a:gd name="T14" fmla="*/ 0 w 350"/>
                    <a:gd name="T15" fmla="*/ 332 h 736"/>
                    <a:gd name="T16" fmla="*/ 10 w 350"/>
                    <a:gd name="T17" fmla="*/ 352 h 736"/>
                    <a:gd name="T18" fmla="*/ 30 w 350"/>
                    <a:gd name="T19" fmla="*/ 360 h 736"/>
                    <a:gd name="T20" fmla="*/ 40 w 350"/>
                    <a:gd name="T21" fmla="*/ 358 h 736"/>
                    <a:gd name="T22" fmla="*/ 56 w 350"/>
                    <a:gd name="T23" fmla="*/ 342 h 736"/>
                    <a:gd name="T24" fmla="*/ 58 w 350"/>
                    <a:gd name="T25" fmla="*/ 118 h 736"/>
                    <a:gd name="T26" fmla="*/ 84 w 350"/>
                    <a:gd name="T27" fmla="*/ 322 h 736"/>
                    <a:gd name="T28" fmla="*/ 84 w 350"/>
                    <a:gd name="T29" fmla="*/ 330 h 736"/>
                    <a:gd name="T30" fmla="*/ 84 w 350"/>
                    <a:gd name="T31" fmla="*/ 694 h 736"/>
                    <a:gd name="T32" fmla="*/ 88 w 350"/>
                    <a:gd name="T33" fmla="*/ 710 h 736"/>
                    <a:gd name="T34" fmla="*/ 96 w 350"/>
                    <a:gd name="T35" fmla="*/ 724 h 736"/>
                    <a:gd name="T36" fmla="*/ 108 w 350"/>
                    <a:gd name="T37" fmla="*/ 732 h 736"/>
                    <a:gd name="T38" fmla="*/ 124 w 350"/>
                    <a:gd name="T39" fmla="*/ 736 h 736"/>
                    <a:gd name="T40" fmla="*/ 132 w 350"/>
                    <a:gd name="T41" fmla="*/ 736 h 736"/>
                    <a:gd name="T42" fmla="*/ 148 w 350"/>
                    <a:gd name="T43" fmla="*/ 728 h 736"/>
                    <a:gd name="T44" fmla="*/ 158 w 350"/>
                    <a:gd name="T45" fmla="*/ 718 h 736"/>
                    <a:gd name="T46" fmla="*/ 164 w 350"/>
                    <a:gd name="T47" fmla="*/ 702 h 736"/>
                    <a:gd name="T48" fmla="*/ 164 w 350"/>
                    <a:gd name="T49" fmla="*/ 374 h 736"/>
                    <a:gd name="T50" fmla="*/ 184 w 350"/>
                    <a:gd name="T51" fmla="*/ 694 h 736"/>
                    <a:gd name="T52" fmla="*/ 186 w 350"/>
                    <a:gd name="T53" fmla="*/ 702 h 736"/>
                    <a:gd name="T54" fmla="*/ 192 w 350"/>
                    <a:gd name="T55" fmla="*/ 718 h 736"/>
                    <a:gd name="T56" fmla="*/ 202 w 350"/>
                    <a:gd name="T57" fmla="*/ 728 h 736"/>
                    <a:gd name="T58" fmla="*/ 218 w 350"/>
                    <a:gd name="T59" fmla="*/ 736 h 736"/>
                    <a:gd name="T60" fmla="*/ 226 w 350"/>
                    <a:gd name="T61" fmla="*/ 736 h 736"/>
                    <a:gd name="T62" fmla="*/ 240 w 350"/>
                    <a:gd name="T63" fmla="*/ 732 h 736"/>
                    <a:gd name="T64" fmla="*/ 254 w 350"/>
                    <a:gd name="T65" fmla="*/ 724 h 736"/>
                    <a:gd name="T66" fmla="*/ 262 w 350"/>
                    <a:gd name="T67" fmla="*/ 710 h 736"/>
                    <a:gd name="T68" fmla="*/ 266 w 350"/>
                    <a:gd name="T69" fmla="*/ 694 h 736"/>
                    <a:gd name="T70" fmla="*/ 266 w 350"/>
                    <a:gd name="T71" fmla="*/ 320 h 736"/>
                    <a:gd name="T72" fmla="*/ 288 w 350"/>
                    <a:gd name="T73" fmla="*/ 118 h 736"/>
                    <a:gd name="T74" fmla="*/ 288 w 350"/>
                    <a:gd name="T75" fmla="*/ 332 h 736"/>
                    <a:gd name="T76" fmla="*/ 290 w 350"/>
                    <a:gd name="T77" fmla="*/ 342 h 736"/>
                    <a:gd name="T78" fmla="*/ 306 w 350"/>
                    <a:gd name="T79" fmla="*/ 358 h 736"/>
                    <a:gd name="T80" fmla="*/ 318 w 350"/>
                    <a:gd name="T81" fmla="*/ 360 h 736"/>
                    <a:gd name="T82" fmla="*/ 340 w 350"/>
                    <a:gd name="T83" fmla="*/ 352 h 736"/>
                    <a:gd name="T84" fmla="*/ 350 w 350"/>
                    <a:gd name="T85" fmla="*/ 336 h 736"/>
                    <a:gd name="T86" fmla="*/ 350 w 350"/>
                    <a:gd name="T87" fmla="*/ 86 h 736"/>
                    <a:gd name="T88" fmla="*/ 350 w 350"/>
                    <a:gd name="T89" fmla="*/ 68 h 736"/>
                    <a:gd name="T90" fmla="*/ 348 w 350"/>
                    <a:gd name="T91" fmla="*/ 60 h 736"/>
                    <a:gd name="T92" fmla="*/ 338 w 350"/>
                    <a:gd name="T93" fmla="*/ 38 h 736"/>
                    <a:gd name="T94" fmla="*/ 316 w 350"/>
                    <a:gd name="T95" fmla="*/ 16 h 736"/>
                    <a:gd name="T96" fmla="*/ 284 w 350"/>
                    <a:gd name="T97" fmla="*/ 2 h 736"/>
                    <a:gd name="T98" fmla="*/ 266 w 350"/>
                    <a:gd name="T99"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0" h="736">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2" name="Freeform 10"/>
                <p:cNvSpPr/>
                <p:nvPr/>
              </p:nvSpPr>
              <p:spPr bwMode="auto">
                <a:xfrm>
                  <a:off x="4462463" y="3405188"/>
                  <a:ext cx="219075" cy="219075"/>
                </a:xfrm>
                <a:custGeom>
                  <a:avLst/>
                  <a:gdLst>
                    <a:gd name="T0" fmla="*/ 70 w 138"/>
                    <a:gd name="T1" fmla="*/ 138 h 138"/>
                    <a:gd name="T2" fmla="*/ 70 w 138"/>
                    <a:gd name="T3" fmla="*/ 138 h 138"/>
                    <a:gd name="T4" fmla="*/ 84 w 138"/>
                    <a:gd name="T5" fmla="*/ 138 h 138"/>
                    <a:gd name="T6" fmla="*/ 96 w 138"/>
                    <a:gd name="T7" fmla="*/ 134 h 138"/>
                    <a:gd name="T8" fmla="*/ 108 w 138"/>
                    <a:gd name="T9" fmla="*/ 126 h 138"/>
                    <a:gd name="T10" fmla="*/ 118 w 138"/>
                    <a:gd name="T11" fmla="*/ 118 h 138"/>
                    <a:gd name="T12" fmla="*/ 128 w 138"/>
                    <a:gd name="T13" fmla="*/ 108 h 138"/>
                    <a:gd name="T14" fmla="*/ 134 w 138"/>
                    <a:gd name="T15" fmla="*/ 96 h 138"/>
                    <a:gd name="T16" fmla="*/ 138 w 138"/>
                    <a:gd name="T17" fmla="*/ 84 h 138"/>
                    <a:gd name="T18" fmla="*/ 138 w 138"/>
                    <a:gd name="T19" fmla="*/ 70 h 138"/>
                    <a:gd name="T20" fmla="*/ 138 w 138"/>
                    <a:gd name="T21" fmla="*/ 70 h 138"/>
                    <a:gd name="T22" fmla="*/ 138 w 138"/>
                    <a:gd name="T23" fmla="*/ 56 h 138"/>
                    <a:gd name="T24" fmla="*/ 134 w 138"/>
                    <a:gd name="T25" fmla="*/ 42 h 138"/>
                    <a:gd name="T26" fmla="*/ 128 w 138"/>
                    <a:gd name="T27" fmla="*/ 30 h 138"/>
                    <a:gd name="T28" fmla="*/ 118 w 138"/>
                    <a:gd name="T29" fmla="*/ 20 h 138"/>
                    <a:gd name="T30" fmla="*/ 108 w 138"/>
                    <a:gd name="T31" fmla="*/ 12 h 138"/>
                    <a:gd name="T32" fmla="*/ 96 w 138"/>
                    <a:gd name="T33" fmla="*/ 4 h 138"/>
                    <a:gd name="T34" fmla="*/ 84 w 138"/>
                    <a:gd name="T35" fmla="*/ 0 h 138"/>
                    <a:gd name="T36" fmla="*/ 70 w 138"/>
                    <a:gd name="T37" fmla="*/ 0 h 138"/>
                    <a:gd name="T38" fmla="*/ 70 w 138"/>
                    <a:gd name="T39" fmla="*/ 0 h 138"/>
                    <a:gd name="T40" fmla="*/ 56 w 138"/>
                    <a:gd name="T41" fmla="*/ 0 h 138"/>
                    <a:gd name="T42" fmla="*/ 42 w 138"/>
                    <a:gd name="T43" fmla="*/ 4 h 138"/>
                    <a:gd name="T44" fmla="*/ 30 w 138"/>
                    <a:gd name="T45" fmla="*/ 12 h 138"/>
                    <a:gd name="T46" fmla="*/ 20 w 138"/>
                    <a:gd name="T47" fmla="*/ 20 h 138"/>
                    <a:gd name="T48" fmla="*/ 12 w 138"/>
                    <a:gd name="T49" fmla="*/ 30 h 138"/>
                    <a:gd name="T50" fmla="*/ 4 w 138"/>
                    <a:gd name="T51" fmla="*/ 42 h 138"/>
                    <a:gd name="T52" fmla="*/ 0 w 138"/>
                    <a:gd name="T53" fmla="*/ 56 h 138"/>
                    <a:gd name="T54" fmla="*/ 0 w 138"/>
                    <a:gd name="T55" fmla="*/ 70 h 138"/>
                    <a:gd name="T56" fmla="*/ 0 w 138"/>
                    <a:gd name="T57" fmla="*/ 70 h 138"/>
                    <a:gd name="T58" fmla="*/ 0 w 138"/>
                    <a:gd name="T59" fmla="*/ 84 h 138"/>
                    <a:gd name="T60" fmla="*/ 4 w 138"/>
                    <a:gd name="T61" fmla="*/ 96 h 138"/>
                    <a:gd name="T62" fmla="*/ 12 w 138"/>
                    <a:gd name="T63" fmla="*/ 108 h 138"/>
                    <a:gd name="T64" fmla="*/ 20 w 138"/>
                    <a:gd name="T65" fmla="*/ 118 h 138"/>
                    <a:gd name="T66" fmla="*/ 30 w 138"/>
                    <a:gd name="T67" fmla="*/ 126 h 138"/>
                    <a:gd name="T68" fmla="*/ 42 w 138"/>
                    <a:gd name="T69" fmla="*/ 134 h 138"/>
                    <a:gd name="T70" fmla="*/ 56 w 138"/>
                    <a:gd name="T71" fmla="*/ 138 h 138"/>
                    <a:gd name="T72" fmla="*/ 70 w 138"/>
                    <a:gd name="T73" fmla="*/ 138 h 138"/>
                    <a:gd name="T74" fmla="*/ 70 w 138"/>
                    <a:gd name="T75"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8" h="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97" name="组合 296"/>
              <p:cNvGrpSpPr/>
              <p:nvPr/>
            </p:nvGrpSpPr>
            <p:grpSpPr>
              <a:xfrm>
                <a:off x="5669211" y="1292179"/>
                <a:ext cx="245286" cy="622327"/>
                <a:chOff x="4294188" y="3405188"/>
                <a:chExt cx="555625" cy="1409700"/>
              </a:xfrm>
              <a:grpFill/>
            </p:grpSpPr>
            <p:sp>
              <p:nvSpPr>
                <p:cNvPr id="319" name="Freeform 9"/>
                <p:cNvSpPr/>
                <p:nvPr/>
              </p:nvSpPr>
              <p:spPr bwMode="auto">
                <a:xfrm>
                  <a:off x="4294188" y="3646488"/>
                  <a:ext cx="555625" cy="1168400"/>
                </a:xfrm>
                <a:custGeom>
                  <a:avLst/>
                  <a:gdLst>
                    <a:gd name="T0" fmla="*/ 90 w 350"/>
                    <a:gd name="T1" fmla="*/ 0 h 736"/>
                    <a:gd name="T2" fmla="*/ 78 w 350"/>
                    <a:gd name="T3" fmla="*/ 0 h 736"/>
                    <a:gd name="T4" fmla="*/ 48 w 350"/>
                    <a:gd name="T5" fmla="*/ 10 h 736"/>
                    <a:gd name="T6" fmla="*/ 20 w 350"/>
                    <a:gd name="T7" fmla="*/ 30 h 736"/>
                    <a:gd name="T8" fmla="*/ 6 w 350"/>
                    <a:gd name="T9" fmla="*/ 54 h 736"/>
                    <a:gd name="T10" fmla="*/ 0 w 350"/>
                    <a:gd name="T11" fmla="*/ 72 h 736"/>
                    <a:gd name="T12" fmla="*/ 0 w 350"/>
                    <a:gd name="T13" fmla="*/ 86 h 736"/>
                    <a:gd name="T14" fmla="*/ 0 w 350"/>
                    <a:gd name="T15" fmla="*/ 332 h 736"/>
                    <a:gd name="T16" fmla="*/ 10 w 350"/>
                    <a:gd name="T17" fmla="*/ 352 h 736"/>
                    <a:gd name="T18" fmla="*/ 30 w 350"/>
                    <a:gd name="T19" fmla="*/ 360 h 736"/>
                    <a:gd name="T20" fmla="*/ 40 w 350"/>
                    <a:gd name="T21" fmla="*/ 358 h 736"/>
                    <a:gd name="T22" fmla="*/ 56 w 350"/>
                    <a:gd name="T23" fmla="*/ 342 h 736"/>
                    <a:gd name="T24" fmla="*/ 58 w 350"/>
                    <a:gd name="T25" fmla="*/ 118 h 736"/>
                    <a:gd name="T26" fmla="*/ 84 w 350"/>
                    <a:gd name="T27" fmla="*/ 322 h 736"/>
                    <a:gd name="T28" fmla="*/ 84 w 350"/>
                    <a:gd name="T29" fmla="*/ 330 h 736"/>
                    <a:gd name="T30" fmla="*/ 84 w 350"/>
                    <a:gd name="T31" fmla="*/ 694 h 736"/>
                    <a:gd name="T32" fmla="*/ 88 w 350"/>
                    <a:gd name="T33" fmla="*/ 710 h 736"/>
                    <a:gd name="T34" fmla="*/ 96 w 350"/>
                    <a:gd name="T35" fmla="*/ 724 h 736"/>
                    <a:gd name="T36" fmla="*/ 108 w 350"/>
                    <a:gd name="T37" fmla="*/ 732 h 736"/>
                    <a:gd name="T38" fmla="*/ 124 w 350"/>
                    <a:gd name="T39" fmla="*/ 736 h 736"/>
                    <a:gd name="T40" fmla="*/ 132 w 350"/>
                    <a:gd name="T41" fmla="*/ 736 h 736"/>
                    <a:gd name="T42" fmla="*/ 148 w 350"/>
                    <a:gd name="T43" fmla="*/ 728 h 736"/>
                    <a:gd name="T44" fmla="*/ 158 w 350"/>
                    <a:gd name="T45" fmla="*/ 718 h 736"/>
                    <a:gd name="T46" fmla="*/ 164 w 350"/>
                    <a:gd name="T47" fmla="*/ 702 h 736"/>
                    <a:gd name="T48" fmla="*/ 164 w 350"/>
                    <a:gd name="T49" fmla="*/ 374 h 736"/>
                    <a:gd name="T50" fmla="*/ 184 w 350"/>
                    <a:gd name="T51" fmla="*/ 694 h 736"/>
                    <a:gd name="T52" fmla="*/ 186 w 350"/>
                    <a:gd name="T53" fmla="*/ 702 h 736"/>
                    <a:gd name="T54" fmla="*/ 192 w 350"/>
                    <a:gd name="T55" fmla="*/ 718 h 736"/>
                    <a:gd name="T56" fmla="*/ 202 w 350"/>
                    <a:gd name="T57" fmla="*/ 728 h 736"/>
                    <a:gd name="T58" fmla="*/ 218 w 350"/>
                    <a:gd name="T59" fmla="*/ 736 h 736"/>
                    <a:gd name="T60" fmla="*/ 226 w 350"/>
                    <a:gd name="T61" fmla="*/ 736 h 736"/>
                    <a:gd name="T62" fmla="*/ 240 w 350"/>
                    <a:gd name="T63" fmla="*/ 732 h 736"/>
                    <a:gd name="T64" fmla="*/ 254 w 350"/>
                    <a:gd name="T65" fmla="*/ 724 h 736"/>
                    <a:gd name="T66" fmla="*/ 262 w 350"/>
                    <a:gd name="T67" fmla="*/ 710 h 736"/>
                    <a:gd name="T68" fmla="*/ 266 w 350"/>
                    <a:gd name="T69" fmla="*/ 694 h 736"/>
                    <a:gd name="T70" fmla="*/ 266 w 350"/>
                    <a:gd name="T71" fmla="*/ 320 h 736"/>
                    <a:gd name="T72" fmla="*/ 288 w 350"/>
                    <a:gd name="T73" fmla="*/ 118 h 736"/>
                    <a:gd name="T74" fmla="*/ 288 w 350"/>
                    <a:gd name="T75" fmla="*/ 332 h 736"/>
                    <a:gd name="T76" fmla="*/ 290 w 350"/>
                    <a:gd name="T77" fmla="*/ 342 h 736"/>
                    <a:gd name="T78" fmla="*/ 306 w 350"/>
                    <a:gd name="T79" fmla="*/ 358 h 736"/>
                    <a:gd name="T80" fmla="*/ 318 w 350"/>
                    <a:gd name="T81" fmla="*/ 360 h 736"/>
                    <a:gd name="T82" fmla="*/ 340 w 350"/>
                    <a:gd name="T83" fmla="*/ 352 h 736"/>
                    <a:gd name="T84" fmla="*/ 350 w 350"/>
                    <a:gd name="T85" fmla="*/ 336 h 736"/>
                    <a:gd name="T86" fmla="*/ 350 w 350"/>
                    <a:gd name="T87" fmla="*/ 86 h 736"/>
                    <a:gd name="T88" fmla="*/ 350 w 350"/>
                    <a:gd name="T89" fmla="*/ 68 h 736"/>
                    <a:gd name="T90" fmla="*/ 348 w 350"/>
                    <a:gd name="T91" fmla="*/ 60 h 736"/>
                    <a:gd name="T92" fmla="*/ 338 w 350"/>
                    <a:gd name="T93" fmla="*/ 38 h 736"/>
                    <a:gd name="T94" fmla="*/ 316 w 350"/>
                    <a:gd name="T95" fmla="*/ 16 h 736"/>
                    <a:gd name="T96" fmla="*/ 284 w 350"/>
                    <a:gd name="T97" fmla="*/ 2 h 736"/>
                    <a:gd name="T98" fmla="*/ 266 w 350"/>
                    <a:gd name="T99"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0" h="736">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0" name="Freeform 10"/>
                <p:cNvSpPr/>
                <p:nvPr/>
              </p:nvSpPr>
              <p:spPr bwMode="auto">
                <a:xfrm>
                  <a:off x="4462463" y="3405188"/>
                  <a:ext cx="219075" cy="219075"/>
                </a:xfrm>
                <a:custGeom>
                  <a:avLst/>
                  <a:gdLst>
                    <a:gd name="T0" fmla="*/ 70 w 138"/>
                    <a:gd name="T1" fmla="*/ 138 h 138"/>
                    <a:gd name="T2" fmla="*/ 70 w 138"/>
                    <a:gd name="T3" fmla="*/ 138 h 138"/>
                    <a:gd name="T4" fmla="*/ 84 w 138"/>
                    <a:gd name="T5" fmla="*/ 138 h 138"/>
                    <a:gd name="T6" fmla="*/ 96 w 138"/>
                    <a:gd name="T7" fmla="*/ 134 h 138"/>
                    <a:gd name="T8" fmla="*/ 108 w 138"/>
                    <a:gd name="T9" fmla="*/ 126 h 138"/>
                    <a:gd name="T10" fmla="*/ 118 w 138"/>
                    <a:gd name="T11" fmla="*/ 118 h 138"/>
                    <a:gd name="T12" fmla="*/ 128 w 138"/>
                    <a:gd name="T13" fmla="*/ 108 h 138"/>
                    <a:gd name="T14" fmla="*/ 134 w 138"/>
                    <a:gd name="T15" fmla="*/ 96 h 138"/>
                    <a:gd name="T16" fmla="*/ 138 w 138"/>
                    <a:gd name="T17" fmla="*/ 84 h 138"/>
                    <a:gd name="T18" fmla="*/ 138 w 138"/>
                    <a:gd name="T19" fmla="*/ 70 h 138"/>
                    <a:gd name="T20" fmla="*/ 138 w 138"/>
                    <a:gd name="T21" fmla="*/ 70 h 138"/>
                    <a:gd name="T22" fmla="*/ 138 w 138"/>
                    <a:gd name="T23" fmla="*/ 56 h 138"/>
                    <a:gd name="T24" fmla="*/ 134 w 138"/>
                    <a:gd name="T25" fmla="*/ 42 h 138"/>
                    <a:gd name="T26" fmla="*/ 128 w 138"/>
                    <a:gd name="T27" fmla="*/ 30 h 138"/>
                    <a:gd name="T28" fmla="*/ 118 w 138"/>
                    <a:gd name="T29" fmla="*/ 20 h 138"/>
                    <a:gd name="T30" fmla="*/ 108 w 138"/>
                    <a:gd name="T31" fmla="*/ 12 h 138"/>
                    <a:gd name="T32" fmla="*/ 96 w 138"/>
                    <a:gd name="T33" fmla="*/ 4 h 138"/>
                    <a:gd name="T34" fmla="*/ 84 w 138"/>
                    <a:gd name="T35" fmla="*/ 0 h 138"/>
                    <a:gd name="T36" fmla="*/ 70 w 138"/>
                    <a:gd name="T37" fmla="*/ 0 h 138"/>
                    <a:gd name="T38" fmla="*/ 70 w 138"/>
                    <a:gd name="T39" fmla="*/ 0 h 138"/>
                    <a:gd name="T40" fmla="*/ 56 w 138"/>
                    <a:gd name="T41" fmla="*/ 0 h 138"/>
                    <a:gd name="T42" fmla="*/ 42 w 138"/>
                    <a:gd name="T43" fmla="*/ 4 h 138"/>
                    <a:gd name="T44" fmla="*/ 30 w 138"/>
                    <a:gd name="T45" fmla="*/ 12 h 138"/>
                    <a:gd name="T46" fmla="*/ 20 w 138"/>
                    <a:gd name="T47" fmla="*/ 20 h 138"/>
                    <a:gd name="T48" fmla="*/ 12 w 138"/>
                    <a:gd name="T49" fmla="*/ 30 h 138"/>
                    <a:gd name="T50" fmla="*/ 4 w 138"/>
                    <a:gd name="T51" fmla="*/ 42 h 138"/>
                    <a:gd name="T52" fmla="*/ 0 w 138"/>
                    <a:gd name="T53" fmla="*/ 56 h 138"/>
                    <a:gd name="T54" fmla="*/ 0 w 138"/>
                    <a:gd name="T55" fmla="*/ 70 h 138"/>
                    <a:gd name="T56" fmla="*/ 0 w 138"/>
                    <a:gd name="T57" fmla="*/ 70 h 138"/>
                    <a:gd name="T58" fmla="*/ 0 w 138"/>
                    <a:gd name="T59" fmla="*/ 84 h 138"/>
                    <a:gd name="T60" fmla="*/ 4 w 138"/>
                    <a:gd name="T61" fmla="*/ 96 h 138"/>
                    <a:gd name="T62" fmla="*/ 12 w 138"/>
                    <a:gd name="T63" fmla="*/ 108 h 138"/>
                    <a:gd name="T64" fmla="*/ 20 w 138"/>
                    <a:gd name="T65" fmla="*/ 118 h 138"/>
                    <a:gd name="T66" fmla="*/ 30 w 138"/>
                    <a:gd name="T67" fmla="*/ 126 h 138"/>
                    <a:gd name="T68" fmla="*/ 42 w 138"/>
                    <a:gd name="T69" fmla="*/ 134 h 138"/>
                    <a:gd name="T70" fmla="*/ 56 w 138"/>
                    <a:gd name="T71" fmla="*/ 138 h 138"/>
                    <a:gd name="T72" fmla="*/ 70 w 138"/>
                    <a:gd name="T73" fmla="*/ 138 h 138"/>
                    <a:gd name="T74" fmla="*/ 70 w 138"/>
                    <a:gd name="T75"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8" h="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98" name="组合 297"/>
              <p:cNvGrpSpPr/>
              <p:nvPr/>
            </p:nvGrpSpPr>
            <p:grpSpPr>
              <a:xfrm>
                <a:off x="5945873" y="1292179"/>
                <a:ext cx="245286" cy="622327"/>
                <a:chOff x="4294188" y="3405188"/>
                <a:chExt cx="555625" cy="1409700"/>
              </a:xfrm>
              <a:grpFill/>
            </p:grpSpPr>
            <p:sp>
              <p:nvSpPr>
                <p:cNvPr id="317" name="Freeform 9"/>
                <p:cNvSpPr/>
                <p:nvPr/>
              </p:nvSpPr>
              <p:spPr bwMode="auto">
                <a:xfrm>
                  <a:off x="4294188" y="3646488"/>
                  <a:ext cx="555625" cy="1168400"/>
                </a:xfrm>
                <a:custGeom>
                  <a:avLst/>
                  <a:gdLst>
                    <a:gd name="T0" fmla="*/ 90 w 350"/>
                    <a:gd name="T1" fmla="*/ 0 h 736"/>
                    <a:gd name="T2" fmla="*/ 78 w 350"/>
                    <a:gd name="T3" fmla="*/ 0 h 736"/>
                    <a:gd name="T4" fmla="*/ 48 w 350"/>
                    <a:gd name="T5" fmla="*/ 10 h 736"/>
                    <a:gd name="T6" fmla="*/ 20 w 350"/>
                    <a:gd name="T7" fmla="*/ 30 h 736"/>
                    <a:gd name="T8" fmla="*/ 6 w 350"/>
                    <a:gd name="T9" fmla="*/ 54 h 736"/>
                    <a:gd name="T10" fmla="*/ 0 w 350"/>
                    <a:gd name="T11" fmla="*/ 72 h 736"/>
                    <a:gd name="T12" fmla="*/ 0 w 350"/>
                    <a:gd name="T13" fmla="*/ 86 h 736"/>
                    <a:gd name="T14" fmla="*/ 0 w 350"/>
                    <a:gd name="T15" fmla="*/ 332 h 736"/>
                    <a:gd name="T16" fmla="*/ 10 w 350"/>
                    <a:gd name="T17" fmla="*/ 352 h 736"/>
                    <a:gd name="T18" fmla="*/ 30 w 350"/>
                    <a:gd name="T19" fmla="*/ 360 h 736"/>
                    <a:gd name="T20" fmla="*/ 40 w 350"/>
                    <a:gd name="T21" fmla="*/ 358 h 736"/>
                    <a:gd name="T22" fmla="*/ 56 w 350"/>
                    <a:gd name="T23" fmla="*/ 342 h 736"/>
                    <a:gd name="T24" fmla="*/ 58 w 350"/>
                    <a:gd name="T25" fmla="*/ 118 h 736"/>
                    <a:gd name="T26" fmla="*/ 84 w 350"/>
                    <a:gd name="T27" fmla="*/ 322 h 736"/>
                    <a:gd name="T28" fmla="*/ 84 w 350"/>
                    <a:gd name="T29" fmla="*/ 330 h 736"/>
                    <a:gd name="T30" fmla="*/ 84 w 350"/>
                    <a:gd name="T31" fmla="*/ 694 h 736"/>
                    <a:gd name="T32" fmla="*/ 88 w 350"/>
                    <a:gd name="T33" fmla="*/ 710 h 736"/>
                    <a:gd name="T34" fmla="*/ 96 w 350"/>
                    <a:gd name="T35" fmla="*/ 724 h 736"/>
                    <a:gd name="T36" fmla="*/ 108 w 350"/>
                    <a:gd name="T37" fmla="*/ 732 h 736"/>
                    <a:gd name="T38" fmla="*/ 124 w 350"/>
                    <a:gd name="T39" fmla="*/ 736 h 736"/>
                    <a:gd name="T40" fmla="*/ 132 w 350"/>
                    <a:gd name="T41" fmla="*/ 736 h 736"/>
                    <a:gd name="T42" fmla="*/ 148 w 350"/>
                    <a:gd name="T43" fmla="*/ 728 h 736"/>
                    <a:gd name="T44" fmla="*/ 158 w 350"/>
                    <a:gd name="T45" fmla="*/ 718 h 736"/>
                    <a:gd name="T46" fmla="*/ 164 w 350"/>
                    <a:gd name="T47" fmla="*/ 702 h 736"/>
                    <a:gd name="T48" fmla="*/ 164 w 350"/>
                    <a:gd name="T49" fmla="*/ 374 h 736"/>
                    <a:gd name="T50" fmla="*/ 184 w 350"/>
                    <a:gd name="T51" fmla="*/ 694 h 736"/>
                    <a:gd name="T52" fmla="*/ 186 w 350"/>
                    <a:gd name="T53" fmla="*/ 702 h 736"/>
                    <a:gd name="T54" fmla="*/ 192 w 350"/>
                    <a:gd name="T55" fmla="*/ 718 h 736"/>
                    <a:gd name="T56" fmla="*/ 202 w 350"/>
                    <a:gd name="T57" fmla="*/ 728 h 736"/>
                    <a:gd name="T58" fmla="*/ 218 w 350"/>
                    <a:gd name="T59" fmla="*/ 736 h 736"/>
                    <a:gd name="T60" fmla="*/ 226 w 350"/>
                    <a:gd name="T61" fmla="*/ 736 h 736"/>
                    <a:gd name="T62" fmla="*/ 240 w 350"/>
                    <a:gd name="T63" fmla="*/ 732 h 736"/>
                    <a:gd name="T64" fmla="*/ 254 w 350"/>
                    <a:gd name="T65" fmla="*/ 724 h 736"/>
                    <a:gd name="T66" fmla="*/ 262 w 350"/>
                    <a:gd name="T67" fmla="*/ 710 h 736"/>
                    <a:gd name="T68" fmla="*/ 266 w 350"/>
                    <a:gd name="T69" fmla="*/ 694 h 736"/>
                    <a:gd name="T70" fmla="*/ 266 w 350"/>
                    <a:gd name="T71" fmla="*/ 320 h 736"/>
                    <a:gd name="T72" fmla="*/ 288 w 350"/>
                    <a:gd name="T73" fmla="*/ 118 h 736"/>
                    <a:gd name="T74" fmla="*/ 288 w 350"/>
                    <a:gd name="T75" fmla="*/ 332 h 736"/>
                    <a:gd name="T76" fmla="*/ 290 w 350"/>
                    <a:gd name="T77" fmla="*/ 342 h 736"/>
                    <a:gd name="T78" fmla="*/ 306 w 350"/>
                    <a:gd name="T79" fmla="*/ 358 h 736"/>
                    <a:gd name="T80" fmla="*/ 318 w 350"/>
                    <a:gd name="T81" fmla="*/ 360 h 736"/>
                    <a:gd name="T82" fmla="*/ 340 w 350"/>
                    <a:gd name="T83" fmla="*/ 352 h 736"/>
                    <a:gd name="T84" fmla="*/ 350 w 350"/>
                    <a:gd name="T85" fmla="*/ 336 h 736"/>
                    <a:gd name="T86" fmla="*/ 350 w 350"/>
                    <a:gd name="T87" fmla="*/ 86 h 736"/>
                    <a:gd name="T88" fmla="*/ 350 w 350"/>
                    <a:gd name="T89" fmla="*/ 68 h 736"/>
                    <a:gd name="T90" fmla="*/ 348 w 350"/>
                    <a:gd name="T91" fmla="*/ 60 h 736"/>
                    <a:gd name="T92" fmla="*/ 338 w 350"/>
                    <a:gd name="T93" fmla="*/ 38 h 736"/>
                    <a:gd name="T94" fmla="*/ 316 w 350"/>
                    <a:gd name="T95" fmla="*/ 16 h 736"/>
                    <a:gd name="T96" fmla="*/ 284 w 350"/>
                    <a:gd name="T97" fmla="*/ 2 h 736"/>
                    <a:gd name="T98" fmla="*/ 266 w 350"/>
                    <a:gd name="T99"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0" h="736">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 name="Freeform 10"/>
                <p:cNvSpPr/>
                <p:nvPr/>
              </p:nvSpPr>
              <p:spPr bwMode="auto">
                <a:xfrm>
                  <a:off x="4462463" y="3405188"/>
                  <a:ext cx="219075" cy="219075"/>
                </a:xfrm>
                <a:custGeom>
                  <a:avLst/>
                  <a:gdLst>
                    <a:gd name="T0" fmla="*/ 70 w 138"/>
                    <a:gd name="T1" fmla="*/ 138 h 138"/>
                    <a:gd name="T2" fmla="*/ 70 w 138"/>
                    <a:gd name="T3" fmla="*/ 138 h 138"/>
                    <a:gd name="T4" fmla="*/ 84 w 138"/>
                    <a:gd name="T5" fmla="*/ 138 h 138"/>
                    <a:gd name="T6" fmla="*/ 96 w 138"/>
                    <a:gd name="T7" fmla="*/ 134 h 138"/>
                    <a:gd name="T8" fmla="*/ 108 w 138"/>
                    <a:gd name="T9" fmla="*/ 126 h 138"/>
                    <a:gd name="T10" fmla="*/ 118 w 138"/>
                    <a:gd name="T11" fmla="*/ 118 h 138"/>
                    <a:gd name="T12" fmla="*/ 128 w 138"/>
                    <a:gd name="T13" fmla="*/ 108 h 138"/>
                    <a:gd name="T14" fmla="*/ 134 w 138"/>
                    <a:gd name="T15" fmla="*/ 96 h 138"/>
                    <a:gd name="T16" fmla="*/ 138 w 138"/>
                    <a:gd name="T17" fmla="*/ 84 h 138"/>
                    <a:gd name="T18" fmla="*/ 138 w 138"/>
                    <a:gd name="T19" fmla="*/ 70 h 138"/>
                    <a:gd name="T20" fmla="*/ 138 w 138"/>
                    <a:gd name="T21" fmla="*/ 70 h 138"/>
                    <a:gd name="T22" fmla="*/ 138 w 138"/>
                    <a:gd name="T23" fmla="*/ 56 h 138"/>
                    <a:gd name="T24" fmla="*/ 134 w 138"/>
                    <a:gd name="T25" fmla="*/ 42 h 138"/>
                    <a:gd name="T26" fmla="*/ 128 w 138"/>
                    <a:gd name="T27" fmla="*/ 30 h 138"/>
                    <a:gd name="T28" fmla="*/ 118 w 138"/>
                    <a:gd name="T29" fmla="*/ 20 h 138"/>
                    <a:gd name="T30" fmla="*/ 108 w 138"/>
                    <a:gd name="T31" fmla="*/ 12 h 138"/>
                    <a:gd name="T32" fmla="*/ 96 w 138"/>
                    <a:gd name="T33" fmla="*/ 4 h 138"/>
                    <a:gd name="T34" fmla="*/ 84 w 138"/>
                    <a:gd name="T35" fmla="*/ 0 h 138"/>
                    <a:gd name="T36" fmla="*/ 70 w 138"/>
                    <a:gd name="T37" fmla="*/ 0 h 138"/>
                    <a:gd name="T38" fmla="*/ 70 w 138"/>
                    <a:gd name="T39" fmla="*/ 0 h 138"/>
                    <a:gd name="T40" fmla="*/ 56 w 138"/>
                    <a:gd name="T41" fmla="*/ 0 h 138"/>
                    <a:gd name="T42" fmla="*/ 42 w 138"/>
                    <a:gd name="T43" fmla="*/ 4 h 138"/>
                    <a:gd name="T44" fmla="*/ 30 w 138"/>
                    <a:gd name="T45" fmla="*/ 12 h 138"/>
                    <a:gd name="T46" fmla="*/ 20 w 138"/>
                    <a:gd name="T47" fmla="*/ 20 h 138"/>
                    <a:gd name="T48" fmla="*/ 12 w 138"/>
                    <a:gd name="T49" fmla="*/ 30 h 138"/>
                    <a:gd name="T50" fmla="*/ 4 w 138"/>
                    <a:gd name="T51" fmla="*/ 42 h 138"/>
                    <a:gd name="T52" fmla="*/ 0 w 138"/>
                    <a:gd name="T53" fmla="*/ 56 h 138"/>
                    <a:gd name="T54" fmla="*/ 0 w 138"/>
                    <a:gd name="T55" fmla="*/ 70 h 138"/>
                    <a:gd name="T56" fmla="*/ 0 w 138"/>
                    <a:gd name="T57" fmla="*/ 70 h 138"/>
                    <a:gd name="T58" fmla="*/ 0 w 138"/>
                    <a:gd name="T59" fmla="*/ 84 h 138"/>
                    <a:gd name="T60" fmla="*/ 4 w 138"/>
                    <a:gd name="T61" fmla="*/ 96 h 138"/>
                    <a:gd name="T62" fmla="*/ 12 w 138"/>
                    <a:gd name="T63" fmla="*/ 108 h 138"/>
                    <a:gd name="T64" fmla="*/ 20 w 138"/>
                    <a:gd name="T65" fmla="*/ 118 h 138"/>
                    <a:gd name="T66" fmla="*/ 30 w 138"/>
                    <a:gd name="T67" fmla="*/ 126 h 138"/>
                    <a:gd name="T68" fmla="*/ 42 w 138"/>
                    <a:gd name="T69" fmla="*/ 134 h 138"/>
                    <a:gd name="T70" fmla="*/ 56 w 138"/>
                    <a:gd name="T71" fmla="*/ 138 h 138"/>
                    <a:gd name="T72" fmla="*/ 70 w 138"/>
                    <a:gd name="T73" fmla="*/ 138 h 138"/>
                    <a:gd name="T74" fmla="*/ 70 w 138"/>
                    <a:gd name="T75"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8" h="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99" name="组合 298"/>
              <p:cNvGrpSpPr/>
              <p:nvPr/>
            </p:nvGrpSpPr>
            <p:grpSpPr>
              <a:xfrm>
                <a:off x="6222535" y="1292179"/>
                <a:ext cx="245286" cy="622327"/>
                <a:chOff x="4294188" y="3405188"/>
                <a:chExt cx="555625" cy="1409700"/>
              </a:xfrm>
              <a:grpFill/>
            </p:grpSpPr>
            <p:sp>
              <p:nvSpPr>
                <p:cNvPr id="315" name="Freeform 9"/>
                <p:cNvSpPr/>
                <p:nvPr/>
              </p:nvSpPr>
              <p:spPr bwMode="auto">
                <a:xfrm>
                  <a:off x="4294188" y="3646488"/>
                  <a:ext cx="555625" cy="1168400"/>
                </a:xfrm>
                <a:custGeom>
                  <a:avLst/>
                  <a:gdLst>
                    <a:gd name="T0" fmla="*/ 90 w 350"/>
                    <a:gd name="T1" fmla="*/ 0 h 736"/>
                    <a:gd name="T2" fmla="*/ 78 w 350"/>
                    <a:gd name="T3" fmla="*/ 0 h 736"/>
                    <a:gd name="T4" fmla="*/ 48 w 350"/>
                    <a:gd name="T5" fmla="*/ 10 h 736"/>
                    <a:gd name="T6" fmla="*/ 20 w 350"/>
                    <a:gd name="T7" fmla="*/ 30 h 736"/>
                    <a:gd name="T8" fmla="*/ 6 w 350"/>
                    <a:gd name="T9" fmla="*/ 54 h 736"/>
                    <a:gd name="T10" fmla="*/ 0 w 350"/>
                    <a:gd name="T11" fmla="*/ 72 h 736"/>
                    <a:gd name="T12" fmla="*/ 0 w 350"/>
                    <a:gd name="T13" fmla="*/ 86 h 736"/>
                    <a:gd name="T14" fmla="*/ 0 w 350"/>
                    <a:gd name="T15" fmla="*/ 332 h 736"/>
                    <a:gd name="T16" fmla="*/ 10 w 350"/>
                    <a:gd name="T17" fmla="*/ 352 h 736"/>
                    <a:gd name="T18" fmla="*/ 30 w 350"/>
                    <a:gd name="T19" fmla="*/ 360 h 736"/>
                    <a:gd name="T20" fmla="*/ 40 w 350"/>
                    <a:gd name="T21" fmla="*/ 358 h 736"/>
                    <a:gd name="T22" fmla="*/ 56 w 350"/>
                    <a:gd name="T23" fmla="*/ 342 h 736"/>
                    <a:gd name="T24" fmla="*/ 58 w 350"/>
                    <a:gd name="T25" fmla="*/ 118 h 736"/>
                    <a:gd name="T26" fmla="*/ 84 w 350"/>
                    <a:gd name="T27" fmla="*/ 322 h 736"/>
                    <a:gd name="T28" fmla="*/ 84 w 350"/>
                    <a:gd name="T29" fmla="*/ 330 h 736"/>
                    <a:gd name="T30" fmla="*/ 84 w 350"/>
                    <a:gd name="T31" fmla="*/ 694 h 736"/>
                    <a:gd name="T32" fmla="*/ 88 w 350"/>
                    <a:gd name="T33" fmla="*/ 710 h 736"/>
                    <a:gd name="T34" fmla="*/ 96 w 350"/>
                    <a:gd name="T35" fmla="*/ 724 h 736"/>
                    <a:gd name="T36" fmla="*/ 108 w 350"/>
                    <a:gd name="T37" fmla="*/ 732 h 736"/>
                    <a:gd name="T38" fmla="*/ 124 w 350"/>
                    <a:gd name="T39" fmla="*/ 736 h 736"/>
                    <a:gd name="T40" fmla="*/ 132 w 350"/>
                    <a:gd name="T41" fmla="*/ 736 h 736"/>
                    <a:gd name="T42" fmla="*/ 148 w 350"/>
                    <a:gd name="T43" fmla="*/ 728 h 736"/>
                    <a:gd name="T44" fmla="*/ 158 w 350"/>
                    <a:gd name="T45" fmla="*/ 718 h 736"/>
                    <a:gd name="T46" fmla="*/ 164 w 350"/>
                    <a:gd name="T47" fmla="*/ 702 h 736"/>
                    <a:gd name="T48" fmla="*/ 164 w 350"/>
                    <a:gd name="T49" fmla="*/ 374 h 736"/>
                    <a:gd name="T50" fmla="*/ 184 w 350"/>
                    <a:gd name="T51" fmla="*/ 694 h 736"/>
                    <a:gd name="T52" fmla="*/ 186 w 350"/>
                    <a:gd name="T53" fmla="*/ 702 h 736"/>
                    <a:gd name="T54" fmla="*/ 192 w 350"/>
                    <a:gd name="T55" fmla="*/ 718 h 736"/>
                    <a:gd name="T56" fmla="*/ 202 w 350"/>
                    <a:gd name="T57" fmla="*/ 728 h 736"/>
                    <a:gd name="T58" fmla="*/ 218 w 350"/>
                    <a:gd name="T59" fmla="*/ 736 h 736"/>
                    <a:gd name="T60" fmla="*/ 226 w 350"/>
                    <a:gd name="T61" fmla="*/ 736 h 736"/>
                    <a:gd name="T62" fmla="*/ 240 w 350"/>
                    <a:gd name="T63" fmla="*/ 732 h 736"/>
                    <a:gd name="T64" fmla="*/ 254 w 350"/>
                    <a:gd name="T65" fmla="*/ 724 h 736"/>
                    <a:gd name="T66" fmla="*/ 262 w 350"/>
                    <a:gd name="T67" fmla="*/ 710 h 736"/>
                    <a:gd name="T68" fmla="*/ 266 w 350"/>
                    <a:gd name="T69" fmla="*/ 694 h 736"/>
                    <a:gd name="T70" fmla="*/ 266 w 350"/>
                    <a:gd name="T71" fmla="*/ 320 h 736"/>
                    <a:gd name="T72" fmla="*/ 288 w 350"/>
                    <a:gd name="T73" fmla="*/ 118 h 736"/>
                    <a:gd name="T74" fmla="*/ 288 w 350"/>
                    <a:gd name="T75" fmla="*/ 332 h 736"/>
                    <a:gd name="T76" fmla="*/ 290 w 350"/>
                    <a:gd name="T77" fmla="*/ 342 h 736"/>
                    <a:gd name="T78" fmla="*/ 306 w 350"/>
                    <a:gd name="T79" fmla="*/ 358 h 736"/>
                    <a:gd name="T80" fmla="*/ 318 w 350"/>
                    <a:gd name="T81" fmla="*/ 360 h 736"/>
                    <a:gd name="T82" fmla="*/ 340 w 350"/>
                    <a:gd name="T83" fmla="*/ 352 h 736"/>
                    <a:gd name="T84" fmla="*/ 350 w 350"/>
                    <a:gd name="T85" fmla="*/ 336 h 736"/>
                    <a:gd name="T86" fmla="*/ 350 w 350"/>
                    <a:gd name="T87" fmla="*/ 86 h 736"/>
                    <a:gd name="T88" fmla="*/ 350 w 350"/>
                    <a:gd name="T89" fmla="*/ 68 h 736"/>
                    <a:gd name="T90" fmla="*/ 348 w 350"/>
                    <a:gd name="T91" fmla="*/ 60 h 736"/>
                    <a:gd name="T92" fmla="*/ 338 w 350"/>
                    <a:gd name="T93" fmla="*/ 38 h 736"/>
                    <a:gd name="T94" fmla="*/ 316 w 350"/>
                    <a:gd name="T95" fmla="*/ 16 h 736"/>
                    <a:gd name="T96" fmla="*/ 284 w 350"/>
                    <a:gd name="T97" fmla="*/ 2 h 736"/>
                    <a:gd name="T98" fmla="*/ 266 w 350"/>
                    <a:gd name="T99"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0" h="736">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 name="Freeform 10"/>
                <p:cNvSpPr/>
                <p:nvPr/>
              </p:nvSpPr>
              <p:spPr bwMode="auto">
                <a:xfrm>
                  <a:off x="4462463" y="3405188"/>
                  <a:ext cx="219075" cy="219075"/>
                </a:xfrm>
                <a:custGeom>
                  <a:avLst/>
                  <a:gdLst>
                    <a:gd name="T0" fmla="*/ 70 w 138"/>
                    <a:gd name="T1" fmla="*/ 138 h 138"/>
                    <a:gd name="T2" fmla="*/ 70 w 138"/>
                    <a:gd name="T3" fmla="*/ 138 h 138"/>
                    <a:gd name="T4" fmla="*/ 84 w 138"/>
                    <a:gd name="T5" fmla="*/ 138 h 138"/>
                    <a:gd name="T6" fmla="*/ 96 w 138"/>
                    <a:gd name="T7" fmla="*/ 134 h 138"/>
                    <a:gd name="T8" fmla="*/ 108 w 138"/>
                    <a:gd name="T9" fmla="*/ 126 h 138"/>
                    <a:gd name="T10" fmla="*/ 118 w 138"/>
                    <a:gd name="T11" fmla="*/ 118 h 138"/>
                    <a:gd name="T12" fmla="*/ 128 w 138"/>
                    <a:gd name="T13" fmla="*/ 108 h 138"/>
                    <a:gd name="T14" fmla="*/ 134 w 138"/>
                    <a:gd name="T15" fmla="*/ 96 h 138"/>
                    <a:gd name="T16" fmla="*/ 138 w 138"/>
                    <a:gd name="T17" fmla="*/ 84 h 138"/>
                    <a:gd name="T18" fmla="*/ 138 w 138"/>
                    <a:gd name="T19" fmla="*/ 70 h 138"/>
                    <a:gd name="T20" fmla="*/ 138 w 138"/>
                    <a:gd name="T21" fmla="*/ 70 h 138"/>
                    <a:gd name="T22" fmla="*/ 138 w 138"/>
                    <a:gd name="T23" fmla="*/ 56 h 138"/>
                    <a:gd name="T24" fmla="*/ 134 w 138"/>
                    <a:gd name="T25" fmla="*/ 42 h 138"/>
                    <a:gd name="T26" fmla="*/ 128 w 138"/>
                    <a:gd name="T27" fmla="*/ 30 h 138"/>
                    <a:gd name="T28" fmla="*/ 118 w 138"/>
                    <a:gd name="T29" fmla="*/ 20 h 138"/>
                    <a:gd name="T30" fmla="*/ 108 w 138"/>
                    <a:gd name="T31" fmla="*/ 12 h 138"/>
                    <a:gd name="T32" fmla="*/ 96 w 138"/>
                    <a:gd name="T33" fmla="*/ 4 h 138"/>
                    <a:gd name="T34" fmla="*/ 84 w 138"/>
                    <a:gd name="T35" fmla="*/ 0 h 138"/>
                    <a:gd name="T36" fmla="*/ 70 w 138"/>
                    <a:gd name="T37" fmla="*/ 0 h 138"/>
                    <a:gd name="T38" fmla="*/ 70 w 138"/>
                    <a:gd name="T39" fmla="*/ 0 h 138"/>
                    <a:gd name="T40" fmla="*/ 56 w 138"/>
                    <a:gd name="T41" fmla="*/ 0 h 138"/>
                    <a:gd name="T42" fmla="*/ 42 w 138"/>
                    <a:gd name="T43" fmla="*/ 4 h 138"/>
                    <a:gd name="T44" fmla="*/ 30 w 138"/>
                    <a:gd name="T45" fmla="*/ 12 h 138"/>
                    <a:gd name="T46" fmla="*/ 20 w 138"/>
                    <a:gd name="T47" fmla="*/ 20 h 138"/>
                    <a:gd name="T48" fmla="*/ 12 w 138"/>
                    <a:gd name="T49" fmla="*/ 30 h 138"/>
                    <a:gd name="T50" fmla="*/ 4 w 138"/>
                    <a:gd name="T51" fmla="*/ 42 h 138"/>
                    <a:gd name="T52" fmla="*/ 0 w 138"/>
                    <a:gd name="T53" fmla="*/ 56 h 138"/>
                    <a:gd name="T54" fmla="*/ 0 w 138"/>
                    <a:gd name="T55" fmla="*/ 70 h 138"/>
                    <a:gd name="T56" fmla="*/ 0 w 138"/>
                    <a:gd name="T57" fmla="*/ 70 h 138"/>
                    <a:gd name="T58" fmla="*/ 0 w 138"/>
                    <a:gd name="T59" fmla="*/ 84 h 138"/>
                    <a:gd name="T60" fmla="*/ 4 w 138"/>
                    <a:gd name="T61" fmla="*/ 96 h 138"/>
                    <a:gd name="T62" fmla="*/ 12 w 138"/>
                    <a:gd name="T63" fmla="*/ 108 h 138"/>
                    <a:gd name="T64" fmla="*/ 20 w 138"/>
                    <a:gd name="T65" fmla="*/ 118 h 138"/>
                    <a:gd name="T66" fmla="*/ 30 w 138"/>
                    <a:gd name="T67" fmla="*/ 126 h 138"/>
                    <a:gd name="T68" fmla="*/ 42 w 138"/>
                    <a:gd name="T69" fmla="*/ 134 h 138"/>
                    <a:gd name="T70" fmla="*/ 56 w 138"/>
                    <a:gd name="T71" fmla="*/ 138 h 138"/>
                    <a:gd name="T72" fmla="*/ 70 w 138"/>
                    <a:gd name="T73" fmla="*/ 138 h 138"/>
                    <a:gd name="T74" fmla="*/ 70 w 138"/>
                    <a:gd name="T75"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8" h="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00" name="组合 299"/>
              <p:cNvGrpSpPr/>
              <p:nvPr/>
            </p:nvGrpSpPr>
            <p:grpSpPr>
              <a:xfrm>
                <a:off x="6499197" y="1292179"/>
                <a:ext cx="245286" cy="622327"/>
                <a:chOff x="4294188" y="3405188"/>
                <a:chExt cx="555625" cy="1409700"/>
              </a:xfrm>
              <a:grpFill/>
            </p:grpSpPr>
            <p:sp>
              <p:nvSpPr>
                <p:cNvPr id="313" name="Freeform 9"/>
                <p:cNvSpPr/>
                <p:nvPr/>
              </p:nvSpPr>
              <p:spPr bwMode="auto">
                <a:xfrm>
                  <a:off x="4294188" y="3646488"/>
                  <a:ext cx="555625" cy="1168400"/>
                </a:xfrm>
                <a:custGeom>
                  <a:avLst/>
                  <a:gdLst>
                    <a:gd name="T0" fmla="*/ 90 w 350"/>
                    <a:gd name="T1" fmla="*/ 0 h 736"/>
                    <a:gd name="T2" fmla="*/ 78 w 350"/>
                    <a:gd name="T3" fmla="*/ 0 h 736"/>
                    <a:gd name="T4" fmla="*/ 48 w 350"/>
                    <a:gd name="T5" fmla="*/ 10 h 736"/>
                    <a:gd name="T6" fmla="*/ 20 w 350"/>
                    <a:gd name="T7" fmla="*/ 30 h 736"/>
                    <a:gd name="T8" fmla="*/ 6 w 350"/>
                    <a:gd name="T9" fmla="*/ 54 h 736"/>
                    <a:gd name="T10" fmla="*/ 0 w 350"/>
                    <a:gd name="T11" fmla="*/ 72 h 736"/>
                    <a:gd name="T12" fmla="*/ 0 w 350"/>
                    <a:gd name="T13" fmla="*/ 86 h 736"/>
                    <a:gd name="T14" fmla="*/ 0 w 350"/>
                    <a:gd name="T15" fmla="*/ 332 h 736"/>
                    <a:gd name="T16" fmla="*/ 10 w 350"/>
                    <a:gd name="T17" fmla="*/ 352 h 736"/>
                    <a:gd name="T18" fmla="*/ 30 w 350"/>
                    <a:gd name="T19" fmla="*/ 360 h 736"/>
                    <a:gd name="T20" fmla="*/ 40 w 350"/>
                    <a:gd name="T21" fmla="*/ 358 h 736"/>
                    <a:gd name="T22" fmla="*/ 56 w 350"/>
                    <a:gd name="T23" fmla="*/ 342 h 736"/>
                    <a:gd name="T24" fmla="*/ 58 w 350"/>
                    <a:gd name="T25" fmla="*/ 118 h 736"/>
                    <a:gd name="T26" fmla="*/ 84 w 350"/>
                    <a:gd name="T27" fmla="*/ 322 h 736"/>
                    <a:gd name="T28" fmla="*/ 84 w 350"/>
                    <a:gd name="T29" fmla="*/ 330 h 736"/>
                    <a:gd name="T30" fmla="*/ 84 w 350"/>
                    <a:gd name="T31" fmla="*/ 694 h 736"/>
                    <a:gd name="T32" fmla="*/ 88 w 350"/>
                    <a:gd name="T33" fmla="*/ 710 h 736"/>
                    <a:gd name="T34" fmla="*/ 96 w 350"/>
                    <a:gd name="T35" fmla="*/ 724 h 736"/>
                    <a:gd name="T36" fmla="*/ 108 w 350"/>
                    <a:gd name="T37" fmla="*/ 732 h 736"/>
                    <a:gd name="T38" fmla="*/ 124 w 350"/>
                    <a:gd name="T39" fmla="*/ 736 h 736"/>
                    <a:gd name="T40" fmla="*/ 132 w 350"/>
                    <a:gd name="T41" fmla="*/ 736 h 736"/>
                    <a:gd name="T42" fmla="*/ 148 w 350"/>
                    <a:gd name="T43" fmla="*/ 728 h 736"/>
                    <a:gd name="T44" fmla="*/ 158 w 350"/>
                    <a:gd name="T45" fmla="*/ 718 h 736"/>
                    <a:gd name="T46" fmla="*/ 164 w 350"/>
                    <a:gd name="T47" fmla="*/ 702 h 736"/>
                    <a:gd name="T48" fmla="*/ 164 w 350"/>
                    <a:gd name="T49" fmla="*/ 374 h 736"/>
                    <a:gd name="T50" fmla="*/ 184 w 350"/>
                    <a:gd name="T51" fmla="*/ 694 h 736"/>
                    <a:gd name="T52" fmla="*/ 186 w 350"/>
                    <a:gd name="T53" fmla="*/ 702 h 736"/>
                    <a:gd name="T54" fmla="*/ 192 w 350"/>
                    <a:gd name="T55" fmla="*/ 718 h 736"/>
                    <a:gd name="T56" fmla="*/ 202 w 350"/>
                    <a:gd name="T57" fmla="*/ 728 h 736"/>
                    <a:gd name="T58" fmla="*/ 218 w 350"/>
                    <a:gd name="T59" fmla="*/ 736 h 736"/>
                    <a:gd name="T60" fmla="*/ 226 w 350"/>
                    <a:gd name="T61" fmla="*/ 736 h 736"/>
                    <a:gd name="T62" fmla="*/ 240 w 350"/>
                    <a:gd name="T63" fmla="*/ 732 h 736"/>
                    <a:gd name="T64" fmla="*/ 254 w 350"/>
                    <a:gd name="T65" fmla="*/ 724 h 736"/>
                    <a:gd name="T66" fmla="*/ 262 w 350"/>
                    <a:gd name="T67" fmla="*/ 710 h 736"/>
                    <a:gd name="T68" fmla="*/ 266 w 350"/>
                    <a:gd name="T69" fmla="*/ 694 h 736"/>
                    <a:gd name="T70" fmla="*/ 266 w 350"/>
                    <a:gd name="T71" fmla="*/ 320 h 736"/>
                    <a:gd name="T72" fmla="*/ 288 w 350"/>
                    <a:gd name="T73" fmla="*/ 118 h 736"/>
                    <a:gd name="T74" fmla="*/ 288 w 350"/>
                    <a:gd name="T75" fmla="*/ 332 h 736"/>
                    <a:gd name="T76" fmla="*/ 290 w 350"/>
                    <a:gd name="T77" fmla="*/ 342 h 736"/>
                    <a:gd name="T78" fmla="*/ 306 w 350"/>
                    <a:gd name="T79" fmla="*/ 358 h 736"/>
                    <a:gd name="T80" fmla="*/ 318 w 350"/>
                    <a:gd name="T81" fmla="*/ 360 h 736"/>
                    <a:gd name="T82" fmla="*/ 340 w 350"/>
                    <a:gd name="T83" fmla="*/ 352 h 736"/>
                    <a:gd name="T84" fmla="*/ 350 w 350"/>
                    <a:gd name="T85" fmla="*/ 336 h 736"/>
                    <a:gd name="T86" fmla="*/ 350 w 350"/>
                    <a:gd name="T87" fmla="*/ 86 h 736"/>
                    <a:gd name="T88" fmla="*/ 350 w 350"/>
                    <a:gd name="T89" fmla="*/ 68 h 736"/>
                    <a:gd name="T90" fmla="*/ 348 w 350"/>
                    <a:gd name="T91" fmla="*/ 60 h 736"/>
                    <a:gd name="T92" fmla="*/ 338 w 350"/>
                    <a:gd name="T93" fmla="*/ 38 h 736"/>
                    <a:gd name="T94" fmla="*/ 316 w 350"/>
                    <a:gd name="T95" fmla="*/ 16 h 736"/>
                    <a:gd name="T96" fmla="*/ 284 w 350"/>
                    <a:gd name="T97" fmla="*/ 2 h 736"/>
                    <a:gd name="T98" fmla="*/ 266 w 350"/>
                    <a:gd name="T99"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0" h="736">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 name="Freeform 10"/>
                <p:cNvSpPr/>
                <p:nvPr/>
              </p:nvSpPr>
              <p:spPr bwMode="auto">
                <a:xfrm>
                  <a:off x="4462463" y="3405188"/>
                  <a:ext cx="219075" cy="219075"/>
                </a:xfrm>
                <a:custGeom>
                  <a:avLst/>
                  <a:gdLst>
                    <a:gd name="T0" fmla="*/ 70 w 138"/>
                    <a:gd name="T1" fmla="*/ 138 h 138"/>
                    <a:gd name="T2" fmla="*/ 70 w 138"/>
                    <a:gd name="T3" fmla="*/ 138 h 138"/>
                    <a:gd name="T4" fmla="*/ 84 w 138"/>
                    <a:gd name="T5" fmla="*/ 138 h 138"/>
                    <a:gd name="T6" fmla="*/ 96 w 138"/>
                    <a:gd name="T7" fmla="*/ 134 h 138"/>
                    <a:gd name="T8" fmla="*/ 108 w 138"/>
                    <a:gd name="T9" fmla="*/ 126 h 138"/>
                    <a:gd name="T10" fmla="*/ 118 w 138"/>
                    <a:gd name="T11" fmla="*/ 118 h 138"/>
                    <a:gd name="T12" fmla="*/ 128 w 138"/>
                    <a:gd name="T13" fmla="*/ 108 h 138"/>
                    <a:gd name="T14" fmla="*/ 134 w 138"/>
                    <a:gd name="T15" fmla="*/ 96 h 138"/>
                    <a:gd name="T16" fmla="*/ 138 w 138"/>
                    <a:gd name="T17" fmla="*/ 84 h 138"/>
                    <a:gd name="T18" fmla="*/ 138 w 138"/>
                    <a:gd name="T19" fmla="*/ 70 h 138"/>
                    <a:gd name="T20" fmla="*/ 138 w 138"/>
                    <a:gd name="T21" fmla="*/ 70 h 138"/>
                    <a:gd name="T22" fmla="*/ 138 w 138"/>
                    <a:gd name="T23" fmla="*/ 56 h 138"/>
                    <a:gd name="T24" fmla="*/ 134 w 138"/>
                    <a:gd name="T25" fmla="*/ 42 h 138"/>
                    <a:gd name="T26" fmla="*/ 128 w 138"/>
                    <a:gd name="T27" fmla="*/ 30 h 138"/>
                    <a:gd name="T28" fmla="*/ 118 w 138"/>
                    <a:gd name="T29" fmla="*/ 20 h 138"/>
                    <a:gd name="T30" fmla="*/ 108 w 138"/>
                    <a:gd name="T31" fmla="*/ 12 h 138"/>
                    <a:gd name="T32" fmla="*/ 96 w 138"/>
                    <a:gd name="T33" fmla="*/ 4 h 138"/>
                    <a:gd name="T34" fmla="*/ 84 w 138"/>
                    <a:gd name="T35" fmla="*/ 0 h 138"/>
                    <a:gd name="T36" fmla="*/ 70 w 138"/>
                    <a:gd name="T37" fmla="*/ 0 h 138"/>
                    <a:gd name="T38" fmla="*/ 70 w 138"/>
                    <a:gd name="T39" fmla="*/ 0 h 138"/>
                    <a:gd name="T40" fmla="*/ 56 w 138"/>
                    <a:gd name="T41" fmla="*/ 0 h 138"/>
                    <a:gd name="T42" fmla="*/ 42 w 138"/>
                    <a:gd name="T43" fmla="*/ 4 h 138"/>
                    <a:gd name="T44" fmla="*/ 30 w 138"/>
                    <a:gd name="T45" fmla="*/ 12 h 138"/>
                    <a:gd name="T46" fmla="*/ 20 w 138"/>
                    <a:gd name="T47" fmla="*/ 20 h 138"/>
                    <a:gd name="T48" fmla="*/ 12 w 138"/>
                    <a:gd name="T49" fmla="*/ 30 h 138"/>
                    <a:gd name="T50" fmla="*/ 4 w 138"/>
                    <a:gd name="T51" fmla="*/ 42 h 138"/>
                    <a:gd name="T52" fmla="*/ 0 w 138"/>
                    <a:gd name="T53" fmla="*/ 56 h 138"/>
                    <a:gd name="T54" fmla="*/ 0 w 138"/>
                    <a:gd name="T55" fmla="*/ 70 h 138"/>
                    <a:gd name="T56" fmla="*/ 0 w 138"/>
                    <a:gd name="T57" fmla="*/ 70 h 138"/>
                    <a:gd name="T58" fmla="*/ 0 w 138"/>
                    <a:gd name="T59" fmla="*/ 84 h 138"/>
                    <a:gd name="T60" fmla="*/ 4 w 138"/>
                    <a:gd name="T61" fmla="*/ 96 h 138"/>
                    <a:gd name="T62" fmla="*/ 12 w 138"/>
                    <a:gd name="T63" fmla="*/ 108 h 138"/>
                    <a:gd name="T64" fmla="*/ 20 w 138"/>
                    <a:gd name="T65" fmla="*/ 118 h 138"/>
                    <a:gd name="T66" fmla="*/ 30 w 138"/>
                    <a:gd name="T67" fmla="*/ 126 h 138"/>
                    <a:gd name="T68" fmla="*/ 42 w 138"/>
                    <a:gd name="T69" fmla="*/ 134 h 138"/>
                    <a:gd name="T70" fmla="*/ 56 w 138"/>
                    <a:gd name="T71" fmla="*/ 138 h 138"/>
                    <a:gd name="T72" fmla="*/ 70 w 138"/>
                    <a:gd name="T73" fmla="*/ 138 h 138"/>
                    <a:gd name="T74" fmla="*/ 70 w 138"/>
                    <a:gd name="T75"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8" h="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01" name="组合 300"/>
              <p:cNvGrpSpPr/>
              <p:nvPr/>
            </p:nvGrpSpPr>
            <p:grpSpPr>
              <a:xfrm>
                <a:off x="7052521" y="1292179"/>
                <a:ext cx="245286" cy="622327"/>
                <a:chOff x="4294188" y="3405188"/>
                <a:chExt cx="555625" cy="1409700"/>
              </a:xfrm>
              <a:grpFill/>
            </p:grpSpPr>
            <p:sp>
              <p:nvSpPr>
                <p:cNvPr id="311" name="Freeform 9"/>
                <p:cNvSpPr/>
                <p:nvPr/>
              </p:nvSpPr>
              <p:spPr bwMode="auto">
                <a:xfrm>
                  <a:off x="4294188" y="3646488"/>
                  <a:ext cx="555625" cy="1168400"/>
                </a:xfrm>
                <a:custGeom>
                  <a:avLst/>
                  <a:gdLst>
                    <a:gd name="T0" fmla="*/ 90 w 350"/>
                    <a:gd name="T1" fmla="*/ 0 h 736"/>
                    <a:gd name="T2" fmla="*/ 78 w 350"/>
                    <a:gd name="T3" fmla="*/ 0 h 736"/>
                    <a:gd name="T4" fmla="*/ 48 w 350"/>
                    <a:gd name="T5" fmla="*/ 10 h 736"/>
                    <a:gd name="T6" fmla="*/ 20 w 350"/>
                    <a:gd name="T7" fmla="*/ 30 h 736"/>
                    <a:gd name="T8" fmla="*/ 6 w 350"/>
                    <a:gd name="T9" fmla="*/ 54 h 736"/>
                    <a:gd name="T10" fmla="*/ 0 w 350"/>
                    <a:gd name="T11" fmla="*/ 72 h 736"/>
                    <a:gd name="T12" fmla="*/ 0 w 350"/>
                    <a:gd name="T13" fmla="*/ 86 h 736"/>
                    <a:gd name="T14" fmla="*/ 0 w 350"/>
                    <a:gd name="T15" fmla="*/ 332 h 736"/>
                    <a:gd name="T16" fmla="*/ 10 w 350"/>
                    <a:gd name="T17" fmla="*/ 352 h 736"/>
                    <a:gd name="T18" fmla="*/ 30 w 350"/>
                    <a:gd name="T19" fmla="*/ 360 h 736"/>
                    <a:gd name="T20" fmla="*/ 40 w 350"/>
                    <a:gd name="T21" fmla="*/ 358 h 736"/>
                    <a:gd name="T22" fmla="*/ 56 w 350"/>
                    <a:gd name="T23" fmla="*/ 342 h 736"/>
                    <a:gd name="T24" fmla="*/ 58 w 350"/>
                    <a:gd name="T25" fmla="*/ 118 h 736"/>
                    <a:gd name="T26" fmla="*/ 84 w 350"/>
                    <a:gd name="T27" fmla="*/ 322 h 736"/>
                    <a:gd name="T28" fmla="*/ 84 w 350"/>
                    <a:gd name="T29" fmla="*/ 330 h 736"/>
                    <a:gd name="T30" fmla="*/ 84 w 350"/>
                    <a:gd name="T31" fmla="*/ 694 h 736"/>
                    <a:gd name="T32" fmla="*/ 88 w 350"/>
                    <a:gd name="T33" fmla="*/ 710 h 736"/>
                    <a:gd name="T34" fmla="*/ 96 w 350"/>
                    <a:gd name="T35" fmla="*/ 724 h 736"/>
                    <a:gd name="T36" fmla="*/ 108 w 350"/>
                    <a:gd name="T37" fmla="*/ 732 h 736"/>
                    <a:gd name="T38" fmla="*/ 124 w 350"/>
                    <a:gd name="T39" fmla="*/ 736 h 736"/>
                    <a:gd name="T40" fmla="*/ 132 w 350"/>
                    <a:gd name="T41" fmla="*/ 736 h 736"/>
                    <a:gd name="T42" fmla="*/ 148 w 350"/>
                    <a:gd name="T43" fmla="*/ 728 h 736"/>
                    <a:gd name="T44" fmla="*/ 158 w 350"/>
                    <a:gd name="T45" fmla="*/ 718 h 736"/>
                    <a:gd name="T46" fmla="*/ 164 w 350"/>
                    <a:gd name="T47" fmla="*/ 702 h 736"/>
                    <a:gd name="T48" fmla="*/ 164 w 350"/>
                    <a:gd name="T49" fmla="*/ 374 h 736"/>
                    <a:gd name="T50" fmla="*/ 184 w 350"/>
                    <a:gd name="T51" fmla="*/ 694 h 736"/>
                    <a:gd name="T52" fmla="*/ 186 w 350"/>
                    <a:gd name="T53" fmla="*/ 702 h 736"/>
                    <a:gd name="T54" fmla="*/ 192 w 350"/>
                    <a:gd name="T55" fmla="*/ 718 h 736"/>
                    <a:gd name="T56" fmla="*/ 202 w 350"/>
                    <a:gd name="T57" fmla="*/ 728 h 736"/>
                    <a:gd name="T58" fmla="*/ 218 w 350"/>
                    <a:gd name="T59" fmla="*/ 736 h 736"/>
                    <a:gd name="T60" fmla="*/ 226 w 350"/>
                    <a:gd name="T61" fmla="*/ 736 h 736"/>
                    <a:gd name="T62" fmla="*/ 240 w 350"/>
                    <a:gd name="T63" fmla="*/ 732 h 736"/>
                    <a:gd name="T64" fmla="*/ 254 w 350"/>
                    <a:gd name="T65" fmla="*/ 724 h 736"/>
                    <a:gd name="T66" fmla="*/ 262 w 350"/>
                    <a:gd name="T67" fmla="*/ 710 h 736"/>
                    <a:gd name="T68" fmla="*/ 266 w 350"/>
                    <a:gd name="T69" fmla="*/ 694 h 736"/>
                    <a:gd name="T70" fmla="*/ 266 w 350"/>
                    <a:gd name="T71" fmla="*/ 320 h 736"/>
                    <a:gd name="T72" fmla="*/ 288 w 350"/>
                    <a:gd name="T73" fmla="*/ 118 h 736"/>
                    <a:gd name="T74" fmla="*/ 288 w 350"/>
                    <a:gd name="T75" fmla="*/ 332 h 736"/>
                    <a:gd name="T76" fmla="*/ 290 w 350"/>
                    <a:gd name="T77" fmla="*/ 342 h 736"/>
                    <a:gd name="T78" fmla="*/ 306 w 350"/>
                    <a:gd name="T79" fmla="*/ 358 h 736"/>
                    <a:gd name="T80" fmla="*/ 318 w 350"/>
                    <a:gd name="T81" fmla="*/ 360 h 736"/>
                    <a:gd name="T82" fmla="*/ 340 w 350"/>
                    <a:gd name="T83" fmla="*/ 352 h 736"/>
                    <a:gd name="T84" fmla="*/ 350 w 350"/>
                    <a:gd name="T85" fmla="*/ 336 h 736"/>
                    <a:gd name="T86" fmla="*/ 350 w 350"/>
                    <a:gd name="T87" fmla="*/ 86 h 736"/>
                    <a:gd name="T88" fmla="*/ 350 w 350"/>
                    <a:gd name="T89" fmla="*/ 68 h 736"/>
                    <a:gd name="T90" fmla="*/ 348 w 350"/>
                    <a:gd name="T91" fmla="*/ 60 h 736"/>
                    <a:gd name="T92" fmla="*/ 338 w 350"/>
                    <a:gd name="T93" fmla="*/ 38 h 736"/>
                    <a:gd name="T94" fmla="*/ 316 w 350"/>
                    <a:gd name="T95" fmla="*/ 16 h 736"/>
                    <a:gd name="T96" fmla="*/ 284 w 350"/>
                    <a:gd name="T97" fmla="*/ 2 h 736"/>
                    <a:gd name="T98" fmla="*/ 266 w 350"/>
                    <a:gd name="T99"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0" h="736">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 name="Freeform 10"/>
                <p:cNvSpPr/>
                <p:nvPr/>
              </p:nvSpPr>
              <p:spPr bwMode="auto">
                <a:xfrm>
                  <a:off x="4462463" y="3405188"/>
                  <a:ext cx="219075" cy="219075"/>
                </a:xfrm>
                <a:custGeom>
                  <a:avLst/>
                  <a:gdLst>
                    <a:gd name="T0" fmla="*/ 70 w 138"/>
                    <a:gd name="T1" fmla="*/ 138 h 138"/>
                    <a:gd name="T2" fmla="*/ 70 w 138"/>
                    <a:gd name="T3" fmla="*/ 138 h 138"/>
                    <a:gd name="T4" fmla="*/ 84 w 138"/>
                    <a:gd name="T5" fmla="*/ 138 h 138"/>
                    <a:gd name="T6" fmla="*/ 96 w 138"/>
                    <a:gd name="T7" fmla="*/ 134 h 138"/>
                    <a:gd name="T8" fmla="*/ 108 w 138"/>
                    <a:gd name="T9" fmla="*/ 126 h 138"/>
                    <a:gd name="T10" fmla="*/ 118 w 138"/>
                    <a:gd name="T11" fmla="*/ 118 h 138"/>
                    <a:gd name="T12" fmla="*/ 128 w 138"/>
                    <a:gd name="T13" fmla="*/ 108 h 138"/>
                    <a:gd name="T14" fmla="*/ 134 w 138"/>
                    <a:gd name="T15" fmla="*/ 96 h 138"/>
                    <a:gd name="T16" fmla="*/ 138 w 138"/>
                    <a:gd name="T17" fmla="*/ 84 h 138"/>
                    <a:gd name="T18" fmla="*/ 138 w 138"/>
                    <a:gd name="T19" fmla="*/ 70 h 138"/>
                    <a:gd name="T20" fmla="*/ 138 w 138"/>
                    <a:gd name="T21" fmla="*/ 70 h 138"/>
                    <a:gd name="T22" fmla="*/ 138 w 138"/>
                    <a:gd name="T23" fmla="*/ 56 h 138"/>
                    <a:gd name="T24" fmla="*/ 134 w 138"/>
                    <a:gd name="T25" fmla="*/ 42 h 138"/>
                    <a:gd name="T26" fmla="*/ 128 w 138"/>
                    <a:gd name="T27" fmla="*/ 30 h 138"/>
                    <a:gd name="T28" fmla="*/ 118 w 138"/>
                    <a:gd name="T29" fmla="*/ 20 h 138"/>
                    <a:gd name="T30" fmla="*/ 108 w 138"/>
                    <a:gd name="T31" fmla="*/ 12 h 138"/>
                    <a:gd name="T32" fmla="*/ 96 w 138"/>
                    <a:gd name="T33" fmla="*/ 4 h 138"/>
                    <a:gd name="T34" fmla="*/ 84 w 138"/>
                    <a:gd name="T35" fmla="*/ 0 h 138"/>
                    <a:gd name="T36" fmla="*/ 70 w 138"/>
                    <a:gd name="T37" fmla="*/ 0 h 138"/>
                    <a:gd name="T38" fmla="*/ 70 w 138"/>
                    <a:gd name="T39" fmla="*/ 0 h 138"/>
                    <a:gd name="T40" fmla="*/ 56 w 138"/>
                    <a:gd name="T41" fmla="*/ 0 h 138"/>
                    <a:gd name="T42" fmla="*/ 42 w 138"/>
                    <a:gd name="T43" fmla="*/ 4 h 138"/>
                    <a:gd name="T44" fmla="*/ 30 w 138"/>
                    <a:gd name="T45" fmla="*/ 12 h 138"/>
                    <a:gd name="T46" fmla="*/ 20 w 138"/>
                    <a:gd name="T47" fmla="*/ 20 h 138"/>
                    <a:gd name="T48" fmla="*/ 12 w 138"/>
                    <a:gd name="T49" fmla="*/ 30 h 138"/>
                    <a:gd name="T50" fmla="*/ 4 w 138"/>
                    <a:gd name="T51" fmla="*/ 42 h 138"/>
                    <a:gd name="T52" fmla="*/ 0 w 138"/>
                    <a:gd name="T53" fmla="*/ 56 h 138"/>
                    <a:gd name="T54" fmla="*/ 0 w 138"/>
                    <a:gd name="T55" fmla="*/ 70 h 138"/>
                    <a:gd name="T56" fmla="*/ 0 w 138"/>
                    <a:gd name="T57" fmla="*/ 70 h 138"/>
                    <a:gd name="T58" fmla="*/ 0 w 138"/>
                    <a:gd name="T59" fmla="*/ 84 h 138"/>
                    <a:gd name="T60" fmla="*/ 4 w 138"/>
                    <a:gd name="T61" fmla="*/ 96 h 138"/>
                    <a:gd name="T62" fmla="*/ 12 w 138"/>
                    <a:gd name="T63" fmla="*/ 108 h 138"/>
                    <a:gd name="T64" fmla="*/ 20 w 138"/>
                    <a:gd name="T65" fmla="*/ 118 h 138"/>
                    <a:gd name="T66" fmla="*/ 30 w 138"/>
                    <a:gd name="T67" fmla="*/ 126 h 138"/>
                    <a:gd name="T68" fmla="*/ 42 w 138"/>
                    <a:gd name="T69" fmla="*/ 134 h 138"/>
                    <a:gd name="T70" fmla="*/ 56 w 138"/>
                    <a:gd name="T71" fmla="*/ 138 h 138"/>
                    <a:gd name="T72" fmla="*/ 70 w 138"/>
                    <a:gd name="T73" fmla="*/ 138 h 138"/>
                    <a:gd name="T74" fmla="*/ 70 w 138"/>
                    <a:gd name="T75"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8" h="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02" name="组合 301"/>
              <p:cNvGrpSpPr/>
              <p:nvPr/>
            </p:nvGrpSpPr>
            <p:grpSpPr>
              <a:xfrm>
                <a:off x="7329183" y="1292179"/>
                <a:ext cx="245286" cy="622327"/>
                <a:chOff x="4294188" y="3405188"/>
                <a:chExt cx="555625" cy="1409700"/>
              </a:xfrm>
              <a:grpFill/>
            </p:grpSpPr>
            <p:sp>
              <p:nvSpPr>
                <p:cNvPr id="309" name="Freeform 9"/>
                <p:cNvSpPr/>
                <p:nvPr/>
              </p:nvSpPr>
              <p:spPr bwMode="auto">
                <a:xfrm>
                  <a:off x="4294188" y="3646488"/>
                  <a:ext cx="555625" cy="1168400"/>
                </a:xfrm>
                <a:custGeom>
                  <a:avLst/>
                  <a:gdLst>
                    <a:gd name="T0" fmla="*/ 90 w 350"/>
                    <a:gd name="T1" fmla="*/ 0 h 736"/>
                    <a:gd name="T2" fmla="*/ 78 w 350"/>
                    <a:gd name="T3" fmla="*/ 0 h 736"/>
                    <a:gd name="T4" fmla="*/ 48 w 350"/>
                    <a:gd name="T5" fmla="*/ 10 h 736"/>
                    <a:gd name="T6" fmla="*/ 20 w 350"/>
                    <a:gd name="T7" fmla="*/ 30 h 736"/>
                    <a:gd name="T8" fmla="*/ 6 w 350"/>
                    <a:gd name="T9" fmla="*/ 54 h 736"/>
                    <a:gd name="T10" fmla="*/ 0 w 350"/>
                    <a:gd name="T11" fmla="*/ 72 h 736"/>
                    <a:gd name="T12" fmla="*/ 0 w 350"/>
                    <a:gd name="T13" fmla="*/ 86 h 736"/>
                    <a:gd name="T14" fmla="*/ 0 w 350"/>
                    <a:gd name="T15" fmla="*/ 332 h 736"/>
                    <a:gd name="T16" fmla="*/ 10 w 350"/>
                    <a:gd name="T17" fmla="*/ 352 h 736"/>
                    <a:gd name="T18" fmla="*/ 30 w 350"/>
                    <a:gd name="T19" fmla="*/ 360 h 736"/>
                    <a:gd name="T20" fmla="*/ 40 w 350"/>
                    <a:gd name="T21" fmla="*/ 358 h 736"/>
                    <a:gd name="T22" fmla="*/ 56 w 350"/>
                    <a:gd name="T23" fmla="*/ 342 h 736"/>
                    <a:gd name="T24" fmla="*/ 58 w 350"/>
                    <a:gd name="T25" fmla="*/ 118 h 736"/>
                    <a:gd name="T26" fmla="*/ 84 w 350"/>
                    <a:gd name="T27" fmla="*/ 322 h 736"/>
                    <a:gd name="T28" fmla="*/ 84 w 350"/>
                    <a:gd name="T29" fmla="*/ 330 h 736"/>
                    <a:gd name="T30" fmla="*/ 84 w 350"/>
                    <a:gd name="T31" fmla="*/ 694 h 736"/>
                    <a:gd name="T32" fmla="*/ 88 w 350"/>
                    <a:gd name="T33" fmla="*/ 710 h 736"/>
                    <a:gd name="T34" fmla="*/ 96 w 350"/>
                    <a:gd name="T35" fmla="*/ 724 h 736"/>
                    <a:gd name="T36" fmla="*/ 108 w 350"/>
                    <a:gd name="T37" fmla="*/ 732 h 736"/>
                    <a:gd name="T38" fmla="*/ 124 w 350"/>
                    <a:gd name="T39" fmla="*/ 736 h 736"/>
                    <a:gd name="T40" fmla="*/ 132 w 350"/>
                    <a:gd name="T41" fmla="*/ 736 h 736"/>
                    <a:gd name="T42" fmla="*/ 148 w 350"/>
                    <a:gd name="T43" fmla="*/ 728 h 736"/>
                    <a:gd name="T44" fmla="*/ 158 w 350"/>
                    <a:gd name="T45" fmla="*/ 718 h 736"/>
                    <a:gd name="T46" fmla="*/ 164 w 350"/>
                    <a:gd name="T47" fmla="*/ 702 h 736"/>
                    <a:gd name="T48" fmla="*/ 164 w 350"/>
                    <a:gd name="T49" fmla="*/ 374 h 736"/>
                    <a:gd name="T50" fmla="*/ 184 w 350"/>
                    <a:gd name="T51" fmla="*/ 694 h 736"/>
                    <a:gd name="T52" fmla="*/ 186 w 350"/>
                    <a:gd name="T53" fmla="*/ 702 h 736"/>
                    <a:gd name="T54" fmla="*/ 192 w 350"/>
                    <a:gd name="T55" fmla="*/ 718 h 736"/>
                    <a:gd name="T56" fmla="*/ 202 w 350"/>
                    <a:gd name="T57" fmla="*/ 728 h 736"/>
                    <a:gd name="T58" fmla="*/ 218 w 350"/>
                    <a:gd name="T59" fmla="*/ 736 h 736"/>
                    <a:gd name="T60" fmla="*/ 226 w 350"/>
                    <a:gd name="T61" fmla="*/ 736 h 736"/>
                    <a:gd name="T62" fmla="*/ 240 w 350"/>
                    <a:gd name="T63" fmla="*/ 732 h 736"/>
                    <a:gd name="T64" fmla="*/ 254 w 350"/>
                    <a:gd name="T65" fmla="*/ 724 h 736"/>
                    <a:gd name="T66" fmla="*/ 262 w 350"/>
                    <a:gd name="T67" fmla="*/ 710 h 736"/>
                    <a:gd name="T68" fmla="*/ 266 w 350"/>
                    <a:gd name="T69" fmla="*/ 694 h 736"/>
                    <a:gd name="T70" fmla="*/ 266 w 350"/>
                    <a:gd name="T71" fmla="*/ 320 h 736"/>
                    <a:gd name="T72" fmla="*/ 288 w 350"/>
                    <a:gd name="T73" fmla="*/ 118 h 736"/>
                    <a:gd name="T74" fmla="*/ 288 w 350"/>
                    <a:gd name="T75" fmla="*/ 332 h 736"/>
                    <a:gd name="T76" fmla="*/ 290 w 350"/>
                    <a:gd name="T77" fmla="*/ 342 h 736"/>
                    <a:gd name="T78" fmla="*/ 306 w 350"/>
                    <a:gd name="T79" fmla="*/ 358 h 736"/>
                    <a:gd name="T80" fmla="*/ 318 w 350"/>
                    <a:gd name="T81" fmla="*/ 360 h 736"/>
                    <a:gd name="T82" fmla="*/ 340 w 350"/>
                    <a:gd name="T83" fmla="*/ 352 h 736"/>
                    <a:gd name="T84" fmla="*/ 350 w 350"/>
                    <a:gd name="T85" fmla="*/ 336 h 736"/>
                    <a:gd name="T86" fmla="*/ 350 w 350"/>
                    <a:gd name="T87" fmla="*/ 86 h 736"/>
                    <a:gd name="T88" fmla="*/ 350 w 350"/>
                    <a:gd name="T89" fmla="*/ 68 h 736"/>
                    <a:gd name="T90" fmla="*/ 348 w 350"/>
                    <a:gd name="T91" fmla="*/ 60 h 736"/>
                    <a:gd name="T92" fmla="*/ 338 w 350"/>
                    <a:gd name="T93" fmla="*/ 38 h 736"/>
                    <a:gd name="T94" fmla="*/ 316 w 350"/>
                    <a:gd name="T95" fmla="*/ 16 h 736"/>
                    <a:gd name="T96" fmla="*/ 284 w 350"/>
                    <a:gd name="T97" fmla="*/ 2 h 736"/>
                    <a:gd name="T98" fmla="*/ 266 w 350"/>
                    <a:gd name="T99"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0" h="736">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 name="Freeform 10"/>
                <p:cNvSpPr/>
                <p:nvPr/>
              </p:nvSpPr>
              <p:spPr bwMode="auto">
                <a:xfrm>
                  <a:off x="4462463" y="3405188"/>
                  <a:ext cx="219075" cy="219075"/>
                </a:xfrm>
                <a:custGeom>
                  <a:avLst/>
                  <a:gdLst>
                    <a:gd name="T0" fmla="*/ 70 w 138"/>
                    <a:gd name="T1" fmla="*/ 138 h 138"/>
                    <a:gd name="T2" fmla="*/ 70 w 138"/>
                    <a:gd name="T3" fmla="*/ 138 h 138"/>
                    <a:gd name="T4" fmla="*/ 84 w 138"/>
                    <a:gd name="T5" fmla="*/ 138 h 138"/>
                    <a:gd name="T6" fmla="*/ 96 w 138"/>
                    <a:gd name="T7" fmla="*/ 134 h 138"/>
                    <a:gd name="T8" fmla="*/ 108 w 138"/>
                    <a:gd name="T9" fmla="*/ 126 h 138"/>
                    <a:gd name="T10" fmla="*/ 118 w 138"/>
                    <a:gd name="T11" fmla="*/ 118 h 138"/>
                    <a:gd name="T12" fmla="*/ 128 w 138"/>
                    <a:gd name="T13" fmla="*/ 108 h 138"/>
                    <a:gd name="T14" fmla="*/ 134 w 138"/>
                    <a:gd name="T15" fmla="*/ 96 h 138"/>
                    <a:gd name="T16" fmla="*/ 138 w 138"/>
                    <a:gd name="T17" fmla="*/ 84 h 138"/>
                    <a:gd name="T18" fmla="*/ 138 w 138"/>
                    <a:gd name="T19" fmla="*/ 70 h 138"/>
                    <a:gd name="T20" fmla="*/ 138 w 138"/>
                    <a:gd name="T21" fmla="*/ 70 h 138"/>
                    <a:gd name="T22" fmla="*/ 138 w 138"/>
                    <a:gd name="T23" fmla="*/ 56 h 138"/>
                    <a:gd name="T24" fmla="*/ 134 w 138"/>
                    <a:gd name="T25" fmla="*/ 42 h 138"/>
                    <a:gd name="T26" fmla="*/ 128 w 138"/>
                    <a:gd name="T27" fmla="*/ 30 h 138"/>
                    <a:gd name="T28" fmla="*/ 118 w 138"/>
                    <a:gd name="T29" fmla="*/ 20 h 138"/>
                    <a:gd name="T30" fmla="*/ 108 w 138"/>
                    <a:gd name="T31" fmla="*/ 12 h 138"/>
                    <a:gd name="T32" fmla="*/ 96 w 138"/>
                    <a:gd name="T33" fmla="*/ 4 h 138"/>
                    <a:gd name="T34" fmla="*/ 84 w 138"/>
                    <a:gd name="T35" fmla="*/ 0 h 138"/>
                    <a:gd name="T36" fmla="*/ 70 w 138"/>
                    <a:gd name="T37" fmla="*/ 0 h 138"/>
                    <a:gd name="T38" fmla="*/ 70 w 138"/>
                    <a:gd name="T39" fmla="*/ 0 h 138"/>
                    <a:gd name="T40" fmla="*/ 56 w 138"/>
                    <a:gd name="T41" fmla="*/ 0 h 138"/>
                    <a:gd name="T42" fmla="*/ 42 w 138"/>
                    <a:gd name="T43" fmla="*/ 4 h 138"/>
                    <a:gd name="T44" fmla="*/ 30 w 138"/>
                    <a:gd name="T45" fmla="*/ 12 h 138"/>
                    <a:gd name="T46" fmla="*/ 20 w 138"/>
                    <a:gd name="T47" fmla="*/ 20 h 138"/>
                    <a:gd name="T48" fmla="*/ 12 w 138"/>
                    <a:gd name="T49" fmla="*/ 30 h 138"/>
                    <a:gd name="T50" fmla="*/ 4 w 138"/>
                    <a:gd name="T51" fmla="*/ 42 h 138"/>
                    <a:gd name="T52" fmla="*/ 0 w 138"/>
                    <a:gd name="T53" fmla="*/ 56 h 138"/>
                    <a:gd name="T54" fmla="*/ 0 w 138"/>
                    <a:gd name="T55" fmla="*/ 70 h 138"/>
                    <a:gd name="T56" fmla="*/ 0 w 138"/>
                    <a:gd name="T57" fmla="*/ 70 h 138"/>
                    <a:gd name="T58" fmla="*/ 0 w 138"/>
                    <a:gd name="T59" fmla="*/ 84 h 138"/>
                    <a:gd name="T60" fmla="*/ 4 w 138"/>
                    <a:gd name="T61" fmla="*/ 96 h 138"/>
                    <a:gd name="T62" fmla="*/ 12 w 138"/>
                    <a:gd name="T63" fmla="*/ 108 h 138"/>
                    <a:gd name="T64" fmla="*/ 20 w 138"/>
                    <a:gd name="T65" fmla="*/ 118 h 138"/>
                    <a:gd name="T66" fmla="*/ 30 w 138"/>
                    <a:gd name="T67" fmla="*/ 126 h 138"/>
                    <a:gd name="T68" fmla="*/ 42 w 138"/>
                    <a:gd name="T69" fmla="*/ 134 h 138"/>
                    <a:gd name="T70" fmla="*/ 56 w 138"/>
                    <a:gd name="T71" fmla="*/ 138 h 138"/>
                    <a:gd name="T72" fmla="*/ 70 w 138"/>
                    <a:gd name="T73" fmla="*/ 138 h 138"/>
                    <a:gd name="T74" fmla="*/ 70 w 138"/>
                    <a:gd name="T75"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8" h="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03" name="组合 302"/>
              <p:cNvGrpSpPr/>
              <p:nvPr/>
            </p:nvGrpSpPr>
            <p:grpSpPr>
              <a:xfrm>
                <a:off x="6775859" y="1292179"/>
                <a:ext cx="245286" cy="622327"/>
                <a:chOff x="4294188" y="3405188"/>
                <a:chExt cx="555625" cy="1409700"/>
              </a:xfrm>
              <a:grpFill/>
            </p:grpSpPr>
            <p:sp>
              <p:nvSpPr>
                <p:cNvPr id="307" name="Freeform 9"/>
                <p:cNvSpPr/>
                <p:nvPr/>
              </p:nvSpPr>
              <p:spPr bwMode="auto">
                <a:xfrm>
                  <a:off x="4294188" y="3646488"/>
                  <a:ext cx="555625" cy="1168400"/>
                </a:xfrm>
                <a:custGeom>
                  <a:avLst/>
                  <a:gdLst>
                    <a:gd name="T0" fmla="*/ 90 w 350"/>
                    <a:gd name="T1" fmla="*/ 0 h 736"/>
                    <a:gd name="T2" fmla="*/ 78 w 350"/>
                    <a:gd name="T3" fmla="*/ 0 h 736"/>
                    <a:gd name="T4" fmla="*/ 48 w 350"/>
                    <a:gd name="T5" fmla="*/ 10 h 736"/>
                    <a:gd name="T6" fmla="*/ 20 w 350"/>
                    <a:gd name="T7" fmla="*/ 30 h 736"/>
                    <a:gd name="T8" fmla="*/ 6 w 350"/>
                    <a:gd name="T9" fmla="*/ 54 h 736"/>
                    <a:gd name="T10" fmla="*/ 0 w 350"/>
                    <a:gd name="T11" fmla="*/ 72 h 736"/>
                    <a:gd name="T12" fmla="*/ 0 w 350"/>
                    <a:gd name="T13" fmla="*/ 86 h 736"/>
                    <a:gd name="T14" fmla="*/ 0 w 350"/>
                    <a:gd name="T15" fmla="*/ 332 h 736"/>
                    <a:gd name="T16" fmla="*/ 10 w 350"/>
                    <a:gd name="T17" fmla="*/ 352 h 736"/>
                    <a:gd name="T18" fmla="*/ 30 w 350"/>
                    <a:gd name="T19" fmla="*/ 360 h 736"/>
                    <a:gd name="T20" fmla="*/ 40 w 350"/>
                    <a:gd name="T21" fmla="*/ 358 h 736"/>
                    <a:gd name="T22" fmla="*/ 56 w 350"/>
                    <a:gd name="T23" fmla="*/ 342 h 736"/>
                    <a:gd name="T24" fmla="*/ 58 w 350"/>
                    <a:gd name="T25" fmla="*/ 118 h 736"/>
                    <a:gd name="T26" fmla="*/ 84 w 350"/>
                    <a:gd name="T27" fmla="*/ 322 h 736"/>
                    <a:gd name="T28" fmla="*/ 84 w 350"/>
                    <a:gd name="T29" fmla="*/ 330 h 736"/>
                    <a:gd name="T30" fmla="*/ 84 w 350"/>
                    <a:gd name="T31" fmla="*/ 694 h 736"/>
                    <a:gd name="T32" fmla="*/ 88 w 350"/>
                    <a:gd name="T33" fmla="*/ 710 h 736"/>
                    <a:gd name="T34" fmla="*/ 96 w 350"/>
                    <a:gd name="T35" fmla="*/ 724 h 736"/>
                    <a:gd name="T36" fmla="*/ 108 w 350"/>
                    <a:gd name="T37" fmla="*/ 732 h 736"/>
                    <a:gd name="T38" fmla="*/ 124 w 350"/>
                    <a:gd name="T39" fmla="*/ 736 h 736"/>
                    <a:gd name="T40" fmla="*/ 132 w 350"/>
                    <a:gd name="T41" fmla="*/ 736 h 736"/>
                    <a:gd name="T42" fmla="*/ 148 w 350"/>
                    <a:gd name="T43" fmla="*/ 728 h 736"/>
                    <a:gd name="T44" fmla="*/ 158 w 350"/>
                    <a:gd name="T45" fmla="*/ 718 h 736"/>
                    <a:gd name="T46" fmla="*/ 164 w 350"/>
                    <a:gd name="T47" fmla="*/ 702 h 736"/>
                    <a:gd name="T48" fmla="*/ 164 w 350"/>
                    <a:gd name="T49" fmla="*/ 374 h 736"/>
                    <a:gd name="T50" fmla="*/ 184 w 350"/>
                    <a:gd name="T51" fmla="*/ 694 h 736"/>
                    <a:gd name="T52" fmla="*/ 186 w 350"/>
                    <a:gd name="T53" fmla="*/ 702 h 736"/>
                    <a:gd name="T54" fmla="*/ 192 w 350"/>
                    <a:gd name="T55" fmla="*/ 718 h 736"/>
                    <a:gd name="T56" fmla="*/ 202 w 350"/>
                    <a:gd name="T57" fmla="*/ 728 h 736"/>
                    <a:gd name="T58" fmla="*/ 218 w 350"/>
                    <a:gd name="T59" fmla="*/ 736 h 736"/>
                    <a:gd name="T60" fmla="*/ 226 w 350"/>
                    <a:gd name="T61" fmla="*/ 736 h 736"/>
                    <a:gd name="T62" fmla="*/ 240 w 350"/>
                    <a:gd name="T63" fmla="*/ 732 h 736"/>
                    <a:gd name="T64" fmla="*/ 254 w 350"/>
                    <a:gd name="T65" fmla="*/ 724 h 736"/>
                    <a:gd name="T66" fmla="*/ 262 w 350"/>
                    <a:gd name="T67" fmla="*/ 710 h 736"/>
                    <a:gd name="T68" fmla="*/ 266 w 350"/>
                    <a:gd name="T69" fmla="*/ 694 h 736"/>
                    <a:gd name="T70" fmla="*/ 266 w 350"/>
                    <a:gd name="T71" fmla="*/ 320 h 736"/>
                    <a:gd name="T72" fmla="*/ 288 w 350"/>
                    <a:gd name="T73" fmla="*/ 118 h 736"/>
                    <a:gd name="T74" fmla="*/ 288 w 350"/>
                    <a:gd name="T75" fmla="*/ 332 h 736"/>
                    <a:gd name="T76" fmla="*/ 290 w 350"/>
                    <a:gd name="T77" fmla="*/ 342 h 736"/>
                    <a:gd name="T78" fmla="*/ 306 w 350"/>
                    <a:gd name="T79" fmla="*/ 358 h 736"/>
                    <a:gd name="T80" fmla="*/ 318 w 350"/>
                    <a:gd name="T81" fmla="*/ 360 h 736"/>
                    <a:gd name="T82" fmla="*/ 340 w 350"/>
                    <a:gd name="T83" fmla="*/ 352 h 736"/>
                    <a:gd name="T84" fmla="*/ 350 w 350"/>
                    <a:gd name="T85" fmla="*/ 336 h 736"/>
                    <a:gd name="T86" fmla="*/ 350 w 350"/>
                    <a:gd name="T87" fmla="*/ 86 h 736"/>
                    <a:gd name="T88" fmla="*/ 350 w 350"/>
                    <a:gd name="T89" fmla="*/ 68 h 736"/>
                    <a:gd name="T90" fmla="*/ 348 w 350"/>
                    <a:gd name="T91" fmla="*/ 60 h 736"/>
                    <a:gd name="T92" fmla="*/ 338 w 350"/>
                    <a:gd name="T93" fmla="*/ 38 h 736"/>
                    <a:gd name="T94" fmla="*/ 316 w 350"/>
                    <a:gd name="T95" fmla="*/ 16 h 736"/>
                    <a:gd name="T96" fmla="*/ 284 w 350"/>
                    <a:gd name="T97" fmla="*/ 2 h 736"/>
                    <a:gd name="T98" fmla="*/ 266 w 350"/>
                    <a:gd name="T99"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0" h="736">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 name="Freeform 10"/>
                <p:cNvSpPr/>
                <p:nvPr/>
              </p:nvSpPr>
              <p:spPr bwMode="auto">
                <a:xfrm>
                  <a:off x="4462463" y="3405188"/>
                  <a:ext cx="219075" cy="219075"/>
                </a:xfrm>
                <a:custGeom>
                  <a:avLst/>
                  <a:gdLst>
                    <a:gd name="T0" fmla="*/ 70 w 138"/>
                    <a:gd name="T1" fmla="*/ 138 h 138"/>
                    <a:gd name="T2" fmla="*/ 70 w 138"/>
                    <a:gd name="T3" fmla="*/ 138 h 138"/>
                    <a:gd name="T4" fmla="*/ 84 w 138"/>
                    <a:gd name="T5" fmla="*/ 138 h 138"/>
                    <a:gd name="T6" fmla="*/ 96 w 138"/>
                    <a:gd name="T7" fmla="*/ 134 h 138"/>
                    <a:gd name="T8" fmla="*/ 108 w 138"/>
                    <a:gd name="T9" fmla="*/ 126 h 138"/>
                    <a:gd name="T10" fmla="*/ 118 w 138"/>
                    <a:gd name="T11" fmla="*/ 118 h 138"/>
                    <a:gd name="T12" fmla="*/ 128 w 138"/>
                    <a:gd name="T13" fmla="*/ 108 h 138"/>
                    <a:gd name="T14" fmla="*/ 134 w 138"/>
                    <a:gd name="T15" fmla="*/ 96 h 138"/>
                    <a:gd name="T16" fmla="*/ 138 w 138"/>
                    <a:gd name="T17" fmla="*/ 84 h 138"/>
                    <a:gd name="T18" fmla="*/ 138 w 138"/>
                    <a:gd name="T19" fmla="*/ 70 h 138"/>
                    <a:gd name="T20" fmla="*/ 138 w 138"/>
                    <a:gd name="T21" fmla="*/ 70 h 138"/>
                    <a:gd name="T22" fmla="*/ 138 w 138"/>
                    <a:gd name="T23" fmla="*/ 56 h 138"/>
                    <a:gd name="T24" fmla="*/ 134 w 138"/>
                    <a:gd name="T25" fmla="*/ 42 h 138"/>
                    <a:gd name="T26" fmla="*/ 128 w 138"/>
                    <a:gd name="T27" fmla="*/ 30 h 138"/>
                    <a:gd name="T28" fmla="*/ 118 w 138"/>
                    <a:gd name="T29" fmla="*/ 20 h 138"/>
                    <a:gd name="T30" fmla="*/ 108 w 138"/>
                    <a:gd name="T31" fmla="*/ 12 h 138"/>
                    <a:gd name="T32" fmla="*/ 96 w 138"/>
                    <a:gd name="T33" fmla="*/ 4 h 138"/>
                    <a:gd name="T34" fmla="*/ 84 w 138"/>
                    <a:gd name="T35" fmla="*/ 0 h 138"/>
                    <a:gd name="T36" fmla="*/ 70 w 138"/>
                    <a:gd name="T37" fmla="*/ 0 h 138"/>
                    <a:gd name="T38" fmla="*/ 70 w 138"/>
                    <a:gd name="T39" fmla="*/ 0 h 138"/>
                    <a:gd name="T40" fmla="*/ 56 w 138"/>
                    <a:gd name="T41" fmla="*/ 0 h 138"/>
                    <a:gd name="T42" fmla="*/ 42 w 138"/>
                    <a:gd name="T43" fmla="*/ 4 h 138"/>
                    <a:gd name="T44" fmla="*/ 30 w 138"/>
                    <a:gd name="T45" fmla="*/ 12 h 138"/>
                    <a:gd name="T46" fmla="*/ 20 w 138"/>
                    <a:gd name="T47" fmla="*/ 20 h 138"/>
                    <a:gd name="T48" fmla="*/ 12 w 138"/>
                    <a:gd name="T49" fmla="*/ 30 h 138"/>
                    <a:gd name="T50" fmla="*/ 4 w 138"/>
                    <a:gd name="T51" fmla="*/ 42 h 138"/>
                    <a:gd name="T52" fmla="*/ 0 w 138"/>
                    <a:gd name="T53" fmla="*/ 56 h 138"/>
                    <a:gd name="T54" fmla="*/ 0 w 138"/>
                    <a:gd name="T55" fmla="*/ 70 h 138"/>
                    <a:gd name="T56" fmla="*/ 0 w 138"/>
                    <a:gd name="T57" fmla="*/ 70 h 138"/>
                    <a:gd name="T58" fmla="*/ 0 w 138"/>
                    <a:gd name="T59" fmla="*/ 84 h 138"/>
                    <a:gd name="T60" fmla="*/ 4 w 138"/>
                    <a:gd name="T61" fmla="*/ 96 h 138"/>
                    <a:gd name="T62" fmla="*/ 12 w 138"/>
                    <a:gd name="T63" fmla="*/ 108 h 138"/>
                    <a:gd name="T64" fmla="*/ 20 w 138"/>
                    <a:gd name="T65" fmla="*/ 118 h 138"/>
                    <a:gd name="T66" fmla="*/ 30 w 138"/>
                    <a:gd name="T67" fmla="*/ 126 h 138"/>
                    <a:gd name="T68" fmla="*/ 42 w 138"/>
                    <a:gd name="T69" fmla="*/ 134 h 138"/>
                    <a:gd name="T70" fmla="*/ 56 w 138"/>
                    <a:gd name="T71" fmla="*/ 138 h 138"/>
                    <a:gd name="T72" fmla="*/ 70 w 138"/>
                    <a:gd name="T73" fmla="*/ 138 h 138"/>
                    <a:gd name="T74" fmla="*/ 70 w 138"/>
                    <a:gd name="T75"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8" h="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04" name="组合 303"/>
              <p:cNvGrpSpPr/>
              <p:nvPr/>
            </p:nvGrpSpPr>
            <p:grpSpPr>
              <a:xfrm>
                <a:off x="7598997" y="1292179"/>
                <a:ext cx="245286" cy="622327"/>
                <a:chOff x="4294188" y="3405188"/>
                <a:chExt cx="555625" cy="1409700"/>
              </a:xfrm>
              <a:grpFill/>
            </p:grpSpPr>
            <p:sp>
              <p:nvSpPr>
                <p:cNvPr id="305" name="Freeform 9"/>
                <p:cNvSpPr/>
                <p:nvPr/>
              </p:nvSpPr>
              <p:spPr bwMode="auto">
                <a:xfrm>
                  <a:off x="4294188" y="3646488"/>
                  <a:ext cx="555625" cy="1168400"/>
                </a:xfrm>
                <a:custGeom>
                  <a:avLst/>
                  <a:gdLst>
                    <a:gd name="T0" fmla="*/ 90 w 350"/>
                    <a:gd name="T1" fmla="*/ 0 h 736"/>
                    <a:gd name="T2" fmla="*/ 78 w 350"/>
                    <a:gd name="T3" fmla="*/ 0 h 736"/>
                    <a:gd name="T4" fmla="*/ 48 w 350"/>
                    <a:gd name="T5" fmla="*/ 10 h 736"/>
                    <a:gd name="T6" fmla="*/ 20 w 350"/>
                    <a:gd name="T7" fmla="*/ 30 h 736"/>
                    <a:gd name="T8" fmla="*/ 6 w 350"/>
                    <a:gd name="T9" fmla="*/ 54 h 736"/>
                    <a:gd name="T10" fmla="*/ 0 w 350"/>
                    <a:gd name="T11" fmla="*/ 72 h 736"/>
                    <a:gd name="T12" fmla="*/ 0 w 350"/>
                    <a:gd name="T13" fmla="*/ 86 h 736"/>
                    <a:gd name="T14" fmla="*/ 0 w 350"/>
                    <a:gd name="T15" fmla="*/ 332 h 736"/>
                    <a:gd name="T16" fmla="*/ 10 w 350"/>
                    <a:gd name="T17" fmla="*/ 352 h 736"/>
                    <a:gd name="T18" fmla="*/ 30 w 350"/>
                    <a:gd name="T19" fmla="*/ 360 h 736"/>
                    <a:gd name="T20" fmla="*/ 40 w 350"/>
                    <a:gd name="T21" fmla="*/ 358 h 736"/>
                    <a:gd name="T22" fmla="*/ 56 w 350"/>
                    <a:gd name="T23" fmla="*/ 342 h 736"/>
                    <a:gd name="T24" fmla="*/ 58 w 350"/>
                    <a:gd name="T25" fmla="*/ 118 h 736"/>
                    <a:gd name="T26" fmla="*/ 84 w 350"/>
                    <a:gd name="T27" fmla="*/ 322 h 736"/>
                    <a:gd name="T28" fmla="*/ 84 w 350"/>
                    <a:gd name="T29" fmla="*/ 330 h 736"/>
                    <a:gd name="T30" fmla="*/ 84 w 350"/>
                    <a:gd name="T31" fmla="*/ 694 h 736"/>
                    <a:gd name="T32" fmla="*/ 88 w 350"/>
                    <a:gd name="T33" fmla="*/ 710 h 736"/>
                    <a:gd name="T34" fmla="*/ 96 w 350"/>
                    <a:gd name="T35" fmla="*/ 724 h 736"/>
                    <a:gd name="T36" fmla="*/ 108 w 350"/>
                    <a:gd name="T37" fmla="*/ 732 h 736"/>
                    <a:gd name="T38" fmla="*/ 124 w 350"/>
                    <a:gd name="T39" fmla="*/ 736 h 736"/>
                    <a:gd name="T40" fmla="*/ 132 w 350"/>
                    <a:gd name="T41" fmla="*/ 736 h 736"/>
                    <a:gd name="T42" fmla="*/ 148 w 350"/>
                    <a:gd name="T43" fmla="*/ 728 h 736"/>
                    <a:gd name="T44" fmla="*/ 158 w 350"/>
                    <a:gd name="T45" fmla="*/ 718 h 736"/>
                    <a:gd name="T46" fmla="*/ 164 w 350"/>
                    <a:gd name="T47" fmla="*/ 702 h 736"/>
                    <a:gd name="T48" fmla="*/ 164 w 350"/>
                    <a:gd name="T49" fmla="*/ 374 h 736"/>
                    <a:gd name="T50" fmla="*/ 184 w 350"/>
                    <a:gd name="T51" fmla="*/ 694 h 736"/>
                    <a:gd name="T52" fmla="*/ 186 w 350"/>
                    <a:gd name="T53" fmla="*/ 702 h 736"/>
                    <a:gd name="T54" fmla="*/ 192 w 350"/>
                    <a:gd name="T55" fmla="*/ 718 h 736"/>
                    <a:gd name="T56" fmla="*/ 202 w 350"/>
                    <a:gd name="T57" fmla="*/ 728 h 736"/>
                    <a:gd name="T58" fmla="*/ 218 w 350"/>
                    <a:gd name="T59" fmla="*/ 736 h 736"/>
                    <a:gd name="T60" fmla="*/ 226 w 350"/>
                    <a:gd name="T61" fmla="*/ 736 h 736"/>
                    <a:gd name="T62" fmla="*/ 240 w 350"/>
                    <a:gd name="T63" fmla="*/ 732 h 736"/>
                    <a:gd name="T64" fmla="*/ 254 w 350"/>
                    <a:gd name="T65" fmla="*/ 724 h 736"/>
                    <a:gd name="T66" fmla="*/ 262 w 350"/>
                    <a:gd name="T67" fmla="*/ 710 h 736"/>
                    <a:gd name="T68" fmla="*/ 266 w 350"/>
                    <a:gd name="T69" fmla="*/ 694 h 736"/>
                    <a:gd name="T70" fmla="*/ 266 w 350"/>
                    <a:gd name="T71" fmla="*/ 320 h 736"/>
                    <a:gd name="T72" fmla="*/ 288 w 350"/>
                    <a:gd name="T73" fmla="*/ 118 h 736"/>
                    <a:gd name="T74" fmla="*/ 288 w 350"/>
                    <a:gd name="T75" fmla="*/ 332 h 736"/>
                    <a:gd name="T76" fmla="*/ 290 w 350"/>
                    <a:gd name="T77" fmla="*/ 342 h 736"/>
                    <a:gd name="T78" fmla="*/ 306 w 350"/>
                    <a:gd name="T79" fmla="*/ 358 h 736"/>
                    <a:gd name="T80" fmla="*/ 318 w 350"/>
                    <a:gd name="T81" fmla="*/ 360 h 736"/>
                    <a:gd name="T82" fmla="*/ 340 w 350"/>
                    <a:gd name="T83" fmla="*/ 352 h 736"/>
                    <a:gd name="T84" fmla="*/ 350 w 350"/>
                    <a:gd name="T85" fmla="*/ 336 h 736"/>
                    <a:gd name="T86" fmla="*/ 350 w 350"/>
                    <a:gd name="T87" fmla="*/ 86 h 736"/>
                    <a:gd name="T88" fmla="*/ 350 w 350"/>
                    <a:gd name="T89" fmla="*/ 68 h 736"/>
                    <a:gd name="T90" fmla="*/ 348 w 350"/>
                    <a:gd name="T91" fmla="*/ 60 h 736"/>
                    <a:gd name="T92" fmla="*/ 338 w 350"/>
                    <a:gd name="T93" fmla="*/ 38 h 736"/>
                    <a:gd name="T94" fmla="*/ 316 w 350"/>
                    <a:gd name="T95" fmla="*/ 16 h 736"/>
                    <a:gd name="T96" fmla="*/ 284 w 350"/>
                    <a:gd name="T97" fmla="*/ 2 h 736"/>
                    <a:gd name="T98" fmla="*/ 266 w 350"/>
                    <a:gd name="T99"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0" h="736">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6" name="Freeform 10"/>
                <p:cNvSpPr/>
                <p:nvPr/>
              </p:nvSpPr>
              <p:spPr bwMode="auto">
                <a:xfrm>
                  <a:off x="4462463" y="3405188"/>
                  <a:ext cx="219075" cy="219075"/>
                </a:xfrm>
                <a:custGeom>
                  <a:avLst/>
                  <a:gdLst>
                    <a:gd name="T0" fmla="*/ 70 w 138"/>
                    <a:gd name="T1" fmla="*/ 138 h 138"/>
                    <a:gd name="T2" fmla="*/ 70 w 138"/>
                    <a:gd name="T3" fmla="*/ 138 h 138"/>
                    <a:gd name="T4" fmla="*/ 84 w 138"/>
                    <a:gd name="T5" fmla="*/ 138 h 138"/>
                    <a:gd name="T6" fmla="*/ 96 w 138"/>
                    <a:gd name="T7" fmla="*/ 134 h 138"/>
                    <a:gd name="T8" fmla="*/ 108 w 138"/>
                    <a:gd name="T9" fmla="*/ 126 h 138"/>
                    <a:gd name="T10" fmla="*/ 118 w 138"/>
                    <a:gd name="T11" fmla="*/ 118 h 138"/>
                    <a:gd name="T12" fmla="*/ 128 w 138"/>
                    <a:gd name="T13" fmla="*/ 108 h 138"/>
                    <a:gd name="T14" fmla="*/ 134 w 138"/>
                    <a:gd name="T15" fmla="*/ 96 h 138"/>
                    <a:gd name="T16" fmla="*/ 138 w 138"/>
                    <a:gd name="T17" fmla="*/ 84 h 138"/>
                    <a:gd name="T18" fmla="*/ 138 w 138"/>
                    <a:gd name="T19" fmla="*/ 70 h 138"/>
                    <a:gd name="T20" fmla="*/ 138 w 138"/>
                    <a:gd name="T21" fmla="*/ 70 h 138"/>
                    <a:gd name="T22" fmla="*/ 138 w 138"/>
                    <a:gd name="T23" fmla="*/ 56 h 138"/>
                    <a:gd name="T24" fmla="*/ 134 w 138"/>
                    <a:gd name="T25" fmla="*/ 42 h 138"/>
                    <a:gd name="T26" fmla="*/ 128 w 138"/>
                    <a:gd name="T27" fmla="*/ 30 h 138"/>
                    <a:gd name="T28" fmla="*/ 118 w 138"/>
                    <a:gd name="T29" fmla="*/ 20 h 138"/>
                    <a:gd name="T30" fmla="*/ 108 w 138"/>
                    <a:gd name="T31" fmla="*/ 12 h 138"/>
                    <a:gd name="T32" fmla="*/ 96 w 138"/>
                    <a:gd name="T33" fmla="*/ 4 h 138"/>
                    <a:gd name="T34" fmla="*/ 84 w 138"/>
                    <a:gd name="T35" fmla="*/ 0 h 138"/>
                    <a:gd name="T36" fmla="*/ 70 w 138"/>
                    <a:gd name="T37" fmla="*/ 0 h 138"/>
                    <a:gd name="T38" fmla="*/ 70 w 138"/>
                    <a:gd name="T39" fmla="*/ 0 h 138"/>
                    <a:gd name="T40" fmla="*/ 56 w 138"/>
                    <a:gd name="T41" fmla="*/ 0 h 138"/>
                    <a:gd name="T42" fmla="*/ 42 w 138"/>
                    <a:gd name="T43" fmla="*/ 4 h 138"/>
                    <a:gd name="T44" fmla="*/ 30 w 138"/>
                    <a:gd name="T45" fmla="*/ 12 h 138"/>
                    <a:gd name="T46" fmla="*/ 20 w 138"/>
                    <a:gd name="T47" fmla="*/ 20 h 138"/>
                    <a:gd name="T48" fmla="*/ 12 w 138"/>
                    <a:gd name="T49" fmla="*/ 30 h 138"/>
                    <a:gd name="T50" fmla="*/ 4 w 138"/>
                    <a:gd name="T51" fmla="*/ 42 h 138"/>
                    <a:gd name="T52" fmla="*/ 0 w 138"/>
                    <a:gd name="T53" fmla="*/ 56 h 138"/>
                    <a:gd name="T54" fmla="*/ 0 w 138"/>
                    <a:gd name="T55" fmla="*/ 70 h 138"/>
                    <a:gd name="T56" fmla="*/ 0 w 138"/>
                    <a:gd name="T57" fmla="*/ 70 h 138"/>
                    <a:gd name="T58" fmla="*/ 0 w 138"/>
                    <a:gd name="T59" fmla="*/ 84 h 138"/>
                    <a:gd name="T60" fmla="*/ 4 w 138"/>
                    <a:gd name="T61" fmla="*/ 96 h 138"/>
                    <a:gd name="T62" fmla="*/ 12 w 138"/>
                    <a:gd name="T63" fmla="*/ 108 h 138"/>
                    <a:gd name="T64" fmla="*/ 20 w 138"/>
                    <a:gd name="T65" fmla="*/ 118 h 138"/>
                    <a:gd name="T66" fmla="*/ 30 w 138"/>
                    <a:gd name="T67" fmla="*/ 126 h 138"/>
                    <a:gd name="T68" fmla="*/ 42 w 138"/>
                    <a:gd name="T69" fmla="*/ 134 h 138"/>
                    <a:gd name="T70" fmla="*/ 56 w 138"/>
                    <a:gd name="T71" fmla="*/ 138 h 138"/>
                    <a:gd name="T72" fmla="*/ 70 w 138"/>
                    <a:gd name="T73" fmla="*/ 138 h 138"/>
                    <a:gd name="T74" fmla="*/ 70 w 138"/>
                    <a:gd name="T75"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8" h="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34" name="组合 33"/>
            <p:cNvGrpSpPr/>
            <p:nvPr/>
          </p:nvGrpSpPr>
          <p:grpSpPr>
            <a:xfrm>
              <a:off x="3385005" y="3199883"/>
              <a:ext cx="5495016" cy="622327"/>
              <a:chOff x="2349267" y="2035391"/>
              <a:chExt cx="5495016" cy="622327"/>
            </a:xfrm>
            <a:solidFill>
              <a:srgbClr val="CA0428"/>
            </a:solidFill>
          </p:grpSpPr>
          <p:grpSp>
            <p:nvGrpSpPr>
              <p:cNvPr id="225" name="组合 224"/>
              <p:cNvGrpSpPr/>
              <p:nvPr/>
            </p:nvGrpSpPr>
            <p:grpSpPr>
              <a:xfrm>
                <a:off x="2349267" y="2035391"/>
                <a:ext cx="245286" cy="622327"/>
                <a:chOff x="4294188" y="3405188"/>
                <a:chExt cx="555625" cy="1409700"/>
              </a:xfrm>
              <a:grpFill/>
            </p:grpSpPr>
            <p:sp>
              <p:nvSpPr>
                <p:cNvPr id="283" name="Freeform 9"/>
                <p:cNvSpPr/>
                <p:nvPr/>
              </p:nvSpPr>
              <p:spPr bwMode="auto">
                <a:xfrm>
                  <a:off x="4294188" y="3646488"/>
                  <a:ext cx="555625" cy="1168400"/>
                </a:xfrm>
                <a:custGeom>
                  <a:avLst/>
                  <a:gdLst>
                    <a:gd name="T0" fmla="*/ 90 w 350"/>
                    <a:gd name="T1" fmla="*/ 0 h 736"/>
                    <a:gd name="T2" fmla="*/ 78 w 350"/>
                    <a:gd name="T3" fmla="*/ 0 h 736"/>
                    <a:gd name="T4" fmla="*/ 48 w 350"/>
                    <a:gd name="T5" fmla="*/ 10 h 736"/>
                    <a:gd name="T6" fmla="*/ 20 w 350"/>
                    <a:gd name="T7" fmla="*/ 30 h 736"/>
                    <a:gd name="T8" fmla="*/ 6 w 350"/>
                    <a:gd name="T9" fmla="*/ 54 h 736"/>
                    <a:gd name="T10" fmla="*/ 0 w 350"/>
                    <a:gd name="T11" fmla="*/ 72 h 736"/>
                    <a:gd name="T12" fmla="*/ 0 w 350"/>
                    <a:gd name="T13" fmla="*/ 86 h 736"/>
                    <a:gd name="T14" fmla="*/ 0 w 350"/>
                    <a:gd name="T15" fmla="*/ 332 h 736"/>
                    <a:gd name="T16" fmla="*/ 10 w 350"/>
                    <a:gd name="T17" fmla="*/ 352 h 736"/>
                    <a:gd name="T18" fmla="*/ 30 w 350"/>
                    <a:gd name="T19" fmla="*/ 360 h 736"/>
                    <a:gd name="T20" fmla="*/ 40 w 350"/>
                    <a:gd name="T21" fmla="*/ 358 h 736"/>
                    <a:gd name="T22" fmla="*/ 56 w 350"/>
                    <a:gd name="T23" fmla="*/ 342 h 736"/>
                    <a:gd name="T24" fmla="*/ 58 w 350"/>
                    <a:gd name="T25" fmla="*/ 118 h 736"/>
                    <a:gd name="T26" fmla="*/ 84 w 350"/>
                    <a:gd name="T27" fmla="*/ 322 h 736"/>
                    <a:gd name="T28" fmla="*/ 84 w 350"/>
                    <a:gd name="T29" fmla="*/ 330 h 736"/>
                    <a:gd name="T30" fmla="*/ 84 w 350"/>
                    <a:gd name="T31" fmla="*/ 694 h 736"/>
                    <a:gd name="T32" fmla="*/ 88 w 350"/>
                    <a:gd name="T33" fmla="*/ 710 h 736"/>
                    <a:gd name="T34" fmla="*/ 96 w 350"/>
                    <a:gd name="T35" fmla="*/ 724 h 736"/>
                    <a:gd name="T36" fmla="*/ 108 w 350"/>
                    <a:gd name="T37" fmla="*/ 732 h 736"/>
                    <a:gd name="T38" fmla="*/ 124 w 350"/>
                    <a:gd name="T39" fmla="*/ 736 h 736"/>
                    <a:gd name="T40" fmla="*/ 132 w 350"/>
                    <a:gd name="T41" fmla="*/ 736 h 736"/>
                    <a:gd name="T42" fmla="*/ 148 w 350"/>
                    <a:gd name="T43" fmla="*/ 728 h 736"/>
                    <a:gd name="T44" fmla="*/ 158 w 350"/>
                    <a:gd name="T45" fmla="*/ 718 h 736"/>
                    <a:gd name="T46" fmla="*/ 164 w 350"/>
                    <a:gd name="T47" fmla="*/ 702 h 736"/>
                    <a:gd name="T48" fmla="*/ 164 w 350"/>
                    <a:gd name="T49" fmla="*/ 374 h 736"/>
                    <a:gd name="T50" fmla="*/ 184 w 350"/>
                    <a:gd name="T51" fmla="*/ 694 h 736"/>
                    <a:gd name="T52" fmla="*/ 186 w 350"/>
                    <a:gd name="T53" fmla="*/ 702 h 736"/>
                    <a:gd name="T54" fmla="*/ 192 w 350"/>
                    <a:gd name="T55" fmla="*/ 718 h 736"/>
                    <a:gd name="T56" fmla="*/ 202 w 350"/>
                    <a:gd name="T57" fmla="*/ 728 h 736"/>
                    <a:gd name="T58" fmla="*/ 218 w 350"/>
                    <a:gd name="T59" fmla="*/ 736 h 736"/>
                    <a:gd name="T60" fmla="*/ 226 w 350"/>
                    <a:gd name="T61" fmla="*/ 736 h 736"/>
                    <a:gd name="T62" fmla="*/ 240 w 350"/>
                    <a:gd name="T63" fmla="*/ 732 h 736"/>
                    <a:gd name="T64" fmla="*/ 254 w 350"/>
                    <a:gd name="T65" fmla="*/ 724 h 736"/>
                    <a:gd name="T66" fmla="*/ 262 w 350"/>
                    <a:gd name="T67" fmla="*/ 710 h 736"/>
                    <a:gd name="T68" fmla="*/ 266 w 350"/>
                    <a:gd name="T69" fmla="*/ 694 h 736"/>
                    <a:gd name="T70" fmla="*/ 266 w 350"/>
                    <a:gd name="T71" fmla="*/ 320 h 736"/>
                    <a:gd name="T72" fmla="*/ 288 w 350"/>
                    <a:gd name="T73" fmla="*/ 118 h 736"/>
                    <a:gd name="T74" fmla="*/ 288 w 350"/>
                    <a:gd name="T75" fmla="*/ 332 h 736"/>
                    <a:gd name="T76" fmla="*/ 290 w 350"/>
                    <a:gd name="T77" fmla="*/ 342 h 736"/>
                    <a:gd name="T78" fmla="*/ 306 w 350"/>
                    <a:gd name="T79" fmla="*/ 358 h 736"/>
                    <a:gd name="T80" fmla="*/ 318 w 350"/>
                    <a:gd name="T81" fmla="*/ 360 h 736"/>
                    <a:gd name="T82" fmla="*/ 340 w 350"/>
                    <a:gd name="T83" fmla="*/ 352 h 736"/>
                    <a:gd name="T84" fmla="*/ 350 w 350"/>
                    <a:gd name="T85" fmla="*/ 336 h 736"/>
                    <a:gd name="T86" fmla="*/ 350 w 350"/>
                    <a:gd name="T87" fmla="*/ 86 h 736"/>
                    <a:gd name="T88" fmla="*/ 350 w 350"/>
                    <a:gd name="T89" fmla="*/ 68 h 736"/>
                    <a:gd name="T90" fmla="*/ 348 w 350"/>
                    <a:gd name="T91" fmla="*/ 60 h 736"/>
                    <a:gd name="T92" fmla="*/ 338 w 350"/>
                    <a:gd name="T93" fmla="*/ 38 h 736"/>
                    <a:gd name="T94" fmla="*/ 316 w 350"/>
                    <a:gd name="T95" fmla="*/ 16 h 736"/>
                    <a:gd name="T96" fmla="*/ 284 w 350"/>
                    <a:gd name="T97" fmla="*/ 2 h 736"/>
                    <a:gd name="T98" fmla="*/ 266 w 350"/>
                    <a:gd name="T99"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0" h="736">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4" name="Freeform 10"/>
                <p:cNvSpPr/>
                <p:nvPr/>
              </p:nvSpPr>
              <p:spPr bwMode="auto">
                <a:xfrm>
                  <a:off x="4462463" y="3405188"/>
                  <a:ext cx="219075" cy="219075"/>
                </a:xfrm>
                <a:custGeom>
                  <a:avLst/>
                  <a:gdLst>
                    <a:gd name="T0" fmla="*/ 70 w 138"/>
                    <a:gd name="T1" fmla="*/ 138 h 138"/>
                    <a:gd name="T2" fmla="*/ 70 w 138"/>
                    <a:gd name="T3" fmla="*/ 138 h 138"/>
                    <a:gd name="T4" fmla="*/ 84 w 138"/>
                    <a:gd name="T5" fmla="*/ 138 h 138"/>
                    <a:gd name="T6" fmla="*/ 96 w 138"/>
                    <a:gd name="T7" fmla="*/ 134 h 138"/>
                    <a:gd name="T8" fmla="*/ 108 w 138"/>
                    <a:gd name="T9" fmla="*/ 126 h 138"/>
                    <a:gd name="T10" fmla="*/ 118 w 138"/>
                    <a:gd name="T11" fmla="*/ 118 h 138"/>
                    <a:gd name="T12" fmla="*/ 128 w 138"/>
                    <a:gd name="T13" fmla="*/ 108 h 138"/>
                    <a:gd name="T14" fmla="*/ 134 w 138"/>
                    <a:gd name="T15" fmla="*/ 96 h 138"/>
                    <a:gd name="T16" fmla="*/ 138 w 138"/>
                    <a:gd name="T17" fmla="*/ 84 h 138"/>
                    <a:gd name="T18" fmla="*/ 138 w 138"/>
                    <a:gd name="T19" fmla="*/ 70 h 138"/>
                    <a:gd name="T20" fmla="*/ 138 w 138"/>
                    <a:gd name="T21" fmla="*/ 70 h 138"/>
                    <a:gd name="T22" fmla="*/ 138 w 138"/>
                    <a:gd name="T23" fmla="*/ 56 h 138"/>
                    <a:gd name="T24" fmla="*/ 134 w 138"/>
                    <a:gd name="T25" fmla="*/ 42 h 138"/>
                    <a:gd name="T26" fmla="*/ 128 w 138"/>
                    <a:gd name="T27" fmla="*/ 30 h 138"/>
                    <a:gd name="T28" fmla="*/ 118 w 138"/>
                    <a:gd name="T29" fmla="*/ 20 h 138"/>
                    <a:gd name="T30" fmla="*/ 108 w 138"/>
                    <a:gd name="T31" fmla="*/ 12 h 138"/>
                    <a:gd name="T32" fmla="*/ 96 w 138"/>
                    <a:gd name="T33" fmla="*/ 4 h 138"/>
                    <a:gd name="T34" fmla="*/ 84 w 138"/>
                    <a:gd name="T35" fmla="*/ 0 h 138"/>
                    <a:gd name="T36" fmla="*/ 70 w 138"/>
                    <a:gd name="T37" fmla="*/ 0 h 138"/>
                    <a:gd name="T38" fmla="*/ 70 w 138"/>
                    <a:gd name="T39" fmla="*/ 0 h 138"/>
                    <a:gd name="T40" fmla="*/ 56 w 138"/>
                    <a:gd name="T41" fmla="*/ 0 h 138"/>
                    <a:gd name="T42" fmla="*/ 42 w 138"/>
                    <a:gd name="T43" fmla="*/ 4 h 138"/>
                    <a:gd name="T44" fmla="*/ 30 w 138"/>
                    <a:gd name="T45" fmla="*/ 12 h 138"/>
                    <a:gd name="T46" fmla="*/ 20 w 138"/>
                    <a:gd name="T47" fmla="*/ 20 h 138"/>
                    <a:gd name="T48" fmla="*/ 12 w 138"/>
                    <a:gd name="T49" fmla="*/ 30 h 138"/>
                    <a:gd name="T50" fmla="*/ 4 w 138"/>
                    <a:gd name="T51" fmla="*/ 42 h 138"/>
                    <a:gd name="T52" fmla="*/ 0 w 138"/>
                    <a:gd name="T53" fmla="*/ 56 h 138"/>
                    <a:gd name="T54" fmla="*/ 0 w 138"/>
                    <a:gd name="T55" fmla="*/ 70 h 138"/>
                    <a:gd name="T56" fmla="*/ 0 w 138"/>
                    <a:gd name="T57" fmla="*/ 70 h 138"/>
                    <a:gd name="T58" fmla="*/ 0 w 138"/>
                    <a:gd name="T59" fmla="*/ 84 h 138"/>
                    <a:gd name="T60" fmla="*/ 4 w 138"/>
                    <a:gd name="T61" fmla="*/ 96 h 138"/>
                    <a:gd name="T62" fmla="*/ 12 w 138"/>
                    <a:gd name="T63" fmla="*/ 108 h 138"/>
                    <a:gd name="T64" fmla="*/ 20 w 138"/>
                    <a:gd name="T65" fmla="*/ 118 h 138"/>
                    <a:gd name="T66" fmla="*/ 30 w 138"/>
                    <a:gd name="T67" fmla="*/ 126 h 138"/>
                    <a:gd name="T68" fmla="*/ 42 w 138"/>
                    <a:gd name="T69" fmla="*/ 134 h 138"/>
                    <a:gd name="T70" fmla="*/ 56 w 138"/>
                    <a:gd name="T71" fmla="*/ 138 h 138"/>
                    <a:gd name="T72" fmla="*/ 70 w 138"/>
                    <a:gd name="T73" fmla="*/ 138 h 138"/>
                    <a:gd name="T74" fmla="*/ 70 w 138"/>
                    <a:gd name="T75"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8" h="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26" name="组合 225"/>
              <p:cNvGrpSpPr/>
              <p:nvPr/>
            </p:nvGrpSpPr>
            <p:grpSpPr>
              <a:xfrm>
                <a:off x="2625929" y="2035391"/>
                <a:ext cx="245286" cy="622327"/>
                <a:chOff x="4294188" y="3405188"/>
                <a:chExt cx="555625" cy="1409700"/>
              </a:xfrm>
              <a:grpFill/>
            </p:grpSpPr>
            <p:sp>
              <p:nvSpPr>
                <p:cNvPr id="281" name="Freeform 9"/>
                <p:cNvSpPr/>
                <p:nvPr/>
              </p:nvSpPr>
              <p:spPr bwMode="auto">
                <a:xfrm>
                  <a:off x="4294188" y="3646488"/>
                  <a:ext cx="555625" cy="1168400"/>
                </a:xfrm>
                <a:custGeom>
                  <a:avLst/>
                  <a:gdLst>
                    <a:gd name="T0" fmla="*/ 90 w 350"/>
                    <a:gd name="T1" fmla="*/ 0 h 736"/>
                    <a:gd name="T2" fmla="*/ 78 w 350"/>
                    <a:gd name="T3" fmla="*/ 0 h 736"/>
                    <a:gd name="T4" fmla="*/ 48 w 350"/>
                    <a:gd name="T5" fmla="*/ 10 h 736"/>
                    <a:gd name="T6" fmla="*/ 20 w 350"/>
                    <a:gd name="T7" fmla="*/ 30 h 736"/>
                    <a:gd name="T8" fmla="*/ 6 w 350"/>
                    <a:gd name="T9" fmla="*/ 54 h 736"/>
                    <a:gd name="T10" fmla="*/ 0 w 350"/>
                    <a:gd name="T11" fmla="*/ 72 h 736"/>
                    <a:gd name="T12" fmla="*/ 0 w 350"/>
                    <a:gd name="T13" fmla="*/ 86 h 736"/>
                    <a:gd name="T14" fmla="*/ 0 w 350"/>
                    <a:gd name="T15" fmla="*/ 332 h 736"/>
                    <a:gd name="T16" fmla="*/ 10 w 350"/>
                    <a:gd name="T17" fmla="*/ 352 h 736"/>
                    <a:gd name="T18" fmla="*/ 30 w 350"/>
                    <a:gd name="T19" fmla="*/ 360 h 736"/>
                    <a:gd name="T20" fmla="*/ 40 w 350"/>
                    <a:gd name="T21" fmla="*/ 358 h 736"/>
                    <a:gd name="T22" fmla="*/ 56 w 350"/>
                    <a:gd name="T23" fmla="*/ 342 h 736"/>
                    <a:gd name="T24" fmla="*/ 58 w 350"/>
                    <a:gd name="T25" fmla="*/ 118 h 736"/>
                    <a:gd name="T26" fmla="*/ 84 w 350"/>
                    <a:gd name="T27" fmla="*/ 322 h 736"/>
                    <a:gd name="T28" fmla="*/ 84 w 350"/>
                    <a:gd name="T29" fmla="*/ 330 h 736"/>
                    <a:gd name="T30" fmla="*/ 84 w 350"/>
                    <a:gd name="T31" fmla="*/ 694 h 736"/>
                    <a:gd name="T32" fmla="*/ 88 w 350"/>
                    <a:gd name="T33" fmla="*/ 710 h 736"/>
                    <a:gd name="T34" fmla="*/ 96 w 350"/>
                    <a:gd name="T35" fmla="*/ 724 h 736"/>
                    <a:gd name="T36" fmla="*/ 108 w 350"/>
                    <a:gd name="T37" fmla="*/ 732 h 736"/>
                    <a:gd name="T38" fmla="*/ 124 w 350"/>
                    <a:gd name="T39" fmla="*/ 736 h 736"/>
                    <a:gd name="T40" fmla="*/ 132 w 350"/>
                    <a:gd name="T41" fmla="*/ 736 h 736"/>
                    <a:gd name="T42" fmla="*/ 148 w 350"/>
                    <a:gd name="T43" fmla="*/ 728 h 736"/>
                    <a:gd name="T44" fmla="*/ 158 w 350"/>
                    <a:gd name="T45" fmla="*/ 718 h 736"/>
                    <a:gd name="T46" fmla="*/ 164 w 350"/>
                    <a:gd name="T47" fmla="*/ 702 h 736"/>
                    <a:gd name="T48" fmla="*/ 164 w 350"/>
                    <a:gd name="T49" fmla="*/ 374 h 736"/>
                    <a:gd name="T50" fmla="*/ 184 w 350"/>
                    <a:gd name="T51" fmla="*/ 694 h 736"/>
                    <a:gd name="T52" fmla="*/ 186 w 350"/>
                    <a:gd name="T53" fmla="*/ 702 h 736"/>
                    <a:gd name="T54" fmla="*/ 192 w 350"/>
                    <a:gd name="T55" fmla="*/ 718 h 736"/>
                    <a:gd name="T56" fmla="*/ 202 w 350"/>
                    <a:gd name="T57" fmla="*/ 728 h 736"/>
                    <a:gd name="T58" fmla="*/ 218 w 350"/>
                    <a:gd name="T59" fmla="*/ 736 h 736"/>
                    <a:gd name="T60" fmla="*/ 226 w 350"/>
                    <a:gd name="T61" fmla="*/ 736 h 736"/>
                    <a:gd name="T62" fmla="*/ 240 w 350"/>
                    <a:gd name="T63" fmla="*/ 732 h 736"/>
                    <a:gd name="T64" fmla="*/ 254 w 350"/>
                    <a:gd name="T65" fmla="*/ 724 h 736"/>
                    <a:gd name="T66" fmla="*/ 262 w 350"/>
                    <a:gd name="T67" fmla="*/ 710 h 736"/>
                    <a:gd name="T68" fmla="*/ 266 w 350"/>
                    <a:gd name="T69" fmla="*/ 694 h 736"/>
                    <a:gd name="T70" fmla="*/ 266 w 350"/>
                    <a:gd name="T71" fmla="*/ 320 h 736"/>
                    <a:gd name="T72" fmla="*/ 288 w 350"/>
                    <a:gd name="T73" fmla="*/ 118 h 736"/>
                    <a:gd name="T74" fmla="*/ 288 w 350"/>
                    <a:gd name="T75" fmla="*/ 332 h 736"/>
                    <a:gd name="T76" fmla="*/ 290 w 350"/>
                    <a:gd name="T77" fmla="*/ 342 h 736"/>
                    <a:gd name="T78" fmla="*/ 306 w 350"/>
                    <a:gd name="T79" fmla="*/ 358 h 736"/>
                    <a:gd name="T80" fmla="*/ 318 w 350"/>
                    <a:gd name="T81" fmla="*/ 360 h 736"/>
                    <a:gd name="T82" fmla="*/ 340 w 350"/>
                    <a:gd name="T83" fmla="*/ 352 h 736"/>
                    <a:gd name="T84" fmla="*/ 350 w 350"/>
                    <a:gd name="T85" fmla="*/ 336 h 736"/>
                    <a:gd name="T86" fmla="*/ 350 w 350"/>
                    <a:gd name="T87" fmla="*/ 86 h 736"/>
                    <a:gd name="T88" fmla="*/ 350 w 350"/>
                    <a:gd name="T89" fmla="*/ 68 h 736"/>
                    <a:gd name="T90" fmla="*/ 348 w 350"/>
                    <a:gd name="T91" fmla="*/ 60 h 736"/>
                    <a:gd name="T92" fmla="*/ 338 w 350"/>
                    <a:gd name="T93" fmla="*/ 38 h 736"/>
                    <a:gd name="T94" fmla="*/ 316 w 350"/>
                    <a:gd name="T95" fmla="*/ 16 h 736"/>
                    <a:gd name="T96" fmla="*/ 284 w 350"/>
                    <a:gd name="T97" fmla="*/ 2 h 736"/>
                    <a:gd name="T98" fmla="*/ 266 w 350"/>
                    <a:gd name="T99"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0" h="736">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2" name="Freeform 10"/>
                <p:cNvSpPr/>
                <p:nvPr/>
              </p:nvSpPr>
              <p:spPr bwMode="auto">
                <a:xfrm>
                  <a:off x="4462463" y="3405188"/>
                  <a:ext cx="219075" cy="219075"/>
                </a:xfrm>
                <a:custGeom>
                  <a:avLst/>
                  <a:gdLst>
                    <a:gd name="T0" fmla="*/ 70 w 138"/>
                    <a:gd name="T1" fmla="*/ 138 h 138"/>
                    <a:gd name="T2" fmla="*/ 70 w 138"/>
                    <a:gd name="T3" fmla="*/ 138 h 138"/>
                    <a:gd name="T4" fmla="*/ 84 w 138"/>
                    <a:gd name="T5" fmla="*/ 138 h 138"/>
                    <a:gd name="T6" fmla="*/ 96 w 138"/>
                    <a:gd name="T7" fmla="*/ 134 h 138"/>
                    <a:gd name="T8" fmla="*/ 108 w 138"/>
                    <a:gd name="T9" fmla="*/ 126 h 138"/>
                    <a:gd name="T10" fmla="*/ 118 w 138"/>
                    <a:gd name="T11" fmla="*/ 118 h 138"/>
                    <a:gd name="T12" fmla="*/ 128 w 138"/>
                    <a:gd name="T13" fmla="*/ 108 h 138"/>
                    <a:gd name="T14" fmla="*/ 134 w 138"/>
                    <a:gd name="T15" fmla="*/ 96 h 138"/>
                    <a:gd name="T16" fmla="*/ 138 w 138"/>
                    <a:gd name="T17" fmla="*/ 84 h 138"/>
                    <a:gd name="T18" fmla="*/ 138 w 138"/>
                    <a:gd name="T19" fmla="*/ 70 h 138"/>
                    <a:gd name="T20" fmla="*/ 138 w 138"/>
                    <a:gd name="T21" fmla="*/ 70 h 138"/>
                    <a:gd name="T22" fmla="*/ 138 w 138"/>
                    <a:gd name="T23" fmla="*/ 56 h 138"/>
                    <a:gd name="T24" fmla="*/ 134 w 138"/>
                    <a:gd name="T25" fmla="*/ 42 h 138"/>
                    <a:gd name="T26" fmla="*/ 128 w 138"/>
                    <a:gd name="T27" fmla="*/ 30 h 138"/>
                    <a:gd name="T28" fmla="*/ 118 w 138"/>
                    <a:gd name="T29" fmla="*/ 20 h 138"/>
                    <a:gd name="T30" fmla="*/ 108 w 138"/>
                    <a:gd name="T31" fmla="*/ 12 h 138"/>
                    <a:gd name="T32" fmla="*/ 96 w 138"/>
                    <a:gd name="T33" fmla="*/ 4 h 138"/>
                    <a:gd name="T34" fmla="*/ 84 w 138"/>
                    <a:gd name="T35" fmla="*/ 0 h 138"/>
                    <a:gd name="T36" fmla="*/ 70 w 138"/>
                    <a:gd name="T37" fmla="*/ 0 h 138"/>
                    <a:gd name="T38" fmla="*/ 70 w 138"/>
                    <a:gd name="T39" fmla="*/ 0 h 138"/>
                    <a:gd name="T40" fmla="*/ 56 w 138"/>
                    <a:gd name="T41" fmla="*/ 0 h 138"/>
                    <a:gd name="T42" fmla="*/ 42 w 138"/>
                    <a:gd name="T43" fmla="*/ 4 h 138"/>
                    <a:gd name="T44" fmla="*/ 30 w 138"/>
                    <a:gd name="T45" fmla="*/ 12 h 138"/>
                    <a:gd name="T46" fmla="*/ 20 w 138"/>
                    <a:gd name="T47" fmla="*/ 20 h 138"/>
                    <a:gd name="T48" fmla="*/ 12 w 138"/>
                    <a:gd name="T49" fmla="*/ 30 h 138"/>
                    <a:gd name="T50" fmla="*/ 4 w 138"/>
                    <a:gd name="T51" fmla="*/ 42 h 138"/>
                    <a:gd name="T52" fmla="*/ 0 w 138"/>
                    <a:gd name="T53" fmla="*/ 56 h 138"/>
                    <a:gd name="T54" fmla="*/ 0 w 138"/>
                    <a:gd name="T55" fmla="*/ 70 h 138"/>
                    <a:gd name="T56" fmla="*/ 0 w 138"/>
                    <a:gd name="T57" fmla="*/ 70 h 138"/>
                    <a:gd name="T58" fmla="*/ 0 w 138"/>
                    <a:gd name="T59" fmla="*/ 84 h 138"/>
                    <a:gd name="T60" fmla="*/ 4 w 138"/>
                    <a:gd name="T61" fmla="*/ 96 h 138"/>
                    <a:gd name="T62" fmla="*/ 12 w 138"/>
                    <a:gd name="T63" fmla="*/ 108 h 138"/>
                    <a:gd name="T64" fmla="*/ 20 w 138"/>
                    <a:gd name="T65" fmla="*/ 118 h 138"/>
                    <a:gd name="T66" fmla="*/ 30 w 138"/>
                    <a:gd name="T67" fmla="*/ 126 h 138"/>
                    <a:gd name="T68" fmla="*/ 42 w 138"/>
                    <a:gd name="T69" fmla="*/ 134 h 138"/>
                    <a:gd name="T70" fmla="*/ 56 w 138"/>
                    <a:gd name="T71" fmla="*/ 138 h 138"/>
                    <a:gd name="T72" fmla="*/ 70 w 138"/>
                    <a:gd name="T73" fmla="*/ 138 h 138"/>
                    <a:gd name="T74" fmla="*/ 70 w 138"/>
                    <a:gd name="T75"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8" h="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27" name="组合 226"/>
              <p:cNvGrpSpPr/>
              <p:nvPr/>
            </p:nvGrpSpPr>
            <p:grpSpPr>
              <a:xfrm>
                <a:off x="2902591" y="2035391"/>
                <a:ext cx="245286" cy="622327"/>
                <a:chOff x="4294188" y="3405188"/>
                <a:chExt cx="555625" cy="1409700"/>
              </a:xfrm>
              <a:grpFill/>
            </p:grpSpPr>
            <p:sp>
              <p:nvSpPr>
                <p:cNvPr id="279" name="Freeform 9"/>
                <p:cNvSpPr/>
                <p:nvPr/>
              </p:nvSpPr>
              <p:spPr bwMode="auto">
                <a:xfrm>
                  <a:off x="4294188" y="3646488"/>
                  <a:ext cx="555625" cy="1168400"/>
                </a:xfrm>
                <a:custGeom>
                  <a:avLst/>
                  <a:gdLst>
                    <a:gd name="T0" fmla="*/ 90 w 350"/>
                    <a:gd name="T1" fmla="*/ 0 h 736"/>
                    <a:gd name="T2" fmla="*/ 78 w 350"/>
                    <a:gd name="T3" fmla="*/ 0 h 736"/>
                    <a:gd name="T4" fmla="*/ 48 w 350"/>
                    <a:gd name="T5" fmla="*/ 10 h 736"/>
                    <a:gd name="T6" fmla="*/ 20 w 350"/>
                    <a:gd name="T7" fmla="*/ 30 h 736"/>
                    <a:gd name="T8" fmla="*/ 6 w 350"/>
                    <a:gd name="T9" fmla="*/ 54 h 736"/>
                    <a:gd name="T10" fmla="*/ 0 w 350"/>
                    <a:gd name="T11" fmla="*/ 72 h 736"/>
                    <a:gd name="T12" fmla="*/ 0 w 350"/>
                    <a:gd name="T13" fmla="*/ 86 h 736"/>
                    <a:gd name="T14" fmla="*/ 0 w 350"/>
                    <a:gd name="T15" fmla="*/ 332 h 736"/>
                    <a:gd name="T16" fmla="*/ 10 w 350"/>
                    <a:gd name="T17" fmla="*/ 352 h 736"/>
                    <a:gd name="T18" fmla="*/ 30 w 350"/>
                    <a:gd name="T19" fmla="*/ 360 h 736"/>
                    <a:gd name="T20" fmla="*/ 40 w 350"/>
                    <a:gd name="T21" fmla="*/ 358 h 736"/>
                    <a:gd name="T22" fmla="*/ 56 w 350"/>
                    <a:gd name="T23" fmla="*/ 342 h 736"/>
                    <a:gd name="T24" fmla="*/ 58 w 350"/>
                    <a:gd name="T25" fmla="*/ 118 h 736"/>
                    <a:gd name="T26" fmla="*/ 84 w 350"/>
                    <a:gd name="T27" fmla="*/ 322 h 736"/>
                    <a:gd name="T28" fmla="*/ 84 w 350"/>
                    <a:gd name="T29" fmla="*/ 330 h 736"/>
                    <a:gd name="T30" fmla="*/ 84 w 350"/>
                    <a:gd name="T31" fmla="*/ 694 h 736"/>
                    <a:gd name="T32" fmla="*/ 88 w 350"/>
                    <a:gd name="T33" fmla="*/ 710 h 736"/>
                    <a:gd name="T34" fmla="*/ 96 w 350"/>
                    <a:gd name="T35" fmla="*/ 724 h 736"/>
                    <a:gd name="T36" fmla="*/ 108 w 350"/>
                    <a:gd name="T37" fmla="*/ 732 h 736"/>
                    <a:gd name="T38" fmla="*/ 124 w 350"/>
                    <a:gd name="T39" fmla="*/ 736 h 736"/>
                    <a:gd name="T40" fmla="*/ 132 w 350"/>
                    <a:gd name="T41" fmla="*/ 736 h 736"/>
                    <a:gd name="T42" fmla="*/ 148 w 350"/>
                    <a:gd name="T43" fmla="*/ 728 h 736"/>
                    <a:gd name="T44" fmla="*/ 158 w 350"/>
                    <a:gd name="T45" fmla="*/ 718 h 736"/>
                    <a:gd name="T46" fmla="*/ 164 w 350"/>
                    <a:gd name="T47" fmla="*/ 702 h 736"/>
                    <a:gd name="T48" fmla="*/ 164 w 350"/>
                    <a:gd name="T49" fmla="*/ 374 h 736"/>
                    <a:gd name="T50" fmla="*/ 184 w 350"/>
                    <a:gd name="T51" fmla="*/ 694 h 736"/>
                    <a:gd name="T52" fmla="*/ 186 w 350"/>
                    <a:gd name="T53" fmla="*/ 702 h 736"/>
                    <a:gd name="T54" fmla="*/ 192 w 350"/>
                    <a:gd name="T55" fmla="*/ 718 h 736"/>
                    <a:gd name="T56" fmla="*/ 202 w 350"/>
                    <a:gd name="T57" fmla="*/ 728 h 736"/>
                    <a:gd name="T58" fmla="*/ 218 w 350"/>
                    <a:gd name="T59" fmla="*/ 736 h 736"/>
                    <a:gd name="T60" fmla="*/ 226 w 350"/>
                    <a:gd name="T61" fmla="*/ 736 h 736"/>
                    <a:gd name="T62" fmla="*/ 240 w 350"/>
                    <a:gd name="T63" fmla="*/ 732 h 736"/>
                    <a:gd name="T64" fmla="*/ 254 w 350"/>
                    <a:gd name="T65" fmla="*/ 724 h 736"/>
                    <a:gd name="T66" fmla="*/ 262 w 350"/>
                    <a:gd name="T67" fmla="*/ 710 h 736"/>
                    <a:gd name="T68" fmla="*/ 266 w 350"/>
                    <a:gd name="T69" fmla="*/ 694 h 736"/>
                    <a:gd name="T70" fmla="*/ 266 w 350"/>
                    <a:gd name="T71" fmla="*/ 320 h 736"/>
                    <a:gd name="T72" fmla="*/ 288 w 350"/>
                    <a:gd name="T73" fmla="*/ 118 h 736"/>
                    <a:gd name="T74" fmla="*/ 288 w 350"/>
                    <a:gd name="T75" fmla="*/ 332 h 736"/>
                    <a:gd name="T76" fmla="*/ 290 w 350"/>
                    <a:gd name="T77" fmla="*/ 342 h 736"/>
                    <a:gd name="T78" fmla="*/ 306 w 350"/>
                    <a:gd name="T79" fmla="*/ 358 h 736"/>
                    <a:gd name="T80" fmla="*/ 318 w 350"/>
                    <a:gd name="T81" fmla="*/ 360 h 736"/>
                    <a:gd name="T82" fmla="*/ 340 w 350"/>
                    <a:gd name="T83" fmla="*/ 352 h 736"/>
                    <a:gd name="T84" fmla="*/ 350 w 350"/>
                    <a:gd name="T85" fmla="*/ 336 h 736"/>
                    <a:gd name="T86" fmla="*/ 350 w 350"/>
                    <a:gd name="T87" fmla="*/ 86 h 736"/>
                    <a:gd name="T88" fmla="*/ 350 w 350"/>
                    <a:gd name="T89" fmla="*/ 68 h 736"/>
                    <a:gd name="T90" fmla="*/ 348 w 350"/>
                    <a:gd name="T91" fmla="*/ 60 h 736"/>
                    <a:gd name="T92" fmla="*/ 338 w 350"/>
                    <a:gd name="T93" fmla="*/ 38 h 736"/>
                    <a:gd name="T94" fmla="*/ 316 w 350"/>
                    <a:gd name="T95" fmla="*/ 16 h 736"/>
                    <a:gd name="T96" fmla="*/ 284 w 350"/>
                    <a:gd name="T97" fmla="*/ 2 h 736"/>
                    <a:gd name="T98" fmla="*/ 266 w 350"/>
                    <a:gd name="T99"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0" h="736">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Freeform 10"/>
                <p:cNvSpPr/>
                <p:nvPr/>
              </p:nvSpPr>
              <p:spPr bwMode="auto">
                <a:xfrm>
                  <a:off x="4462463" y="3405188"/>
                  <a:ext cx="219075" cy="219075"/>
                </a:xfrm>
                <a:custGeom>
                  <a:avLst/>
                  <a:gdLst>
                    <a:gd name="T0" fmla="*/ 70 w 138"/>
                    <a:gd name="T1" fmla="*/ 138 h 138"/>
                    <a:gd name="T2" fmla="*/ 70 w 138"/>
                    <a:gd name="T3" fmla="*/ 138 h 138"/>
                    <a:gd name="T4" fmla="*/ 84 w 138"/>
                    <a:gd name="T5" fmla="*/ 138 h 138"/>
                    <a:gd name="T6" fmla="*/ 96 w 138"/>
                    <a:gd name="T7" fmla="*/ 134 h 138"/>
                    <a:gd name="T8" fmla="*/ 108 w 138"/>
                    <a:gd name="T9" fmla="*/ 126 h 138"/>
                    <a:gd name="T10" fmla="*/ 118 w 138"/>
                    <a:gd name="T11" fmla="*/ 118 h 138"/>
                    <a:gd name="T12" fmla="*/ 128 w 138"/>
                    <a:gd name="T13" fmla="*/ 108 h 138"/>
                    <a:gd name="T14" fmla="*/ 134 w 138"/>
                    <a:gd name="T15" fmla="*/ 96 h 138"/>
                    <a:gd name="T16" fmla="*/ 138 w 138"/>
                    <a:gd name="T17" fmla="*/ 84 h 138"/>
                    <a:gd name="T18" fmla="*/ 138 w 138"/>
                    <a:gd name="T19" fmla="*/ 70 h 138"/>
                    <a:gd name="T20" fmla="*/ 138 w 138"/>
                    <a:gd name="T21" fmla="*/ 70 h 138"/>
                    <a:gd name="T22" fmla="*/ 138 w 138"/>
                    <a:gd name="T23" fmla="*/ 56 h 138"/>
                    <a:gd name="T24" fmla="*/ 134 w 138"/>
                    <a:gd name="T25" fmla="*/ 42 h 138"/>
                    <a:gd name="T26" fmla="*/ 128 w 138"/>
                    <a:gd name="T27" fmla="*/ 30 h 138"/>
                    <a:gd name="T28" fmla="*/ 118 w 138"/>
                    <a:gd name="T29" fmla="*/ 20 h 138"/>
                    <a:gd name="T30" fmla="*/ 108 w 138"/>
                    <a:gd name="T31" fmla="*/ 12 h 138"/>
                    <a:gd name="T32" fmla="*/ 96 w 138"/>
                    <a:gd name="T33" fmla="*/ 4 h 138"/>
                    <a:gd name="T34" fmla="*/ 84 w 138"/>
                    <a:gd name="T35" fmla="*/ 0 h 138"/>
                    <a:gd name="T36" fmla="*/ 70 w 138"/>
                    <a:gd name="T37" fmla="*/ 0 h 138"/>
                    <a:gd name="T38" fmla="*/ 70 w 138"/>
                    <a:gd name="T39" fmla="*/ 0 h 138"/>
                    <a:gd name="T40" fmla="*/ 56 w 138"/>
                    <a:gd name="T41" fmla="*/ 0 h 138"/>
                    <a:gd name="T42" fmla="*/ 42 w 138"/>
                    <a:gd name="T43" fmla="*/ 4 h 138"/>
                    <a:gd name="T44" fmla="*/ 30 w 138"/>
                    <a:gd name="T45" fmla="*/ 12 h 138"/>
                    <a:gd name="T46" fmla="*/ 20 w 138"/>
                    <a:gd name="T47" fmla="*/ 20 h 138"/>
                    <a:gd name="T48" fmla="*/ 12 w 138"/>
                    <a:gd name="T49" fmla="*/ 30 h 138"/>
                    <a:gd name="T50" fmla="*/ 4 w 138"/>
                    <a:gd name="T51" fmla="*/ 42 h 138"/>
                    <a:gd name="T52" fmla="*/ 0 w 138"/>
                    <a:gd name="T53" fmla="*/ 56 h 138"/>
                    <a:gd name="T54" fmla="*/ 0 w 138"/>
                    <a:gd name="T55" fmla="*/ 70 h 138"/>
                    <a:gd name="T56" fmla="*/ 0 w 138"/>
                    <a:gd name="T57" fmla="*/ 70 h 138"/>
                    <a:gd name="T58" fmla="*/ 0 w 138"/>
                    <a:gd name="T59" fmla="*/ 84 h 138"/>
                    <a:gd name="T60" fmla="*/ 4 w 138"/>
                    <a:gd name="T61" fmla="*/ 96 h 138"/>
                    <a:gd name="T62" fmla="*/ 12 w 138"/>
                    <a:gd name="T63" fmla="*/ 108 h 138"/>
                    <a:gd name="T64" fmla="*/ 20 w 138"/>
                    <a:gd name="T65" fmla="*/ 118 h 138"/>
                    <a:gd name="T66" fmla="*/ 30 w 138"/>
                    <a:gd name="T67" fmla="*/ 126 h 138"/>
                    <a:gd name="T68" fmla="*/ 42 w 138"/>
                    <a:gd name="T69" fmla="*/ 134 h 138"/>
                    <a:gd name="T70" fmla="*/ 56 w 138"/>
                    <a:gd name="T71" fmla="*/ 138 h 138"/>
                    <a:gd name="T72" fmla="*/ 70 w 138"/>
                    <a:gd name="T73" fmla="*/ 138 h 138"/>
                    <a:gd name="T74" fmla="*/ 70 w 138"/>
                    <a:gd name="T75"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8" h="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28" name="组合 227"/>
              <p:cNvGrpSpPr/>
              <p:nvPr/>
            </p:nvGrpSpPr>
            <p:grpSpPr>
              <a:xfrm>
                <a:off x="3179253" y="2035391"/>
                <a:ext cx="245286" cy="622327"/>
                <a:chOff x="4294188" y="3405188"/>
                <a:chExt cx="555625" cy="1409700"/>
              </a:xfrm>
              <a:grpFill/>
            </p:grpSpPr>
            <p:sp>
              <p:nvSpPr>
                <p:cNvPr id="277" name="Freeform 9"/>
                <p:cNvSpPr/>
                <p:nvPr/>
              </p:nvSpPr>
              <p:spPr bwMode="auto">
                <a:xfrm>
                  <a:off x="4294188" y="3646488"/>
                  <a:ext cx="555625" cy="1168400"/>
                </a:xfrm>
                <a:custGeom>
                  <a:avLst/>
                  <a:gdLst>
                    <a:gd name="T0" fmla="*/ 90 w 350"/>
                    <a:gd name="T1" fmla="*/ 0 h 736"/>
                    <a:gd name="T2" fmla="*/ 78 w 350"/>
                    <a:gd name="T3" fmla="*/ 0 h 736"/>
                    <a:gd name="T4" fmla="*/ 48 w 350"/>
                    <a:gd name="T5" fmla="*/ 10 h 736"/>
                    <a:gd name="T6" fmla="*/ 20 w 350"/>
                    <a:gd name="T7" fmla="*/ 30 h 736"/>
                    <a:gd name="T8" fmla="*/ 6 w 350"/>
                    <a:gd name="T9" fmla="*/ 54 h 736"/>
                    <a:gd name="T10" fmla="*/ 0 w 350"/>
                    <a:gd name="T11" fmla="*/ 72 h 736"/>
                    <a:gd name="T12" fmla="*/ 0 w 350"/>
                    <a:gd name="T13" fmla="*/ 86 h 736"/>
                    <a:gd name="T14" fmla="*/ 0 w 350"/>
                    <a:gd name="T15" fmla="*/ 332 h 736"/>
                    <a:gd name="T16" fmla="*/ 10 w 350"/>
                    <a:gd name="T17" fmla="*/ 352 h 736"/>
                    <a:gd name="T18" fmla="*/ 30 w 350"/>
                    <a:gd name="T19" fmla="*/ 360 h 736"/>
                    <a:gd name="T20" fmla="*/ 40 w 350"/>
                    <a:gd name="T21" fmla="*/ 358 h 736"/>
                    <a:gd name="T22" fmla="*/ 56 w 350"/>
                    <a:gd name="T23" fmla="*/ 342 h 736"/>
                    <a:gd name="T24" fmla="*/ 58 w 350"/>
                    <a:gd name="T25" fmla="*/ 118 h 736"/>
                    <a:gd name="T26" fmla="*/ 84 w 350"/>
                    <a:gd name="T27" fmla="*/ 322 h 736"/>
                    <a:gd name="T28" fmla="*/ 84 w 350"/>
                    <a:gd name="T29" fmla="*/ 330 h 736"/>
                    <a:gd name="T30" fmla="*/ 84 w 350"/>
                    <a:gd name="T31" fmla="*/ 694 h 736"/>
                    <a:gd name="T32" fmla="*/ 88 w 350"/>
                    <a:gd name="T33" fmla="*/ 710 h 736"/>
                    <a:gd name="T34" fmla="*/ 96 w 350"/>
                    <a:gd name="T35" fmla="*/ 724 h 736"/>
                    <a:gd name="T36" fmla="*/ 108 w 350"/>
                    <a:gd name="T37" fmla="*/ 732 h 736"/>
                    <a:gd name="T38" fmla="*/ 124 w 350"/>
                    <a:gd name="T39" fmla="*/ 736 h 736"/>
                    <a:gd name="T40" fmla="*/ 132 w 350"/>
                    <a:gd name="T41" fmla="*/ 736 h 736"/>
                    <a:gd name="T42" fmla="*/ 148 w 350"/>
                    <a:gd name="T43" fmla="*/ 728 h 736"/>
                    <a:gd name="T44" fmla="*/ 158 w 350"/>
                    <a:gd name="T45" fmla="*/ 718 h 736"/>
                    <a:gd name="T46" fmla="*/ 164 w 350"/>
                    <a:gd name="T47" fmla="*/ 702 h 736"/>
                    <a:gd name="T48" fmla="*/ 164 w 350"/>
                    <a:gd name="T49" fmla="*/ 374 h 736"/>
                    <a:gd name="T50" fmla="*/ 184 w 350"/>
                    <a:gd name="T51" fmla="*/ 694 h 736"/>
                    <a:gd name="T52" fmla="*/ 186 w 350"/>
                    <a:gd name="T53" fmla="*/ 702 h 736"/>
                    <a:gd name="T54" fmla="*/ 192 w 350"/>
                    <a:gd name="T55" fmla="*/ 718 h 736"/>
                    <a:gd name="T56" fmla="*/ 202 w 350"/>
                    <a:gd name="T57" fmla="*/ 728 h 736"/>
                    <a:gd name="T58" fmla="*/ 218 w 350"/>
                    <a:gd name="T59" fmla="*/ 736 h 736"/>
                    <a:gd name="T60" fmla="*/ 226 w 350"/>
                    <a:gd name="T61" fmla="*/ 736 h 736"/>
                    <a:gd name="T62" fmla="*/ 240 w 350"/>
                    <a:gd name="T63" fmla="*/ 732 h 736"/>
                    <a:gd name="T64" fmla="*/ 254 w 350"/>
                    <a:gd name="T65" fmla="*/ 724 h 736"/>
                    <a:gd name="T66" fmla="*/ 262 w 350"/>
                    <a:gd name="T67" fmla="*/ 710 h 736"/>
                    <a:gd name="T68" fmla="*/ 266 w 350"/>
                    <a:gd name="T69" fmla="*/ 694 h 736"/>
                    <a:gd name="T70" fmla="*/ 266 w 350"/>
                    <a:gd name="T71" fmla="*/ 320 h 736"/>
                    <a:gd name="T72" fmla="*/ 288 w 350"/>
                    <a:gd name="T73" fmla="*/ 118 h 736"/>
                    <a:gd name="T74" fmla="*/ 288 w 350"/>
                    <a:gd name="T75" fmla="*/ 332 h 736"/>
                    <a:gd name="T76" fmla="*/ 290 w 350"/>
                    <a:gd name="T77" fmla="*/ 342 h 736"/>
                    <a:gd name="T78" fmla="*/ 306 w 350"/>
                    <a:gd name="T79" fmla="*/ 358 h 736"/>
                    <a:gd name="T80" fmla="*/ 318 w 350"/>
                    <a:gd name="T81" fmla="*/ 360 h 736"/>
                    <a:gd name="T82" fmla="*/ 340 w 350"/>
                    <a:gd name="T83" fmla="*/ 352 h 736"/>
                    <a:gd name="T84" fmla="*/ 350 w 350"/>
                    <a:gd name="T85" fmla="*/ 336 h 736"/>
                    <a:gd name="T86" fmla="*/ 350 w 350"/>
                    <a:gd name="T87" fmla="*/ 86 h 736"/>
                    <a:gd name="T88" fmla="*/ 350 w 350"/>
                    <a:gd name="T89" fmla="*/ 68 h 736"/>
                    <a:gd name="T90" fmla="*/ 348 w 350"/>
                    <a:gd name="T91" fmla="*/ 60 h 736"/>
                    <a:gd name="T92" fmla="*/ 338 w 350"/>
                    <a:gd name="T93" fmla="*/ 38 h 736"/>
                    <a:gd name="T94" fmla="*/ 316 w 350"/>
                    <a:gd name="T95" fmla="*/ 16 h 736"/>
                    <a:gd name="T96" fmla="*/ 284 w 350"/>
                    <a:gd name="T97" fmla="*/ 2 h 736"/>
                    <a:gd name="T98" fmla="*/ 266 w 350"/>
                    <a:gd name="T99"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0" h="736">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Freeform 10"/>
                <p:cNvSpPr/>
                <p:nvPr/>
              </p:nvSpPr>
              <p:spPr bwMode="auto">
                <a:xfrm>
                  <a:off x="4462463" y="3405188"/>
                  <a:ext cx="219075" cy="219075"/>
                </a:xfrm>
                <a:custGeom>
                  <a:avLst/>
                  <a:gdLst>
                    <a:gd name="T0" fmla="*/ 70 w 138"/>
                    <a:gd name="T1" fmla="*/ 138 h 138"/>
                    <a:gd name="T2" fmla="*/ 70 w 138"/>
                    <a:gd name="T3" fmla="*/ 138 h 138"/>
                    <a:gd name="T4" fmla="*/ 84 w 138"/>
                    <a:gd name="T5" fmla="*/ 138 h 138"/>
                    <a:gd name="T6" fmla="*/ 96 w 138"/>
                    <a:gd name="T7" fmla="*/ 134 h 138"/>
                    <a:gd name="T8" fmla="*/ 108 w 138"/>
                    <a:gd name="T9" fmla="*/ 126 h 138"/>
                    <a:gd name="T10" fmla="*/ 118 w 138"/>
                    <a:gd name="T11" fmla="*/ 118 h 138"/>
                    <a:gd name="T12" fmla="*/ 128 w 138"/>
                    <a:gd name="T13" fmla="*/ 108 h 138"/>
                    <a:gd name="T14" fmla="*/ 134 w 138"/>
                    <a:gd name="T15" fmla="*/ 96 h 138"/>
                    <a:gd name="T16" fmla="*/ 138 w 138"/>
                    <a:gd name="T17" fmla="*/ 84 h 138"/>
                    <a:gd name="T18" fmla="*/ 138 w 138"/>
                    <a:gd name="T19" fmla="*/ 70 h 138"/>
                    <a:gd name="T20" fmla="*/ 138 w 138"/>
                    <a:gd name="T21" fmla="*/ 70 h 138"/>
                    <a:gd name="T22" fmla="*/ 138 w 138"/>
                    <a:gd name="T23" fmla="*/ 56 h 138"/>
                    <a:gd name="T24" fmla="*/ 134 w 138"/>
                    <a:gd name="T25" fmla="*/ 42 h 138"/>
                    <a:gd name="T26" fmla="*/ 128 w 138"/>
                    <a:gd name="T27" fmla="*/ 30 h 138"/>
                    <a:gd name="T28" fmla="*/ 118 w 138"/>
                    <a:gd name="T29" fmla="*/ 20 h 138"/>
                    <a:gd name="T30" fmla="*/ 108 w 138"/>
                    <a:gd name="T31" fmla="*/ 12 h 138"/>
                    <a:gd name="T32" fmla="*/ 96 w 138"/>
                    <a:gd name="T33" fmla="*/ 4 h 138"/>
                    <a:gd name="T34" fmla="*/ 84 w 138"/>
                    <a:gd name="T35" fmla="*/ 0 h 138"/>
                    <a:gd name="T36" fmla="*/ 70 w 138"/>
                    <a:gd name="T37" fmla="*/ 0 h 138"/>
                    <a:gd name="T38" fmla="*/ 70 w 138"/>
                    <a:gd name="T39" fmla="*/ 0 h 138"/>
                    <a:gd name="T40" fmla="*/ 56 w 138"/>
                    <a:gd name="T41" fmla="*/ 0 h 138"/>
                    <a:gd name="T42" fmla="*/ 42 w 138"/>
                    <a:gd name="T43" fmla="*/ 4 h 138"/>
                    <a:gd name="T44" fmla="*/ 30 w 138"/>
                    <a:gd name="T45" fmla="*/ 12 h 138"/>
                    <a:gd name="T46" fmla="*/ 20 w 138"/>
                    <a:gd name="T47" fmla="*/ 20 h 138"/>
                    <a:gd name="T48" fmla="*/ 12 w 138"/>
                    <a:gd name="T49" fmla="*/ 30 h 138"/>
                    <a:gd name="T50" fmla="*/ 4 w 138"/>
                    <a:gd name="T51" fmla="*/ 42 h 138"/>
                    <a:gd name="T52" fmla="*/ 0 w 138"/>
                    <a:gd name="T53" fmla="*/ 56 h 138"/>
                    <a:gd name="T54" fmla="*/ 0 w 138"/>
                    <a:gd name="T55" fmla="*/ 70 h 138"/>
                    <a:gd name="T56" fmla="*/ 0 w 138"/>
                    <a:gd name="T57" fmla="*/ 70 h 138"/>
                    <a:gd name="T58" fmla="*/ 0 w 138"/>
                    <a:gd name="T59" fmla="*/ 84 h 138"/>
                    <a:gd name="T60" fmla="*/ 4 w 138"/>
                    <a:gd name="T61" fmla="*/ 96 h 138"/>
                    <a:gd name="T62" fmla="*/ 12 w 138"/>
                    <a:gd name="T63" fmla="*/ 108 h 138"/>
                    <a:gd name="T64" fmla="*/ 20 w 138"/>
                    <a:gd name="T65" fmla="*/ 118 h 138"/>
                    <a:gd name="T66" fmla="*/ 30 w 138"/>
                    <a:gd name="T67" fmla="*/ 126 h 138"/>
                    <a:gd name="T68" fmla="*/ 42 w 138"/>
                    <a:gd name="T69" fmla="*/ 134 h 138"/>
                    <a:gd name="T70" fmla="*/ 56 w 138"/>
                    <a:gd name="T71" fmla="*/ 138 h 138"/>
                    <a:gd name="T72" fmla="*/ 70 w 138"/>
                    <a:gd name="T73" fmla="*/ 138 h 138"/>
                    <a:gd name="T74" fmla="*/ 70 w 138"/>
                    <a:gd name="T75"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8" h="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29" name="组合 228"/>
              <p:cNvGrpSpPr/>
              <p:nvPr/>
            </p:nvGrpSpPr>
            <p:grpSpPr>
              <a:xfrm>
                <a:off x="3455915" y="2035391"/>
                <a:ext cx="245286" cy="622327"/>
                <a:chOff x="4294188" y="3405188"/>
                <a:chExt cx="555625" cy="1409700"/>
              </a:xfrm>
              <a:grpFill/>
            </p:grpSpPr>
            <p:sp>
              <p:nvSpPr>
                <p:cNvPr id="275" name="Freeform 9"/>
                <p:cNvSpPr/>
                <p:nvPr/>
              </p:nvSpPr>
              <p:spPr bwMode="auto">
                <a:xfrm>
                  <a:off x="4294188" y="3646488"/>
                  <a:ext cx="555625" cy="1168400"/>
                </a:xfrm>
                <a:custGeom>
                  <a:avLst/>
                  <a:gdLst>
                    <a:gd name="T0" fmla="*/ 90 w 350"/>
                    <a:gd name="T1" fmla="*/ 0 h 736"/>
                    <a:gd name="T2" fmla="*/ 78 w 350"/>
                    <a:gd name="T3" fmla="*/ 0 h 736"/>
                    <a:gd name="T4" fmla="*/ 48 w 350"/>
                    <a:gd name="T5" fmla="*/ 10 h 736"/>
                    <a:gd name="T6" fmla="*/ 20 w 350"/>
                    <a:gd name="T7" fmla="*/ 30 h 736"/>
                    <a:gd name="T8" fmla="*/ 6 w 350"/>
                    <a:gd name="T9" fmla="*/ 54 h 736"/>
                    <a:gd name="T10" fmla="*/ 0 w 350"/>
                    <a:gd name="T11" fmla="*/ 72 h 736"/>
                    <a:gd name="T12" fmla="*/ 0 w 350"/>
                    <a:gd name="T13" fmla="*/ 86 h 736"/>
                    <a:gd name="T14" fmla="*/ 0 w 350"/>
                    <a:gd name="T15" fmla="*/ 332 h 736"/>
                    <a:gd name="T16" fmla="*/ 10 w 350"/>
                    <a:gd name="T17" fmla="*/ 352 h 736"/>
                    <a:gd name="T18" fmla="*/ 30 w 350"/>
                    <a:gd name="T19" fmla="*/ 360 h 736"/>
                    <a:gd name="T20" fmla="*/ 40 w 350"/>
                    <a:gd name="T21" fmla="*/ 358 h 736"/>
                    <a:gd name="T22" fmla="*/ 56 w 350"/>
                    <a:gd name="T23" fmla="*/ 342 h 736"/>
                    <a:gd name="T24" fmla="*/ 58 w 350"/>
                    <a:gd name="T25" fmla="*/ 118 h 736"/>
                    <a:gd name="T26" fmla="*/ 84 w 350"/>
                    <a:gd name="T27" fmla="*/ 322 h 736"/>
                    <a:gd name="T28" fmla="*/ 84 w 350"/>
                    <a:gd name="T29" fmla="*/ 330 h 736"/>
                    <a:gd name="T30" fmla="*/ 84 w 350"/>
                    <a:gd name="T31" fmla="*/ 694 h 736"/>
                    <a:gd name="T32" fmla="*/ 88 w 350"/>
                    <a:gd name="T33" fmla="*/ 710 h 736"/>
                    <a:gd name="T34" fmla="*/ 96 w 350"/>
                    <a:gd name="T35" fmla="*/ 724 h 736"/>
                    <a:gd name="T36" fmla="*/ 108 w 350"/>
                    <a:gd name="T37" fmla="*/ 732 h 736"/>
                    <a:gd name="T38" fmla="*/ 124 w 350"/>
                    <a:gd name="T39" fmla="*/ 736 h 736"/>
                    <a:gd name="T40" fmla="*/ 132 w 350"/>
                    <a:gd name="T41" fmla="*/ 736 h 736"/>
                    <a:gd name="T42" fmla="*/ 148 w 350"/>
                    <a:gd name="T43" fmla="*/ 728 h 736"/>
                    <a:gd name="T44" fmla="*/ 158 w 350"/>
                    <a:gd name="T45" fmla="*/ 718 h 736"/>
                    <a:gd name="T46" fmla="*/ 164 w 350"/>
                    <a:gd name="T47" fmla="*/ 702 h 736"/>
                    <a:gd name="T48" fmla="*/ 164 w 350"/>
                    <a:gd name="T49" fmla="*/ 374 h 736"/>
                    <a:gd name="T50" fmla="*/ 184 w 350"/>
                    <a:gd name="T51" fmla="*/ 694 h 736"/>
                    <a:gd name="T52" fmla="*/ 186 w 350"/>
                    <a:gd name="T53" fmla="*/ 702 h 736"/>
                    <a:gd name="T54" fmla="*/ 192 w 350"/>
                    <a:gd name="T55" fmla="*/ 718 h 736"/>
                    <a:gd name="T56" fmla="*/ 202 w 350"/>
                    <a:gd name="T57" fmla="*/ 728 h 736"/>
                    <a:gd name="T58" fmla="*/ 218 w 350"/>
                    <a:gd name="T59" fmla="*/ 736 h 736"/>
                    <a:gd name="T60" fmla="*/ 226 w 350"/>
                    <a:gd name="T61" fmla="*/ 736 h 736"/>
                    <a:gd name="T62" fmla="*/ 240 w 350"/>
                    <a:gd name="T63" fmla="*/ 732 h 736"/>
                    <a:gd name="T64" fmla="*/ 254 w 350"/>
                    <a:gd name="T65" fmla="*/ 724 h 736"/>
                    <a:gd name="T66" fmla="*/ 262 w 350"/>
                    <a:gd name="T67" fmla="*/ 710 h 736"/>
                    <a:gd name="T68" fmla="*/ 266 w 350"/>
                    <a:gd name="T69" fmla="*/ 694 h 736"/>
                    <a:gd name="T70" fmla="*/ 266 w 350"/>
                    <a:gd name="T71" fmla="*/ 320 h 736"/>
                    <a:gd name="T72" fmla="*/ 288 w 350"/>
                    <a:gd name="T73" fmla="*/ 118 h 736"/>
                    <a:gd name="T74" fmla="*/ 288 w 350"/>
                    <a:gd name="T75" fmla="*/ 332 h 736"/>
                    <a:gd name="T76" fmla="*/ 290 w 350"/>
                    <a:gd name="T77" fmla="*/ 342 h 736"/>
                    <a:gd name="T78" fmla="*/ 306 w 350"/>
                    <a:gd name="T79" fmla="*/ 358 h 736"/>
                    <a:gd name="T80" fmla="*/ 318 w 350"/>
                    <a:gd name="T81" fmla="*/ 360 h 736"/>
                    <a:gd name="T82" fmla="*/ 340 w 350"/>
                    <a:gd name="T83" fmla="*/ 352 h 736"/>
                    <a:gd name="T84" fmla="*/ 350 w 350"/>
                    <a:gd name="T85" fmla="*/ 336 h 736"/>
                    <a:gd name="T86" fmla="*/ 350 w 350"/>
                    <a:gd name="T87" fmla="*/ 86 h 736"/>
                    <a:gd name="T88" fmla="*/ 350 w 350"/>
                    <a:gd name="T89" fmla="*/ 68 h 736"/>
                    <a:gd name="T90" fmla="*/ 348 w 350"/>
                    <a:gd name="T91" fmla="*/ 60 h 736"/>
                    <a:gd name="T92" fmla="*/ 338 w 350"/>
                    <a:gd name="T93" fmla="*/ 38 h 736"/>
                    <a:gd name="T94" fmla="*/ 316 w 350"/>
                    <a:gd name="T95" fmla="*/ 16 h 736"/>
                    <a:gd name="T96" fmla="*/ 284 w 350"/>
                    <a:gd name="T97" fmla="*/ 2 h 736"/>
                    <a:gd name="T98" fmla="*/ 266 w 350"/>
                    <a:gd name="T99"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0" h="736">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6" name="Freeform 10"/>
                <p:cNvSpPr/>
                <p:nvPr/>
              </p:nvSpPr>
              <p:spPr bwMode="auto">
                <a:xfrm>
                  <a:off x="4462463" y="3405188"/>
                  <a:ext cx="219075" cy="219075"/>
                </a:xfrm>
                <a:custGeom>
                  <a:avLst/>
                  <a:gdLst>
                    <a:gd name="T0" fmla="*/ 70 w 138"/>
                    <a:gd name="T1" fmla="*/ 138 h 138"/>
                    <a:gd name="T2" fmla="*/ 70 w 138"/>
                    <a:gd name="T3" fmla="*/ 138 h 138"/>
                    <a:gd name="T4" fmla="*/ 84 w 138"/>
                    <a:gd name="T5" fmla="*/ 138 h 138"/>
                    <a:gd name="T6" fmla="*/ 96 w 138"/>
                    <a:gd name="T7" fmla="*/ 134 h 138"/>
                    <a:gd name="T8" fmla="*/ 108 w 138"/>
                    <a:gd name="T9" fmla="*/ 126 h 138"/>
                    <a:gd name="T10" fmla="*/ 118 w 138"/>
                    <a:gd name="T11" fmla="*/ 118 h 138"/>
                    <a:gd name="T12" fmla="*/ 128 w 138"/>
                    <a:gd name="T13" fmla="*/ 108 h 138"/>
                    <a:gd name="T14" fmla="*/ 134 w 138"/>
                    <a:gd name="T15" fmla="*/ 96 h 138"/>
                    <a:gd name="T16" fmla="*/ 138 w 138"/>
                    <a:gd name="T17" fmla="*/ 84 h 138"/>
                    <a:gd name="T18" fmla="*/ 138 w 138"/>
                    <a:gd name="T19" fmla="*/ 70 h 138"/>
                    <a:gd name="T20" fmla="*/ 138 w 138"/>
                    <a:gd name="T21" fmla="*/ 70 h 138"/>
                    <a:gd name="T22" fmla="*/ 138 w 138"/>
                    <a:gd name="T23" fmla="*/ 56 h 138"/>
                    <a:gd name="T24" fmla="*/ 134 w 138"/>
                    <a:gd name="T25" fmla="*/ 42 h 138"/>
                    <a:gd name="T26" fmla="*/ 128 w 138"/>
                    <a:gd name="T27" fmla="*/ 30 h 138"/>
                    <a:gd name="T28" fmla="*/ 118 w 138"/>
                    <a:gd name="T29" fmla="*/ 20 h 138"/>
                    <a:gd name="T30" fmla="*/ 108 w 138"/>
                    <a:gd name="T31" fmla="*/ 12 h 138"/>
                    <a:gd name="T32" fmla="*/ 96 w 138"/>
                    <a:gd name="T33" fmla="*/ 4 h 138"/>
                    <a:gd name="T34" fmla="*/ 84 w 138"/>
                    <a:gd name="T35" fmla="*/ 0 h 138"/>
                    <a:gd name="T36" fmla="*/ 70 w 138"/>
                    <a:gd name="T37" fmla="*/ 0 h 138"/>
                    <a:gd name="T38" fmla="*/ 70 w 138"/>
                    <a:gd name="T39" fmla="*/ 0 h 138"/>
                    <a:gd name="T40" fmla="*/ 56 w 138"/>
                    <a:gd name="T41" fmla="*/ 0 h 138"/>
                    <a:gd name="T42" fmla="*/ 42 w 138"/>
                    <a:gd name="T43" fmla="*/ 4 h 138"/>
                    <a:gd name="T44" fmla="*/ 30 w 138"/>
                    <a:gd name="T45" fmla="*/ 12 h 138"/>
                    <a:gd name="T46" fmla="*/ 20 w 138"/>
                    <a:gd name="T47" fmla="*/ 20 h 138"/>
                    <a:gd name="T48" fmla="*/ 12 w 138"/>
                    <a:gd name="T49" fmla="*/ 30 h 138"/>
                    <a:gd name="T50" fmla="*/ 4 w 138"/>
                    <a:gd name="T51" fmla="*/ 42 h 138"/>
                    <a:gd name="T52" fmla="*/ 0 w 138"/>
                    <a:gd name="T53" fmla="*/ 56 h 138"/>
                    <a:gd name="T54" fmla="*/ 0 w 138"/>
                    <a:gd name="T55" fmla="*/ 70 h 138"/>
                    <a:gd name="T56" fmla="*/ 0 w 138"/>
                    <a:gd name="T57" fmla="*/ 70 h 138"/>
                    <a:gd name="T58" fmla="*/ 0 w 138"/>
                    <a:gd name="T59" fmla="*/ 84 h 138"/>
                    <a:gd name="T60" fmla="*/ 4 w 138"/>
                    <a:gd name="T61" fmla="*/ 96 h 138"/>
                    <a:gd name="T62" fmla="*/ 12 w 138"/>
                    <a:gd name="T63" fmla="*/ 108 h 138"/>
                    <a:gd name="T64" fmla="*/ 20 w 138"/>
                    <a:gd name="T65" fmla="*/ 118 h 138"/>
                    <a:gd name="T66" fmla="*/ 30 w 138"/>
                    <a:gd name="T67" fmla="*/ 126 h 138"/>
                    <a:gd name="T68" fmla="*/ 42 w 138"/>
                    <a:gd name="T69" fmla="*/ 134 h 138"/>
                    <a:gd name="T70" fmla="*/ 56 w 138"/>
                    <a:gd name="T71" fmla="*/ 138 h 138"/>
                    <a:gd name="T72" fmla="*/ 70 w 138"/>
                    <a:gd name="T73" fmla="*/ 138 h 138"/>
                    <a:gd name="T74" fmla="*/ 70 w 138"/>
                    <a:gd name="T75"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8" h="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30" name="组合 229"/>
              <p:cNvGrpSpPr/>
              <p:nvPr/>
            </p:nvGrpSpPr>
            <p:grpSpPr>
              <a:xfrm>
                <a:off x="3732577" y="2035391"/>
                <a:ext cx="245286" cy="622327"/>
                <a:chOff x="4294188" y="3405188"/>
                <a:chExt cx="555625" cy="1409700"/>
              </a:xfrm>
              <a:grpFill/>
            </p:grpSpPr>
            <p:sp>
              <p:nvSpPr>
                <p:cNvPr id="273" name="Freeform 9"/>
                <p:cNvSpPr/>
                <p:nvPr/>
              </p:nvSpPr>
              <p:spPr bwMode="auto">
                <a:xfrm>
                  <a:off x="4294188" y="3646488"/>
                  <a:ext cx="555625" cy="1168400"/>
                </a:xfrm>
                <a:custGeom>
                  <a:avLst/>
                  <a:gdLst>
                    <a:gd name="T0" fmla="*/ 90 w 350"/>
                    <a:gd name="T1" fmla="*/ 0 h 736"/>
                    <a:gd name="T2" fmla="*/ 78 w 350"/>
                    <a:gd name="T3" fmla="*/ 0 h 736"/>
                    <a:gd name="T4" fmla="*/ 48 w 350"/>
                    <a:gd name="T5" fmla="*/ 10 h 736"/>
                    <a:gd name="T6" fmla="*/ 20 w 350"/>
                    <a:gd name="T7" fmla="*/ 30 h 736"/>
                    <a:gd name="T8" fmla="*/ 6 w 350"/>
                    <a:gd name="T9" fmla="*/ 54 h 736"/>
                    <a:gd name="T10" fmla="*/ 0 w 350"/>
                    <a:gd name="T11" fmla="*/ 72 h 736"/>
                    <a:gd name="T12" fmla="*/ 0 w 350"/>
                    <a:gd name="T13" fmla="*/ 86 h 736"/>
                    <a:gd name="T14" fmla="*/ 0 w 350"/>
                    <a:gd name="T15" fmla="*/ 332 h 736"/>
                    <a:gd name="T16" fmla="*/ 10 w 350"/>
                    <a:gd name="T17" fmla="*/ 352 h 736"/>
                    <a:gd name="T18" fmla="*/ 30 w 350"/>
                    <a:gd name="T19" fmla="*/ 360 h 736"/>
                    <a:gd name="T20" fmla="*/ 40 w 350"/>
                    <a:gd name="T21" fmla="*/ 358 h 736"/>
                    <a:gd name="T22" fmla="*/ 56 w 350"/>
                    <a:gd name="T23" fmla="*/ 342 h 736"/>
                    <a:gd name="T24" fmla="*/ 58 w 350"/>
                    <a:gd name="T25" fmla="*/ 118 h 736"/>
                    <a:gd name="T26" fmla="*/ 84 w 350"/>
                    <a:gd name="T27" fmla="*/ 322 h 736"/>
                    <a:gd name="T28" fmla="*/ 84 w 350"/>
                    <a:gd name="T29" fmla="*/ 330 h 736"/>
                    <a:gd name="T30" fmla="*/ 84 w 350"/>
                    <a:gd name="T31" fmla="*/ 694 h 736"/>
                    <a:gd name="T32" fmla="*/ 88 w 350"/>
                    <a:gd name="T33" fmla="*/ 710 h 736"/>
                    <a:gd name="T34" fmla="*/ 96 w 350"/>
                    <a:gd name="T35" fmla="*/ 724 h 736"/>
                    <a:gd name="T36" fmla="*/ 108 w 350"/>
                    <a:gd name="T37" fmla="*/ 732 h 736"/>
                    <a:gd name="T38" fmla="*/ 124 w 350"/>
                    <a:gd name="T39" fmla="*/ 736 h 736"/>
                    <a:gd name="T40" fmla="*/ 132 w 350"/>
                    <a:gd name="T41" fmla="*/ 736 h 736"/>
                    <a:gd name="T42" fmla="*/ 148 w 350"/>
                    <a:gd name="T43" fmla="*/ 728 h 736"/>
                    <a:gd name="T44" fmla="*/ 158 w 350"/>
                    <a:gd name="T45" fmla="*/ 718 h 736"/>
                    <a:gd name="T46" fmla="*/ 164 w 350"/>
                    <a:gd name="T47" fmla="*/ 702 h 736"/>
                    <a:gd name="T48" fmla="*/ 164 w 350"/>
                    <a:gd name="T49" fmla="*/ 374 h 736"/>
                    <a:gd name="T50" fmla="*/ 184 w 350"/>
                    <a:gd name="T51" fmla="*/ 694 h 736"/>
                    <a:gd name="T52" fmla="*/ 186 w 350"/>
                    <a:gd name="T53" fmla="*/ 702 h 736"/>
                    <a:gd name="T54" fmla="*/ 192 w 350"/>
                    <a:gd name="T55" fmla="*/ 718 h 736"/>
                    <a:gd name="T56" fmla="*/ 202 w 350"/>
                    <a:gd name="T57" fmla="*/ 728 h 736"/>
                    <a:gd name="T58" fmla="*/ 218 w 350"/>
                    <a:gd name="T59" fmla="*/ 736 h 736"/>
                    <a:gd name="T60" fmla="*/ 226 w 350"/>
                    <a:gd name="T61" fmla="*/ 736 h 736"/>
                    <a:gd name="T62" fmla="*/ 240 w 350"/>
                    <a:gd name="T63" fmla="*/ 732 h 736"/>
                    <a:gd name="T64" fmla="*/ 254 w 350"/>
                    <a:gd name="T65" fmla="*/ 724 h 736"/>
                    <a:gd name="T66" fmla="*/ 262 w 350"/>
                    <a:gd name="T67" fmla="*/ 710 h 736"/>
                    <a:gd name="T68" fmla="*/ 266 w 350"/>
                    <a:gd name="T69" fmla="*/ 694 h 736"/>
                    <a:gd name="T70" fmla="*/ 266 w 350"/>
                    <a:gd name="T71" fmla="*/ 320 h 736"/>
                    <a:gd name="T72" fmla="*/ 288 w 350"/>
                    <a:gd name="T73" fmla="*/ 118 h 736"/>
                    <a:gd name="T74" fmla="*/ 288 w 350"/>
                    <a:gd name="T75" fmla="*/ 332 h 736"/>
                    <a:gd name="T76" fmla="*/ 290 w 350"/>
                    <a:gd name="T77" fmla="*/ 342 h 736"/>
                    <a:gd name="T78" fmla="*/ 306 w 350"/>
                    <a:gd name="T79" fmla="*/ 358 h 736"/>
                    <a:gd name="T80" fmla="*/ 318 w 350"/>
                    <a:gd name="T81" fmla="*/ 360 h 736"/>
                    <a:gd name="T82" fmla="*/ 340 w 350"/>
                    <a:gd name="T83" fmla="*/ 352 h 736"/>
                    <a:gd name="T84" fmla="*/ 350 w 350"/>
                    <a:gd name="T85" fmla="*/ 336 h 736"/>
                    <a:gd name="T86" fmla="*/ 350 w 350"/>
                    <a:gd name="T87" fmla="*/ 86 h 736"/>
                    <a:gd name="T88" fmla="*/ 350 w 350"/>
                    <a:gd name="T89" fmla="*/ 68 h 736"/>
                    <a:gd name="T90" fmla="*/ 348 w 350"/>
                    <a:gd name="T91" fmla="*/ 60 h 736"/>
                    <a:gd name="T92" fmla="*/ 338 w 350"/>
                    <a:gd name="T93" fmla="*/ 38 h 736"/>
                    <a:gd name="T94" fmla="*/ 316 w 350"/>
                    <a:gd name="T95" fmla="*/ 16 h 736"/>
                    <a:gd name="T96" fmla="*/ 284 w 350"/>
                    <a:gd name="T97" fmla="*/ 2 h 736"/>
                    <a:gd name="T98" fmla="*/ 266 w 350"/>
                    <a:gd name="T99"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0" h="736">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10"/>
                <p:cNvSpPr/>
                <p:nvPr/>
              </p:nvSpPr>
              <p:spPr bwMode="auto">
                <a:xfrm>
                  <a:off x="4462463" y="3405188"/>
                  <a:ext cx="219075" cy="219075"/>
                </a:xfrm>
                <a:custGeom>
                  <a:avLst/>
                  <a:gdLst>
                    <a:gd name="T0" fmla="*/ 70 w 138"/>
                    <a:gd name="T1" fmla="*/ 138 h 138"/>
                    <a:gd name="T2" fmla="*/ 70 w 138"/>
                    <a:gd name="T3" fmla="*/ 138 h 138"/>
                    <a:gd name="T4" fmla="*/ 84 w 138"/>
                    <a:gd name="T5" fmla="*/ 138 h 138"/>
                    <a:gd name="T6" fmla="*/ 96 w 138"/>
                    <a:gd name="T7" fmla="*/ 134 h 138"/>
                    <a:gd name="T8" fmla="*/ 108 w 138"/>
                    <a:gd name="T9" fmla="*/ 126 h 138"/>
                    <a:gd name="T10" fmla="*/ 118 w 138"/>
                    <a:gd name="T11" fmla="*/ 118 h 138"/>
                    <a:gd name="T12" fmla="*/ 128 w 138"/>
                    <a:gd name="T13" fmla="*/ 108 h 138"/>
                    <a:gd name="T14" fmla="*/ 134 w 138"/>
                    <a:gd name="T15" fmla="*/ 96 h 138"/>
                    <a:gd name="T16" fmla="*/ 138 w 138"/>
                    <a:gd name="T17" fmla="*/ 84 h 138"/>
                    <a:gd name="T18" fmla="*/ 138 w 138"/>
                    <a:gd name="T19" fmla="*/ 70 h 138"/>
                    <a:gd name="T20" fmla="*/ 138 w 138"/>
                    <a:gd name="T21" fmla="*/ 70 h 138"/>
                    <a:gd name="T22" fmla="*/ 138 w 138"/>
                    <a:gd name="T23" fmla="*/ 56 h 138"/>
                    <a:gd name="T24" fmla="*/ 134 w 138"/>
                    <a:gd name="T25" fmla="*/ 42 h 138"/>
                    <a:gd name="T26" fmla="*/ 128 w 138"/>
                    <a:gd name="T27" fmla="*/ 30 h 138"/>
                    <a:gd name="T28" fmla="*/ 118 w 138"/>
                    <a:gd name="T29" fmla="*/ 20 h 138"/>
                    <a:gd name="T30" fmla="*/ 108 w 138"/>
                    <a:gd name="T31" fmla="*/ 12 h 138"/>
                    <a:gd name="T32" fmla="*/ 96 w 138"/>
                    <a:gd name="T33" fmla="*/ 4 h 138"/>
                    <a:gd name="T34" fmla="*/ 84 w 138"/>
                    <a:gd name="T35" fmla="*/ 0 h 138"/>
                    <a:gd name="T36" fmla="*/ 70 w 138"/>
                    <a:gd name="T37" fmla="*/ 0 h 138"/>
                    <a:gd name="T38" fmla="*/ 70 w 138"/>
                    <a:gd name="T39" fmla="*/ 0 h 138"/>
                    <a:gd name="T40" fmla="*/ 56 w 138"/>
                    <a:gd name="T41" fmla="*/ 0 h 138"/>
                    <a:gd name="T42" fmla="*/ 42 w 138"/>
                    <a:gd name="T43" fmla="*/ 4 h 138"/>
                    <a:gd name="T44" fmla="*/ 30 w 138"/>
                    <a:gd name="T45" fmla="*/ 12 h 138"/>
                    <a:gd name="T46" fmla="*/ 20 w 138"/>
                    <a:gd name="T47" fmla="*/ 20 h 138"/>
                    <a:gd name="T48" fmla="*/ 12 w 138"/>
                    <a:gd name="T49" fmla="*/ 30 h 138"/>
                    <a:gd name="T50" fmla="*/ 4 w 138"/>
                    <a:gd name="T51" fmla="*/ 42 h 138"/>
                    <a:gd name="T52" fmla="*/ 0 w 138"/>
                    <a:gd name="T53" fmla="*/ 56 h 138"/>
                    <a:gd name="T54" fmla="*/ 0 w 138"/>
                    <a:gd name="T55" fmla="*/ 70 h 138"/>
                    <a:gd name="T56" fmla="*/ 0 w 138"/>
                    <a:gd name="T57" fmla="*/ 70 h 138"/>
                    <a:gd name="T58" fmla="*/ 0 w 138"/>
                    <a:gd name="T59" fmla="*/ 84 h 138"/>
                    <a:gd name="T60" fmla="*/ 4 w 138"/>
                    <a:gd name="T61" fmla="*/ 96 h 138"/>
                    <a:gd name="T62" fmla="*/ 12 w 138"/>
                    <a:gd name="T63" fmla="*/ 108 h 138"/>
                    <a:gd name="T64" fmla="*/ 20 w 138"/>
                    <a:gd name="T65" fmla="*/ 118 h 138"/>
                    <a:gd name="T66" fmla="*/ 30 w 138"/>
                    <a:gd name="T67" fmla="*/ 126 h 138"/>
                    <a:gd name="T68" fmla="*/ 42 w 138"/>
                    <a:gd name="T69" fmla="*/ 134 h 138"/>
                    <a:gd name="T70" fmla="*/ 56 w 138"/>
                    <a:gd name="T71" fmla="*/ 138 h 138"/>
                    <a:gd name="T72" fmla="*/ 70 w 138"/>
                    <a:gd name="T73" fmla="*/ 138 h 138"/>
                    <a:gd name="T74" fmla="*/ 70 w 138"/>
                    <a:gd name="T75"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8" h="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31" name="组合 230"/>
              <p:cNvGrpSpPr/>
              <p:nvPr/>
            </p:nvGrpSpPr>
            <p:grpSpPr>
              <a:xfrm>
                <a:off x="4285901" y="2035391"/>
                <a:ext cx="245286" cy="622327"/>
                <a:chOff x="4294188" y="3405188"/>
                <a:chExt cx="555625" cy="1409700"/>
              </a:xfrm>
              <a:grpFill/>
            </p:grpSpPr>
            <p:sp>
              <p:nvSpPr>
                <p:cNvPr id="271" name="Freeform 9"/>
                <p:cNvSpPr/>
                <p:nvPr/>
              </p:nvSpPr>
              <p:spPr bwMode="auto">
                <a:xfrm>
                  <a:off x="4294188" y="3646488"/>
                  <a:ext cx="555625" cy="1168400"/>
                </a:xfrm>
                <a:custGeom>
                  <a:avLst/>
                  <a:gdLst>
                    <a:gd name="T0" fmla="*/ 90 w 350"/>
                    <a:gd name="T1" fmla="*/ 0 h 736"/>
                    <a:gd name="T2" fmla="*/ 78 w 350"/>
                    <a:gd name="T3" fmla="*/ 0 h 736"/>
                    <a:gd name="T4" fmla="*/ 48 w 350"/>
                    <a:gd name="T5" fmla="*/ 10 h 736"/>
                    <a:gd name="T6" fmla="*/ 20 w 350"/>
                    <a:gd name="T7" fmla="*/ 30 h 736"/>
                    <a:gd name="T8" fmla="*/ 6 w 350"/>
                    <a:gd name="T9" fmla="*/ 54 h 736"/>
                    <a:gd name="T10" fmla="*/ 0 w 350"/>
                    <a:gd name="T11" fmla="*/ 72 h 736"/>
                    <a:gd name="T12" fmla="*/ 0 w 350"/>
                    <a:gd name="T13" fmla="*/ 86 h 736"/>
                    <a:gd name="T14" fmla="*/ 0 w 350"/>
                    <a:gd name="T15" fmla="*/ 332 h 736"/>
                    <a:gd name="T16" fmla="*/ 10 w 350"/>
                    <a:gd name="T17" fmla="*/ 352 h 736"/>
                    <a:gd name="T18" fmla="*/ 30 w 350"/>
                    <a:gd name="T19" fmla="*/ 360 h 736"/>
                    <a:gd name="T20" fmla="*/ 40 w 350"/>
                    <a:gd name="T21" fmla="*/ 358 h 736"/>
                    <a:gd name="T22" fmla="*/ 56 w 350"/>
                    <a:gd name="T23" fmla="*/ 342 h 736"/>
                    <a:gd name="T24" fmla="*/ 58 w 350"/>
                    <a:gd name="T25" fmla="*/ 118 h 736"/>
                    <a:gd name="T26" fmla="*/ 84 w 350"/>
                    <a:gd name="T27" fmla="*/ 322 h 736"/>
                    <a:gd name="T28" fmla="*/ 84 w 350"/>
                    <a:gd name="T29" fmla="*/ 330 h 736"/>
                    <a:gd name="T30" fmla="*/ 84 w 350"/>
                    <a:gd name="T31" fmla="*/ 694 h 736"/>
                    <a:gd name="T32" fmla="*/ 88 w 350"/>
                    <a:gd name="T33" fmla="*/ 710 h 736"/>
                    <a:gd name="T34" fmla="*/ 96 w 350"/>
                    <a:gd name="T35" fmla="*/ 724 h 736"/>
                    <a:gd name="T36" fmla="*/ 108 w 350"/>
                    <a:gd name="T37" fmla="*/ 732 h 736"/>
                    <a:gd name="T38" fmla="*/ 124 w 350"/>
                    <a:gd name="T39" fmla="*/ 736 h 736"/>
                    <a:gd name="T40" fmla="*/ 132 w 350"/>
                    <a:gd name="T41" fmla="*/ 736 h 736"/>
                    <a:gd name="T42" fmla="*/ 148 w 350"/>
                    <a:gd name="T43" fmla="*/ 728 h 736"/>
                    <a:gd name="T44" fmla="*/ 158 w 350"/>
                    <a:gd name="T45" fmla="*/ 718 h 736"/>
                    <a:gd name="T46" fmla="*/ 164 w 350"/>
                    <a:gd name="T47" fmla="*/ 702 h 736"/>
                    <a:gd name="T48" fmla="*/ 164 w 350"/>
                    <a:gd name="T49" fmla="*/ 374 h 736"/>
                    <a:gd name="T50" fmla="*/ 184 w 350"/>
                    <a:gd name="T51" fmla="*/ 694 h 736"/>
                    <a:gd name="T52" fmla="*/ 186 w 350"/>
                    <a:gd name="T53" fmla="*/ 702 h 736"/>
                    <a:gd name="T54" fmla="*/ 192 w 350"/>
                    <a:gd name="T55" fmla="*/ 718 h 736"/>
                    <a:gd name="T56" fmla="*/ 202 w 350"/>
                    <a:gd name="T57" fmla="*/ 728 h 736"/>
                    <a:gd name="T58" fmla="*/ 218 w 350"/>
                    <a:gd name="T59" fmla="*/ 736 h 736"/>
                    <a:gd name="T60" fmla="*/ 226 w 350"/>
                    <a:gd name="T61" fmla="*/ 736 h 736"/>
                    <a:gd name="T62" fmla="*/ 240 w 350"/>
                    <a:gd name="T63" fmla="*/ 732 h 736"/>
                    <a:gd name="T64" fmla="*/ 254 w 350"/>
                    <a:gd name="T65" fmla="*/ 724 h 736"/>
                    <a:gd name="T66" fmla="*/ 262 w 350"/>
                    <a:gd name="T67" fmla="*/ 710 h 736"/>
                    <a:gd name="T68" fmla="*/ 266 w 350"/>
                    <a:gd name="T69" fmla="*/ 694 h 736"/>
                    <a:gd name="T70" fmla="*/ 266 w 350"/>
                    <a:gd name="T71" fmla="*/ 320 h 736"/>
                    <a:gd name="T72" fmla="*/ 288 w 350"/>
                    <a:gd name="T73" fmla="*/ 118 h 736"/>
                    <a:gd name="T74" fmla="*/ 288 w 350"/>
                    <a:gd name="T75" fmla="*/ 332 h 736"/>
                    <a:gd name="T76" fmla="*/ 290 w 350"/>
                    <a:gd name="T77" fmla="*/ 342 h 736"/>
                    <a:gd name="T78" fmla="*/ 306 w 350"/>
                    <a:gd name="T79" fmla="*/ 358 h 736"/>
                    <a:gd name="T80" fmla="*/ 318 w 350"/>
                    <a:gd name="T81" fmla="*/ 360 h 736"/>
                    <a:gd name="T82" fmla="*/ 340 w 350"/>
                    <a:gd name="T83" fmla="*/ 352 h 736"/>
                    <a:gd name="T84" fmla="*/ 350 w 350"/>
                    <a:gd name="T85" fmla="*/ 336 h 736"/>
                    <a:gd name="T86" fmla="*/ 350 w 350"/>
                    <a:gd name="T87" fmla="*/ 86 h 736"/>
                    <a:gd name="T88" fmla="*/ 350 w 350"/>
                    <a:gd name="T89" fmla="*/ 68 h 736"/>
                    <a:gd name="T90" fmla="*/ 348 w 350"/>
                    <a:gd name="T91" fmla="*/ 60 h 736"/>
                    <a:gd name="T92" fmla="*/ 338 w 350"/>
                    <a:gd name="T93" fmla="*/ 38 h 736"/>
                    <a:gd name="T94" fmla="*/ 316 w 350"/>
                    <a:gd name="T95" fmla="*/ 16 h 736"/>
                    <a:gd name="T96" fmla="*/ 284 w 350"/>
                    <a:gd name="T97" fmla="*/ 2 h 736"/>
                    <a:gd name="T98" fmla="*/ 266 w 350"/>
                    <a:gd name="T99"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0" h="736">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10"/>
                <p:cNvSpPr/>
                <p:nvPr/>
              </p:nvSpPr>
              <p:spPr bwMode="auto">
                <a:xfrm>
                  <a:off x="4462463" y="3405188"/>
                  <a:ext cx="219075" cy="219075"/>
                </a:xfrm>
                <a:custGeom>
                  <a:avLst/>
                  <a:gdLst>
                    <a:gd name="T0" fmla="*/ 70 w 138"/>
                    <a:gd name="T1" fmla="*/ 138 h 138"/>
                    <a:gd name="T2" fmla="*/ 70 w 138"/>
                    <a:gd name="T3" fmla="*/ 138 h 138"/>
                    <a:gd name="T4" fmla="*/ 84 w 138"/>
                    <a:gd name="T5" fmla="*/ 138 h 138"/>
                    <a:gd name="T6" fmla="*/ 96 w 138"/>
                    <a:gd name="T7" fmla="*/ 134 h 138"/>
                    <a:gd name="T8" fmla="*/ 108 w 138"/>
                    <a:gd name="T9" fmla="*/ 126 h 138"/>
                    <a:gd name="T10" fmla="*/ 118 w 138"/>
                    <a:gd name="T11" fmla="*/ 118 h 138"/>
                    <a:gd name="T12" fmla="*/ 128 w 138"/>
                    <a:gd name="T13" fmla="*/ 108 h 138"/>
                    <a:gd name="T14" fmla="*/ 134 w 138"/>
                    <a:gd name="T15" fmla="*/ 96 h 138"/>
                    <a:gd name="T16" fmla="*/ 138 w 138"/>
                    <a:gd name="T17" fmla="*/ 84 h 138"/>
                    <a:gd name="T18" fmla="*/ 138 w 138"/>
                    <a:gd name="T19" fmla="*/ 70 h 138"/>
                    <a:gd name="T20" fmla="*/ 138 w 138"/>
                    <a:gd name="T21" fmla="*/ 70 h 138"/>
                    <a:gd name="T22" fmla="*/ 138 w 138"/>
                    <a:gd name="T23" fmla="*/ 56 h 138"/>
                    <a:gd name="T24" fmla="*/ 134 w 138"/>
                    <a:gd name="T25" fmla="*/ 42 h 138"/>
                    <a:gd name="T26" fmla="*/ 128 w 138"/>
                    <a:gd name="T27" fmla="*/ 30 h 138"/>
                    <a:gd name="T28" fmla="*/ 118 w 138"/>
                    <a:gd name="T29" fmla="*/ 20 h 138"/>
                    <a:gd name="T30" fmla="*/ 108 w 138"/>
                    <a:gd name="T31" fmla="*/ 12 h 138"/>
                    <a:gd name="T32" fmla="*/ 96 w 138"/>
                    <a:gd name="T33" fmla="*/ 4 h 138"/>
                    <a:gd name="T34" fmla="*/ 84 w 138"/>
                    <a:gd name="T35" fmla="*/ 0 h 138"/>
                    <a:gd name="T36" fmla="*/ 70 w 138"/>
                    <a:gd name="T37" fmla="*/ 0 h 138"/>
                    <a:gd name="T38" fmla="*/ 70 w 138"/>
                    <a:gd name="T39" fmla="*/ 0 h 138"/>
                    <a:gd name="T40" fmla="*/ 56 w 138"/>
                    <a:gd name="T41" fmla="*/ 0 h 138"/>
                    <a:gd name="T42" fmla="*/ 42 w 138"/>
                    <a:gd name="T43" fmla="*/ 4 h 138"/>
                    <a:gd name="T44" fmla="*/ 30 w 138"/>
                    <a:gd name="T45" fmla="*/ 12 h 138"/>
                    <a:gd name="T46" fmla="*/ 20 w 138"/>
                    <a:gd name="T47" fmla="*/ 20 h 138"/>
                    <a:gd name="T48" fmla="*/ 12 w 138"/>
                    <a:gd name="T49" fmla="*/ 30 h 138"/>
                    <a:gd name="T50" fmla="*/ 4 w 138"/>
                    <a:gd name="T51" fmla="*/ 42 h 138"/>
                    <a:gd name="T52" fmla="*/ 0 w 138"/>
                    <a:gd name="T53" fmla="*/ 56 h 138"/>
                    <a:gd name="T54" fmla="*/ 0 w 138"/>
                    <a:gd name="T55" fmla="*/ 70 h 138"/>
                    <a:gd name="T56" fmla="*/ 0 w 138"/>
                    <a:gd name="T57" fmla="*/ 70 h 138"/>
                    <a:gd name="T58" fmla="*/ 0 w 138"/>
                    <a:gd name="T59" fmla="*/ 84 h 138"/>
                    <a:gd name="T60" fmla="*/ 4 w 138"/>
                    <a:gd name="T61" fmla="*/ 96 h 138"/>
                    <a:gd name="T62" fmla="*/ 12 w 138"/>
                    <a:gd name="T63" fmla="*/ 108 h 138"/>
                    <a:gd name="T64" fmla="*/ 20 w 138"/>
                    <a:gd name="T65" fmla="*/ 118 h 138"/>
                    <a:gd name="T66" fmla="*/ 30 w 138"/>
                    <a:gd name="T67" fmla="*/ 126 h 138"/>
                    <a:gd name="T68" fmla="*/ 42 w 138"/>
                    <a:gd name="T69" fmla="*/ 134 h 138"/>
                    <a:gd name="T70" fmla="*/ 56 w 138"/>
                    <a:gd name="T71" fmla="*/ 138 h 138"/>
                    <a:gd name="T72" fmla="*/ 70 w 138"/>
                    <a:gd name="T73" fmla="*/ 138 h 138"/>
                    <a:gd name="T74" fmla="*/ 70 w 138"/>
                    <a:gd name="T75"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8" h="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32" name="组合 231"/>
              <p:cNvGrpSpPr/>
              <p:nvPr/>
            </p:nvGrpSpPr>
            <p:grpSpPr>
              <a:xfrm>
                <a:off x="4562563" y="2035391"/>
                <a:ext cx="245286" cy="622327"/>
                <a:chOff x="4294188" y="3405188"/>
                <a:chExt cx="555625" cy="1409700"/>
              </a:xfrm>
              <a:grpFill/>
            </p:grpSpPr>
            <p:sp>
              <p:nvSpPr>
                <p:cNvPr id="269" name="Freeform 9"/>
                <p:cNvSpPr/>
                <p:nvPr/>
              </p:nvSpPr>
              <p:spPr bwMode="auto">
                <a:xfrm>
                  <a:off x="4294188" y="3646488"/>
                  <a:ext cx="555625" cy="1168400"/>
                </a:xfrm>
                <a:custGeom>
                  <a:avLst/>
                  <a:gdLst>
                    <a:gd name="T0" fmla="*/ 90 w 350"/>
                    <a:gd name="T1" fmla="*/ 0 h 736"/>
                    <a:gd name="T2" fmla="*/ 78 w 350"/>
                    <a:gd name="T3" fmla="*/ 0 h 736"/>
                    <a:gd name="T4" fmla="*/ 48 w 350"/>
                    <a:gd name="T5" fmla="*/ 10 h 736"/>
                    <a:gd name="T6" fmla="*/ 20 w 350"/>
                    <a:gd name="T7" fmla="*/ 30 h 736"/>
                    <a:gd name="T8" fmla="*/ 6 w 350"/>
                    <a:gd name="T9" fmla="*/ 54 h 736"/>
                    <a:gd name="T10" fmla="*/ 0 w 350"/>
                    <a:gd name="T11" fmla="*/ 72 h 736"/>
                    <a:gd name="T12" fmla="*/ 0 w 350"/>
                    <a:gd name="T13" fmla="*/ 86 h 736"/>
                    <a:gd name="T14" fmla="*/ 0 w 350"/>
                    <a:gd name="T15" fmla="*/ 332 h 736"/>
                    <a:gd name="T16" fmla="*/ 10 w 350"/>
                    <a:gd name="T17" fmla="*/ 352 h 736"/>
                    <a:gd name="T18" fmla="*/ 30 w 350"/>
                    <a:gd name="T19" fmla="*/ 360 h 736"/>
                    <a:gd name="T20" fmla="*/ 40 w 350"/>
                    <a:gd name="T21" fmla="*/ 358 h 736"/>
                    <a:gd name="T22" fmla="*/ 56 w 350"/>
                    <a:gd name="T23" fmla="*/ 342 h 736"/>
                    <a:gd name="T24" fmla="*/ 58 w 350"/>
                    <a:gd name="T25" fmla="*/ 118 h 736"/>
                    <a:gd name="T26" fmla="*/ 84 w 350"/>
                    <a:gd name="T27" fmla="*/ 322 h 736"/>
                    <a:gd name="T28" fmla="*/ 84 w 350"/>
                    <a:gd name="T29" fmla="*/ 330 h 736"/>
                    <a:gd name="T30" fmla="*/ 84 w 350"/>
                    <a:gd name="T31" fmla="*/ 694 h 736"/>
                    <a:gd name="T32" fmla="*/ 88 w 350"/>
                    <a:gd name="T33" fmla="*/ 710 h 736"/>
                    <a:gd name="T34" fmla="*/ 96 w 350"/>
                    <a:gd name="T35" fmla="*/ 724 h 736"/>
                    <a:gd name="T36" fmla="*/ 108 w 350"/>
                    <a:gd name="T37" fmla="*/ 732 h 736"/>
                    <a:gd name="T38" fmla="*/ 124 w 350"/>
                    <a:gd name="T39" fmla="*/ 736 h 736"/>
                    <a:gd name="T40" fmla="*/ 132 w 350"/>
                    <a:gd name="T41" fmla="*/ 736 h 736"/>
                    <a:gd name="T42" fmla="*/ 148 w 350"/>
                    <a:gd name="T43" fmla="*/ 728 h 736"/>
                    <a:gd name="T44" fmla="*/ 158 w 350"/>
                    <a:gd name="T45" fmla="*/ 718 h 736"/>
                    <a:gd name="T46" fmla="*/ 164 w 350"/>
                    <a:gd name="T47" fmla="*/ 702 h 736"/>
                    <a:gd name="T48" fmla="*/ 164 w 350"/>
                    <a:gd name="T49" fmla="*/ 374 h 736"/>
                    <a:gd name="T50" fmla="*/ 184 w 350"/>
                    <a:gd name="T51" fmla="*/ 694 h 736"/>
                    <a:gd name="T52" fmla="*/ 186 w 350"/>
                    <a:gd name="T53" fmla="*/ 702 h 736"/>
                    <a:gd name="T54" fmla="*/ 192 w 350"/>
                    <a:gd name="T55" fmla="*/ 718 h 736"/>
                    <a:gd name="T56" fmla="*/ 202 w 350"/>
                    <a:gd name="T57" fmla="*/ 728 h 736"/>
                    <a:gd name="T58" fmla="*/ 218 w 350"/>
                    <a:gd name="T59" fmla="*/ 736 h 736"/>
                    <a:gd name="T60" fmla="*/ 226 w 350"/>
                    <a:gd name="T61" fmla="*/ 736 h 736"/>
                    <a:gd name="T62" fmla="*/ 240 w 350"/>
                    <a:gd name="T63" fmla="*/ 732 h 736"/>
                    <a:gd name="T64" fmla="*/ 254 w 350"/>
                    <a:gd name="T65" fmla="*/ 724 h 736"/>
                    <a:gd name="T66" fmla="*/ 262 w 350"/>
                    <a:gd name="T67" fmla="*/ 710 h 736"/>
                    <a:gd name="T68" fmla="*/ 266 w 350"/>
                    <a:gd name="T69" fmla="*/ 694 h 736"/>
                    <a:gd name="T70" fmla="*/ 266 w 350"/>
                    <a:gd name="T71" fmla="*/ 320 h 736"/>
                    <a:gd name="T72" fmla="*/ 288 w 350"/>
                    <a:gd name="T73" fmla="*/ 118 h 736"/>
                    <a:gd name="T74" fmla="*/ 288 w 350"/>
                    <a:gd name="T75" fmla="*/ 332 h 736"/>
                    <a:gd name="T76" fmla="*/ 290 w 350"/>
                    <a:gd name="T77" fmla="*/ 342 h 736"/>
                    <a:gd name="T78" fmla="*/ 306 w 350"/>
                    <a:gd name="T79" fmla="*/ 358 h 736"/>
                    <a:gd name="T80" fmla="*/ 318 w 350"/>
                    <a:gd name="T81" fmla="*/ 360 h 736"/>
                    <a:gd name="T82" fmla="*/ 340 w 350"/>
                    <a:gd name="T83" fmla="*/ 352 h 736"/>
                    <a:gd name="T84" fmla="*/ 350 w 350"/>
                    <a:gd name="T85" fmla="*/ 336 h 736"/>
                    <a:gd name="T86" fmla="*/ 350 w 350"/>
                    <a:gd name="T87" fmla="*/ 86 h 736"/>
                    <a:gd name="T88" fmla="*/ 350 w 350"/>
                    <a:gd name="T89" fmla="*/ 68 h 736"/>
                    <a:gd name="T90" fmla="*/ 348 w 350"/>
                    <a:gd name="T91" fmla="*/ 60 h 736"/>
                    <a:gd name="T92" fmla="*/ 338 w 350"/>
                    <a:gd name="T93" fmla="*/ 38 h 736"/>
                    <a:gd name="T94" fmla="*/ 316 w 350"/>
                    <a:gd name="T95" fmla="*/ 16 h 736"/>
                    <a:gd name="T96" fmla="*/ 284 w 350"/>
                    <a:gd name="T97" fmla="*/ 2 h 736"/>
                    <a:gd name="T98" fmla="*/ 266 w 350"/>
                    <a:gd name="T99"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0" h="736">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10"/>
                <p:cNvSpPr/>
                <p:nvPr/>
              </p:nvSpPr>
              <p:spPr bwMode="auto">
                <a:xfrm>
                  <a:off x="4462463" y="3405188"/>
                  <a:ext cx="219075" cy="219075"/>
                </a:xfrm>
                <a:custGeom>
                  <a:avLst/>
                  <a:gdLst>
                    <a:gd name="T0" fmla="*/ 70 w 138"/>
                    <a:gd name="T1" fmla="*/ 138 h 138"/>
                    <a:gd name="T2" fmla="*/ 70 w 138"/>
                    <a:gd name="T3" fmla="*/ 138 h 138"/>
                    <a:gd name="T4" fmla="*/ 84 w 138"/>
                    <a:gd name="T5" fmla="*/ 138 h 138"/>
                    <a:gd name="T6" fmla="*/ 96 w 138"/>
                    <a:gd name="T7" fmla="*/ 134 h 138"/>
                    <a:gd name="T8" fmla="*/ 108 w 138"/>
                    <a:gd name="T9" fmla="*/ 126 h 138"/>
                    <a:gd name="T10" fmla="*/ 118 w 138"/>
                    <a:gd name="T11" fmla="*/ 118 h 138"/>
                    <a:gd name="T12" fmla="*/ 128 w 138"/>
                    <a:gd name="T13" fmla="*/ 108 h 138"/>
                    <a:gd name="T14" fmla="*/ 134 w 138"/>
                    <a:gd name="T15" fmla="*/ 96 h 138"/>
                    <a:gd name="T16" fmla="*/ 138 w 138"/>
                    <a:gd name="T17" fmla="*/ 84 h 138"/>
                    <a:gd name="T18" fmla="*/ 138 w 138"/>
                    <a:gd name="T19" fmla="*/ 70 h 138"/>
                    <a:gd name="T20" fmla="*/ 138 w 138"/>
                    <a:gd name="T21" fmla="*/ 70 h 138"/>
                    <a:gd name="T22" fmla="*/ 138 w 138"/>
                    <a:gd name="T23" fmla="*/ 56 h 138"/>
                    <a:gd name="T24" fmla="*/ 134 w 138"/>
                    <a:gd name="T25" fmla="*/ 42 h 138"/>
                    <a:gd name="T26" fmla="*/ 128 w 138"/>
                    <a:gd name="T27" fmla="*/ 30 h 138"/>
                    <a:gd name="T28" fmla="*/ 118 w 138"/>
                    <a:gd name="T29" fmla="*/ 20 h 138"/>
                    <a:gd name="T30" fmla="*/ 108 w 138"/>
                    <a:gd name="T31" fmla="*/ 12 h 138"/>
                    <a:gd name="T32" fmla="*/ 96 w 138"/>
                    <a:gd name="T33" fmla="*/ 4 h 138"/>
                    <a:gd name="T34" fmla="*/ 84 w 138"/>
                    <a:gd name="T35" fmla="*/ 0 h 138"/>
                    <a:gd name="T36" fmla="*/ 70 w 138"/>
                    <a:gd name="T37" fmla="*/ 0 h 138"/>
                    <a:gd name="T38" fmla="*/ 70 w 138"/>
                    <a:gd name="T39" fmla="*/ 0 h 138"/>
                    <a:gd name="T40" fmla="*/ 56 w 138"/>
                    <a:gd name="T41" fmla="*/ 0 h 138"/>
                    <a:gd name="T42" fmla="*/ 42 w 138"/>
                    <a:gd name="T43" fmla="*/ 4 h 138"/>
                    <a:gd name="T44" fmla="*/ 30 w 138"/>
                    <a:gd name="T45" fmla="*/ 12 h 138"/>
                    <a:gd name="T46" fmla="*/ 20 w 138"/>
                    <a:gd name="T47" fmla="*/ 20 h 138"/>
                    <a:gd name="T48" fmla="*/ 12 w 138"/>
                    <a:gd name="T49" fmla="*/ 30 h 138"/>
                    <a:gd name="T50" fmla="*/ 4 w 138"/>
                    <a:gd name="T51" fmla="*/ 42 h 138"/>
                    <a:gd name="T52" fmla="*/ 0 w 138"/>
                    <a:gd name="T53" fmla="*/ 56 h 138"/>
                    <a:gd name="T54" fmla="*/ 0 w 138"/>
                    <a:gd name="T55" fmla="*/ 70 h 138"/>
                    <a:gd name="T56" fmla="*/ 0 w 138"/>
                    <a:gd name="T57" fmla="*/ 70 h 138"/>
                    <a:gd name="T58" fmla="*/ 0 w 138"/>
                    <a:gd name="T59" fmla="*/ 84 h 138"/>
                    <a:gd name="T60" fmla="*/ 4 w 138"/>
                    <a:gd name="T61" fmla="*/ 96 h 138"/>
                    <a:gd name="T62" fmla="*/ 12 w 138"/>
                    <a:gd name="T63" fmla="*/ 108 h 138"/>
                    <a:gd name="T64" fmla="*/ 20 w 138"/>
                    <a:gd name="T65" fmla="*/ 118 h 138"/>
                    <a:gd name="T66" fmla="*/ 30 w 138"/>
                    <a:gd name="T67" fmla="*/ 126 h 138"/>
                    <a:gd name="T68" fmla="*/ 42 w 138"/>
                    <a:gd name="T69" fmla="*/ 134 h 138"/>
                    <a:gd name="T70" fmla="*/ 56 w 138"/>
                    <a:gd name="T71" fmla="*/ 138 h 138"/>
                    <a:gd name="T72" fmla="*/ 70 w 138"/>
                    <a:gd name="T73" fmla="*/ 138 h 138"/>
                    <a:gd name="T74" fmla="*/ 70 w 138"/>
                    <a:gd name="T75"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8" h="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33" name="组合 232"/>
              <p:cNvGrpSpPr/>
              <p:nvPr/>
            </p:nvGrpSpPr>
            <p:grpSpPr>
              <a:xfrm>
                <a:off x="4009239" y="2035391"/>
                <a:ext cx="245286" cy="622327"/>
                <a:chOff x="4294188" y="3405188"/>
                <a:chExt cx="555625" cy="1409700"/>
              </a:xfrm>
              <a:grpFill/>
            </p:grpSpPr>
            <p:sp>
              <p:nvSpPr>
                <p:cNvPr id="267" name="Freeform 9"/>
                <p:cNvSpPr/>
                <p:nvPr/>
              </p:nvSpPr>
              <p:spPr bwMode="auto">
                <a:xfrm>
                  <a:off x="4294188" y="3646488"/>
                  <a:ext cx="555625" cy="1168400"/>
                </a:xfrm>
                <a:custGeom>
                  <a:avLst/>
                  <a:gdLst>
                    <a:gd name="T0" fmla="*/ 90 w 350"/>
                    <a:gd name="T1" fmla="*/ 0 h 736"/>
                    <a:gd name="T2" fmla="*/ 78 w 350"/>
                    <a:gd name="T3" fmla="*/ 0 h 736"/>
                    <a:gd name="T4" fmla="*/ 48 w 350"/>
                    <a:gd name="T5" fmla="*/ 10 h 736"/>
                    <a:gd name="T6" fmla="*/ 20 w 350"/>
                    <a:gd name="T7" fmla="*/ 30 h 736"/>
                    <a:gd name="T8" fmla="*/ 6 w 350"/>
                    <a:gd name="T9" fmla="*/ 54 h 736"/>
                    <a:gd name="T10" fmla="*/ 0 w 350"/>
                    <a:gd name="T11" fmla="*/ 72 h 736"/>
                    <a:gd name="T12" fmla="*/ 0 w 350"/>
                    <a:gd name="T13" fmla="*/ 86 h 736"/>
                    <a:gd name="T14" fmla="*/ 0 w 350"/>
                    <a:gd name="T15" fmla="*/ 332 h 736"/>
                    <a:gd name="T16" fmla="*/ 10 w 350"/>
                    <a:gd name="T17" fmla="*/ 352 h 736"/>
                    <a:gd name="T18" fmla="*/ 30 w 350"/>
                    <a:gd name="T19" fmla="*/ 360 h 736"/>
                    <a:gd name="T20" fmla="*/ 40 w 350"/>
                    <a:gd name="T21" fmla="*/ 358 h 736"/>
                    <a:gd name="T22" fmla="*/ 56 w 350"/>
                    <a:gd name="T23" fmla="*/ 342 h 736"/>
                    <a:gd name="T24" fmla="*/ 58 w 350"/>
                    <a:gd name="T25" fmla="*/ 118 h 736"/>
                    <a:gd name="T26" fmla="*/ 84 w 350"/>
                    <a:gd name="T27" fmla="*/ 322 h 736"/>
                    <a:gd name="T28" fmla="*/ 84 w 350"/>
                    <a:gd name="T29" fmla="*/ 330 h 736"/>
                    <a:gd name="T30" fmla="*/ 84 w 350"/>
                    <a:gd name="T31" fmla="*/ 694 h 736"/>
                    <a:gd name="T32" fmla="*/ 88 w 350"/>
                    <a:gd name="T33" fmla="*/ 710 h 736"/>
                    <a:gd name="T34" fmla="*/ 96 w 350"/>
                    <a:gd name="T35" fmla="*/ 724 h 736"/>
                    <a:gd name="T36" fmla="*/ 108 w 350"/>
                    <a:gd name="T37" fmla="*/ 732 h 736"/>
                    <a:gd name="T38" fmla="*/ 124 w 350"/>
                    <a:gd name="T39" fmla="*/ 736 h 736"/>
                    <a:gd name="T40" fmla="*/ 132 w 350"/>
                    <a:gd name="T41" fmla="*/ 736 h 736"/>
                    <a:gd name="T42" fmla="*/ 148 w 350"/>
                    <a:gd name="T43" fmla="*/ 728 h 736"/>
                    <a:gd name="T44" fmla="*/ 158 w 350"/>
                    <a:gd name="T45" fmla="*/ 718 h 736"/>
                    <a:gd name="T46" fmla="*/ 164 w 350"/>
                    <a:gd name="T47" fmla="*/ 702 h 736"/>
                    <a:gd name="T48" fmla="*/ 164 w 350"/>
                    <a:gd name="T49" fmla="*/ 374 h 736"/>
                    <a:gd name="T50" fmla="*/ 184 w 350"/>
                    <a:gd name="T51" fmla="*/ 694 h 736"/>
                    <a:gd name="T52" fmla="*/ 186 w 350"/>
                    <a:gd name="T53" fmla="*/ 702 h 736"/>
                    <a:gd name="T54" fmla="*/ 192 w 350"/>
                    <a:gd name="T55" fmla="*/ 718 h 736"/>
                    <a:gd name="T56" fmla="*/ 202 w 350"/>
                    <a:gd name="T57" fmla="*/ 728 h 736"/>
                    <a:gd name="T58" fmla="*/ 218 w 350"/>
                    <a:gd name="T59" fmla="*/ 736 h 736"/>
                    <a:gd name="T60" fmla="*/ 226 w 350"/>
                    <a:gd name="T61" fmla="*/ 736 h 736"/>
                    <a:gd name="T62" fmla="*/ 240 w 350"/>
                    <a:gd name="T63" fmla="*/ 732 h 736"/>
                    <a:gd name="T64" fmla="*/ 254 w 350"/>
                    <a:gd name="T65" fmla="*/ 724 h 736"/>
                    <a:gd name="T66" fmla="*/ 262 w 350"/>
                    <a:gd name="T67" fmla="*/ 710 h 736"/>
                    <a:gd name="T68" fmla="*/ 266 w 350"/>
                    <a:gd name="T69" fmla="*/ 694 h 736"/>
                    <a:gd name="T70" fmla="*/ 266 w 350"/>
                    <a:gd name="T71" fmla="*/ 320 h 736"/>
                    <a:gd name="T72" fmla="*/ 288 w 350"/>
                    <a:gd name="T73" fmla="*/ 118 h 736"/>
                    <a:gd name="T74" fmla="*/ 288 w 350"/>
                    <a:gd name="T75" fmla="*/ 332 h 736"/>
                    <a:gd name="T76" fmla="*/ 290 w 350"/>
                    <a:gd name="T77" fmla="*/ 342 h 736"/>
                    <a:gd name="T78" fmla="*/ 306 w 350"/>
                    <a:gd name="T79" fmla="*/ 358 h 736"/>
                    <a:gd name="T80" fmla="*/ 318 w 350"/>
                    <a:gd name="T81" fmla="*/ 360 h 736"/>
                    <a:gd name="T82" fmla="*/ 340 w 350"/>
                    <a:gd name="T83" fmla="*/ 352 h 736"/>
                    <a:gd name="T84" fmla="*/ 350 w 350"/>
                    <a:gd name="T85" fmla="*/ 336 h 736"/>
                    <a:gd name="T86" fmla="*/ 350 w 350"/>
                    <a:gd name="T87" fmla="*/ 86 h 736"/>
                    <a:gd name="T88" fmla="*/ 350 w 350"/>
                    <a:gd name="T89" fmla="*/ 68 h 736"/>
                    <a:gd name="T90" fmla="*/ 348 w 350"/>
                    <a:gd name="T91" fmla="*/ 60 h 736"/>
                    <a:gd name="T92" fmla="*/ 338 w 350"/>
                    <a:gd name="T93" fmla="*/ 38 h 736"/>
                    <a:gd name="T94" fmla="*/ 316 w 350"/>
                    <a:gd name="T95" fmla="*/ 16 h 736"/>
                    <a:gd name="T96" fmla="*/ 284 w 350"/>
                    <a:gd name="T97" fmla="*/ 2 h 736"/>
                    <a:gd name="T98" fmla="*/ 266 w 350"/>
                    <a:gd name="T99"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0" h="736">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10"/>
                <p:cNvSpPr/>
                <p:nvPr/>
              </p:nvSpPr>
              <p:spPr bwMode="auto">
                <a:xfrm>
                  <a:off x="4462463" y="3405188"/>
                  <a:ext cx="219075" cy="219075"/>
                </a:xfrm>
                <a:custGeom>
                  <a:avLst/>
                  <a:gdLst>
                    <a:gd name="T0" fmla="*/ 70 w 138"/>
                    <a:gd name="T1" fmla="*/ 138 h 138"/>
                    <a:gd name="T2" fmla="*/ 70 w 138"/>
                    <a:gd name="T3" fmla="*/ 138 h 138"/>
                    <a:gd name="T4" fmla="*/ 84 w 138"/>
                    <a:gd name="T5" fmla="*/ 138 h 138"/>
                    <a:gd name="T6" fmla="*/ 96 w 138"/>
                    <a:gd name="T7" fmla="*/ 134 h 138"/>
                    <a:gd name="T8" fmla="*/ 108 w 138"/>
                    <a:gd name="T9" fmla="*/ 126 h 138"/>
                    <a:gd name="T10" fmla="*/ 118 w 138"/>
                    <a:gd name="T11" fmla="*/ 118 h 138"/>
                    <a:gd name="T12" fmla="*/ 128 w 138"/>
                    <a:gd name="T13" fmla="*/ 108 h 138"/>
                    <a:gd name="T14" fmla="*/ 134 w 138"/>
                    <a:gd name="T15" fmla="*/ 96 h 138"/>
                    <a:gd name="T16" fmla="*/ 138 w 138"/>
                    <a:gd name="T17" fmla="*/ 84 h 138"/>
                    <a:gd name="T18" fmla="*/ 138 w 138"/>
                    <a:gd name="T19" fmla="*/ 70 h 138"/>
                    <a:gd name="T20" fmla="*/ 138 w 138"/>
                    <a:gd name="T21" fmla="*/ 70 h 138"/>
                    <a:gd name="T22" fmla="*/ 138 w 138"/>
                    <a:gd name="T23" fmla="*/ 56 h 138"/>
                    <a:gd name="T24" fmla="*/ 134 w 138"/>
                    <a:gd name="T25" fmla="*/ 42 h 138"/>
                    <a:gd name="T26" fmla="*/ 128 w 138"/>
                    <a:gd name="T27" fmla="*/ 30 h 138"/>
                    <a:gd name="T28" fmla="*/ 118 w 138"/>
                    <a:gd name="T29" fmla="*/ 20 h 138"/>
                    <a:gd name="T30" fmla="*/ 108 w 138"/>
                    <a:gd name="T31" fmla="*/ 12 h 138"/>
                    <a:gd name="T32" fmla="*/ 96 w 138"/>
                    <a:gd name="T33" fmla="*/ 4 h 138"/>
                    <a:gd name="T34" fmla="*/ 84 w 138"/>
                    <a:gd name="T35" fmla="*/ 0 h 138"/>
                    <a:gd name="T36" fmla="*/ 70 w 138"/>
                    <a:gd name="T37" fmla="*/ 0 h 138"/>
                    <a:gd name="T38" fmla="*/ 70 w 138"/>
                    <a:gd name="T39" fmla="*/ 0 h 138"/>
                    <a:gd name="T40" fmla="*/ 56 w 138"/>
                    <a:gd name="T41" fmla="*/ 0 h 138"/>
                    <a:gd name="T42" fmla="*/ 42 w 138"/>
                    <a:gd name="T43" fmla="*/ 4 h 138"/>
                    <a:gd name="T44" fmla="*/ 30 w 138"/>
                    <a:gd name="T45" fmla="*/ 12 h 138"/>
                    <a:gd name="T46" fmla="*/ 20 w 138"/>
                    <a:gd name="T47" fmla="*/ 20 h 138"/>
                    <a:gd name="T48" fmla="*/ 12 w 138"/>
                    <a:gd name="T49" fmla="*/ 30 h 138"/>
                    <a:gd name="T50" fmla="*/ 4 w 138"/>
                    <a:gd name="T51" fmla="*/ 42 h 138"/>
                    <a:gd name="T52" fmla="*/ 0 w 138"/>
                    <a:gd name="T53" fmla="*/ 56 h 138"/>
                    <a:gd name="T54" fmla="*/ 0 w 138"/>
                    <a:gd name="T55" fmla="*/ 70 h 138"/>
                    <a:gd name="T56" fmla="*/ 0 w 138"/>
                    <a:gd name="T57" fmla="*/ 70 h 138"/>
                    <a:gd name="T58" fmla="*/ 0 w 138"/>
                    <a:gd name="T59" fmla="*/ 84 h 138"/>
                    <a:gd name="T60" fmla="*/ 4 w 138"/>
                    <a:gd name="T61" fmla="*/ 96 h 138"/>
                    <a:gd name="T62" fmla="*/ 12 w 138"/>
                    <a:gd name="T63" fmla="*/ 108 h 138"/>
                    <a:gd name="T64" fmla="*/ 20 w 138"/>
                    <a:gd name="T65" fmla="*/ 118 h 138"/>
                    <a:gd name="T66" fmla="*/ 30 w 138"/>
                    <a:gd name="T67" fmla="*/ 126 h 138"/>
                    <a:gd name="T68" fmla="*/ 42 w 138"/>
                    <a:gd name="T69" fmla="*/ 134 h 138"/>
                    <a:gd name="T70" fmla="*/ 56 w 138"/>
                    <a:gd name="T71" fmla="*/ 138 h 138"/>
                    <a:gd name="T72" fmla="*/ 70 w 138"/>
                    <a:gd name="T73" fmla="*/ 138 h 138"/>
                    <a:gd name="T74" fmla="*/ 70 w 138"/>
                    <a:gd name="T75"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8" h="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34" name="组合 233"/>
              <p:cNvGrpSpPr/>
              <p:nvPr/>
            </p:nvGrpSpPr>
            <p:grpSpPr>
              <a:xfrm>
                <a:off x="4839225" y="2035391"/>
                <a:ext cx="245286" cy="622327"/>
                <a:chOff x="4294188" y="3405188"/>
                <a:chExt cx="555625" cy="1409700"/>
              </a:xfrm>
              <a:grpFill/>
            </p:grpSpPr>
            <p:sp>
              <p:nvSpPr>
                <p:cNvPr id="265" name="Freeform 9"/>
                <p:cNvSpPr/>
                <p:nvPr/>
              </p:nvSpPr>
              <p:spPr bwMode="auto">
                <a:xfrm>
                  <a:off x="4294188" y="3646488"/>
                  <a:ext cx="555625" cy="1168400"/>
                </a:xfrm>
                <a:custGeom>
                  <a:avLst/>
                  <a:gdLst>
                    <a:gd name="T0" fmla="*/ 90 w 350"/>
                    <a:gd name="T1" fmla="*/ 0 h 736"/>
                    <a:gd name="T2" fmla="*/ 78 w 350"/>
                    <a:gd name="T3" fmla="*/ 0 h 736"/>
                    <a:gd name="T4" fmla="*/ 48 w 350"/>
                    <a:gd name="T5" fmla="*/ 10 h 736"/>
                    <a:gd name="T6" fmla="*/ 20 w 350"/>
                    <a:gd name="T7" fmla="*/ 30 h 736"/>
                    <a:gd name="T8" fmla="*/ 6 w 350"/>
                    <a:gd name="T9" fmla="*/ 54 h 736"/>
                    <a:gd name="T10" fmla="*/ 0 w 350"/>
                    <a:gd name="T11" fmla="*/ 72 h 736"/>
                    <a:gd name="T12" fmla="*/ 0 w 350"/>
                    <a:gd name="T13" fmla="*/ 86 h 736"/>
                    <a:gd name="T14" fmla="*/ 0 w 350"/>
                    <a:gd name="T15" fmla="*/ 332 h 736"/>
                    <a:gd name="T16" fmla="*/ 10 w 350"/>
                    <a:gd name="T17" fmla="*/ 352 h 736"/>
                    <a:gd name="T18" fmla="*/ 30 w 350"/>
                    <a:gd name="T19" fmla="*/ 360 h 736"/>
                    <a:gd name="T20" fmla="*/ 40 w 350"/>
                    <a:gd name="T21" fmla="*/ 358 h 736"/>
                    <a:gd name="T22" fmla="*/ 56 w 350"/>
                    <a:gd name="T23" fmla="*/ 342 h 736"/>
                    <a:gd name="T24" fmla="*/ 58 w 350"/>
                    <a:gd name="T25" fmla="*/ 118 h 736"/>
                    <a:gd name="T26" fmla="*/ 84 w 350"/>
                    <a:gd name="T27" fmla="*/ 322 h 736"/>
                    <a:gd name="T28" fmla="*/ 84 w 350"/>
                    <a:gd name="T29" fmla="*/ 330 h 736"/>
                    <a:gd name="T30" fmla="*/ 84 w 350"/>
                    <a:gd name="T31" fmla="*/ 694 h 736"/>
                    <a:gd name="T32" fmla="*/ 88 w 350"/>
                    <a:gd name="T33" fmla="*/ 710 h 736"/>
                    <a:gd name="T34" fmla="*/ 96 w 350"/>
                    <a:gd name="T35" fmla="*/ 724 h 736"/>
                    <a:gd name="T36" fmla="*/ 108 w 350"/>
                    <a:gd name="T37" fmla="*/ 732 h 736"/>
                    <a:gd name="T38" fmla="*/ 124 w 350"/>
                    <a:gd name="T39" fmla="*/ 736 h 736"/>
                    <a:gd name="T40" fmla="*/ 132 w 350"/>
                    <a:gd name="T41" fmla="*/ 736 h 736"/>
                    <a:gd name="T42" fmla="*/ 148 w 350"/>
                    <a:gd name="T43" fmla="*/ 728 h 736"/>
                    <a:gd name="T44" fmla="*/ 158 w 350"/>
                    <a:gd name="T45" fmla="*/ 718 h 736"/>
                    <a:gd name="T46" fmla="*/ 164 w 350"/>
                    <a:gd name="T47" fmla="*/ 702 h 736"/>
                    <a:gd name="T48" fmla="*/ 164 w 350"/>
                    <a:gd name="T49" fmla="*/ 374 h 736"/>
                    <a:gd name="T50" fmla="*/ 184 w 350"/>
                    <a:gd name="T51" fmla="*/ 694 h 736"/>
                    <a:gd name="T52" fmla="*/ 186 w 350"/>
                    <a:gd name="T53" fmla="*/ 702 h 736"/>
                    <a:gd name="T54" fmla="*/ 192 w 350"/>
                    <a:gd name="T55" fmla="*/ 718 h 736"/>
                    <a:gd name="T56" fmla="*/ 202 w 350"/>
                    <a:gd name="T57" fmla="*/ 728 h 736"/>
                    <a:gd name="T58" fmla="*/ 218 w 350"/>
                    <a:gd name="T59" fmla="*/ 736 h 736"/>
                    <a:gd name="T60" fmla="*/ 226 w 350"/>
                    <a:gd name="T61" fmla="*/ 736 h 736"/>
                    <a:gd name="T62" fmla="*/ 240 w 350"/>
                    <a:gd name="T63" fmla="*/ 732 h 736"/>
                    <a:gd name="T64" fmla="*/ 254 w 350"/>
                    <a:gd name="T65" fmla="*/ 724 h 736"/>
                    <a:gd name="T66" fmla="*/ 262 w 350"/>
                    <a:gd name="T67" fmla="*/ 710 h 736"/>
                    <a:gd name="T68" fmla="*/ 266 w 350"/>
                    <a:gd name="T69" fmla="*/ 694 h 736"/>
                    <a:gd name="T70" fmla="*/ 266 w 350"/>
                    <a:gd name="T71" fmla="*/ 320 h 736"/>
                    <a:gd name="T72" fmla="*/ 288 w 350"/>
                    <a:gd name="T73" fmla="*/ 118 h 736"/>
                    <a:gd name="T74" fmla="*/ 288 w 350"/>
                    <a:gd name="T75" fmla="*/ 332 h 736"/>
                    <a:gd name="T76" fmla="*/ 290 w 350"/>
                    <a:gd name="T77" fmla="*/ 342 h 736"/>
                    <a:gd name="T78" fmla="*/ 306 w 350"/>
                    <a:gd name="T79" fmla="*/ 358 h 736"/>
                    <a:gd name="T80" fmla="*/ 318 w 350"/>
                    <a:gd name="T81" fmla="*/ 360 h 736"/>
                    <a:gd name="T82" fmla="*/ 340 w 350"/>
                    <a:gd name="T83" fmla="*/ 352 h 736"/>
                    <a:gd name="T84" fmla="*/ 350 w 350"/>
                    <a:gd name="T85" fmla="*/ 336 h 736"/>
                    <a:gd name="T86" fmla="*/ 350 w 350"/>
                    <a:gd name="T87" fmla="*/ 86 h 736"/>
                    <a:gd name="T88" fmla="*/ 350 w 350"/>
                    <a:gd name="T89" fmla="*/ 68 h 736"/>
                    <a:gd name="T90" fmla="*/ 348 w 350"/>
                    <a:gd name="T91" fmla="*/ 60 h 736"/>
                    <a:gd name="T92" fmla="*/ 338 w 350"/>
                    <a:gd name="T93" fmla="*/ 38 h 736"/>
                    <a:gd name="T94" fmla="*/ 316 w 350"/>
                    <a:gd name="T95" fmla="*/ 16 h 736"/>
                    <a:gd name="T96" fmla="*/ 284 w 350"/>
                    <a:gd name="T97" fmla="*/ 2 h 736"/>
                    <a:gd name="T98" fmla="*/ 266 w 350"/>
                    <a:gd name="T99"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0" h="736">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10"/>
                <p:cNvSpPr/>
                <p:nvPr/>
              </p:nvSpPr>
              <p:spPr bwMode="auto">
                <a:xfrm>
                  <a:off x="4462463" y="3405188"/>
                  <a:ext cx="219075" cy="219075"/>
                </a:xfrm>
                <a:custGeom>
                  <a:avLst/>
                  <a:gdLst>
                    <a:gd name="T0" fmla="*/ 70 w 138"/>
                    <a:gd name="T1" fmla="*/ 138 h 138"/>
                    <a:gd name="T2" fmla="*/ 70 w 138"/>
                    <a:gd name="T3" fmla="*/ 138 h 138"/>
                    <a:gd name="T4" fmla="*/ 84 w 138"/>
                    <a:gd name="T5" fmla="*/ 138 h 138"/>
                    <a:gd name="T6" fmla="*/ 96 w 138"/>
                    <a:gd name="T7" fmla="*/ 134 h 138"/>
                    <a:gd name="T8" fmla="*/ 108 w 138"/>
                    <a:gd name="T9" fmla="*/ 126 h 138"/>
                    <a:gd name="T10" fmla="*/ 118 w 138"/>
                    <a:gd name="T11" fmla="*/ 118 h 138"/>
                    <a:gd name="T12" fmla="*/ 128 w 138"/>
                    <a:gd name="T13" fmla="*/ 108 h 138"/>
                    <a:gd name="T14" fmla="*/ 134 w 138"/>
                    <a:gd name="T15" fmla="*/ 96 h 138"/>
                    <a:gd name="T16" fmla="*/ 138 w 138"/>
                    <a:gd name="T17" fmla="*/ 84 h 138"/>
                    <a:gd name="T18" fmla="*/ 138 w 138"/>
                    <a:gd name="T19" fmla="*/ 70 h 138"/>
                    <a:gd name="T20" fmla="*/ 138 w 138"/>
                    <a:gd name="T21" fmla="*/ 70 h 138"/>
                    <a:gd name="T22" fmla="*/ 138 w 138"/>
                    <a:gd name="T23" fmla="*/ 56 h 138"/>
                    <a:gd name="T24" fmla="*/ 134 w 138"/>
                    <a:gd name="T25" fmla="*/ 42 h 138"/>
                    <a:gd name="T26" fmla="*/ 128 w 138"/>
                    <a:gd name="T27" fmla="*/ 30 h 138"/>
                    <a:gd name="T28" fmla="*/ 118 w 138"/>
                    <a:gd name="T29" fmla="*/ 20 h 138"/>
                    <a:gd name="T30" fmla="*/ 108 w 138"/>
                    <a:gd name="T31" fmla="*/ 12 h 138"/>
                    <a:gd name="T32" fmla="*/ 96 w 138"/>
                    <a:gd name="T33" fmla="*/ 4 h 138"/>
                    <a:gd name="T34" fmla="*/ 84 w 138"/>
                    <a:gd name="T35" fmla="*/ 0 h 138"/>
                    <a:gd name="T36" fmla="*/ 70 w 138"/>
                    <a:gd name="T37" fmla="*/ 0 h 138"/>
                    <a:gd name="T38" fmla="*/ 70 w 138"/>
                    <a:gd name="T39" fmla="*/ 0 h 138"/>
                    <a:gd name="T40" fmla="*/ 56 w 138"/>
                    <a:gd name="T41" fmla="*/ 0 h 138"/>
                    <a:gd name="T42" fmla="*/ 42 w 138"/>
                    <a:gd name="T43" fmla="*/ 4 h 138"/>
                    <a:gd name="T44" fmla="*/ 30 w 138"/>
                    <a:gd name="T45" fmla="*/ 12 h 138"/>
                    <a:gd name="T46" fmla="*/ 20 w 138"/>
                    <a:gd name="T47" fmla="*/ 20 h 138"/>
                    <a:gd name="T48" fmla="*/ 12 w 138"/>
                    <a:gd name="T49" fmla="*/ 30 h 138"/>
                    <a:gd name="T50" fmla="*/ 4 w 138"/>
                    <a:gd name="T51" fmla="*/ 42 h 138"/>
                    <a:gd name="T52" fmla="*/ 0 w 138"/>
                    <a:gd name="T53" fmla="*/ 56 h 138"/>
                    <a:gd name="T54" fmla="*/ 0 w 138"/>
                    <a:gd name="T55" fmla="*/ 70 h 138"/>
                    <a:gd name="T56" fmla="*/ 0 w 138"/>
                    <a:gd name="T57" fmla="*/ 70 h 138"/>
                    <a:gd name="T58" fmla="*/ 0 w 138"/>
                    <a:gd name="T59" fmla="*/ 84 h 138"/>
                    <a:gd name="T60" fmla="*/ 4 w 138"/>
                    <a:gd name="T61" fmla="*/ 96 h 138"/>
                    <a:gd name="T62" fmla="*/ 12 w 138"/>
                    <a:gd name="T63" fmla="*/ 108 h 138"/>
                    <a:gd name="T64" fmla="*/ 20 w 138"/>
                    <a:gd name="T65" fmla="*/ 118 h 138"/>
                    <a:gd name="T66" fmla="*/ 30 w 138"/>
                    <a:gd name="T67" fmla="*/ 126 h 138"/>
                    <a:gd name="T68" fmla="*/ 42 w 138"/>
                    <a:gd name="T69" fmla="*/ 134 h 138"/>
                    <a:gd name="T70" fmla="*/ 56 w 138"/>
                    <a:gd name="T71" fmla="*/ 138 h 138"/>
                    <a:gd name="T72" fmla="*/ 70 w 138"/>
                    <a:gd name="T73" fmla="*/ 138 h 138"/>
                    <a:gd name="T74" fmla="*/ 70 w 138"/>
                    <a:gd name="T75"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8" h="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35" name="组合 234"/>
              <p:cNvGrpSpPr/>
              <p:nvPr/>
            </p:nvGrpSpPr>
            <p:grpSpPr>
              <a:xfrm>
                <a:off x="5115887" y="2035391"/>
                <a:ext cx="245286" cy="622327"/>
                <a:chOff x="4294188" y="3405188"/>
                <a:chExt cx="555625" cy="1409700"/>
              </a:xfrm>
              <a:grpFill/>
            </p:grpSpPr>
            <p:sp>
              <p:nvSpPr>
                <p:cNvPr id="263" name="Freeform 9"/>
                <p:cNvSpPr/>
                <p:nvPr/>
              </p:nvSpPr>
              <p:spPr bwMode="auto">
                <a:xfrm>
                  <a:off x="4294188" y="3646488"/>
                  <a:ext cx="555625" cy="1168400"/>
                </a:xfrm>
                <a:custGeom>
                  <a:avLst/>
                  <a:gdLst>
                    <a:gd name="T0" fmla="*/ 90 w 350"/>
                    <a:gd name="T1" fmla="*/ 0 h 736"/>
                    <a:gd name="T2" fmla="*/ 78 w 350"/>
                    <a:gd name="T3" fmla="*/ 0 h 736"/>
                    <a:gd name="T4" fmla="*/ 48 w 350"/>
                    <a:gd name="T5" fmla="*/ 10 h 736"/>
                    <a:gd name="T6" fmla="*/ 20 w 350"/>
                    <a:gd name="T7" fmla="*/ 30 h 736"/>
                    <a:gd name="T8" fmla="*/ 6 w 350"/>
                    <a:gd name="T9" fmla="*/ 54 h 736"/>
                    <a:gd name="T10" fmla="*/ 0 w 350"/>
                    <a:gd name="T11" fmla="*/ 72 h 736"/>
                    <a:gd name="T12" fmla="*/ 0 w 350"/>
                    <a:gd name="T13" fmla="*/ 86 h 736"/>
                    <a:gd name="T14" fmla="*/ 0 w 350"/>
                    <a:gd name="T15" fmla="*/ 332 h 736"/>
                    <a:gd name="T16" fmla="*/ 10 w 350"/>
                    <a:gd name="T17" fmla="*/ 352 h 736"/>
                    <a:gd name="T18" fmla="*/ 30 w 350"/>
                    <a:gd name="T19" fmla="*/ 360 h 736"/>
                    <a:gd name="T20" fmla="*/ 40 w 350"/>
                    <a:gd name="T21" fmla="*/ 358 h 736"/>
                    <a:gd name="T22" fmla="*/ 56 w 350"/>
                    <a:gd name="T23" fmla="*/ 342 h 736"/>
                    <a:gd name="T24" fmla="*/ 58 w 350"/>
                    <a:gd name="T25" fmla="*/ 118 h 736"/>
                    <a:gd name="T26" fmla="*/ 84 w 350"/>
                    <a:gd name="T27" fmla="*/ 322 h 736"/>
                    <a:gd name="T28" fmla="*/ 84 w 350"/>
                    <a:gd name="T29" fmla="*/ 330 h 736"/>
                    <a:gd name="T30" fmla="*/ 84 w 350"/>
                    <a:gd name="T31" fmla="*/ 694 h 736"/>
                    <a:gd name="T32" fmla="*/ 88 w 350"/>
                    <a:gd name="T33" fmla="*/ 710 h 736"/>
                    <a:gd name="T34" fmla="*/ 96 w 350"/>
                    <a:gd name="T35" fmla="*/ 724 h 736"/>
                    <a:gd name="T36" fmla="*/ 108 w 350"/>
                    <a:gd name="T37" fmla="*/ 732 h 736"/>
                    <a:gd name="T38" fmla="*/ 124 w 350"/>
                    <a:gd name="T39" fmla="*/ 736 h 736"/>
                    <a:gd name="T40" fmla="*/ 132 w 350"/>
                    <a:gd name="T41" fmla="*/ 736 h 736"/>
                    <a:gd name="T42" fmla="*/ 148 w 350"/>
                    <a:gd name="T43" fmla="*/ 728 h 736"/>
                    <a:gd name="T44" fmla="*/ 158 w 350"/>
                    <a:gd name="T45" fmla="*/ 718 h 736"/>
                    <a:gd name="T46" fmla="*/ 164 w 350"/>
                    <a:gd name="T47" fmla="*/ 702 h 736"/>
                    <a:gd name="T48" fmla="*/ 164 w 350"/>
                    <a:gd name="T49" fmla="*/ 374 h 736"/>
                    <a:gd name="T50" fmla="*/ 184 w 350"/>
                    <a:gd name="T51" fmla="*/ 694 h 736"/>
                    <a:gd name="T52" fmla="*/ 186 w 350"/>
                    <a:gd name="T53" fmla="*/ 702 h 736"/>
                    <a:gd name="T54" fmla="*/ 192 w 350"/>
                    <a:gd name="T55" fmla="*/ 718 h 736"/>
                    <a:gd name="T56" fmla="*/ 202 w 350"/>
                    <a:gd name="T57" fmla="*/ 728 h 736"/>
                    <a:gd name="T58" fmla="*/ 218 w 350"/>
                    <a:gd name="T59" fmla="*/ 736 h 736"/>
                    <a:gd name="T60" fmla="*/ 226 w 350"/>
                    <a:gd name="T61" fmla="*/ 736 h 736"/>
                    <a:gd name="T62" fmla="*/ 240 w 350"/>
                    <a:gd name="T63" fmla="*/ 732 h 736"/>
                    <a:gd name="T64" fmla="*/ 254 w 350"/>
                    <a:gd name="T65" fmla="*/ 724 h 736"/>
                    <a:gd name="T66" fmla="*/ 262 w 350"/>
                    <a:gd name="T67" fmla="*/ 710 h 736"/>
                    <a:gd name="T68" fmla="*/ 266 w 350"/>
                    <a:gd name="T69" fmla="*/ 694 h 736"/>
                    <a:gd name="T70" fmla="*/ 266 w 350"/>
                    <a:gd name="T71" fmla="*/ 320 h 736"/>
                    <a:gd name="T72" fmla="*/ 288 w 350"/>
                    <a:gd name="T73" fmla="*/ 118 h 736"/>
                    <a:gd name="T74" fmla="*/ 288 w 350"/>
                    <a:gd name="T75" fmla="*/ 332 h 736"/>
                    <a:gd name="T76" fmla="*/ 290 w 350"/>
                    <a:gd name="T77" fmla="*/ 342 h 736"/>
                    <a:gd name="T78" fmla="*/ 306 w 350"/>
                    <a:gd name="T79" fmla="*/ 358 h 736"/>
                    <a:gd name="T80" fmla="*/ 318 w 350"/>
                    <a:gd name="T81" fmla="*/ 360 h 736"/>
                    <a:gd name="T82" fmla="*/ 340 w 350"/>
                    <a:gd name="T83" fmla="*/ 352 h 736"/>
                    <a:gd name="T84" fmla="*/ 350 w 350"/>
                    <a:gd name="T85" fmla="*/ 336 h 736"/>
                    <a:gd name="T86" fmla="*/ 350 w 350"/>
                    <a:gd name="T87" fmla="*/ 86 h 736"/>
                    <a:gd name="T88" fmla="*/ 350 w 350"/>
                    <a:gd name="T89" fmla="*/ 68 h 736"/>
                    <a:gd name="T90" fmla="*/ 348 w 350"/>
                    <a:gd name="T91" fmla="*/ 60 h 736"/>
                    <a:gd name="T92" fmla="*/ 338 w 350"/>
                    <a:gd name="T93" fmla="*/ 38 h 736"/>
                    <a:gd name="T94" fmla="*/ 316 w 350"/>
                    <a:gd name="T95" fmla="*/ 16 h 736"/>
                    <a:gd name="T96" fmla="*/ 284 w 350"/>
                    <a:gd name="T97" fmla="*/ 2 h 736"/>
                    <a:gd name="T98" fmla="*/ 266 w 350"/>
                    <a:gd name="T99"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0" h="736">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10"/>
                <p:cNvSpPr/>
                <p:nvPr/>
              </p:nvSpPr>
              <p:spPr bwMode="auto">
                <a:xfrm>
                  <a:off x="4462463" y="3405188"/>
                  <a:ext cx="219075" cy="219075"/>
                </a:xfrm>
                <a:custGeom>
                  <a:avLst/>
                  <a:gdLst>
                    <a:gd name="T0" fmla="*/ 70 w 138"/>
                    <a:gd name="T1" fmla="*/ 138 h 138"/>
                    <a:gd name="T2" fmla="*/ 70 w 138"/>
                    <a:gd name="T3" fmla="*/ 138 h 138"/>
                    <a:gd name="T4" fmla="*/ 84 w 138"/>
                    <a:gd name="T5" fmla="*/ 138 h 138"/>
                    <a:gd name="T6" fmla="*/ 96 w 138"/>
                    <a:gd name="T7" fmla="*/ 134 h 138"/>
                    <a:gd name="T8" fmla="*/ 108 w 138"/>
                    <a:gd name="T9" fmla="*/ 126 h 138"/>
                    <a:gd name="T10" fmla="*/ 118 w 138"/>
                    <a:gd name="T11" fmla="*/ 118 h 138"/>
                    <a:gd name="T12" fmla="*/ 128 w 138"/>
                    <a:gd name="T13" fmla="*/ 108 h 138"/>
                    <a:gd name="T14" fmla="*/ 134 w 138"/>
                    <a:gd name="T15" fmla="*/ 96 h 138"/>
                    <a:gd name="T16" fmla="*/ 138 w 138"/>
                    <a:gd name="T17" fmla="*/ 84 h 138"/>
                    <a:gd name="T18" fmla="*/ 138 w 138"/>
                    <a:gd name="T19" fmla="*/ 70 h 138"/>
                    <a:gd name="T20" fmla="*/ 138 w 138"/>
                    <a:gd name="T21" fmla="*/ 70 h 138"/>
                    <a:gd name="T22" fmla="*/ 138 w 138"/>
                    <a:gd name="T23" fmla="*/ 56 h 138"/>
                    <a:gd name="T24" fmla="*/ 134 w 138"/>
                    <a:gd name="T25" fmla="*/ 42 h 138"/>
                    <a:gd name="T26" fmla="*/ 128 w 138"/>
                    <a:gd name="T27" fmla="*/ 30 h 138"/>
                    <a:gd name="T28" fmla="*/ 118 w 138"/>
                    <a:gd name="T29" fmla="*/ 20 h 138"/>
                    <a:gd name="T30" fmla="*/ 108 w 138"/>
                    <a:gd name="T31" fmla="*/ 12 h 138"/>
                    <a:gd name="T32" fmla="*/ 96 w 138"/>
                    <a:gd name="T33" fmla="*/ 4 h 138"/>
                    <a:gd name="T34" fmla="*/ 84 w 138"/>
                    <a:gd name="T35" fmla="*/ 0 h 138"/>
                    <a:gd name="T36" fmla="*/ 70 w 138"/>
                    <a:gd name="T37" fmla="*/ 0 h 138"/>
                    <a:gd name="T38" fmla="*/ 70 w 138"/>
                    <a:gd name="T39" fmla="*/ 0 h 138"/>
                    <a:gd name="T40" fmla="*/ 56 w 138"/>
                    <a:gd name="T41" fmla="*/ 0 h 138"/>
                    <a:gd name="T42" fmla="*/ 42 w 138"/>
                    <a:gd name="T43" fmla="*/ 4 h 138"/>
                    <a:gd name="T44" fmla="*/ 30 w 138"/>
                    <a:gd name="T45" fmla="*/ 12 h 138"/>
                    <a:gd name="T46" fmla="*/ 20 w 138"/>
                    <a:gd name="T47" fmla="*/ 20 h 138"/>
                    <a:gd name="T48" fmla="*/ 12 w 138"/>
                    <a:gd name="T49" fmla="*/ 30 h 138"/>
                    <a:gd name="T50" fmla="*/ 4 w 138"/>
                    <a:gd name="T51" fmla="*/ 42 h 138"/>
                    <a:gd name="T52" fmla="*/ 0 w 138"/>
                    <a:gd name="T53" fmla="*/ 56 h 138"/>
                    <a:gd name="T54" fmla="*/ 0 w 138"/>
                    <a:gd name="T55" fmla="*/ 70 h 138"/>
                    <a:gd name="T56" fmla="*/ 0 w 138"/>
                    <a:gd name="T57" fmla="*/ 70 h 138"/>
                    <a:gd name="T58" fmla="*/ 0 w 138"/>
                    <a:gd name="T59" fmla="*/ 84 h 138"/>
                    <a:gd name="T60" fmla="*/ 4 w 138"/>
                    <a:gd name="T61" fmla="*/ 96 h 138"/>
                    <a:gd name="T62" fmla="*/ 12 w 138"/>
                    <a:gd name="T63" fmla="*/ 108 h 138"/>
                    <a:gd name="T64" fmla="*/ 20 w 138"/>
                    <a:gd name="T65" fmla="*/ 118 h 138"/>
                    <a:gd name="T66" fmla="*/ 30 w 138"/>
                    <a:gd name="T67" fmla="*/ 126 h 138"/>
                    <a:gd name="T68" fmla="*/ 42 w 138"/>
                    <a:gd name="T69" fmla="*/ 134 h 138"/>
                    <a:gd name="T70" fmla="*/ 56 w 138"/>
                    <a:gd name="T71" fmla="*/ 138 h 138"/>
                    <a:gd name="T72" fmla="*/ 70 w 138"/>
                    <a:gd name="T73" fmla="*/ 138 h 138"/>
                    <a:gd name="T74" fmla="*/ 70 w 138"/>
                    <a:gd name="T75"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8" h="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36" name="组合 235"/>
              <p:cNvGrpSpPr/>
              <p:nvPr/>
            </p:nvGrpSpPr>
            <p:grpSpPr>
              <a:xfrm>
                <a:off x="5392549" y="2035391"/>
                <a:ext cx="245286" cy="622327"/>
                <a:chOff x="4294188" y="3405188"/>
                <a:chExt cx="555625" cy="1409700"/>
              </a:xfrm>
              <a:grpFill/>
            </p:grpSpPr>
            <p:sp>
              <p:nvSpPr>
                <p:cNvPr id="261" name="Freeform 9"/>
                <p:cNvSpPr/>
                <p:nvPr/>
              </p:nvSpPr>
              <p:spPr bwMode="auto">
                <a:xfrm>
                  <a:off x="4294188" y="3646488"/>
                  <a:ext cx="555625" cy="1168400"/>
                </a:xfrm>
                <a:custGeom>
                  <a:avLst/>
                  <a:gdLst>
                    <a:gd name="T0" fmla="*/ 90 w 350"/>
                    <a:gd name="T1" fmla="*/ 0 h 736"/>
                    <a:gd name="T2" fmla="*/ 78 w 350"/>
                    <a:gd name="T3" fmla="*/ 0 h 736"/>
                    <a:gd name="T4" fmla="*/ 48 w 350"/>
                    <a:gd name="T5" fmla="*/ 10 h 736"/>
                    <a:gd name="T6" fmla="*/ 20 w 350"/>
                    <a:gd name="T7" fmla="*/ 30 h 736"/>
                    <a:gd name="T8" fmla="*/ 6 w 350"/>
                    <a:gd name="T9" fmla="*/ 54 h 736"/>
                    <a:gd name="T10" fmla="*/ 0 w 350"/>
                    <a:gd name="T11" fmla="*/ 72 h 736"/>
                    <a:gd name="T12" fmla="*/ 0 w 350"/>
                    <a:gd name="T13" fmla="*/ 86 h 736"/>
                    <a:gd name="T14" fmla="*/ 0 w 350"/>
                    <a:gd name="T15" fmla="*/ 332 h 736"/>
                    <a:gd name="T16" fmla="*/ 10 w 350"/>
                    <a:gd name="T17" fmla="*/ 352 h 736"/>
                    <a:gd name="T18" fmla="*/ 30 w 350"/>
                    <a:gd name="T19" fmla="*/ 360 h 736"/>
                    <a:gd name="T20" fmla="*/ 40 w 350"/>
                    <a:gd name="T21" fmla="*/ 358 h 736"/>
                    <a:gd name="T22" fmla="*/ 56 w 350"/>
                    <a:gd name="T23" fmla="*/ 342 h 736"/>
                    <a:gd name="T24" fmla="*/ 58 w 350"/>
                    <a:gd name="T25" fmla="*/ 118 h 736"/>
                    <a:gd name="T26" fmla="*/ 84 w 350"/>
                    <a:gd name="T27" fmla="*/ 322 h 736"/>
                    <a:gd name="T28" fmla="*/ 84 w 350"/>
                    <a:gd name="T29" fmla="*/ 330 h 736"/>
                    <a:gd name="T30" fmla="*/ 84 w 350"/>
                    <a:gd name="T31" fmla="*/ 694 h 736"/>
                    <a:gd name="T32" fmla="*/ 88 w 350"/>
                    <a:gd name="T33" fmla="*/ 710 h 736"/>
                    <a:gd name="T34" fmla="*/ 96 w 350"/>
                    <a:gd name="T35" fmla="*/ 724 h 736"/>
                    <a:gd name="T36" fmla="*/ 108 w 350"/>
                    <a:gd name="T37" fmla="*/ 732 h 736"/>
                    <a:gd name="T38" fmla="*/ 124 w 350"/>
                    <a:gd name="T39" fmla="*/ 736 h 736"/>
                    <a:gd name="T40" fmla="*/ 132 w 350"/>
                    <a:gd name="T41" fmla="*/ 736 h 736"/>
                    <a:gd name="T42" fmla="*/ 148 w 350"/>
                    <a:gd name="T43" fmla="*/ 728 h 736"/>
                    <a:gd name="T44" fmla="*/ 158 w 350"/>
                    <a:gd name="T45" fmla="*/ 718 h 736"/>
                    <a:gd name="T46" fmla="*/ 164 w 350"/>
                    <a:gd name="T47" fmla="*/ 702 h 736"/>
                    <a:gd name="T48" fmla="*/ 164 w 350"/>
                    <a:gd name="T49" fmla="*/ 374 h 736"/>
                    <a:gd name="T50" fmla="*/ 184 w 350"/>
                    <a:gd name="T51" fmla="*/ 694 h 736"/>
                    <a:gd name="T52" fmla="*/ 186 w 350"/>
                    <a:gd name="T53" fmla="*/ 702 h 736"/>
                    <a:gd name="T54" fmla="*/ 192 w 350"/>
                    <a:gd name="T55" fmla="*/ 718 h 736"/>
                    <a:gd name="T56" fmla="*/ 202 w 350"/>
                    <a:gd name="T57" fmla="*/ 728 h 736"/>
                    <a:gd name="T58" fmla="*/ 218 w 350"/>
                    <a:gd name="T59" fmla="*/ 736 h 736"/>
                    <a:gd name="T60" fmla="*/ 226 w 350"/>
                    <a:gd name="T61" fmla="*/ 736 h 736"/>
                    <a:gd name="T62" fmla="*/ 240 w 350"/>
                    <a:gd name="T63" fmla="*/ 732 h 736"/>
                    <a:gd name="T64" fmla="*/ 254 w 350"/>
                    <a:gd name="T65" fmla="*/ 724 h 736"/>
                    <a:gd name="T66" fmla="*/ 262 w 350"/>
                    <a:gd name="T67" fmla="*/ 710 h 736"/>
                    <a:gd name="T68" fmla="*/ 266 w 350"/>
                    <a:gd name="T69" fmla="*/ 694 h 736"/>
                    <a:gd name="T70" fmla="*/ 266 w 350"/>
                    <a:gd name="T71" fmla="*/ 320 h 736"/>
                    <a:gd name="T72" fmla="*/ 288 w 350"/>
                    <a:gd name="T73" fmla="*/ 118 h 736"/>
                    <a:gd name="T74" fmla="*/ 288 w 350"/>
                    <a:gd name="T75" fmla="*/ 332 h 736"/>
                    <a:gd name="T76" fmla="*/ 290 w 350"/>
                    <a:gd name="T77" fmla="*/ 342 h 736"/>
                    <a:gd name="T78" fmla="*/ 306 w 350"/>
                    <a:gd name="T79" fmla="*/ 358 h 736"/>
                    <a:gd name="T80" fmla="*/ 318 w 350"/>
                    <a:gd name="T81" fmla="*/ 360 h 736"/>
                    <a:gd name="T82" fmla="*/ 340 w 350"/>
                    <a:gd name="T83" fmla="*/ 352 h 736"/>
                    <a:gd name="T84" fmla="*/ 350 w 350"/>
                    <a:gd name="T85" fmla="*/ 336 h 736"/>
                    <a:gd name="T86" fmla="*/ 350 w 350"/>
                    <a:gd name="T87" fmla="*/ 86 h 736"/>
                    <a:gd name="T88" fmla="*/ 350 w 350"/>
                    <a:gd name="T89" fmla="*/ 68 h 736"/>
                    <a:gd name="T90" fmla="*/ 348 w 350"/>
                    <a:gd name="T91" fmla="*/ 60 h 736"/>
                    <a:gd name="T92" fmla="*/ 338 w 350"/>
                    <a:gd name="T93" fmla="*/ 38 h 736"/>
                    <a:gd name="T94" fmla="*/ 316 w 350"/>
                    <a:gd name="T95" fmla="*/ 16 h 736"/>
                    <a:gd name="T96" fmla="*/ 284 w 350"/>
                    <a:gd name="T97" fmla="*/ 2 h 736"/>
                    <a:gd name="T98" fmla="*/ 266 w 350"/>
                    <a:gd name="T99"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0" h="736">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10"/>
                <p:cNvSpPr/>
                <p:nvPr/>
              </p:nvSpPr>
              <p:spPr bwMode="auto">
                <a:xfrm>
                  <a:off x="4462463" y="3405188"/>
                  <a:ext cx="219075" cy="219075"/>
                </a:xfrm>
                <a:custGeom>
                  <a:avLst/>
                  <a:gdLst>
                    <a:gd name="T0" fmla="*/ 70 w 138"/>
                    <a:gd name="T1" fmla="*/ 138 h 138"/>
                    <a:gd name="T2" fmla="*/ 70 w 138"/>
                    <a:gd name="T3" fmla="*/ 138 h 138"/>
                    <a:gd name="T4" fmla="*/ 84 w 138"/>
                    <a:gd name="T5" fmla="*/ 138 h 138"/>
                    <a:gd name="T6" fmla="*/ 96 w 138"/>
                    <a:gd name="T7" fmla="*/ 134 h 138"/>
                    <a:gd name="T8" fmla="*/ 108 w 138"/>
                    <a:gd name="T9" fmla="*/ 126 h 138"/>
                    <a:gd name="T10" fmla="*/ 118 w 138"/>
                    <a:gd name="T11" fmla="*/ 118 h 138"/>
                    <a:gd name="T12" fmla="*/ 128 w 138"/>
                    <a:gd name="T13" fmla="*/ 108 h 138"/>
                    <a:gd name="T14" fmla="*/ 134 w 138"/>
                    <a:gd name="T15" fmla="*/ 96 h 138"/>
                    <a:gd name="T16" fmla="*/ 138 w 138"/>
                    <a:gd name="T17" fmla="*/ 84 h 138"/>
                    <a:gd name="T18" fmla="*/ 138 w 138"/>
                    <a:gd name="T19" fmla="*/ 70 h 138"/>
                    <a:gd name="T20" fmla="*/ 138 w 138"/>
                    <a:gd name="T21" fmla="*/ 70 h 138"/>
                    <a:gd name="T22" fmla="*/ 138 w 138"/>
                    <a:gd name="T23" fmla="*/ 56 h 138"/>
                    <a:gd name="T24" fmla="*/ 134 w 138"/>
                    <a:gd name="T25" fmla="*/ 42 h 138"/>
                    <a:gd name="T26" fmla="*/ 128 w 138"/>
                    <a:gd name="T27" fmla="*/ 30 h 138"/>
                    <a:gd name="T28" fmla="*/ 118 w 138"/>
                    <a:gd name="T29" fmla="*/ 20 h 138"/>
                    <a:gd name="T30" fmla="*/ 108 w 138"/>
                    <a:gd name="T31" fmla="*/ 12 h 138"/>
                    <a:gd name="T32" fmla="*/ 96 w 138"/>
                    <a:gd name="T33" fmla="*/ 4 h 138"/>
                    <a:gd name="T34" fmla="*/ 84 w 138"/>
                    <a:gd name="T35" fmla="*/ 0 h 138"/>
                    <a:gd name="T36" fmla="*/ 70 w 138"/>
                    <a:gd name="T37" fmla="*/ 0 h 138"/>
                    <a:gd name="T38" fmla="*/ 70 w 138"/>
                    <a:gd name="T39" fmla="*/ 0 h 138"/>
                    <a:gd name="T40" fmla="*/ 56 w 138"/>
                    <a:gd name="T41" fmla="*/ 0 h 138"/>
                    <a:gd name="T42" fmla="*/ 42 w 138"/>
                    <a:gd name="T43" fmla="*/ 4 h 138"/>
                    <a:gd name="T44" fmla="*/ 30 w 138"/>
                    <a:gd name="T45" fmla="*/ 12 h 138"/>
                    <a:gd name="T46" fmla="*/ 20 w 138"/>
                    <a:gd name="T47" fmla="*/ 20 h 138"/>
                    <a:gd name="T48" fmla="*/ 12 w 138"/>
                    <a:gd name="T49" fmla="*/ 30 h 138"/>
                    <a:gd name="T50" fmla="*/ 4 w 138"/>
                    <a:gd name="T51" fmla="*/ 42 h 138"/>
                    <a:gd name="T52" fmla="*/ 0 w 138"/>
                    <a:gd name="T53" fmla="*/ 56 h 138"/>
                    <a:gd name="T54" fmla="*/ 0 w 138"/>
                    <a:gd name="T55" fmla="*/ 70 h 138"/>
                    <a:gd name="T56" fmla="*/ 0 w 138"/>
                    <a:gd name="T57" fmla="*/ 70 h 138"/>
                    <a:gd name="T58" fmla="*/ 0 w 138"/>
                    <a:gd name="T59" fmla="*/ 84 h 138"/>
                    <a:gd name="T60" fmla="*/ 4 w 138"/>
                    <a:gd name="T61" fmla="*/ 96 h 138"/>
                    <a:gd name="T62" fmla="*/ 12 w 138"/>
                    <a:gd name="T63" fmla="*/ 108 h 138"/>
                    <a:gd name="T64" fmla="*/ 20 w 138"/>
                    <a:gd name="T65" fmla="*/ 118 h 138"/>
                    <a:gd name="T66" fmla="*/ 30 w 138"/>
                    <a:gd name="T67" fmla="*/ 126 h 138"/>
                    <a:gd name="T68" fmla="*/ 42 w 138"/>
                    <a:gd name="T69" fmla="*/ 134 h 138"/>
                    <a:gd name="T70" fmla="*/ 56 w 138"/>
                    <a:gd name="T71" fmla="*/ 138 h 138"/>
                    <a:gd name="T72" fmla="*/ 70 w 138"/>
                    <a:gd name="T73" fmla="*/ 138 h 138"/>
                    <a:gd name="T74" fmla="*/ 70 w 138"/>
                    <a:gd name="T75"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8" h="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37" name="组合 236"/>
              <p:cNvGrpSpPr/>
              <p:nvPr/>
            </p:nvGrpSpPr>
            <p:grpSpPr>
              <a:xfrm>
                <a:off x="5669211" y="2035391"/>
                <a:ext cx="245286" cy="622327"/>
                <a:chOff x="4294188" y="3405188"/>
                <a:chExt cx="555625" cy="1409700"/>
              </a:xfrm>
              <a:grpFill/>
            </p:grpSpPr>
            <p:sp>
              <p:nvSpPr>
                <p:cNvPr id="259" name="Freeform 9"/>
                <p:cNvSpPr/>
                <p:nvPr/>
              </p:nvSpPr>
              <p:spPr bwMode="auto">
                <a:xfrm>
                  <a:off x="4294188" y="3646488"/>
                  <a:ext cx="555625" cy="1168400"/>
                </a:xfrm>
                <a:custGeom>
                  <a:avLst/>
                  <a:gdLst>
                    <a:gd name="T0" fmla="*/ 90 w 350"/>
                    <a:gd name="T1" fmla="*/ 0 h 736"/>
                    <a:gd name="T2" fmla="*/ 78 w 350"/>
                    <a:gd name="T3" fmla="*/ 0 h 736"/>
                    <a:gd name="T4" fmla="*/ 48 w 350"/>
                    <a:gd name="T5" fmla="*/ 10 h 736"/>
                    <a:gd name="T6" fmla="*/ 20 w 350"/>
                    <a:gd name="T7" fmla="*/ 30 h 736"/>
                    <a:gd name="T8" fmla="*/ 6 w 350"/>
                    <a:gd name="T9" fmla="*/ 54 h 736"/>
                    <a:gd name="T10" fmla="*/ 0 w 350"/>
                    <a:gd name="T11" fmla="*/ 72 h 736"/>
                    <a:gd name="T12" fmla="*/ 0 w 350"/>
                    <a:gd name="T13" fmla="*/ 86 h 736"/>
                    <a:gd name="T14" fmla="*/ 0 w 350"/>
                    <a:gd name="T15" fmla="*/ 332 h 736"/>
                    <a:gd name="T16" fmla="*/ 10 w 350"/>
                    <a:gd name="T17" fmla="*/ 352 h 736"/>
                    <a:gd name="T18" fmla="*/ 30 w 350"/>
                    <a:gd name="T19" fmla="*/ 360 h 736"/>
                    <a:gd name="T20" fmla="*/ 40 w 350"/>
                    <a:gd name="T21" fmla="*/ 358 h 736"/>
                    <a:gd name="T22" fmla="*/ 56 w 350"/>
                    <a:gd name="T23" fmla="*/ 342 h 736"/>
                    <a:gd name="T24" fmla="*/ 58 w 350"/>
                    <a:gd name="T25" fmla="*/ 118 h 736"/>
                    <a:gd name="T26" fmla="*/ 84 w 350"/>
                    <a:gd name="T27" fmla="*/ 322 h 736"/>
                    <a:gd name="T28" fmla="*/ 84 w 350"/>
                    <a:gd name="T29" fmla="*/ 330 h 736"/>
                    <a:gd name="T30" fmla="*/ 84 w 350"/>
                    <a:gd name="T31" fmla="*/ 694 h 736"/>
                    <a:gd name="T32" fmla="*/ 88 w 350"/>
                    <a:gd name="T33" fmla="*/ 710 h 736"/>
                    <a:gd name="T34" fmla="*/ 96 w 350"/>
                    <a:gd name="T35" fmla="*/ 724 h 736"/>
                    <a:gd name="T36" fmla="*/ 108 w 350"/>
                    <a:gd name="T37" fmla="*/ 732 h 736"/>
                    <a:gd name="T38" fmla="*/ 124 w 350"/>
                    <a:gd name="T39" fmla="*/ 736 h 736"/>
                    <a:gd name="T40" fmla="*/ 132 w 350"/>
                    <a:gd name="T41" fmla="*/ 736 h 736"/>
                    <a:gd name="T42" fmla="*/ 148 w 350"/>
                    <a:gd name="T43" fmla="*/ 728 h 736"/>
                    <a:gd name="T44" fmla="*/ 158 w 350"/>
                    <a:gd name="T45" fmla="*/ 718 h 736"/>
                    <a:gd name="T46" fmla="*/ 164 w 350"/>
                    <a:gd name="T47" fmla="*/ 702 h 736"/>
                    <a:gd name="T48" fmla="*/ 164 w 350"/>
                    <a:gd name="T49" fmla="*/ 374 h 736"/>
                    <a:gd name="T50" fmla="*/ 184 w 350"/>
                    <a:gd name="T51" fmla="*/ 694 h 736"/>
                    <a:gd name="T52" fmla="*/ 186 w 350"/>
                    <a:gd name="T53" fmla="*/ 702 h 736"/>
                    <a:gd name="T54" fmla="*/ 192 w 350"/>
                    <a:gd name="T55" fmla="*/ 718 h 736"/>
                    <a:gd name="T56" fmla="*/ 202 w 350"/>
                    <a:gd name="T57" fmla="*/ 728 h 736"/>
                    <a:gd name="T58" fmla="*/ 218 w 350"/>
                    <a:gd name="T59" fmla="*/ 736 h 736"/>
                    <a:gd name="T60" fmla="*/ 226 w 350"/>
                    <a:gd name="T61" fmla="*/ 736 h 736"/>
                    <a:gd name="T62" fmla="*/ 240 w 350"/>
                    <a:gd name="T63" fmla="*/ 732 h 736"/>
                    <a:gd name="T64" fmla="*/ 254 w 350"/>
                    <a:gd name="T65" fmla="*/ 724 h 736"/>
                    <a:gd name="T66" fmla="*/ 262 w 350"/>
                    <a:gd name="T67" fmla="*/ 710 h 736"/>
                    <a:gd name="T68" fmla="*/ 266 w 350"/>
                    <a:gd name="T69" fmla="*/ 694 h 736"/>
                    <a:gd name="T70" fmla="*/ 266 w 350"/>
                    <a:gd name="T71" fmla="*/ 320 h 736"/>
                    <a:gd name="T72" fmla="*/ 288 w 350"/>
                    <a:gd name="T73" fmla="*/ 118 h 736"/>
                    <a:gd name="T74" fmla="*/ 288 w 350"/>
                    <a:gd name="T75" fmla="*/ 332 h 736"/>
                    <a:gd name="T76" fmla="*/ 290 w 350"/>
                    <a:gd name="T77" fmla="*/ 342 h 736"/>
                    <a:gd name="T78" fmla="*/ 306 w 350"/>
                    <a:gd name="T79" fmla="*/ 358 h 736"/>
                    <a:gd name="T80" fmla="*/ 318 w 350"/>
                    <a:gd name="T81" fmla="*/ 360 h 736"/>
                    <a:gd name="T82" fmla="*/ 340 w 350"/>
                    <a:gd name="T83" fmla="*/ 352 h 736"/>
                    <a:gd name="T84" fmla="*/ 350 w 350"/>
                    <a:gd name="T85" fmla="*/ 336 h 736"/>
                    <a:gd name="T86" fmla="*/ 350 w 350"/>
                    <a:gd name="T87" fmla="*/ 86 h 736"/>
                    <a:gd name="T88" fmla="*/ 350 w 350"/>
                    <a:gd name="T89" fmla="*/ 68 h 736"/>
                    <a:gd name="T90" fmla="*/ 348 w 350"/>
                    <a:gd name="T91" fmla="*/ 60 h 736"/>
                    <a:gd name="T92" fmla="*/ 338 w 350"/>
                    <a:gd name="T93" fmla="*/ 38 h 736"/>
                    <a:gd name="T94" fmla="*/ 316 w 350"/>
                    <a:gd name="T95" fmla="*/ 16 h 736"/>
                    <a:gd name="T96" fmla="*/ 284 w 350"/>
                    <a:gd name="T97" fmla="*/ 2 h 736"/>
                    <a:gd name="T98" fmla="*/ 266 w 350"/>
                    <a:gd name="T99"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0" h="736">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10"/>
                <p:cNvSpPr/>
                <p:nvPr/>
              </p:nvSpPr>
              <p:spPr bwMode="auto">
                <a:xfrm>
                  <a:off x="4462463" y="3405188"/>
                  <a:ext cx="219075" cy="219075"/>
                </a:xfrm>
                <a:custGeom>
                  <a:avLst/>
                  <a:gdLst>
                    <a:gd name="T0" fmla="*/ 70 w 138"/>
                    <a:gd name="T1" fmla="*/ 138 h 138"/>
                    <a:gd name="T2" fmla="*/ 70 w 138"/>
                    <a:gd name="T3" fmla="*/ 138 h 138"/>
                    <a:gd name="T4" fmla="*/ 84 w 138"/>
                    <a:gd name="T5" fmla="*/ 138 h 138"/>
                    <a:gd name="T6" fmla="*/ 96 w 138"/>
                    <a:gd name="T7" fmla="*/ 134 h 138"/>
                    <a:gd name="T8" fmla="*/ 108 w 138"/>
                    <a:gd name="T9" fmla="*/ 126 h 138"/>
                    <a:gd name="T10" fmla="*/ 118 w 138"/>
                    <a:gd name="T11" fmla="*/ 118 h 138"/>
                    <a:gd name="T12" fmla="*/ 128 w 138"/>
                    <a:gd name="T13" fmla="*/ 108 h 138"/>
                    <a:gd name="T14" fmla="*/ 134 w 138"/>
                    <a:gd name="T15" fmla="*/ 96 h 138"/>
                    <a:gd name="T16" fmla="*/ 138 w 138"/>
                    <a:gd name="T17" fmla="*/ 84 h 138"/>
                    <a:gd name="T18" fmla="*/ 138 w 138"/>
                    <a:gd name="T19" fmla="*/ 70 h 138"/>
                    <a:gd name="T20" fmla="*/ 138 w 138"/>
                    <a:gd name="T21" fmla="*/ 70 h 138"/>
                    <a:gd name="T22" fmla="*/ 138 w 138"/>
                    <a:gd name="T23" fmla="*/ 56 h 138"/>
                    <a:gd name="T24" fmla="*/ 134 w 138"/>
                    <a:gd name="T25" fmla="*/ 42 h 138"/>
                    <a:gd name="T26" fmla="*/ 128 w 138"/>
                    <a:gd name="T27" fmla="*/ 30 h 138"/>
                    <a:gd name="T28" fmla="*/ 118 w 138"/>
                    <a:gd name="T29" fmla="*/ 20 h 138"/>
                    <a:gd name="T30" fmla="*/ 108 w 138"/>
                    <a:gd name="T31" fmla="*/ 12 h 138"/>
                    <a:gd name="T32" fmla="*/ 96 w 138"/>
                    <a:gd name="T33" fmla="*/ 4 h 138"/>
                    <a:gd name="T34" fmla="*/ 84 w 138"/>
                    <a:gd name="T35" fmla="*/ 0 h 138"/>
                    <a:gd name="T36" fmla="*/ 70 w 138"/>
                    <a:gd name="T37" fmla="*/ 0 h 138"/>
                    <a:gd name="T38" fmla="*/ 70 w 138"/>
                    <a:gd name="T39" fmla="*/ 0 h 138"/>
                    <a:gd name="T40" fmla="*/ 56 w 138"/>
                    <a:gd name="T41" fmla="*/ 0 h 138"/>
                    <a:gd name="T42" fmla="*/ 42 w 138"/>
                    <a:gd name="T43" fmla="*/ 4 h 138"/>
                    <a:gd name="T44" fmla="*/ 30 w 138"/>
                    <a:gd name="T45" fmla="*/ 12 h 138"/>
                    <a:gd name="T46" fmla="*/ 20 w 138"/>
                    <a:gd name="T47" fmla="*/ 20 h 138"/>
                    <a:gd name="T48" fmla="*/ 12 w 138"/>
                    <a:gd name="T49" fmla="*/ 30 h 138"/>
                    <a:gd name="T50" fmla="*/ 4 w 138"/>
                    <a:gd name="T51" fmla="*/ 42 h 138"/>
                    <a:gd name="T52" fmla="*/ 0 w 138"/>
                    <a:gd name="T53" fmla="*/ 56 h 138"/>
                    <a:gd name="T54" fmla="*/ 0 w 138"/>
                    <a:gd name="T55" fmla="*/ 70 h 138"/>
                    <a:gd name="T56" fmla="*/ 0 w 138"/>
                    <a:gd name="T57" fmla="*/ 70 h 138"/>
                    <a:gd name="T58" fmla="*/ 0 w 138"/>
                    <a:gd name="T59" fmla="*/ 84 h 138"/>
                    <a:gd name="T60" fmla="*/ 4 w 138"/>
                    <a:gd name="T61" fmla="*/ 96 h 138"/>
                    <a:gd name="T62" fmla="*/ 12 w 138"/>
                    <a:gd name="T63" fmla="*/ 108 h 138"/>
                    <a:gd name="T64" fmla="*/ 20 w 138"/>
                    <a:gd name="T65" fmla="*/ 118 h 138"/>
                    <a:gd name="T66" fmla="*/ 30 w 138"/>
                    <a:gd name="T67" fmla="*/ 126 h 138"/>
                    <a:gd name="T68" fmla="*/ 42 w 138"/>
                    <a:gd name="T69" fmla="*/ 134 h 138"/>
                    <a:gd name="T70" fmla="*/ 56 w 138"/>
                    <a:gd name="T71" fmla="*/ 138 h 138"/>
                    <a:gd name="T72" fmla="*/ 70 w 138"/>
                    <a:gd name="T73" fmla="*/ 138 h 138"/>
                    <a:gd name="T74" fmla="*/ 70 w 138"/>
                    <a:gd name="T75"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8" h="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38" name="组合 237"/>
              <p:cNvGrpSpPr/>
              <p:nvPr/>
            </p:nvGrpSpPr>
            <p:grpSpPr>
              <a:xfrm>
                <a:off x="5945873" y="2035391"/>
                <a:ext cx="245286" cy="622327"/>
                <a:chOff x="4294188" y="3405188"/>
                <a:chExt cx="555625" cy="1409700"/>
              </a:xfrm>
              <a:grpFill/>
            </p:grpSpPr>
            <p:sp>
              <p:nvSpPr>
                <p:cNvPr id="257" name="Freeform 9"/>
                <p:cNvSpPr/>
                <p:nvPr/>
              </p:nvSpPr>
              <p:spPr bwMode="auto">
                <a:xfrm>
                  <a:off x="4294188" y="3646488"/>
                  <a:ext cx="555625" cy="1168400"/>
                </a:xfrm>
                <a:custGeom>
                  <a:avLst/>
                  <a:gdLst>
                    <a:gd name="T0" fmla="*/ 90 w 350"/>
                    <a:gd name="T1" fmla="*/ 0 h 736"/>
                    <a:gd name="T2" fmla="*/ 78 w 350"/>
                    <a:gd name="T3" fmla="*/ 0 h 736"/>
                    <a:gd name="T4" fmla="*/ 48 w 350"/>
                    <a:gd name="T5" fmla="*/ 10 h 736"/>
                    <a:gd name="T6" fmla="*/ 20 w 350"/>
                    <a:gd name="T7" fmla="*/ 30 h 736"/>
                    <a:gd name="T8" fmla="*/ 6 w 350"/>
                    <a:gd name="T9" fmla="*/ 54 h 736"/>
                    <a:gd name="T10" fmla="*/ 0 w 350"/>
                    <a:gd name="T11" fmla="*/ 72 h 736"/>
                    <a:gd name="T12" fmla="*/ 0 w 350"/>
                    <a:gd name="T13" fmla="*/ 86 h 736"/>
                    <a:gd name="T14" fmla="*/ 0 w 350"/>
                    <a:gd name="T15" fmla="*/ 332 h 736"/>
                    <a:gd name="T16" fmla="*/ 10 w 350"/>
                    <a:gd name="T17" fmla="*/ 352 h 736"/>
                    <a:gd name="T18" fmla="*/ 30 w 350"/>
                    <a:gd name="T19" fmla="*/ 360 h 736"/>
                    <a:gd name="T20" fmla="*/ 40 w 350"/>
                    <a:gd name="T21" fmla="*/ 358 h 736"/>
                    <a:gd name="T22" fmla="*/ 56 w 350"/>
                    <a:gd name="T23" fmla="*/ 342 h 736"/>
                    <a:gd name="T24" fmla="*/ 58 w 350"/>
                    <a:gd name="T25" fmla="*/ 118 h 736"/>
                    <a:gd name="T26" fmla="*/ 84 w 350"/>
                    <a:gd name="T27" fmla="*/ 322 h 736"/>
                    <a:gd name="T28" fmla="*/ 84 w 350"/>
                    <a:gd name="T29" fmla="*/ 330 h 736"/>
                    <a:gd name="T30" fmla="*/ 84 w 350"/>
                    <a:gd name="T31" fmla="*/ 694 h 736"/>
                    <a:gd name="T32" fmla="*/ 88 w 350"/>
                    <a:gd name="T33" fmla="*/ 710 h 736"/>
                    <a:gd name="T34" fmla="*/ 96 w 350"/>
                    <a:gd name="T35" fmla="*/ 724 h 736"/>
                    <a:gd name="T36" fmla="*/ 108 w 350"/>
                    <a:gd name="T37" fmla="*/ 732 h 736"/>
                    <a:gd name="T38" fmla="*/ 124 w 350"/>
                    <a:gd name="T39" fmla="*/ 736 h 736"/>
                    <a:gd name="T40" fmla="*/ 132 w 350"/>
                    <a:gd name="T41" fmla="*/ 736 h 736"/>
                    <a:gd name="T42" fmla="*/ 148 w 350"/>
                    <a:gd name="T43" fmla="*/ 728 h 736"/>
                    <a:gd name="T44" fmla="*/ 158 w 350"/>
                    <a:gd name="T45" fmla="*/ 718 h 736"/>
                    <a:gd name="T46" fmla="*/ 164 w 350"/>
                    <a:gd name="T47" fmla="*/ 702 h 736"/>
                    <a:gd name="T48" fmla="*/ 164 w 350"/>
                    <a:gd name="T49" fmla="*/ 374 h 736"/>
                    <a:gd name="T50" fmla="*/ 184 w 350"/>
                    <a:gd name="T51" fmla="*/ 694 h 736"/>
                    <a:gd name="T52" fmla="*/ 186 w 350"/>
                    <a:gd name="T53" fmla="*/ 702 h 736"/>
                    <a:gd name="T54" fmla="*/ 192 w 350"/>
                    <a:gd name="T55" fmla="*/ 718 h 736"/>
                    <a:gd name="T56" fmla="*/ 202 w 350"/>
                    <a:gd name="T57" fmla="*/ 728 h 736"/>
                    <a:gd name="T58" fmla="*/ 218 w 350"/>
                    <a:gd name="T59" fmla="*/ 736 h 736"/>
                    <a:gd name="T60" fmla="*/ 226 w 350"/>
                    <a:gd name="T61" fmla="*/ 736 h 736"/>
                    <a:gd name="T62" fmla="*/ 240 w 350"/>
                    <a:gd name="T63" fmla="*/ 732 h 736"/>
                    <a:gd name="T64" fmla="*/ 254 w 350"/>
                    <a:gd name="T65" fmla="*/ 724 h 736"/>
                    <a:gd name="T66" fmla="*/ 262 w 350"/>
                    <a:gd name="T67" fmla="*/ 710 h 736"/>
                    <a:gd name="T68" fmla="*/ 266 w 350"/>
                    <a:gd name="T69" fmla="*/ 694 h 736"/>
                    <a:gd name="T70" fmla="*/ 266 w 350"/>
                    <a:gd name="T71" fmla="*/ 320 h 736"/>
                    <a:gd name="T72" fmla="*/ 288 w 350"/>
                    <a:gd name="T73" fmla="*/ 118 h 736"/>
                    <a:gd name="T74" fmla="*/ 288 w 350"/>
                    <a:gd name="T75" fmla="*/ 332 h 736"/>
                    <a:gd name="T76" fmla="*/ 290 w 350"/>
                    <a:gd name="T77" fmla="*/ 342 h 736"/>
                    <a:gd name="T78" fmla="*/ 306 w 350"/>
                    <a:gd name="T79" fmla="*/ 358 h 736"/>
                    <a:gd name="T80" fmla="*/ 318 w 350"/>
                    <a:gd name="T81" fmla="*/ 360 h 736"/>
                    <a:gd name="T82" fmla="*/ 340 w 350"/>
                    <a:gd name="T83" fmla="*/ 352 h 736"/>
                    <a:gd name="T84" fmla="*/ 350 w 350"/>
                    <a:gd name="T85" fmla="*/ 336 h 736"/>
                    <a:gd name="T86" fmla="*/ 350 w 350"/>
                    <a:gd name="T87" fmla="*/ 86 h 736"/>
                    <a:gd name="T88" fmla="*/ 350 w 350"/>
                    <a:gd name="T89" fmla="*/ 68 h 736"/>
                    <a:gd name="T90" fmla="*/ 348 w 350"/>
                    <a:gd name="T91" fmla="*/ 60 h 736"/>
                    <a:gd name="T92" fmla="*/ 338 w 350"/>
                    <a:gd name="T93" fmla="*/ 38 h 736"/>
                    <a:gd name="T94" fmla="*/ 316 w 350"/>
                    <a:gd name="T95" fmla="*/ 16 h 736"/>
                    <a:gd name="T96" fmla="*/ 284 w 350"/>
                    <a:gd name="T97" fmla="*/ 2 h 736"/>
                    <a:gd name="T98" fmla="*/ 266 w 350"/>
                    <a:gd name="T99"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0" h="736">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10"/>
                <p:cNvSpPr/>
                <p:nvPr/>
              </p:nvSpPr>
              <p:spPr bwMode="auto">
                <a:xfrm>
                  <a:off x="4462463" y="3405188"/>
                  <a:ext cx="219075" cy="219075"/>
                </a:xfrm>
                <a:custGeom>
                  <a:avLst/>
                  <a:gdLst>
                    <a:gd name="T0" fmla="*/ 70 w 138"/>
                    <a:gd name="T1" fmla="*/ 138 h 138"/>
                    <a:gd name="T2" fmla="*/ 70 w 138"/>
                    <a:gd name="T3" fmla="*/ 138 h 138"/>
                    <a:gd name="T4" fmla="*/ 84 w 138"/>
                    <a:gd name="T5" fmla="*/ 138 h 138"/>
                    <a:gd name="T6" fmla="*/ 96 w 138"/>
                    <a:gd name="T7" fmla="*/ 134 h 138"/>
                    <a:gd name="T8" fmla="*/ 108 w 138"/>
                    <a:gd name="T9" fmla="*/ 126 h 138"/>
                    <a:gd name="T10" fmla="*/ 118 w 138"/>
                    <a:gd name="T11" fmla="*/ 118 h 138"/>
                    <a:gd name="T12" fmla="*/ 128 w 138"/>
                    <a:gd name="T13" fmla="*/ 108 h 138"/>
                    <a:gd name="T14" fmla="*/ 134 w 138"/>
                    <a:gd name="T15" fmla="*/ 96 h 138"/>
                    <a:gd name="T16" fmla="*/ 138 w 138"/>
                    <a:gd name="T17" fmla="*/ 84 h 138"/>
                    <a:gd name="T18" fmla="*/ 138 w 138"/>
                    <a:gd name="T19" fmla="*/ 70 h 138"/>
                    <a:gd name="T20" fmla="*/ 138 w 138"/>
                    <a:gd name="T21" fmla="*/ 70 h 138"/>
                    <a:gd name="T22" fmla="*/ 138 w 138"/>
                    <a:gd name="T23" fmla="*/ 56 h 138"/>
                    <a:gd name="T24" fmla="*/ 134 w 138"/>
                    <a:gd name="T25" fmla="*/ 42 h 138"/>
                    <a:gd name="T26" fmla="*/ 128 w 138"/>
                    <a:gd name="T27" fmla="*/ 30 h 138"/>
                    <a:gd name="T28" fmla="*/ 118 w 138"/>
                    <a:gd name="T29" fmla="*/ 20 h 138"/>
                    <a:gd name="T30" fmla="*/ 108 w 138"/>
                    <a:gd name="T31" fmla="*/ 12 h 138"/>
                    <a:gd name="T32" fmla="*/ 96 w 138"/>
                    <a:gd name="T33" fmla="*/ 4 h 138"/>
                    <a:gd name="T34" fmla="*/ 84 w 138"/>
                    <a:gd name="T35" fmla="*/ 0 h 138"/>
                    <a:gd name="T36" fmla="*/ 70 w 138"/>
                    <a:gd name="T37" fmla="*/ 0 h 138"/>
                    <a:gd name="T38" fmla="*/ 70 w 138"/>
                    <a:gd name="T39" fmla="*/ 0 h 138"/>
                    <a:gd name="T40" fmla="*/ 56 w 138"/>
                    <a:gd name="T41" fmla="*/ 0 h 138"/>
                    <a:gd name="T42" fmla="*/ 42 w 138"/>
                    <a:gd name="T43" fmla="*/ 4 h 138"/>
                    <a:gd name="T44" fmla="*/ 30 w 138"/>
                    <a:gd name="T45" fmla="*/ 12 h 138"/>
                    <a:gd name="T46" fmla="*/ 20 w 138"/>
                    <a:gd name="T47" fmla="*/ 20 h 138"/>
                    <a:gd name="T48" fmla="*/ 12 w 138"/>
                    <a:gd name="T49" fmla="*/ 30 h 138"/>
                    <a:gd name="T50" fmla="*/ 4 w 138"/>
                    <a:gd name="T51" fmla="*/ 42 h 138"/>
                    <a:gd name="T52" fmla="*/ 0 w 138"/>
                    <a:gd name="T53" fmla="*/ 56 h 138"/>
                    <a:gd name="T54" fmla="*/ 0 w 138"/>
                    <a:gd name="T55" fmla="*/ 70 h 138"/>
                    <a:gd name="T56" fmla="*/ 0 w 138"/>
                    <a:gd name="T57" fmla="*/ 70 h 138"/>
                    <a:gd name="T58" fmla="*/ 0 w 138"/>
                    <a:gd name="T59" fmla="*/ 84 h 138"/>
                    <a:gd name="T60" fmla="*/ 4 w 138"/>
                    <a:gd name="T61" fmla="*/ 96 h 138"/>
                    <a:gd name="T62" fmla="*/ 12 w 138"/>
                    <a:gd name="T63" fmla="*/ 108 h 138"/>
                    <a:gd name="T64" fmla="*/ 20 w 138"/>
                    <a:gd name="T65" fmla="*/ 118 h 138"/>
                    <a:gd name="T66" fmla="*/ 30 w 138"/>
                    <a:gd name="T67" fmla="*/ 126 h 138"/>
                    <a:gd name="T68" fmla="*/ 42 w 138"/>
                    <a:gd name="T69" fmla="*/ 134 h 138"/>
                    <a:gd name="T70" fmla="*/ 56 w 138"/>
                    <a:gd name="T71" fmla="*/ 138 h 138"/>
                    <a:gd name="T72" fmla="*/ 70 w 138"/>
                    <a:gd name="T73" fmla="*/ 138 h 138"/>
                    <a:gd name="T74" fmla="*/ 70 w 138"/>
                    <a:gd name="T75"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8" h="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39" name="组合 238"/>
              <p:cNvGrpSpPr/>
              <p:nvPr/>
            </p:nvGrpSpPr>
            <p:grpSpPr>
              <a:xfrm>
                <a:off x="6222535" y="2035391"/>
                <a:ext cx="245286" cy="622327"/>
                <a:chOff x="4294188" y="3405188"/>
                <a:chExt cx="555625" cy="1409700"/>
              </a:xfrm>
              <a:grpFill/>
            </p:grpSpPr>
            <p:sp>
              <p:nvSpPr>
                <p:cNvPr id="255" name="Freeform 9"/>
                <p:cNvSpPr/>
                <p:nvPr/>
              </p:nvSpPr>
              <p:spPr bwMode="auto">
                <a:xfrm>
                  <a:off x="4294188" y="3646488"/>
                  <a:ext cx="555625" cy="1168400"/>
                </a:xfrm>
                <a:custGeom>
                  <a:avLst/>
                  <a:gdLst>
                    <a:gd name="T0" fmla="*/ 90 w 350"/>
                    <a:gd name="T1" fmla="*/ 0 h 736"/>
                    <a:gd name="T2" fmla="*/ 78 w 350"/>
                    <a:gd name="T3" fmla="*/ 0 h 736"/>
                    <a:gd name="T4" fmla="*/ 48 w 350"/>
                    <a:gd name="T5" fmla="*/ 10 h 736"/>
                    <a:gd name="T6" fmla="*/ 20 w 350"/>
                    <a:gd name="T7" fmla="*/ 30 h 736"/>
                    <a:gd name="T8" fmla="*/ 6 w 350"/>
                    <a:gd name="T9" fmla="*/ 54 h 736"/>
                    <a:gd name="T10" fmla="*/ 0 w 350"/>
                    <a:gd name="T11" fmla="*/ 72 h 736"/>
                    <a:gd name="T12" fmla="*/ 0 w 350"/>
                    <a:gd name="T13" fmla="*/ 86 h 736"/>
                    <a:gd name="T14" fmla="*/ 0 w 350"/>
                    <a:gd name="T15" fmla="*/ 332 h 736"/>
                    <a:gd name="T16" fmla="*/ 10 w 350"/>
                    <a:gd name="T17" fmla="*/ 352 h 736"/>
                    <a:gd name="T18" fmla="*/ 30 w 350"/>
                    <a:gd name="T19" fmla="*/ 360 h 736"/>
                    <a:gd name="T20" fmla="*/ 40 w 350"/>
                    <a:gd name="T21" fmla="*/ 358 h 736"/>
                    <a:gd name="T22" fmla="*/ 56 w 350"/>
                    <a:gd name="T23" fmla="*/ 342 h 736"/>
                    <a:gd name="T24" fmla="*/ 58 w 350"/>
                    <a:gd name="T25" fmla="*/ 118 h 736"/>
                    <a:gd name="T26" fmla="*/ 84 w 350"/>
                    <a:gd name="T27" fmla="*/ 322 h 736"/>
                    <a:gd name="T28" fmla="*/ 84 w 350"/>
                    <a:gd name="T29" fmla="*/ 330 h 736"/>
                    <a:gd name="T30" fmla="*/ 84 w 350"/>
                    <a:gd name="T31" fmla="*/ 694 h 736"/>
                    <a:gd name="T32" fmla="*/ 88 w 350"/>
                    <a:gd name="T33" fmla="*/ 710 h 736"/>
                    <a:gd name="T34" fmla="*/ 96 w 350"/>
                    <a:gd name="T35" fmla="*/ 724 h 736"/>
                    <a:gd name="T36" fmla="*/ 108 w 350"/>
                    <a:gd name="T37" fmla="*/ 732 h 736"/>
                    <a:gd name="T38" fmla="*/ 124 w 350"/>
                    <a:gd name="T39" fmla="*/ 736 h 736"/>
                    <a:gd name="T40" fmla="*/ 132 w 350"/>
                    <a:gd name="T41" fmla="*/ 736 h 736"/>
                    <a:gd name="T42" fmla="*/ 148 w 350"/>
                    <a:gd name="T43" fmla="*/ 728 h 736"/>
                    <a:gd name="T44" fmla="*/ 158 w 350"/>
                    <a:gd name="T45" fmla="*/ 718 h 736"/>
                    <a:gd name="T46" fmla="*/ 164 w 350"/>
                    <a:gd name="T47" fmla="*/ 702 h 736"/>
                    <a:gd name="T48" fmla="*/ 164 w 350"/>
                    <a:gd name="T49" fmla="*/ 374 h 736"/>
                    <a:gd name="T50" fmla="*/ 184 w 350"/>
                    <a:gd name="T51" fmla="*/ 694 h 736"/>
                    <a:gd name="T52" fmla="*/ 186 w 350"/>
                    <a:gd name="T53" fmla="*/ 702 h 736"/>
                    <a:gd name="T54" fmla="*/ 192 w 350"/>
                    <a:gd name="T55" fmla="*/ 718 h 736"/>
                    <a:gd name="T56" fmla="*/ 202 w 350"/>
                    <a:gd name="T57" fmla="*/ 728 h 736"/>
                    <a:gd name="T58" fmla="*/ 218 w 350"/>
                    <a:gd name="T59" fmla="*/ 736 h 736"/>
                    <a:gd name="T60" fmla="*/ 226 w 350"/>
                    <a:gd name="T61" fmla="*/ 736 h 736"/>
                    <a:gd name="T62" fmla="*/ 240 w 350"/>
                    <a:gd name="T63" fmla="*/ 732 h 736"/>
                    <a:gd name="T64" fmla="*/ 254 w 350"/>
                    <a:gd name="T65" fmla="*/ 724 h 736"/>
                    <a:gd name="T66" fmla="*/ 262 w 350"/>
                    <a:gd name="T67" fmla="*/ 710 h 736"/>
                    <a:gd name="T68" fmla="*/ 266 w 350"/>
                    <a:gd name="T69" fmla="*/ 694 h 736"/>
                    <a:gd name="T70" fmla="*/ 266 w 350"/>
                    <a:gd name="T71" fmla="*/ 320 h 736"/>
                    <a:gd name="T72" fmla="*/ 288 w 350"/>
                    <a:gd name="T73" fmla="*/ 118 h 736"/>
                    <a:gd name="T74" fmla="*/ 288 w 350"/>
                    <a:gd name="T75" fmla="*/ 332 h 736"/>
                    <a:gd name="T76" fmla="*/ 290 w 350"/>
                    <a:gd name="T77" fmla="*/ 342 h 736"/>
                    <a:gd name="T78" fmla="*/ 306 w 350"/>
                    <a:gd name="T79" fmla="*/ 358 h 736"/>
                    <a:gd name="T80" fmla="*/ 318 w 350"/>
                    <a:gd name="T81" fmla="*/ 360 h 736"/>
                    <a:gd name="T82" fmla="*/ 340 w 350"/>
                    <a:gd name="T83" fmla="*/ 352 h 736"/>
                    <a:gd name="T84" fmla="*/ 350 w 350"/>
                    <a:gd name="T85" fmla="*/ 336 h 736"/>
                    <a:gd name="T86" fmla="*/ 350 w 350"/>
                    <a:gd name="T87" fmla="*/ 86 h 736"/>
                    <a:gd name="T88" fmla="*/ 350 w 350"/>
                    <a:gd name="T89" fmla="*/ 68 h 736"/>
                    <a:gd name="T90" fmla="*/ 348 w 350"/>
                    <a:gd name="T91" fmla="*/ 60 h 736"/>
                    <a:gd name="T92" fmla="*/ 338 w 350"/>
                    <a:gd name="T93" fmla="*/ 38 h 736"/>
                    <a:gd name="T94" fmla="*/ 316 w 350"/>
                    <a:gd name="T95" fmla="*/ 16 h 736"/>
                    <a:gd name="T96" fmla="*/ 284 w 350"/>
                    <a:gd name="T97" fmla="*/ 2 h 736"/>
                    <a:gd name="T98" fmla="*/ 266 w 350"/>
                    <a:gd name="T99"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0" h="736">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10"/>
                <p:cNvSpPr/>
                <p:nvPr/>
              </p:nvSpPr>
              <p:spPr bwMode="auto">
                <a:xfrm>
                  <a:off x="4462463" y="3405188"/>
                  <a:ext cx="219075" cy="219075"/>
                </a:xfrm>
                <a:custGeom>
                  <a:avLst/>
                  <a:gdLst>
                    <a:gd name="T0" fmla="*/ 70 w 138"/>
                    <a:gd name="T1" fmla="*/ 138 h 138"/>
                    <a:gd name="T2" fmla="*/ 70 w 138"/>
                    <a:gd name="T3" fmla="*/ 138 h 138"/>
                    <a:gd name="T4" fmla="*/ 84 w 138"/>
                    <a:gd name="T5" fmla="*/ 138 h 138"/>
                    <a:gd name="T6" fmla="*/ 96 w 138"/>
                    <a:gd name="T7" fmla="*/ 134 h 138"/>
                    <a:gd name="T8" fmla="*/ 108 w 138"/>
                    <a:gd name="T9" fmla="*/ 126 h 138"/>
                    <a:gd name="T10" fmla="*/ 118 w 138"/>
                    <a:gd name="T11" fmla="*/ 118 h 138"/>
                    <a:gd name="T12" fmla="*/ 128 w 138"/>
                    <a:gd name="T13" fmla="*/ 108 h 138"/>
                    <a:gd name="T14" fmla="*/ 134 w 138"/>
                    <a:gd name="T15" fmla="*/ 96 h 138"/>
                    <a:gd name="T16" fmla="*/ 138 w 138"/>
                    <a:gd name="T17" fmla="*/ 84 h 138"/>
                    <a:gd name="T18" fmla="*/ 138 w 138"/>
                    <a:gd name="T19" fmla="*/ 70 h 138"/>
                    <a:gd name="T20" fmla="*/ 138 w 138"/>
                    <a:gd name="T21" fmla="*/ 70 h 138"/>
                    <a:gd name="T22" fmla="*/ 138 w 138"/>
                    <a:gd name="T23" fmla="*/ 56 h 138"/>
                    <a:gd name="T24" fmla="*/ 134 w 138"/>
                    <a:gd name="T25" fmla="*/ 42 h 138"/>
                    <a:gd name="T26" fmla="*/ 128 w 138"/>
                    <a:gd name="T27" fmla="*/ 30 h 138"/>
                    <a:gd name="T28" fmla="*/ 118 w 138"/>
                    <a:gd name="T29" fmla="*/ 20 h 138"/>
                    <a:gd name="T30" fmla="*/ 108 w 138"/>
                    <a:gd name="T31" fmla="*/ 12 h 138"/>
                    <a:gd name="T32" fmla="*/ 96 w 138"/>
                    <a:gd name="T33" fmla="*/ 4 h 138"/>
                    <a:gd name="T34" fmla="*/ 84 w 138"/>
                    <a:gd name="T35" fmla="*/ 0 h 138"/>
                    <a:gd name="T36" fmla="*/ 70 w 138"/>
                    <a:gd name="T37" fmla="*/ 0 h 138"/>
                    <a:gd name="T38" fmla="*/ 70 w 138"/>
                    <a:gd name="T39" fmla="*/ 0 h 138"/>
                    <a:gd name="T40" fmla="*/ 56 w 138"/>
                    <a:gd name="T41" fmla="*/ 0 h 138"/>
                    <a:gd name="T42" fmla="*/ 42 w 138"/>
                    <a:gd name="T43" fmla="*/ 4 h 138"/>
                    <a:gd name="T44" fmla="*/ 30 w 138"/>
                    <a:gd name="T45" fmla="*/ 12 h 138"/>
                    <a:gd name="T46" fmla="*/ 20 w 138"/>
                    <a:gd name="T47" fmla="*/ 20 h 138"/>
                    <a:gd name="T48" fmla="*/ 12 w 138"/>
                    <a:gd name="T49" fmla="*/ 30 h 138"/>
                    <a:gd name="T50" fmla="*/ 4 w 138"/>
                    <a:gd name="T51" fmla="*/ 42 h 138"/>
                    <a:gd name="T52" fmla="*/ 0 w 138"/>
                    <a:gd name="T53" fmla="*/ 56 h 138"/>
                    <a:gd name="T54" fmla="*/ 0 w 138"/>
                    <a:gd name="T55" fmla="*/ 70 h 138"/>
                    <a:gd name="T56" fmla="*/ 0 w 138"/>
                    <a:gd name="T57" fmla="*/ 70 h 138"/>
                    <a:gd name="T58" fmla="*/ 0 w 138"/>
                    <a:gd name="T59" fmla="*/ 84 h 138"/>
                    <a:gd name="T60" fmla="*/ 4 w 138"/>
                    <a:gd name="T61" fmla="*/ 96 h 138"/>
                    <a:gd name="T62" fmla="*/ 12 w 138"/>
                    <a:gd name="T63" fmla="*/ 108 h 138"/>
                    <a:gd name="T64" fmla="*/ 20 w 138"/>
                    <a:gd name="T65" fmla="*/ 118 h 138"/>
                    <a:gd name="T66" fmla="*/ 30 w 138"/>
                    <a:gd name="T67" fmla="*/ 126 h 138"/>
                    <a:gd name="T68" fmla="*/ 42 w 138"/>
                    <a:gd name="T69" fmla="*/ 134 h 138"/>
                    <a:gd name="T70" fmla="*/ 56 w 138"/>
                    <a:gd name="T71" fmla="*/ 138 h 138"/>
                    <a:gd name="T72" fmla="*/ 70 w 138"/>
                    <a:gd name="T73" fmla="*/ 138 h 138"/>
                    <a:gd name="T74" fmla="*/ 70 w 138"/>
                    <a:gd name="T75"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8" h="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40" name="组合 239"/>
              <p:cNvGrpSpPr/>
              <p:nvPr/>
            </p:nvGrpSpPr>
            <p:grpSpPr>
              <a:xfrm>
                <a:off x="6499197" y="2035391"/>
                <a:ext cx="245286" cy="622327"/>
                <a:chOff x="4294188" y="3405188"/>
                <a:chExt cx="555625" cy="1409700"/>
              </a:xfrm>
              <a:grpFill/>
            </p:grpSpPr>
            <p:sp>
              <p:nvSpPr>
                <p:cNvPr id="253" name="Freeform 9"/>
                <p:cNvSpPr/>
                <p:nvPr/>
              </p:nvSpPr>
              <p:spPr bwMode="auto">
                <a:xfrm>
                  <a:off x="4294188" y="3646488"/>
                  <a:ext cx="555625" cy="1168400"/>
                </a:xfrm>
                <a:custGeom>
                  <a:avLst/>
                  <a:gdLst>
                    <a:gd name="T0" fmla="*/ 90 w 350"/>
                    <a:gd name="T1" fmla="*/ 0 h 736"/>
                    <a:gd name="T2" fmla="*/ 78 w 350"/>
                    <a:gd name="T3" fmla="*/ 0 h 736"/>
                    <a:gd name="T4" fmla="*/ 48 w 350"/>
                    <a:gd name="T5" fmla="*/ 10 h 736"/>
                    <a:gd name="T6" fmla="*/ 20 w 350"/>
                    <a:gd name="T7" fmla="*/ 30 h 736"/>
                    <a:gd name="T8" fmla="*/ 6 w 350"/>
                    <a:gd name="T9" fmla="*/ 54 h 736"/>
                    <a:gd name="T10" fmla="*/ 0 w 350"/>
                    <a:gd name="T11" fmla="*/ 72 h 736"/>
                    <a:gd name="T12" fmla="*/ 0 w 350"/>
                    <a:gd name="T13" fmla="*/ 86 h 736"/>
                    <a:gd name="T14" fmla="*/ 0 w 350"/>
                    <a:gd name="T15" fmla="*/ 332 h 736"/>
                    <a:gd name="T16" fmla="*/ 10 w 350"/>
                    <a:gd name="T17" fmla="*/ 352 h 736"/>
                    <a:gd name="T18" fmla="*/ 30 w 350"/>
                    <a:gd name="T19" fmla="*/ 360 h 736"/>
                    <a:gd name="T20" fmla="*/ 40 w 350"/>
                    <a:gd name="T21" fmla="*/ 358 h 736"/>
                    <a:gd name="T22" fmla="*/ 56 w 350"/>
                    <a:gd name="T23" fmla="*/ 342 h 736"/>
                    <a:gd name="T24" fmla="*/ 58 w 350"/>
                    <a:gd name="T25" fmla="*/ 118 h 736"/>
                    <a:gd name="T26" fmla="*/ 84 w 350"/>
                    <a:gd name="T27" fmla="*/ 322 h 736"/>
                    <a:gd name="T28" fmla="*/ 84 w 350"/>
                    <a:gd name="T29" fmla="*/ 330 h 736"/>
                    <a:gd name="T30" fmla="*/ 84 w 350"/>
                    <a:gd name="T31" fmla="*/ 694 h 736"/>
                    <a:gd name="T32" fmla="*/ 88 w 350"/>
                    <a:gd name="T33" fmla="*/ 710 h 736"/>
                    <a:gd name="T34" fmla="*/ 96 w 350"/>
                    <a:gd name="T35" fmla="*/ 724 h 736"/>
                    <a:gd name="T36" fmla="*/ 108 w 350"/>
                    <a:gd name="T37" fmla="*/ 732 h 736"/>
                    <a:gd name="T38" fmla="*/ 124 w 350"/>
                    <a:gd name="T39" fmla="*/ 736 h 736"/>
                    <a:gd name="T40" fmla="*/ 132 w 350"/>
                    <a:gd name="T41" fmla="*/ 736 h 736"/>
                    <a:gd name="T42" fmla="*/ 148 w 350"/>
                    <a:gd name="T43" fmla="*/ 728 h 736"/>
                    <a:gd name="T44" fmla="*/ 158 w 350"/>
                    <a:gd name="T45" fmla="*/ 718 h 736"/>
                    <a:gd name="T46" fmla="*/ 164 w 350"/>
                    <a:gd name="T47" fmla="*/ 702 h 736"/>
                    <a:gd name="T48" fmla="*/ 164 w 350"/>
                    <a:gd name="T49" fmla="*/ 374 h 736"/>
                    <a:gd name="T50" fmla="*/ 184 w 350"/>
                    <a:gd name="T51" fmla="*/ 694 h 736"/>
                    <a:gd name="T52" fmla="*/ 186 w 350"/>
                    <a:gd name="T53" fmla="*/ 702 h 736"/>
                    <a:gd name="T54" fmla="*/ 192 w 350"/>
                    <a:gd name="T55" fmla="*/ 718 h 736"/>
                    <a:gd name="T56" fmla="*/ 202 w 350"/>
                    <a:gd name="T57" fmla="*/ 728 h 736"/>
                    <a:gd name="T58" fmla="*/ 218 w 350"/>
                    <a:gd name="T59" fmla="*/ 736 h 736"/>
                    <a:gd name="T60" fmla="*/ 226 w 350"/>
                    <a:gd name="T61" fmla="*/ 736 h 736"/>
                    <a:gd name="T62" fmla="*/ 240 w 350"/>
                    <a:gd name="T63" fmla="*/ 732 h 736"/>
                    <a:gd name="T64" fmla="*/ 254 w 350"/>
                    <a:gd name="T65" fmla="*/ 724 h 736"/>
                    <a:gd name="T66" fmla="*/ 262 w 350"/>
                    <a:gd name="T67" fmla="*/ 710 h 736"/>
                    <a:gd name="T68" fmla="*/ 266 w 350"/>
                    <a:gd name="T69" fmla="*/ 694 h 736"/>
                    <a:gd name="T70" fmla="*/ 266 w 350"/>
                    <a:gd name="T71" fmla="*/ 320 h 736"/>
                    <a:gd name="T72" fmla="*/ 288 w 350"/>
                    <a:gd name="T73" fmla="*/ 118 h 736"/>
                    <a:gd name="T74" fmla="*/ 288 w 350"/>
                    <a:gd name="T75" fmla="*/ 332 h 736"/>
                    <a:gd name="T76" fmla="*/ 290 w 350"/>
                    <a:gd name="T77" fmla="*/ 342 h 736"/>
                    <a:gd name="T78" fmla="*/ 306 w 350"/>
                    <a:gd name="T79" fmla="*/ 358 h 736"/>
                    <a:gd name="T80" fmla="*/ 318 w 350"/>
                    <a:gd name="T81" fmla="*/ 360 h 736"/>
                    <a:gd name="T82" fmla="*/ 340 w 350"/>
                    <a:gd name="T83" fmla="*/ 352 h 736"/>
                    <a:gd name="T84" fmla="*/ 350 w 350"/>
                    <a:gd name="T85" fmla="*/ 336 h 736"/>
                    <a:gd name="T86" fmla="*/ 350 w 350"/>
                    <a:gd name="T87" fmla="*/ 86 h 736"/>
                    <a:gd name="T88" fmla="*/ 350 w 350"/>
                    <a:gd name="T89" fmla="*/ 68 h 736"/>
                    <a:gd name="T90" fmla="*/ 348 w 350"/>
                    <a:gd name="T91" fmla="*/ 60 h 736"/>
                    <a:gd name="T92" fmla="*/ 338 w 350"/>
                    <a:gd name="T93" fmla="*/ 38 h 736"/>
                    <a:gd name="T94" fmla="*/ 316 w 350"/>
                    <a:gd name="T95" fmla="*/ 16 h 736"/>
                    <a:gd name="T96" fmla="*/ 284 w 350"/>
                    <a:gd name="T97" fmla="*/ 2 h 736"/>
                    <a:gd name="T98" fmla="*/ 266 w 350"/>
                    <a:gd name="T99"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0" h="736">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10"/>
                <p:cNvSpPr/>
                <p:nvPr/>
              </p:nvSpPr>
              <p:spPr bwMode="auto">
                <a:xfrm>
                  <a:off x="4462463" y="3405188"/>
                  <a:ext cx="219075" cy="219075"/>
                </a:xfrm>
                <a:custGeom>
                  <a:avLst/>
                  <a:gdLst>
                    <a:gd name="T0" fmla="*/ 70 w 138"/>
                    <a:gd name="T1" fmla="*/ 138 h 138"/>
                    <a:gd name="T2" fmla="*/ 70 w 138"/>
                    <a:gd name="T3" fmla="*/ 138 h 138"/>
                    <a:gd name="T4" fmla="*/ 84 w 138"/>
                    <a:gd name="T5" fmla="*/ 138 h 138"/>
                    <a:gd name="T6" fmla="*/ 96 w 138"/>
                    <a:gd name="T7" fmla="*/ 134 h 138"/>
                    <a:gd name="T8" fmla="*/ 108 w 138"/>
                    <a:gd name="T9" fmla="*/ 126 h 138"/>
                    <a:gd name="T10" fmla="*/ 118 w 138"/>
                    <a:gd name="T11" fmla="*/ 118 h 138"/>
                    <a:gd name="T12" fmla="*/ 128 w 138"/>
                    <a:gd name="T13" fmla="*/ 108 h 138"/>
                    <a:gd name="T14" fmla="*/ 134 w 138"/>
                    <a:gd name="T15" fmla="*/ 96 h 138"/>
                    <a:gd name="T16" fmla="*/ 138 w 138"/>
                    <a:gd name="T17" fmla="*/ 84 h 138"/>
                    <a:gd name="T18" fmla="*/ 138 w 138"/>
                    <a:gd name="T19" fmla="*/ 70 h 138"/>
                    <a:gd name="T20" fmla="*/ 138 w 138"/>
                    <a:gd name="T21" fmla="*/ 70 h 138"/>
                    <a:gd name="T22" fmla="*/ 138 w 138"/>
                    <a:gd name="T23" fmla="*/ 56 h 138"/>
                    <a:gd name="T24" fmla="*/ 134 w 138"/>
                    <a:gd name="T25" fmla="*/ 42 h 138"/>
                    <a:gd name="T26" fmla="*/ 128 w 138"/>
                    <a:gd name="T27" fmla="*/ 30 h 138"/>
                    <a:gd name="T28" fmla="*/ 118 w 138"/>
                    <a:gd name="T29" fmla="*/ 20 h 138"/>
                    <a:gd name="T30" fmla="*/ 108 w 138"/>
                    <a:gd name="T31" fmla="*/ 12 h 138"/>
                    <a:gd name="T32" fmla="*/ 96 w 138"/>
                    <a:gd name="T33" fmla="*/ 4 h 138"/>
                    <a:gd name="T34" fmla="*/ 84 w 138"/>
                    <a:gd name="T35" fmla="*/ 0 h 138"/>
                    <a:gd name="T36" fmla="*/ 70 w 138"/>
                    <a:gd name="T37" fmla="*/ 0 h 138"/>
                    <a:gd name="T38" fmla="*/ 70 w 138"/>
                    <a:gd name="T39" fmla="*/ 0 h 138"/>
                    <a:gd name="T40" fmla="*/ 56 w 138"/>
                    <a:gd name="T41" fmla="*/ 0 h 138"/>
                    <a:gd name="T42" fmla="*/ 42 w 138"/>
                    <a:gd name="T43" fmla="*/ 4 h 138"/>
                    <a:gd name="T44" fmla="*/ 30 w 138"/>
                    <a:gd name="T45" fmla="*/ 12 h 138"/>
                    <a:gd name="T46" fmla="*/ 20 w 138"/>
                    <a:gd name="T47" fmla="*/ 20 h 138"/>
                    <a:gd name="T48" fmla="*/ 12 w 138"/>
                    <a:gd name="T49" fmla="*/ 30 h 138"/>
                    <a:gd name="T50" fmla="*/ 4 w 138"/>
                    <a:gd name="T51" fmla="*/ 42 h 138"/>
                    <a:gd name="T52" fmla="*/ 0 w 138"/>
                    <a:gd name="T53" fmla="*/ 56 h 138"/>
                    <a:gd name="T54" fmla="*/ 0 w 138"/>
                    <a:gd name="T55" fmla="*/ 70 h 138"/>
                    <a:gd name="T56" fmla="*/ 0 w 138"/>
                    <a:gd name="T57" fmla="*/ 70 h 138"/>
                    <a:gd name="T58" fmla="*/ 0 w 138"/>
                    <a:gd name="T59" fmla="*/ 84 h 138"/>
                    <a:gd name="T60" fmla="*/ 4 w 138"/>
                    <a:gd name="T61" fmla="*/ 96 h 138"/>
                    <a:gd name="T62" fmla="*/ 12 w 138"/>
                    <a:gd name="T63" fmla="*/ 108 h 138"/>
                    <a:gd name="T64" fmla="*/ 20 w 138"/>
                    <a:gd name="T65" fmla="*/ 118 h 138"/>
                    <a:gd name="T66" fmla="*/ 30 w 138"/>
                    <a:gd name="T67" fmla="*/ 126 h 138"/>
                    <a:gd name="T68" fmla="*/ 42 w 138"/>
                    <a:gd name="T69" fmla="*/ 134 h 138"/>
                    <a:gd name="T70" fmla="*/ 56 w 138"/>
                    <a:gd name="T71" fmla="*/ 138 h 138"/>
                    <a:gd name="T72" fmla="*/ 70 w 138"/>
                    <a:gd name="T73" fmla="*/ 138 h 138"/>
                    <a:gd name="T74" fmla="*/ 70 w 138"/>
                    <a:gd name="T75"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8" h="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41" name="组合 240"/>
              <p:cNvGrpSpPr/>
              <p:nvPr/>
            </p:nvGrpSpPr>
            <p:grpSpPr>
              <a:xfrm>
                <a:off x="7052521" y="2035391"/>
                <a:ext cx="245286" cy="622327"/>
                <a:chOff x="4294188" y="3405188"/>
                <a:chExt cx="555625" cy="1409700"/>
              </a:xfrm>
              <a:grpFill/>
            </p:grpSpPr>
            <p:sp>
              <p:nvSpPr>
                <p:cNvPr id="251" name="Freeform 9"/>
                <p:cNvSpPr/>
                <p:nvPr/>
              </p:nvSpPr>
              <p:spPr bwMode="auto">
                <a:xfrm>
                  <a:off x="4294188" y="3646488"/>
                  <a:ext cx="555625" cy="1168400"/>
                </a:xfrm>
                <a:custGeom>
                  <a:avLst/>
                  <a:gdLst>
                    <a:gd name="T0" fmla="*/ 90 w 350"/>
                    <a:gd name="T1" fmla="*/ 0 h 736"/>
                    <a:gd name="T2" fmla="*/ 78 w 350"/>
                    <a:gd name="T3" fmla="*/ 0 h 736"/>
                    <a:gd name="T4" fmla="*/ 48 w 350"/>
                    <a:gd name="T5" fmla="*/ 10 h 736"/>
                    <a:gd name="T6" fmla="*/ 20 w 350"/>
                    <a:gd name="T7" fmla="*/ 30 h 736"/>
                    <a:gd name="T8" fmla="*/ 6 w 350"/>
                    <a:gd name="T9" fmla="*/ 54 h 736"/>
                    <a:gd name="T10" fmla="*/ 0 w 350"/>
                    <a:gd name="T11" fmla="*/ 72 h 736"/>
                    <a:gd name="T12" fmla="*/ 0 w 350"/>
                    <a:gd name="T13" fmla="*/ 86 h 736"/>
                    <a:gd name="T14" fmla="*/ 0 w 350"/>
                    <a:gd name="T15" fmla="*/ 332 h 736"/>
                    <a:gd name="T16" fmla="*/ 10 w 350"/>
                    <a:gd name="T17" fmla="*/ 352 h 736"/>
                    <a:gd name="T18" fmla="*/ 30 w 350"/>
                    <a:gd name="T19" fmla="*/ 360 h 736"/>
                    <a:gd name="T20" fmla="*/ 40 w 350"/>
                    <a:gd name="T21" fmla="*/ 358 h 736"/>
                    <a:gd name="T22" fmla="*/ 56 w 350"/>
                    <a:gd name="T23" fmla="*/ 342 h 736"/>
                    <a:gd name="T24" fmla="*/ 58 w 350"/>
                    <a:gd name="T25" fmla="*/ 118 h 736"/>
                    <a:gd name="T26" fmla="*/ 84 w 350"/>
                    <a:gd name="T27" fmla="*/ 322 h 736"/>
                    <a:gd name="T28" fmla="*/ 84 w 350"/>
                    <a:gd name="T29" fmla="*/ 330 h 736"/>
                    <a:gd name="T30" fmla="*/ 84 w 350"/>
                    <a:gd name="T31" fmla="*/ 694 h 736"/>
                    <a:gd name="T32" fmla="*/ 88 w 350"/>
                    <a:gd name="T33" fmla="*/ 710 h 736"/>
                    <a:gd name="T34" fmla="*/ 96 w 350"/>
                    <a:gd name="T35" fmla="*/ 724 h 736"/>
                    <a:gd name="T36" fmla="*/ 108 w 350"/>
                    <a:gd name="T37" fmla="*/ 732 h 736"/>
                    <a:gd name="T38" fmla="*/ 124 w 350"/>
                    <a:gd name="T39" fmla="*/ 736 h 736"/>
                    <a:gd name="T40" fmla="*/ 132 w 350"/>
                    <a:gd name="T41" fmla="*/ 736 h 736"/>
                    <a:gd name="T42" fmla="*/ 148 w 350"/>
                    <a:gd name="T43" fmla="*/ 728 h 736"/>
                    <a:gd name="T44" fmla="*/ 158 w 350"/>
                    <a:gd name="T45" fmla="*/ 718 h 736"/>
                    <a:gd name="T46" fmla="*/ 164 w 350"/>
                    <a:gd name="T47" fmla="*/ 702 h 736"/>
                    <a:gd name="T48" fmla="*/ 164 w 350"/>
                    <a:gd name="T49" fmla="*/ 374 h 736"/>
                    <a:gd name="T50" fmla="*/ 184 w 350"/>
                    <a:gd name="T51" fmla="*/ 694 h 736"/>
                    <a:gd name="T52" fmla="*/ 186 w 350"/>
                    <a:gd name="T53" fmla="*/ 702 h 736"/>
                    <a:gd name="T54" fmla="*/ 192 w 350"/>
                    <a:gd name="T55" fmla="*/ 718 h 736"/>
                    <a:gd name="T56" fmla="*/ 202 w 350"/>
                    <a:gd name="T57" fmla="*/ 728 h 736"/>
                    <a:gd name="T58" fmla="*/ 218 w 350"/>
                    <a:gd name="T59" fmla="*/ 736 h 736"/>
                    <a:gd name="T60" fmla="*/ 226 w 350"/>
                    <a:gd name="T61" fmla="*/ 736 h 736"/>
                    <a:gd name="T62" fmla="*/ 240 w 350"/>
                    <a:gd name="T63" fmla="*/ 732 h 736"/>
                    <a:gd name="T64" fmla="*/ 254 w 350"/>
                    <a:gd name="T65" fmla="*/ 724 h 736"/>
                    <a:gd name="T66" fmla="*/ 262 w 350"/>
                    <a:gd name="T67" fmla="*/ 710 h 736"/>
                    <a:gd name="T68" fmla="*/ 266 w 350"/>
                    <a:gd name="T69" fmla="*/ 694 h 736"/>
                    <a:gd name="T70" fmla="*/ 266 w 350"/>
                    <a:gd name="T71" fmla="*/ 320 h 736"/>
                    <a:gd name="T72" fmla="*/ 288 w 350"/>
                    <a:gd name="T73" fmla="*/ 118 h 736"/>
                    <a:gd name="T74" fmla="*/ 288 w 350"/>
                    <a:gd name="T75" fmla="*/ 332 h 736"/>
                    <a:gd name="T76" fmla="*/ 290 w 350"/>
                    <a:gd name="T77" fmla="*/ 342 h 736"/>
                    <a:gd name="T78" fmla="*/ 306 w 350"/>
                    <a:gd name="T79" fmla="*/ 358 h 736"/>
                    <a:gd name="T80" fmla="*/ 318 w 350"/>
                    <a:gd name="T81" fmla="*/ 360 h 736"/>
                    <a:gd name="T82" fmla="*/ 340 w 350"/>
                    <a:gd name="T83" fmla="*/ 352 h 736"/>
                    <a:gd name="T84" fmla="*/ 350 w 350"/>
                    <a:gd name="T85" fmla="*/ 336 h 736"/>
                    <a:gd name="T86" fmla="*/ 350 w 350"/>
                    <a:gd name="T87" fmla="*/ 86 h 736"/>
                    <a:gd name="T88" fmla="*/ 350 w 350"/>
                    <a:gd name="T89" fmla="*/ 68 h 736"/>
                    <a:gd name="T90" fmla="*/ 348 w 350"/>
                    <a:gd name="T91" fmla="*/ 60 h 736"/>
                    <a:gd name="T92" fmla="*/ 338 w 350"/>
                    <a:gd name="T93" fmla="*/ 38 h 736"/>
                    <a:gd name="T94" fmla="*/ 316 w 350"/>
                    <a:gd name="T95" fmla="*/ 16 h 736"/>
                    <a:gd name="T96" fmla="*/ 284 w 350"/>
                    <a:gd name="T97" fmla="*/ 2 h 736"/>
                    <a:gd name="T98" fmla="*/ 266 w 350"/>
                    <a:gd name="T99"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0" h="736">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10"/>
                <p:cNvSpPr/>
                <p:nvPr/>
              </p:nvSpPr>
              <p:spPr bwMode="auto">
                <a:xfrm>
                  <a:off x="4462463" y="3405188"/>
                  <a:ext cx="219075" cy="219075"/>
                </a:xfrm>
                <a:custGeom>
                  <a:avLst/>
                  <a:gdLst>
                    <a:gd name="T0" fmla="*/ 70 w 138"/>
                    <a:gd name="T1" fmla="*/ 138 h 138"/>
                    <a:gd name="T2" fmla="*/ 70 w 138"/>
                    <a:gd name="T3" fmla="*/ 138 h 138"/>
                    <a:gd name="T4" fmla="*/ 84 w 138"/>
                    <a:gd name="T5" fmla="*/ 138 h 138"/>
                    <a:gd name="T6" fmla="*/ 96 w 138"/>
                    <a:gd name="T7" fmla="*/ 134 h 138"/>
                    <a:gd name="T8" fmla="*/ 108 w 138"/>
                    <a:gd name="T9" fmla="*/ 126 h 138"/>
                    <a:gd name="T10" fmla="*/ 118 w 138"/>
                    <a:gd name="T11" fmla="*/ 118 h 138"/>
                    <a:gd name="T12" fmla="*/ 128 w 138"/>
                    <a:gd name="T13" fmla="*/ 108 h 138"/>
                    <a:gd name="T14" fmla="*/ 134 w 138"/>
                    <a:gd name="T15" fmla="*/ 96 h 138"/>
                    <a:gd name="T16" fmla="*/ 138 w 138"/>
                    <a:gd name="T17" fmla="*/ 84 h 138"/>
                    <a:gd name="T18" fmla="*/ 138 w 138"/>
                    <a:gd name="T19" fmla="*/ 70 h 138"/>
                    <a:gd name="T20" fmla="*/ 138 w 138"/>
                    <a:gd name="T21" fmla="*/ 70 h 138"/>
                    <a:gd name="T22" fmla="*/ 138 w 138"/>
                    <a:gd name="T23" fmla="*/ 56 h 138"/>
                    <a:gd name="T24" fmla="*/ 134 w 138"/>
                    <a:gd name="T25" fmla="*/ 42 h 138"/>
                    <a:gd name="T26" fmla="*/ 128 w 138"/>
                    <a:gd name="T27" fmla="*/ 30 h 138"/>
                    <a:gd name="T28" fmla="*/ 118 w 138"/>
                    <a:gd name="T29" fmla="*/ 20 h 138"/>
                    <a:gd name="T30" fmla="*/ 108 w 138"/>
                    <a:gd name="T31" fmla="*/ 12 h 138"/>
                    <a:gd name="T32" fmla="*/ 96 w 138"/>
                    <a:gd name="T33" fmla="*/ 4 h 138"/>
                    <a:gd name="T34" fmla="*/ 84 w 138"/>
                    <a:gd name="T35" fmla="*/ 0 h 138"/>
                    <a:gd name="T36" fmla="*/ 70 w 138"/>
                    <a:gd name="T37" fmla="*/ 0 h 138"/>
                    <a:gd name="T38" fmla="*/ 70 w 138"/>
                    <a:gd name="T39" fmla="*/ 0 h 138"/>
                    <a:gd name="T40" fmla="*/ 56 w 138"/>
                    <a:gd name="T41" fmla="*/ 0 h 138"/>
                    <a:gd name="T42" fmla="*/ 42 w 138"/>
                    <a:gd name="T43" fmla="*/ 4 h 138"/>
                    <a:gd name="T44" fmla="*/ 30 w 138"/>
                    <a:gd name="T45" fmla="*/ 12 h 138"/>
                    <a:gd name="T46" fmla="*/ 20 w 138"/>
                    <a:gd name="T47" fmla="*/ 20 h 138"/>
                    <a:gd name="T48" fmla="*/ 12 w 138"/>
                    <a:gd name="T49" fmla="*/ 30 h 138"/>
                    <a:gd name="T50" fmla="*/ 4 w 138"/>
                    <a:gd name="T51" fmla="*/ 42 h 138"/>
                    <a:gd name="T52" fmla="*/ 0 w 138"/>
                    <a:gd name="T53" fmla="*/ 56 h 138"/>
                    <a:gd name="T54" fmla="*/ 0 w 138"/>
                    <a:gd name="T55" fmla="*/ 70 h 138"/>
                    <a:gd name="T56" fmla="*/ 0 w 138"/>
                    <a:gd name="T57" fmla="*/ 70 h 138"/>
                    <a:gd name="T58" fmla="*/ 0 w 138"/>
                    <a:gd name="T59" fmla="*/ 84 h 138"/>
                    <a:gd name="T60" fmla="*/ 4 w 138"/>
                    <a:gd name="T61" fmla="*/ 96 h 138"/>
                    <a:gd name="T62" fmla="*/ 12 w 138"/>
                    <a:gd name="T63" fmla="*/ 108 h 138"/>
                    <a:gd name="T64" fmla="*/ 20 w 138"/>
                    <a:gd name="T65" fmla="*/ 118 h 138"/>
                    <a:gd name="T66" fmla="*/ 30 w 138"/>
                    <a:gd name="T67" fmla="*/ 126 h 138"/>
                    <a:gd name="T68" fmla="*/ 42 w 138"/>
                    <a:gd name="T69" fmla="*/ 134 h 138"/>
                    <a:gd name="T70" fmla="*/ 56 w 138"/>
                    <a:gd name="T71" fmla="*/ 138 h 138"/>
                    <a:gd name="T72" fmla="*/ 70 w 138"/>
                    <a:gd name="T73" fmla="*/ 138 h 138"/>
                    <a:gd name="T74" fmla="*/ 70 w 138"/>
                    <a:gd name="T75"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8" h="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42" name="组合 241"/>
              <p:cNvGrpSpPr/>
              <p:nvPr/>
            </p:nvGrpSpPr>
            <p:grpSpPr>
              <a:xfrm>
                <a:off x="7329183" y="2035391"/>
                <a:ext cx="245286" cy="622327"/>
                <a:chOff x="4294188" y="3405188"/>
                <a:chExt cx="555625" cy="1409700"/>
              </a:xfrm>
              <a:grpFill/>
            </p:grpSpPr>
            <p:sp>
              <p:nvSpPr>
                <p:cNvPr id="249" name="Freeform 9"/>
                <p:cNvSpPr/>
                <p:nvPr/>
              </p:nvSpPr>
              <p:spPr bwMode="auto">
                <a:xfrm>
                  <a:off x="4294188" y="3646488"/>
                  <a:ext cx="555625" cy="1168400"/>
                </a:xfrm>
                <a:custGeom>
                  <a:avLst/>
                  <a:gdLst>
                    <a:gd name="T0" fmla="*/ 90 w 350"/>
                    <a:gd name="T1" fmla="*/ 0 h 736"/>
                    <a:gd name="T2" fmla="*/ 78 w 350"/>
                    <a:gd name="T3" fmla="*/ 0 h 736"/>
                    <a:gd name="T4" fmla="*/ 48 w 350"/>
                    <a:gd name="T5" fmla="*/ 10 h 736"/>
                    <a:gd name="T6" fmla="*/ 20 w 350"/>
                    <a:gd name="T7" fmla="*/ 30 h 736"/>
                    <a:gd name="T8" fmla="*/ 6 w 350"/>
                    <a:gd name="T9" fmla="*/ 54 h 736"/>
                    <a:gd name="T10" fmla="*/ 0 w 350"/>
                    <a:gd name="T11" fmla="*/ 72 h 736"/>
                    <a:gd name="T12" fmla="*/ 0 w 350"/>
                    <a:gd name="T13" fmla="*/ 86 h 736"/>
                    <a:gd name="T14" fmla="*/ 0 w 350"/>
                    <a:gd name="T15" fmla="*/ 332 h 736"/>
                    <a:gd name="T16" fmla="*/ 10 w 350"/>
                    <a:gd name="T17" fmla="*/ 352 h 736"/>
                    <a:gd name="T18" fmla="*/ 30 w 350"/>
                    <a:gd name="T19" fmla="*/ 360 h 736"/>
                    <a:gd name="T20" fmla="*/ 40 w 350"/>
                    <a:gd name="T21" fmla="*/ 358 h 736"/>
                    <a:gd name="T22" fmla="*/ 56 w 350"/>
                    <a:gd name="T23" fmla="*/ 342 h 736"/>
                    <a:gd name="T24" fmla="*/ 58 w 350"/>
                    <a:gd name="T25" fmla="*/ 118 h 736"/>
                    <a:gd name="T26" fmla="*/ 84 w 350"/>
                    <a:gd name="T27" fmla="*/ 322 h 736"/>
                    <a:gd name="T28" fmla="*/ 84 w 350"/>
                    <a:gd name="T29" fmla="*/ 330 h 736"/>
                    <a:gd name="T30" fmla="*/ 84 w 350"/>
                    <a:gd name="T31" fmla="*/ 694 h 736"/>
                    <a:gd name="T32" fmla="*/ 88 w 350"/>
                    <a:gd name="T33" fmla="*/ 710 h 736"/>
                    <a:gd name="T34" fmla="*/ 96 w 350"/>
                    <a:gd name="T35" fmla="*/ 724 h 736"/>
                    <a:gd name="T36" fmla="*/ 108 w 350"/>
                    <a:gd name="T37" fmla="*/ 732 h 736"/>
                    <a:gd name="T38" fmla="*/ 124 w 350"/>
                    <a:gd name="T39" fmla="*/ 736 h 736"/>
                    <a:gd name="T40" fmla="*/ 132 w 350"/>
                    <a:gd name="T41" fmla="*/ 736 h 736"/>
                    <a:gd name="T42" fmla="*/ 148 w 350"/>
                    <a:gd name="T43" fmla="*/ 728 h 736"/>
                    <a:gd name="T44" fmla="*/ 158 w 350"/>
                    <a:gd name="T45" fmla="*/ 718 h 736"/>
                    <a:gd name="T46" fmla="*/ 164 w 350"/>
                    <a:gd name="T47" fmla="*/ 702 h 736"/>
                    <a:gd name="T48" fmla="*/ 164 w 350"/>
                    <a:gd name="T49" fmla="*/ 374 h 736"/>
                    <a:gd name="T50" fmla="*/ 184 w 350"/>
                    <a:gd name="T51" fmla="*/ 694 h 736"/>
                    <a:gd name="T52" fmla="*/ 186 w 350"/>
                    <a:gd name="T53" fmla="*/ 702 h 736"/>
                    <a:gd name="T54" fmla="*/ 192 w 350"/>
                    <a:gd name="T55" fmla="*/ 718 h 736"/>
                    <a:gd name="T56" fmla="*/ 202 w 350"/>
                    <a:gd name="T57" fmla="*/ 728 h 736"/>
                    <a:gd name="T58" fmla="*/ 218 w 350"/>
                    <a:gd name="T59" fmla="*/ 736 h 736"/>
                    <a:gd name="T60" fmla="*/ 226 w 350"/>
                    <a:gd name="T61" fmla="*/ 736 h 736"/>
                    <a:gd name="T62" fmla="*/ 240 w 350"/>
                    <a:gd name="T63" fmla="*/ 732 h 736"/>
                    <a:gd name="T64" fmla="*/ 254 w 350"/>
                    <a:gd name="T65" fmla="*/ 724 h 736"/>
                    <a:gd name="T66" fmla="*/ 262 w 350"/>
                    <a:gd name="T67" fmla="*/ 710 h 736"/>
                    <a:gd name="T68" fmla="*/ 266 w 350"/>
                    <a:gd name="T69" fmla="*/ 694 h 736"/>
                    <a:gd name="T70" fmla="*/ 266 w 350"/>
                    <a:gd name="T71" fmla="*/ 320 h 736"/>
                    <a:gd name="T72" fmla="*/ 288 w 350"/>
                    <a:gd name="T73" fmla="*/ 118 h 736"/>
                    <a:gd name="T74" fmla="*/ 288 w 350"/>
                    <a:gd name="T75" fmla="*/ 332 h 736"/>
                    <a:gd name="T76" fmla="*/ 290 w 350"/>
                    <a:gd name="T77" fmla="*/ 342 h 736"/>
                    <a:gd name="T78" fmla="*/ 306 w 350"/>
                    <a:gd name="T79" fmla="*/ 358 h 736"/>
                    <a:gd name="T80" fmla="*/ 318 w 350"/>
                    <a:gd name="T81" fmla="*/ 360 h 736"/>
                    <a:gd name="T82" fmla="*/ 340 w 350"/>
                    <a:gd name="T83" fmla="*/ 352 h 736"/>
                    <a:gd name="T84" fmla="*/ 350 w 350"/>
                    <a:gd name="T85" fmla="*/ 336 h 736"/>
                    <a:gd name="T86" fmla="*/ 350 w 350"/>
                    <a:gd name="T87" fmla="*/ 86 h 736"/>
                    <a:gd name="T88" fmla="*/ 350 w 350"/>
                    <a:gd name="T89" fmla="*/ 68 h 736"/>
                    <a:gd name="T90" fmla="*/ 348 w 350"/>
                    <a:gd name="T91" fmla="*/ 60 h 736"/>
                    <a:gd name="T92" fmla="*/ 338 w 350"/>
                    <a:gd name="T93" fmla="*/ 38 h 736"/>
                    <a:gd name="T94" fmla="*/ 316 w 350"/>
                    <a:gd name="T95" fmla="*/ 16 h 736"/>
                    <a:gd name="T96" fmla="*/ 284 w 350"/>
                    <a:gd name="T97" fmla="*/ 2 h 736"/>
                    <a:gd name="T98" fmla="*/ 266 w 350"/>
                    <a:gd name="T99"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0" h="736">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10"/>
                <p:cNvSpPr/>
                <p:nvPr/>
              </p:nvSpPr>
              <p:spPr bwMode="auto">
                <a:xfrm>
                  <a:off x="4462463" y="3405188"/>
                  <a:ext cx="219075" cy="219075"/>
                </a:xfrm>
                <a:custGeom>
                  <a:avLst/>
                  <a:gdLst>
                    <a:gd name="T0" fmla="*/ 70 w 138"/>
                    <a:gd name="T1" fmla="*/ 138 h 138"/>
                    <a:gd name="T2" fmla="*/ 70 w 138"/>
                    <a:gd name="T3" fmla="*/ 138 h 138"/>
                    <a:gd name="T4" fmla="*/ 84 w 138"/>
                    <a:gd name="T5" fmla="*/ 138 h 138"/>
                    <a:gd name="T6" fmla="*/ 96 w 138"/>
                    <a:gd name="T7" fmla="*/ 134 h 138"/>
                    <a:gd name="T8" fmla="*/ 108 w 138"/>
                    <a:gd name="T9" fmla="*/ 126 h 138"/>
                    <a:gd name="T10" fmla="*/ 118 w 138"/>
                    <a:gd name="T11" fmla="*/ 118 h 138"/>
                    <a:gd name="T12" fmla="*/ 128 w 138"/>
                    <a:gd name="T13" fmla="*/ 108 h 138"/>
                    <a:gd name="T14" fmla="*/ 134 w 138"/>
                    <a:gd name="T15" fmla="*/ 96 h 138"/>
                    <a:gd name="T16" fmla="*/ 138 w 138"/>
                    <a:gd name="T17" fmla="*/ 84 h 138"/>
                    <a:gd name="T18" fmla="*/ 138 w 138"/>
                    <a:gd name="T19" fmla="*/ 70 h 138"/>
                    <a:gd name="T20" fmla="*/ 138 w 138"/>
                    <a:gd name="T21" fmla="*/ 70 h 138"/>
                    <a:gd name="T22" fmla="*/ 138 w 138"/>
                    <a:gd name="T23" fmla="*/ 56 h 138"/>
                    <a:gd name="T24" fmla="*/ 134 w 138"/>
                    <a:gd name="T25" fmla="*/ 42 h 138"/>
                    <a:gd name="T26" fmla="*/ 128 w 138"/>
                    <a:gd name="T27" fmla="*/ 30 h 138"/>
                    <a:gd name="T28" fmla="*/ 118 w 138"/>
                    <a:gd name="T29" fmla="*/ 20 h 138"/>
                    <a:gd name="T30" fmla="*/ 108 w 138"/>
                    <a:gd name="T31" fmla="*/ 12 h 138"/>
                    <a:gd name="T32" fmla="*/ 96 w 138"/>
                    <a:gd name="T33" fmla="*/ 4 h 138"/>
                    <a:gd name="T34" fmla="*/ 84 w 138"/>
                    <a:gd name="T35" fmla="*/ 0 h 138"/>
                    <a:gd name="T36" fmla="*/ 70 w 138"/>
                    <a:gd name="T37" fmla="*/ 0 h 138"/>
                    <a:gd name="T38" fmla="*/ 70 w 138"/>
                    <a:gd name="T39" fmla="*/ 0 h 138"/>
                    <a:gd name="T40" fmla="*/ 56 w 138"/>
                    <a:gd name="T41" fmla="*/ 0 h 138"/>
                    <a:gd name="T42" fmla="*/ 42 w 138"/>
                    <a:gd name="T43" fmla="*/ 4 h 138"/>
                    <a:gd name="T44" fmla="*/ 30 w 138"/>
                    <a:gd name="T45" fmla="*/ 12 h 138"/>
                    <a:gd name="T46" fmla="*/ 20 w 138"/>
                    <a:gd name="T47" fmla="*/ 20 h 138"/>
                    <a:gd name="T48" fmla="*/ 12 w 138"/>
                    <a:gd name="T49" fmla="*/ 30 h 138"/>
                    <a:gd name="T50" fmla="*/ 4 w 138"/>
                    <a:gd name="T51" fmla="*/ 42 h 138"/>
                    <a:gd name="T52" fmla="*/ 0 w 138"/>
                    <a:gd name="T53" fmla="*/ 56 h 138"/>
                    <a:gd name="T54" fmla="*/ 0 w 138"/>
                    <a:gd name="T55" fmla="*/ 70 h 138"/>
                    <a:gd name="T56" fmla="*/ 0 w 138"/>
                    <a:gd name="T57" fmla="*/ 70 h 138"/>
                    <a:gd name="T58" fmla="*/ 0 w 138"/>
                    <a:gd name="T59" fmla="*/ 84 h 138"/>
                    <a:gd name="T60" fmla="*/ 4 w 138"/>
                    <a:gd name="T61" fmla="*/ 96 h 138"/>
                    <a:gd name="T62" fmla="*/ 12 w 138"/>
                    <a:gd name="T63" fmla="*/ 108 h 138"/>
                    <a:gd name="T64" fmla="*/ 20 w 138"/>
                    <a:gd name="T65" fmla="*/ 118 h 138"/>
                    <a:gd name="T66" fmla="*/ 30 w 138"/>
                    <a:gd name="T67" fmla="*/ 126 h 138"/>
                    <a:gd name="T68" fmla="*/ 42 w 138"/>
                    <a:gd name="T69" fmla="*/ 134 h 138"/>
                    <a:gd name="T70" fmla="*/ 56 w 138"/>
                    <a:gd name="T71" fmla="*/ 138 h 138"/>
                    <a:gd name="T72" fmla="*/ 70 w 138"/>
                    <a:gd name="T73" fmla="*/ 138 h 138"/>
                    <a:gd name="T74" fmla="*/ 70 w 138"/>
                    <a:gd name="T75"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8" h="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43" name="组合 242"/>
              <p:cNvGrpSpPr/>
              <p:nvPr/>
            </p:nvGrpSpPr>
            <p:grpSpPr>
              <a:xfrm>
                <a:off x="6775859" y="2035391"/>
                <a:ext cx="245286" cy="622327"/>
                <a:chOff x="4294188" y="3405188"/>
                <a:chExt cx="555625" cy="1409700"/>
              </a:xfrm>
              <a:grpFill/>
            </p:grpSpPr>
            <p:sp>
              <p:nvSpPr>
                <p:cNvPr id="247" name="Freeform 9"/>
                <p:cNvSpPr/>
                <p:nvPr/>
              </p:nvSpPr>
              <p:spPr bwMode="auto">
                <a:xfrm>
                  <a:off x="4294188" y="3646488"/>
                  <a:ext cx="555625" cy="1168400"/>
                </a:xfrm>
                <a:custGeom>
                  <a:avLst/>
                  <a:gdLst>
                    <a:gd name="T0" fmla="*/ 90 w 350"/>
                    <a:gd name="T1" fmla="*/ 0 h 736"/>
                    <a:gd name="T2" fmla="*/ 78 w 350"/>
                    <a:gd name="T3" fmla="*/ 0 h 736"/>
                    <a:gd name="T4" fmla="*/ 48 w 350"/>
                    <a:gd name="T5" fmla="*/ 10 h 736"/>
                    <a:gd name="T6" fmla="*/ 20 w 350"/>
                    <a:gd name="T7" fmla="*/ 30 h 736"/>
                    <a:gd name="T8" fmla="*/ 6 w 350"/>
                    <a:gd name="T9" fmla="*/ 54 h 736"/>
                    <a:gd name="T10" fmla="*/ 0 w 350"/>
                    <a:gd name="T11" fmla="*/ 72 h 736"/>
                    <a:gd name="T12" fmla="*/ 0 w 350"/>
                    <a:gd name="T13" fmla="*/ 86 h 736"/>
                    <a:gd name="T14" fmla="*/ 0 w 350"/>
                    <a:gd name="T15" fmla="*/ 332 h 736"/>
                    <a:gd name="T16" fmla="*/ 10 w 350"/>
                    <a:gd name="T17" fmla="*/ 352 h 736"/>
                    <a:gd name="T18" fmla="*/ 30 w 350"/>
                    <a:gd name="T19" fmla="*/ 360 h 736"/>
                    <a:gd name="T20" fmla="*/ 40 w 350"/>
                    <a:gd name="T21" fmla="*/ 358 h 736"/>
                    <a:gd name="T22" fmla="*/ 56 w 350"/>
                    <a:gd name="T23" fmla="*/ 342 h 736"/>
                    <a:gd name="T24" fmla="*/ 58 w 350"/>
                    <a:gd name="T25" fmla="*/ 118 h 736"/>
                    <a:gd name="T26" fmla="*/ 84 w 350"/>
                    <a:gd name="T27" fmla="*/ 322 h 736"/>
                    <a:gd name="T28" fmla="*/ 84 w 350"/>
                    <a:gd name="T29" fmla="*/ 330 h 736"/>
                    <a:gd name="T30" fmla="*/ 84 w 350"/>
                    <a:gd name="T31" fmla="*/ 694 h 736"/>
                    <a:gd name="T32" fmla="*/ 88 w 350"/>
                    <a:gd name="T33" fmla="*/ 710 h 736"/>
                    <a:gd name="T34" fmla="*/ 96 w 350"/>
                    <a:gd name="T35" fmla="*/ 724 h 736"/>
                    <a:gd name="T36" fmla="*/ 108 w 350"/>
                    <a:gd name="T37" fmla="*/ 732 h 736"/>
                    <a:gd name="T38" fmla="*/ 124 w 350"/>
                    <a:gd name="T39" fmla="*/ 736 h 736"/>
                    <a:gd name="T40" fmla="*/ 132 w 350"/>
                    <a:gd name="T41" fmla="*/ 736 h 736"/>
                    <a:gd name="T42" fmla="*/ 148 w 350"/>
                    <a:gd name="T43" fmla="*/ 728 h 736"/>
                    <a:gd name="T44" fmla="*/ 158 w 350"/>
                    <a:gd name="T45" fmla="*/ 718 h 736"/>
                    <a:gd name="T46" fmla="*/ 164 w 350"/>
                    <a:gd name="T47" fmla="*/ 702 h 736"/>
                    <a:gd name="T48" fmla="*/ 164 w 350"/>
                    <a:gd name="T49" fmla="*/ 374 h 736"/>
                    <a:gd name="T50" fmla="*/ 184 w 350"/>
                    <a:gd name="T51" fmla="*/ 694 h 736"/>
                    <a:gd name="T52" fmla="*/ 186 w 350"/>
                    <a:gd name="T53" fmla="*/ 702 h 736"/>
                    <a:gd name="T54" fmla="*/ 192 w 350"/>
                    <a:gd name="T55" fmla="*/ 718 h 736"/>
                    <a:gd name="T56" fmla="*/ 202 w 350"/>
                    <a:gd name="T57" fmla="*/ 728 h 736"/>
                    <a:gd name="T58" fmla="*/ 218 w 350"/>
                    <a:gd name="T59" fmla="*/ 736 h 736"/>
                    <a:gd name="T60" fmla="*/ 226 w 350"/>
                    <a:gd name="T61" fmla="*/ 736 h 736"/>
                    <a:gd name="T62" fmla="*/ 240 w 350"/>
                    <a:gd name="T63" fmla="*/ 732 h 736"/>
                    <a:gd name="T64" fmla="*/ 254 w 350"/>
                    <a:gd name="T65" fmla="*/ 724 h 736"/>
                    <a:gd name="T66" fmla="*/ 262 w 350"/>
                    <a:gd name="T67" fmla="*/ 710 h 736"/>
                    <a:gd name="T68" fmla="*/ 266 w 350"/>
                    <a:gd name="T69" fmla="*/ 694 h 736"/>
                    <a:gd name="T70" fmla="*/ 266 w 350"/>
                    <a:gd name="T71" fmla="*/ 320 h 736"/>
                    <a:gd name="T72" fmla="*/ 288 w 350"/>
                    <a:gd name="T73" fmla="*/ 118 h 736"/>
                    <a:gd name="T74" fmla="*/ 288 w 350"/>
                    <a:gd name="T75" fmla="*/ 332 h 736"/>
                    <a:gd name="T76" fmla="*/ 290 w 350"/>
                    <a:gd name="T77" fmla="*/ 342 h 736"/>
                    <a:gd name="T78" fmla="*/ 306 w 350"/>
                    <a:gd name="T79" fmla="*/ 358 h 736"/>
                    <a:gd name="T80" fmla="*/ 318 w 350"/>
                    <a:gd name="T81" fmla="*/ 360 h 736"/>
                    <a:gd name="T82" fmla="*/ 340 w 350"/>
                    <a:gd name="T83" fmla="*/ 352 h 736"/>
                    <a:gd name="T84" fmla="*/ 350 w 350"/>
                    <a:gd name="T85" fmla="*/ 336 h 736"/>
                    <a:gd name="T86" fmla="*/ 350 w 350"/>
                    <a:gd name="T87" fmla="*/ 86 h 736"/>
                    <a:gd name="T88" fmla="*/ 350 w 350"/>
                    <a:gd name="T89" fmla="*/ 68 h 736"/>
                    <a:gd name="T90" fmla="*/ 348 w 350"/>
                    <a:gd name="T91" fmla="*/ 60 h 736"/>
                    <a:gd name="T92" fmla="*/ 338 w 350"/>
                    <a:gd name="T93" fmla="*/ 38 h 736"/>
                    <a:gd name="T94" fmla="*/ 316 w 350"/>
                    <a:gd name="T95" fmla="*/ 16 h 736"/>
                    <a:gd name="T96" fmla="*/ 284 w 350"/>
                    <a:gd name="T97" fmla="*/ 2 h 736"/>
                    <a:gd name="T98" fmla="*/ 266 w 350"/>
                    <a:gd name="T99"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0" h="736">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10"/>
                <p:cNvSpPr/>
                <p:nvPr/>
              </p:nvSpPr>
              <p:spPr bwMode="auto">
                <a:xfrm>
                  <a:off x="4462463" y="3405188"/>
                  <a:ext cx="219075" cy="219075"/>
                </a:xfrm>
                <a:custGeom>
                  <a:avLst/>
                  <a:gdLst>
                    <a:gd name="T0" fmla="*/ 70 w 138"/>
                    <a:gd name="T1" fmla="*/ 138 h 138"/>
                    <a:gd name="T2" fmla="*/ 70 w 138"/>
                    <a:gd name="T3" fmla="*/ 138 h 138"/>
                    <a:gd name="T4" fmla="*/ 84 w 138"/>
                    <a:gd name="T5" fmla="*/ 138 h 138"/>
                    <a:gd name="T6" fmla="*/ 96 w 138"/>
                    <a:gd name="T7" fmla="*/ 134 h 138"/>
                    <a:gd name="T8" fmla="*/ 108 w 138"/>
                    <a:gd name="T9" fmla="*/ 126 h 138"/>
                    <a:gd name="T10" fmla="*/ 118 w 138"/>
                    <a:gd name="T11" fmla="*/ 118 h 138"/>
                    <a:gd name="T12" fmla="*/ 128 w 138"/>
                    <a:gd name="T13" fmla="*/ 108 h 138"/>
                    <a:gd name="T14" fmla="*/ 134 w 138"/>
                    <a:gd name="T15" fmla="*/ 96 h 138"/>
                    <a:gd name="T16" fmla="*/ 138 w 138"/>
                    <a:gd name="T17" fmla="*/ 84 h 138"/>
                    <a:gd name="T18" fmla="*/ 138 w 138"/>
                    <a:gd name="T19" fmla="*/ 70 h 138"/>
                    <a:gd name="T20" fmla="*/ 138 w 138"/>
                    <a:gd name="T21" fmla="*/ 70 h 138"/>
                    <a:gd name="T22" fmla="*/ 138 w 138"/>
                    <a:gd name="T23" fmla="*/ 56 h 138"/>
                    <a:gd name="T24" fmla="*/ 134 w 138"/>
                    <a:gd name="T25" fmla="*/ 42 h 138"/>
                    <a:gd name="T26" fmla="*/ 128 w 138"/>
                    <a:gd name="T27" fmla="*/ 30 h 138"/>
                    <a:gd name="T28" fmla="*/ 118 w 138"/>
                    <a:gd name="T29" fmla="*/ 20 h 138"/>
                    <a:gd name="T30" fmla="*/ 108 w 138"/>
                    <a:gd name="T31" fmla="*/ 12 h 138"/>
                    <a:gd name="T32" fmla="*/ 96 w 138"/>
                    <a:gd name="T33" fmla="*/ 4 h 138"/>
                    <a:gd name="T34" fmla="*/ 84 w 138"/>
                    <a:gd name="T35" fmla="*/ 0 h 138"/>
                    <a:gd name="T36" fmla="*/ 70 w 138"/>
                    <a:gd name="T37" fmla="*/ 0 h 138"/>
                    <a:gd name="T38" fmla="*/ 70 w 138"/>
                    <a:gd name="T39" fmla="*/ 0 h 138"/>
                    <a:gd name="T40" fmla="*/ 56 w 138"/>
                    <a:gd name="T41" fmla="*/ 0 h 138"/>
                    <a:gd name="T42" fmla="*/ 42 w 138"/>
                    <a:gd name="T43" fmla="*/ 4 h 138"/>
                    <a:gd name="T44" fmla="*/ 30 w 138"/>
                    <a:gd name="T45" fmla="*/ 12 h 138"/>
                    <a:gd name="T46" fmla="*/ 20 w 138"/>
                    <a:gd name="T47" fmla="*/ 20 h 138"/>
                    <a:gd name="T48" fmla="*/ 12 w 138"/>
                    <a:gd name="T49" fmla="*/ 30 h 138"/>
                    <a:gd name="T50" fmla="*/ 4 w 138"/>
                    <a:gd name="T51" fmla="*/ 42 h 138"/>
                    <a:gd name="T52" fmla="*/ 0 w 138"/>
                    <a:gd name="T53" fmla="*/ 56 h 138"/>
                    <a:gd name="T54" fmla="*/ 0 w 138"/>
                    <a:gd name="T55" fmla="*/ 70 h 138"/>
                    <a:gd name="T56" fmla="*/ 0 w 138"/>
                    <a:gd name="T57" fmla="*/ 70 h 138"/>
                    <a:gd name="T58" fmla="*/ 0 w 138"/>
                    <a:gd name="T59" fmla="*/ 84 h 138"/>
                    <a:gd name="T60" fmla="*/ 4 w 138"/>
                    <a:gd name="T61" fmla="*/ 96 h 138"/>
                    <a:gd name="T62" fmla="*/ 12 w 138"/>
                    <a:gd name="T63" fmla="*/ 108 h 138"/>
                    <a:gd name="T64" fmla="*/ 20 w 138"/>
                    <a:gd name="T65" fmla="*/ 118 h 138"/>
                    <a:gd name="T66" fmla="*/ 30 w 138"/>
                    <a:gd name="T67" fmla="*/ 126 h 138"/>
                    <a:gd name="T68" fmla="*/ 42 w 138"/>
                    <a:gd name="T69" fmla="*/ 134 h 138"/>
                    <a:gd name="T70" fmla="*/ 56 w 138"/>
                    <a:gd name="T71" fmla="*/ 138 h 138"/>
                    <a:gd name="T72" fmla="*/ 70 w 138"/>
                    <a:gd name="T73" fmla="*/ 138 h 138"/>
                    <a:gd name="T74" fmla="*/ 70 w 138"/>
                    <a:gd name="T75"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8" h="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44" name="组合 243"/>
              <p:cNvGrpSpPr/>
              <p:nvPr/>
            </p:nvGrpSpPr>
            <p:grpSpPr>
              <a:xfrm>
                <a:off x="7598997" y="2035391"/>
                <a:ext cx="245286" cy="622327"/>
                <a:chOff x="4294188" y="3405188"/>
                <a:chExt cx="555625" cy="1409700"/>
              </a:xfrm>
              <a:grpFill/>
            </p:grpSpPr>
            <p:sp>
              <p:nvSpPr>
                <p:cNvPr id="245" name="Freeform 9"/>
                <p:cNvSpPr/>
                <p:nvPr/>
              </p:nvSpPr>
              <p:spPr bwMode="auto">
                <a:xfrm>
                  <a:off x="4294188" y="3646488"/>
                  <a:ext cx="555625" cy="1168400"/>
                </a:xfrm>
                <a:custGeom>
                  <a:avLst/>
                  <a:gdLst>
                    <a:gd name="T0" fmla="*/ 90 w 350"/>
                    <a:gd name="T1" fmla="*/ 0 h 736"/>
                    <a:gd name="T2" fmla="*/ 78 w 350"/>
                    <a:gd name="T3" fmla="*/ 0 h 736"/>
                    <a:gd name="T4" fmla="*/ 48 w 350"/>
                    <a:gd name="T5" fmla="*/ 10 h 736"/>
                    <a:gd name="T6" fmla="*/ 20 w 350"/>
                    <a:gd name="T7" fmla="*/ 30 h 736"/>
                    <a:gd name="T8" fmla="*/ 6 w 350"/>
                    <a:gd name="T9" fmla="*/ 54 h 736"/>
                    <a:gd name="T10" fmla="*/ 0 w 350"/>
                    <a:gd name="T11" fmla="*/ 72 h 736"/>
                    <a:gd name="T12" fmla="*/ 0 w 350"/>
                    <a:gd name="T13" fmla="*/ 86 h 736"/>
                    <a:gd name="T14" fmla="*/ 0 w 350"/>
                    <a:gd name="T15" fmla="*/ 332 h 736"/>
                    <a:gd name="T16" fmla="*/ 10 w 350"/>
                    <a:gd name="T17" fmla="*/ 352 h 736"/>
                    <a:gd name="T18" fmla="*/ 30 w 350"/>
                    <a:gd name="T19" fmla="*/ 360 h 736"/>
                    <a:gd name="T20" fmla="*/ 40 w 350"/>
                    <a:gd name="T21" fmla="*/ 358 h 736"/>
                    <a:gd name="T22" fmla="*/ 56 w 350"/>
                    <a:gd name="T23" fmla="*/ 342 h 736"/>
                    <a:gd name="T24" fmla="*/ 58 w 350"/>
                    <a:gd name="T25" fmla="*/ 118 h 736"/>
                    <a:gd name="T26" fmla="*/ 84 w 350"/>
                    <a:gd name="T27" fmla="*/ 322 h 736"/>
                    <a:gd name="T28" fmla="*/ 84 w 350"/>
                    <a:gd name="T29" fmla="*/ 330 h 736"/>
                    <a:gd name="T30" fmla="*/ 84 w 350"/>
                    <a:gd name="T31" fmla="*/ 694 h 736"/>
                    <a:gd name="T32" fmla="*/ 88 w 350"/>
                    <a:gd name="T33" fmla="*/ 710 h 736"/>
                    <a:gd name="T34" fmla="*/ 96 w 350"/>
                    <a:gd name="T35" fmla="*/ 724 h 736"/>
                    <a:gd name="T36" fmla="*/ 108 w 350"/>
                    <a:gd name="T37" fmla="*/ 732 h 736"/>
                    <a:gd name="T38" fmla="*/ 124 w 350"/>
                    <a:gd name="T39" fmla="*/ 736 h 736"/>
                    <a:gd name="T40" fmla="*/ 132 w 350"/>
                    <a:gd name="T41" fmla="*/ 736 h 736"/>
                    <a:gd name="T42" fmla="*/ 148 w 350"/>
                    <a:gd name="T43" fmla="*/ 728 h 736"/>
                    <a:gd name="T44" fmla="*/ 158 w 350"/>
                    <a:gd name="T45" fmla="*/ 718 h 736"/>
                    <a:gd name="T46" fmla="*/ 164 w 350"/>
                    <a:gd name="T47" fmla="*/ 702 h 736"/>
                    <a:gd name="T48" fmla="*/ 164 w 350"/>
                    <a:gd name="T49" fmla="*/ 374 h 736"/>
                    <a:gd name="T50" fmla="*/ 184 w 350"/>
                    <a:gd name="T51" fmla="*/ 694 h 736"/>
                    <a:gd name="T52" fmla="*/ 186 w 350"/>
                    <a:gd name="T53" fmla="*/ 702 h 736"/>
                    <a:gd name="T54" fmla="*/ 192 w 350"/>
                    <a:gd name="T55" fmla="*/ 718 h 736"/>
                    <a:gd name="T56" fmla="*/ 202 w 350"/>
                    <a:gd name="T57" fmla="*/ 728 h 736"/>
                    <a:gd name="T58" fmla="*/ 218 w 350"/>
                    <a:gd name="T59" fmla="*/ 736 h 736"/>
                    <a:gd name="T60" fmla="*/ 226 w 350"/>
                    <a:gd name="T61" fmla="*/ 736 h 736"/>
                    <a:gd name="T62" fmla="*/ 240 w 350"/>
                    <a:gd name="T63" fmla="*/ 732 h 736"/>
                    <a:gd name="T64" fmla="*/ 254 w 350"/>
                    <a:gd name="T65" fmla="*/ 724 h 736"/>
                    <a:gd name="T66" fmla="*/ 262 w 350"/>
                    <a:gd name="T67" fmla="*/ 710 h 736"/>
                    <a:gd name="T68" fmla="*/ 266 w 350"/>
                    <a:gd name="T69" fmla="*/ 694 h 736"/>
                    <a:gd name="T70" fmla="*/ 266 w 350"/>
                    <a:gd name="T71" fmla="*/ 320 h 736"/>
                    <a:gd name="T72" fmla="*/ 288 w 350"/>
                    <a:gd name="T73" fmla="*/ 118 h 736"/>
                    <a:gd name="T74" fmla="*/ 288 w 350"/>
                    <a:gd name="T75" fmla="*/ 332 h 736"/>
                    <a:gd name="T76" fmla="*/ 290 w 350"/>
                    <a:gd name="T77" fmla="*/ 342 h 736"/>
                    <a:gd name="T78" fmla="*/ 306 w 350"/>
                    <a:gd name="T79" fmla="*/ 358 h 736"/>
                    <a:gd name="T80" fmla="*/ 318 w 350"/>
                    <a:gd name="T81" fmla="*/ 360 h 736"/>
                    <a:gd name="T82" fmla="*/ 340 w 350"/>
                    <a:gd name="T83" fmla="*/ 352 h 736"/>
                    <a:gd name="T84" fmla="*/ 350 w 350"/>
                    <a:gd name="T85" fmla="*/ 336 h 736"/>
                    <a:gd name="T86" fmla="*/ 350 w 350"/>
                    <a:gd name="T87" fmla="*/ 86 h 736"/>
                    <a:gd name="T88" fmla="*/ 350 w 350"/>
                    <a:gd name="T89" fmla="*/ 68 h 736"/>
                    <a:gd name="T90" fmla="*/ 348 w 350"/>
                    <a:gd name="T91" fmla="*/ 60 h 736"/>
                    <a:gd name="T92" fmla="*/ 338 w 350"/>
                    <a:gd name="T93" fmla="*/ 38 h 736"/>
                    <a:gd name="T94" fmla="*/ 316 w 350"/>
                    <a:gd name="T95" fmla="*/ 16 h 736"/>
                    <a:gd name="T96" fmla="*/ 284 w 350"/>
                    <a:gd name="T97" fmla="*/ 2 h 736"/>
                    <a:gd name="T98" fmla="*/ 266 w 350"/>
                    <a:gd name="T99"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0" h="736">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10"/>
                <p:cNvSpPr/>
                <p:nvPr/>
              </p:nvSpPr>
              <p:spPr bwMode="auto">
                <a:xfrm>
                  <a:off x="4462463" y="3405188"/>
                  <a:ext cx="219075" cy="219075"/>
                </a:xfrm>
                <a:custGeom>
                  <a:avLst/>
                  <a:gdLst>
                    <a:gd name="T0" fmla="*/ 70 w 138"/>
                    <a:gd name="T1" fmla="*/ 138 h 138"/>
                    <a:gd name="T2" fmla="*/ 70 w 138"/>
                    <a:gd name="T3" fmla="*/ 138 h 138"/>
                    <a:gd name="T4" fmla="*/ 84 w 138"/>
                    <a:gd name="T5" fmla="*/ 138 h 138"/>
                    <a:gd name="T6" fmla="*/ 96 w 138"/>
                    <a:gd name="T7" fmla="*/ 134 h 138"/>
                    <a:gd name="T8" fmla="*/ 108 w 138"/>
                    <a:gd name="T9" fmla="*/ 126 h 138"/>
                    <a:gd name="T10" fmla="*/ 118 w 138"/>
                    <a:gd name="T11" fmla="*/ 118 h 138"/>
                    <a:gd name="T12" fmla="*/ 128 w 138"/>
                    <a:gd name="T13" fmla="*/ 108 h 138"/>
                    <a:gd name="T14" fmla="*/ 134 w 138"/>
                    <a:gd name="T15" fmla="*/ 96 h 138"/>
                    <a:gd name="T16" fmla="*/ 138 w 138"/>
                    <a:gd name="T17" fmla="*/ 84 h 138"/>
                    <a:gd name="T18" fmla="*/ 138 w 138"/>
                    <a:gd name="T19" fmla="*/ 70 h 138"/>
                    <a:gd name="T20" fmla="*/ 138 w 138"/>
                    <a:gd name="T21" fmla="*/ 70 h 138"/>
                    <a:gd name="T22" fmla="*/ 138 w 138"/>
                    <a:gd name="T23" fmla="*/ 56 h 138"/>
                    <a:gd name="T24" fmla="*/ 134 w 138"/>
                    <a:gd name="T25" fmla="*/ 42 h 138"/>
                    <a:gd name="T26" fmla="*/ 128 w 138"/>
                    <a:gd name="T27" fmla="*/ 30 h 138"/>
                    <a:gd name="T28" fmla="*/ 118 w 138"/>
                    <a:gd name="T29" fmla="*/ 20 h 138"/>
                    <a:gd name="T30" fmla="*/ 108 w 138"/>
                    <a:gd name="T31" fmla="*/ 12 h 138"/>
                    <a:gd name="T32" fmla="*/ 96 w 138"/>
                    <a:gd name="T33" fmla="*/ 4 h 138"/>
                    <a:gd name="T34" fmla="*/ 84 w 138"/>
                    <a:gd name="T35" fmla="*/ 0 h 138"/>
                    <a:gd name="T36" fmla="*/ 70 w 138"/>
                    <a:gd name="T37" fmla="*/ 0 h 138"/>
                    <a:gd name="T38" fmla="*/ 70 w 138"/>
                    <a:gd name="T39" fmla="*/ 0 h 138"/>
                    <a:gd name="T40" fmla="*/ 56 w 138"/>
                    <a:gd name="T41" fmla="*/ 0 h 138"/>
                    <a:gd name="T42" fmla="*/ 42 w 138"/>
                    <a:gd name="T43" fmla="*/ 4 h 138"/>
                    <a:gd name="T44" fmla="*/ 30 w 138"/>
                    <a:gd name="T45" fmla="*/ 12 h 138"/>
                    <a:gd name="T46" fmla="*/ 20 w 138"/>
                    <a:gd name="T47" fmla="*/ 20 h 138"/>
                    <a:gd name="T48" fmla="*/ 12 w 138"/>
                    <a:gd name="T49" fmla="*/ 30 h 138"/>
                    <a:gd name="T50" fmla="*/ 4 w 138"/>
                    <a:gd name="T51" fmla="*/ 42 h 138"/>
                    <a:gd name="T52" fmla="*/ 0 w 138"/>
                    <a:gd name="T53" fmla="*/ 56 h 138"/>
                    <a:gd name="T54" fmla="*/ 0 w 138"/>
                    <a:gd name="T55" fmla="*/ 70 h 138"/>
                    <a:gd name="T56" fmla="*/ 0 w 138"/>
                    <a:gd name="T57" fmla="*/ 70 h 138"/>
                    <a:gd name="T58" fmla="*/ 0 w 138"/>
                    <a:gd name="T59" fmla="*/ 84 h 138"/>
                    <a:gd name="T60" fmla="*/ 4 w 138"/>
                    <a:gd name="T61" fmla="*/ 96 h 138"/>
                    <a:gd name="T62" fmla="*/ 12 w 138"/>
                    <a:gd name="T63" fmla="*/ 108 h 138"/>
                    <a:gd name="T64" fmla="*/ 20 w 138"/>
                    <a:gd name="T65" fmla="*/ 118 h 138"/>
                    <a:gd name="T66" fmla="*/ 30 w 138"/>
                    <a:gd name="T67" fmla="*/ 126 h 138"/>
                    <a:gd name="T68" fmla="*/ 42 w 138"/>
                    <a:gd name="T69" fmla="*/ 134 h 138"/>
                    <a:gd name="T70" fmla="*/ 56 w 138"/>
                    <a:gd name="T71" fmla="*/ 138 h 138"/>
                    <a:gd name="T72" fmla="*/ 70 w 138"/>
                    <a:gd name="T73" fmla="*/ 138 h 138"/>
                    <a:gd name="T74" fmla="*/ 70 w 138"/>
                    <a:gd name="T75"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8" h="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35" name="组合 34"/>
            <p:cNvGrpSpPr/>
            <p:nvPr/>
          </p:nvGrpSpPr>
          <p:grpSpPr>
            <a:xfrm>
              <a:off x="3385005" y="3910554"/>
              <a:ext cx="5495016" cy="622327"/>
              <a:chOff x="2349267" y="2763003"/>
              <a:chExt cx="5495016" cy="622327"/>
            </a:xfrm>
            <a:solidFill>
              <a:srgbClr val="CA0428"/>
            </a:solidFill>
          </p:grpSpPr>
          <p:grpSp>
            <p:nvGrpSpPr>
              <p:cNvPr id="165" name="组合 164"/>
              <p:cNvGrpSpPr/>
              <p:nvPr/>
            </p:nvGrpSpPr>
            <p:grpSpPr>
              <a:xfrm>
                <a:off x="2349267" y="2763003"/>
                <a:ext cx="245286" cy="622327"/>
                <a:chOff x="4294188" y="3405188"/>
                <a:chExt cx="555625" cy="1409700"/>
              </a:xfrm>
              <a:grpFill/>
            </p:grpSpPr>
            <p:sp>
              <p:nvSpPr>
                <p:cNvPr id="223" name="Freeform 9"/>
                <p:cNvSpPr/>
                <p:nvPr/>
              </p:nvSpPr>
              <p:spPr bwMode="auto">
                <a:xfrm>
                  <a:off x="4294188" y="3646488"/>
                  <a:ext cx="555625" cy="1168400"/>
                </a:xfrm>
                <a:custGeom>
                  <a:avLst/>
                  <a:gdLst>
                    <a:gd name="T0" fmla="*/ 90 w 350"/>
                    <a:gd name="T1" fmla="*/ 0 h 736"/>
                    <a:gd name="T2" fmla="*/ 78 w 350"/>
                    <a:gd name="T3" fmla="*/ 0 h 736"/>
                    <a:gd name="T4" fmla="*/ 48 w 350"/>
                    <a:gd name="T5" fmla="*/ 10 h 736"/>
                    <a:gd name="T6" fmla="*/ 20 w 350"/>
                    <a:gd name="T7" fmla="*/ 30 h 736"/>
                    <a:gd name="T8" fmla="*/ 6 w 350"/>
                    <a:gd name="T9" fmla="*/ 54 h 736"/>
                    <a:gd name="T10" fmla="*/ 0 w 350"/>
                    <a:gd name="T11" fmla="*/ 72 h 736"/>
                    <a:gd name="T12" fmla="*/ 0 w 350"/>
                    <a:gd name="T13" fmla="*/ 86 h 736"/>
                    <a:gd name="T14" fmla="*/ 0 w 350"/>
                    <a:gd name="T15" fmla="*/ 332 h 736"/>
                    <a:gd name="T16" fmla="*/ 10 w 350"/>
                    <a:gd name="T17" fmla="*/ 352 h 736"/>
                    <a:gd name="T18" fmla="*/ 30 w 350"/>
                    <a:gd name="T19" fmla="*/ 360 h 736"/>
                    <a:gd name="T20" fmla="*/ 40 w 350"/>
                    <a:gd name="T21" fmla="*/ 358 h 736"/>
                    <a:gd name="T22" fmla="*/ 56 w 350"/>
                    <a:gd name="T23" fmla="*/ 342 h 736"/>
                    <a:gd name="T24" fmla="*/ 58 w 350"/>
                    <a:gd name="T25" fmla="*/ 118 h 736"/>
                    <a:gd name="T26" fmla="*/ 84 w 350"/>
                    <a:gd name="T27" fmla="*/ 322 h 736"/>
                    <a:gd name="T28" fmla="*/ 84 w 350"/>
                    <a:gd name="T29" fmla="*/ 330 h 736"/>
                    <a:gd name="T30" fmla="*/ 84 w 350"/>
                    <a:gd name="T31" fmla="*/ 694 h 736"/>
                    <a:gd name="T32" fmla="*/ 88 w 350"/>
                    <a:gd name="T33" fmla="*/ 710 h 736"/>
                    <a:gd name="T34" fmla="*/ 96 w 350"/>
                    <a:gd name="T35" fmla="*/ 724 h 736"/>
                    <a:gd name="T36" fmla="*/ 108 w 350"/>
                    <a:gd name="T37" fmla="*/ 732 h 736"/>
                    <a:gd name="T38" fmla="*/ 124 w 350"/>
                    <a:gd name="T39" fmla="*/ 736 h 736"/>
                    <a:gd name="T40" fmla="*/ 132 w 350"/>
                    <a:gd name="T41" fmla="*/ 736 h 736"/>
                    <a:gd name="T42" fmla="*/ 148 w 350"/>
                    <a:gd name="T43" fmla="*/ 728 h 736"/>
                    <a:gd name="T44" fmla="*/ 158 w 350"/>
                    <a:gd name="T45" fmla="*/ 718 h 736"/>
                    <a:gd name="T46" fmla="*/ 164 w 350"/>
                    <a:gd name="T47" fmla="*/ 702 h 736"/>
                    <a:gd name="T48" fmla="*/ 164 w 350"/>
                    <a:gd name="T49" fmla="*/ 374 h 736"/>
                    <a:gd name="T50" fmla="*/ 184 w 350"/>
                    <a:gd name="T51" fmla="*/ 694 h 736"/>
                    <a:gd name="T52" fmla="*/ 186 w 350"/>
                    <a:gd name="T53" fmla="*/ 702 h 736"/>
                    <a:gd name="T54" fmla="*/ 192 w 350"/>
                    <a:gd name="T55" fmla="*/ 718 h 736"/>
                    <a:gd name="T56" fmla="*/ 202 w 350"/>
                    <a:gd name="T57" fmla="*/ 728 h 736"/>
                    <a:gd name="T58" fmla="*/ 218 w 350"/>
                    <a:gd name="T59" fmla="*/ 736 h 736"/>
                    <a:gd name="T60" fmla="*/ 226 w 350"/>
                    <a:gd name="T61" fmla="*/ 736 h 736"/>
                    <a:gd name="T62" fmla="*/ 240 w 350"/>
                    <a:gd name="T63" fmla="*/ 732 h 736"/>
                    <a:gd name="T64" fmla="*/ 254 w 350"/>
                    <a:gd name="T65" fmla="*/ 724 h 736"/>
                    <a:gd name="T66" fmla="*/ 262 w 350"/>
                    <a:gd name="T67" fmla="*/ 710 h 736"/>
                    <a:gd name="T68" fmla="*/ 266 w 350"/>
                    <a:gd name="T69" fmla="*/ 694 h 736"/>
                    <a:gd name="T70" fmla="*/ 266 w 350"/>
                    <a:gd name="T71" fmla="*/ 320 h 736"/>
                    <a:gd name="T72" fmla="*/ 288 w 350"/>
                    <a:gd name="T73" fmla="*/ 118 h 736"/>
                    <a:gd name="T74" fmla="*/ 288 w 350"/>
                    <a:gd name="T75" fmla="*/ 332 h 736"/>
                    <a:gd name="T76" fmla="*/ 290 w 350"/>
                    <a:gd name="T77" fmla="*/ 342 h 736"/>
                    <a:gd name="T78" fmla="*/ 306 w 350"/>
                    <a:gd name="T79" fmla="*/ 358 h 736"/>
                    <a:gd name="T80" fmla="*/ 318 w 350"/>
                    <a:gd name="T81" fmla="*/ 360 h 736"/>
                    <a:gd name="T82" fmla="*/ 340 w 350"/>
                    <a:gd name="T83" fmla="*/ 352 h 736"/>
                    <a:gd name="T84" fmla="*/ 350 w 350"/>
                    <a:gd name="T85" fmla="*/ 336 h 736"/>
                    <a:gd name="T86" fmla="*/ 350 w 350"/>
                    <a:gd name="T87" fmla="*/ 86 h 736"/>
                    <a:gd name="T88" fmla="*/ 350 w 350"/>
                    <a:gd name="T89" fmla="*/ 68 h 736"/>
                    <a:gd name="T90" fmla="*/ 348 w 350"/>
                    <a:gd name="T91" fmla="*/ 60 h 736"/>
                    <a:gd name="T92" fmla="*/ 338 w 350"/>
                    <a:gd name="T93" fmla="*/ 38 h 736"/>
                    <a:gd name="T94" fmla="*/ 316 w 350"/>
                    <a:gd name="T95" fmla="*/ 16 h 736"/>
                    <a:gd name="T96" fmla="*/ 284 w 350"/>
                    <a:gd name="T97" fmla="*/ 2 h 736"/>
                    <a:gd name="T98" fmla="*/ 266 w 350"/>
                    <a:gd name="T99"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0" h="736">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Freeform 10"/>
                <p:cNvSpPr/>
                <p:nvPr/>
              </p:nvSpPr>
              <p:spPr bwMode="auto">
                <a:xfrm>
                  <a:off x="4462463" y="3405188"/>
                  <a:ext cx="219075" cy="219075"/>
                </a:xfrm>
                <a:custGeom>
                  <a:avLst/>
                  <a:gdLst>
                    <a:gd name="T0" fmla="*/ 70 w 138"/>
                    <a:gd name="T1" fmla="*/ 138 h 138"/>
                    <a:gd name="T2" fmla="*/ 70 w 138"/>
                    <a:gd name="T3" fmla="*/ 138 h 138"/>
                    <a:gd name="T4" fmla="*/ 84 w 138"/>
                    <a:gd name="T5" fmla="*/ 138 h 138"/>
                    <a:gd name="T6" fmla="*/ 96 w 138"/>
                    <a:gd name="T7" fmla="*/ 134 h 138"/>
                    <a:gd name="T8" fmla="*/ 108 w 138"/>
                    <a:gd name="T9" fmla="*/ 126 h 138"/>
                    <a:gd name="T10" fmla="*/ 118 w 138"/>
                    <a:gd name="T11" fmla="*/ 118 h 138"/>
                    <a:gd name="T12" fmla="*/ 128 w 138"/>
                    <a:gd name="T13" fmla="*/ 108 h 138"/>
                    <a:gd name="T14" fmla="*/ 134 w 138"/>
                    <a:gd name="T15" fmla="*/ 96 h 138"/>
                    <a:gd name="T16" fmla="*/ 138 w 138"/>
                    <a:gd name="T17" fmla="*/ 84 h 138"/>
                    <a:gd name="T18" fmla="*/ 138 w 138"/>
                    <a:gd name="T19" fmla="*/ 70 h 138"/>
                    <a:gd name="T20" fmla="*/ 138 w 138"/>
                    <a:gd name="T21" fmla="*/ 70 h 138"/>
                    <a:gd name="T22" fmla="*/ 138 w 138"/>
                    <a:gd name="T23" fmla="*/ 56 h 138"/>
                    <a:gd name="T24" fmla="*/ 134 w 138"/>
                    <a:gd name="T25" fmla="*/ 42 h 138"/>
                    <a:gd name="T26" fmla="*/ 128 w 138"/>
                    <a:gd name="T27" fmla="*/ 30 h 138"/>
                    <a:gd name="T28" fmla="*/ 118 w 138"/>
                    <a:gd name="T29" fmla="*/ 20 h 138"/>
                    <a:gd name="T30" fmla="*/ 108 w 138"/>
                    <a:gd name="T31" fmla="*/ 12 h 138"/>
                    <a:gd name="T32" fmla="*/ 96 w 138"/>
                    <a:gd name="T33" fmla="*/ 4 h 138"/>
                    <a:gd name="T34" fmla="*/ 84 w 138"/>
                    <a:gd name="T35" fmla="*/ 0 h 138"/>
                    <a:gd name="T36" fmla="*/ 70 w 138"/>
                    <a:gd name="T37" fmla="*/ 0 h 138"/>
                    <a:gd name="T38" fmla="*/ 70 w 138"/>
                    <a:gd name="T39" fmla="*/ 0 h 138"/>
                    <a:gd name="T40" fmla="*/ 56 w 138"/>
                    <a:gd name="T41" fmla="*/ 0 h 138"/>
                    <a:gd name="T42" fmla="*/ 42 w 138"/>
                    <a:gd name="T43" fmla="*/ 4 h 138"/>
                    <a:gd name="T44" fmla="*/ 30 w 138"/>
                    <a:gd name="T45" fmla="*/ 12 h 138"/>
                    <a:gd name="T46" fmla="*/ 20 w 138"/>
                    <a:gd name="T47" fmla="*/ 20 h 138"/>
                    <a:gd name="T48" fmla="*/ 12 w 138"/>
                    <a:gd name="T49" fmla="*/ 30 h 138"/>
                    <a:gd name="T50" fmla="*/ 4 w 138"/>
                    <a:gd name="T51" fmla="*/ 42 h 138"/>
                    <a:gd name="T52" fmla="*/ 0 w 138"/>
                    <a:gd name="T53" fmla="*/ 56 h 138"/>
                    <a:gd name="T54" fmla="*/ 0 w 138"/>
                    <a:gd name="T55" fmla="*/ 70 h 138"/>
                    <a:gd name="T56" fmla="*/ 0 w 138"/>
                    <a:gd name="T57" fmla="*/ 70 h 138"/>
                    <a:gd name="T58" fmla="*/ 0 w 138"/>
                    <a:gd name="T59" fmla="*/ 84 h 138"/>
                    <a:gd name="T60" fmla="*/ 4 w 138"/>
                    <a:gd name="T61" fmla="*/ 96 h 138"/>
                    <a:gd name="T62" fmla="*/ 12 w 138"/>
                    <a:gd name="T63" fmla="*/ 108 h 138"/>
                    <a:gd name="T64" fmla="*/ 20 w 138"/>
                    <a:gd name="T65" fmla="*/ 118 h 138"/>
                    <a:gd name="T66" fmla="*/ 30 w 138"/>
                    <a:gd name="T67" fmla="*/ 126 h 138"/>
                    <a:gd name="T68" fmla="*/ 42 w 138"/>
                    <a:gd name="T69" fmla="*/ 134 h 138"/>
                    <a:gd name="T70" fmla="*/ 56 w 138"/>
                    <a:gd name="T71" fmla="*/ 138 h 138"/>
                    <a:gd name="T72" fmla="*/ 70 w 138"/>
                    <a:gd name="T73" fmla="*/ 138 h 138"/>
                    <a:gd name="T74" fmla="*/ 70 w 138"/>
                    <a:gd name="T75"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8" h="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66" name="组合 165"/>
              <p:cNvGrpSpPr/>
              <p:nvPr/>
            </p:nvGrpSpPr>
            <p:grpSpPr>
              <a:xfrm>
                <a:off x="2625929" y="2763003"/>
                <a:ext cx="245286" cy="622327"/>
                <a:chOff x="4294188" y="3405188"/>
                <a:chExt cx="555625" cy="1409700"/>
              </a:xfrm>
              <a:grpFill/>
            </p:grpSpPr>
            <p:sp>
              <p:nvSpPr>
                <p:cNvPr id="221" name="Freeform 9"/>
                <p:cNvSpPr/>
                <p:nvPr/>
              </p:nvSpPr>
              <p:spPr bwMode="auto">
                <a:xfrm>
                  <a:off x="4294188" y="3646488"/>
                  <a:ext cx="555625" cy="1168400"/>
                </a:xfrm>
                <a:custGeom>
                  <a:avLst/>
                  <a:gdLst>
                    <a:gd name="T0" fmla="*/ 90 w 350"/>
                    <a:gd name="T1" fmla="*/ 0 h 736"/>
                    <a:gd name="T2" fmla="*/ 78 w 350"/>
                    <a:gd name="T3" fmla="*/ 0 h 736"/>
                    <a:gd name="T4" fmla="*/ 48 w 350"/>
                    <a:gd name="T5" fmla="*/ 10 h 736"/>
                    <a:gd name="T6" fmla="*/ 20 w 350"/>
                    <a:gd name="T7" fmla="*/ 30 h 736"/>
                    <a:gd name="T8" fmla="*/ 6 w 350"/>
                    <a:gd name="T9" fmla="*/ 54 h 736"/>
                    <a:gd name="T10" fmla="*/ 0 w 350"/>
                    <a:gd name="T11" fmla="*/ 72 h 736"/>
                    <a:gd name="T12" fmla="*/ 0 w 350"/>
                    <a:gd name="T13" fmla="*/ 86 h 736"/>
                    <a:gd name="T14" fmla="*/ 0 w 350"/>
                    <a:gd name="T15" fmla="*/ 332 h 736"/>
                    <a:gd name="T16" fmla="*/ 10 w 350"/>
                    <a:gd name="T17" fmla="*/ 352 h 736"/>
                    <a:gd name="T18" fmla="*/ 30 w 350"/>
                    <a:gd name="T19" fmla="*/ 360 h 736"/>
                    <a:gd name="T20" fmla="*/ 40 w 350"/>
                    <a:gd name="T21" fmla="*/ 358 h 736"/>
                    <a:gd name="T22" fmla="*/ 56 w 350"/>
                    <a:gd name="T23" fmla="*/ 342 h 736"/>
                    <a:gd name="T24" fmla="*/ 58 w 350"/>
                    <a:gd name="T25" fmla="*/ 118 h 736"/>
                    <a:gd name="T26" fmla="*/ 84 w 350"/>
                    <a:gd name="T27" fmla="*/ 322 h 736"/>
                    <a:gd name="T28" fmla="*/ 84 w 350"/>
                    <a:gd name="T29" fmla="*/ 330 h 736"/>
                    <a:gd name="T30" fmla="*/ 84 w 350"/>
                    <a:gd name="T31" fmla="*/ 694 h 736"/>
                    <a:gd name="T32" fmla="*/ 88 w 350"/>
                    <a:gd name="T33" fmla="*/ 710 h 736"/>
                    <a:gd name="T34" fmla="*/ 96 w 350"/>
                    <a:gd name="T35" fmla="*/ 724 h 736"/>
                    <a:gd name="T36" fmla="*/ 108 w 350"/>
                    <a:gd name="T37" fmla="*/ 732 h 736"/>
                    <a:gd name="T38" fmla="*/ 124 w 350"/>
                    <a:gd name="T39" fmla="*/ 736 h 736"/>
                    <a:gd name="T40" fmla="*/ 132 w 350"/>
                    <a:gd name="T41" fmla="*/ 736 h 736"/>
                    <a:gd name="T42" fmla="*/ 148 w 350"/>
                    <a:gd name="T43" fmla="*/ 728 h 736"/>
                    <a:gd name="T44" fmla="*/ 158 w 350"/>
                    <a:gd name="T45" fmla="*/ 718 h 736"/>
                    <a:gd name="T46" fmla="*/ 164 w 350"/>
                    <a:gd name="T47" fmla="*/ 702 h 736"/>
                    <a:gd name="T48" fmla="*/ 164 w 350"/>
                    <a:gd name="T49" fmla="*/ 374 h 736"/>
                    <a:gd name="T50" fmla="*/ 184 w 350"/>
                    <a:gd name="T51" fmla="*/ 694 h 736"/>
                    <a:gd name="T52" fmla="*/ 186 w 350"/>
                    <a:gd name="T53" fmla="*/ 702 h 736"/>
                    <a:gd name="T54" fmla="*/ 192 w 350"/>
                    <a:gd name="T55" fmla="*/ 718 h 736"/>
                    <a:gd name="T56" fmla="*/ 202 w 350"/>
                    <a:gd name="T57" fmla="*/ 728 h 736"/>
                    <a:gd name="T58" fmla="*/ 218 w 350"/>
                    <a:gd name="T59" fmla="*/ 736 h 736"/>
                    <a:gd name="T60" fmla="*/ 226 w 350"/>
                    <a:gd name="T61" fmla="*/ 736 h 736"/>
                    <a:gd name="T62" fmla="*/ 240 w 350"/>
                    <a:gd name="T63" fmla="*/ 732 h 736"/>
                    <a:gd name="T64" fmla="*/ 254 w 350"/>
                    <a:gd name="T65" fmla="*/ 724 h 736"/>
                    <a:gd name="T66" fmla="*/ 262 w 350"/>
                    <a:gd name="T67" fmla="*/ 710 h 736"/>
                    <a:gd name="T68" fmla="*/ 266 w 350"/>
                    <a:gd name="T69" fmla="*/ 694 h 736"/>
                    <a:gd name="T70" fmla="*/ 266 w 350"/>
                    <a:gd name="T71" fmla="*/ 320 h 736"/>
                    <a:gd name="T72" fmla="*/ 288 w 350"/>
                    <a:gd name="T73" fmla="*/ 118 h 736"/>
                    <a:gd name="T74" fmla="*/ 288 w 350"/>
                    <a:gd name="T75" fmla="*/ 332 h 736"/>
                    <a:gd name="T76" fmla="*/ 290 w 350"/>
                    <a:gd name="T77" fmla="*/ 342 h 736"/>
                    <a:gd name="T78" fmla="*/ 306 w 350"/>
                    <a:gd name="T79" fmla="*/ 358 h 736"/>
                    <a:gd name="T80" fmla="*/ 318 w 350"/>
                    <a:gd name="T81" fmla="*/ 360 h 736"/>
                    <a:gd name="T82" fmla="*/ 340 w 350"/>
                    <a:gd name="T83" fmla="*/ 352 h 736"/>
                    <a:gd name="T84" fmla="*/ 350 w 350"/>
                    <a:gd name="T85" fmla="*/ 336 h 736"/>
                    <a:gd name="T86" fmla="*/ 350 w 350"/>
                    <a:gd name="T87" fmla="*/ 86 h 736"/>
                    <a:gd name="T88" fmla="*/ 350 w 350"/>
                    <a:gd name="T89" fmla="*/ 68 h 736"/>
                    <a:gd name="T90" fmla="*/ 348 w 350"/>
                    <a:gd name="T91" fmla="*/ 60 h 736"/>
                    <a:gd name="T92" fmla="*/ 338 w 350"/>
                    <a:gd name="T93" fmla="*/ 38 h 736"/>
                    <a:gd name="T94" fmla="*/ 316 w 350"/>
                    <a:gd name="T95" fmla="*/ 16 h 736"/>
                    <a:gd name="T96" fmla="*/ 284 w 350"/>
                    <a:gd name="T97" fmla="*/ 2 h 736"/>
                    <a:gd name="T98" fmla="*/ 266 w 350"/>
                    <a:gd name="T99"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0" h="736">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10"/>
                <p:cNvSpPr/>
                <p:nvPr/>
              </p:nvSpPr>
              <p:spPr bwMode="auto">
                <a:xfrm>
                  <a:off x="4462463" y="3405188"/>
                  <a:ext cx="219075" cy="219075"/>
                </a:xfrm>
                <a:custGeom>
                  <a:avLst/>
                  <a:gdLst>
                    <a:gd name="T0" fmla="*/ 70 w 138"/>
                    <a:gd name="T1" fmla="*/ 138 h 138"/>
                    <a:gd name="T2" fmla="*/ 70 w 138"/>
                    <a:gd name="T3" fmla="*/ 138 h 138"/>
                    <a:gd name="T4" fmla="*/ 84 w 138"/>
                    <a:gd name="T5" fmla="*/ 138 h 138"/>
                    <a:gd name="T6" fmla="*/ 96 w 138"/>
                    <a:gd name="T7" fmla="*/ 134 h 138"/>
                    <a:gd name="T8" fmla="*/ 108 w 138"/>
                    <a:gd name="T9" fmla="*/ 126 h 138"/>
                    <a:gd name="T10" fmla="*/ 118 w 138"/>
                    <a:gd name="T11" fmla="*/ 118 h 138"/>
                    <a:gd name="T12" fmla="*/ 128 w 138"/>
                    <a:gd name="T13" fmla="*/ 108 h 138"/>
                    <a:gd name="T14" fmla="*/ 134 w 138"/>
                    <a:gd name="T15" fmla="*/ 96 h 138"/>
                    <a:gd name="T16" fmla="*/ 138 w 138"/>
                    <a:gd name="T17" fmla="*/ 84 h 138"/>
                    <a:gd name="T18" fmla="*/ 138 w 138"/>
                    <a:gd name="T19" fmla="*/ 70 h 138"/>
                    <a:gd name="T20" fmla="*/ 138 w 138"/>
                    <a:gd name="T21" fmla="*/ 70 h 138"/>
                    <a:gd name="T22" fmla="*/ 138 w 138"/>
                    <a:gd name="T23" fmla="*/ 56 h 138"/>
                    <a:gd name="T24" fmla="*/ 134 w 138"/>
                    <a:gd name="T25" fmla="*/ 42 h 138"/>
                    <a:gd name="T26" fmla="*/ 128 w 138"/>
                    <a:gd name="T27" fmla="*/ 30 h 138"/>
                    <a:gd name="T28" fmla="*/ 118 w 138"/>
                    <a:gd name="T29" fmla="*/ 20 h 138"/>
                    <a:gd name="T30" fmla="*/ 108 w 138"/>
                    <a:gd name="T31" fmla="*/ 12 h 138"/>
                    <a:gd name="T32" fmla="*/ 96 w 138"/>
                    <a:gd name="T33" fmla="*/ 4 h 138"/>
                    <a:gd name="T34" fmla="*/ 84 w 138"/>
                    <a:gd name="T35" fmla="*/ 0 h 138"/>
                    <a:gd name="T36" fmla="*/ 70 w 138"/>
                    <a:gd name="T37" fmla="*/ 0 h 138"/>
                    <a:gd name="T38" fmla="*/ 70 w 138"/>
                    <a:gd name="T39" fmla="*/ 0 h 138"/>
                    <a:gd name="T40" fmla="*/ 56 w 138"/>
                    <a:gd name="T41" fmla="*/ 0 h 138"/>
                    <a:gd name="T42" fmla="*/ 42 w 138"/>
                    <a:gd name="T43" fmla="*/ 4 h 138"/>
                    <a:gd name="T44" fmla="*/ 30 w 138"/>
                    <a:gd name="T45" fmla="*/ 12 h 138"/>
                    <a:gd name="T46" fmla="*/ 20 w 138"/>
                    <a:gd name="T47" fmla="*/ 20 h 138"/>
                    <a:gd name="T48" fmla="*/ 12 w 138"/>
                    <a:gd name="T49" fmla="*/ 30 h 138"/>
                    <a:gd name="T50" fmla="*/ 4 w 138"/>
                    <a:gd name="T51" fmla="*/ 42 h 138"/>
                    <a:gd name="T52" fmla="*/ 0 w 138"/>
                    <a:gd name="T53" fmla="*/ 56 h 138"/>
                    <a:gd name="T54" fmla="*/ 0 w 138"/>
                    <a:gd name="T55" fmla="*/ 70 h 138"/>
                    <a:gd name="T56" fmla="*/ 0 w 138"/>
                    <a:gd name="T57" fmla="*/ 70 h 138"/>
                    <a:gd name="T58" fmla="*/ 0 w 138"/>
                    <a:gd name="T59" fmla="*/ 84 h 138"/>
                    <a:gd name="T60" fmla="*/ 4 w 138"/>
                    <a:gd name="T61" fmla="*/ 96 h 138"/>
                    <a:gd name="T62" fmla="*/ 12 w 138"/>
                    <a:gd name="T63" fmla="*/ 108 h 138"/>
                    <a:gd name="T64" fmla="*/ 20 w 138"/>
                    <a:gd name="T65" fmla="*/ 118 h 138"/>
                    <a:gd name="T66" fmla="*/ 30 w 138"/>
                    <a:gd name="T67" fmla="*/ 126 h 138"/>
                    <a:gd name="T68" fmla="*/ 42 w 138"/>
                    <a:gd name="T69" fmla="*/ 134 h 138"/>
                    <a:gd name="T70" fmla="*/ 56 w 138"/>
                    <a:gd name="T71" fmla="*/ 138 h 138"/>
                    <a:gd name="T72" fmla="*/ 70 w 138"/>
                    <a:gd name="T73" fmla="*/ 138 h 138"/>
                    <a:gd name="T74" fmla="*/ 70 w 138"/>
                    <a:gd name="T75"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8" h="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67" name="组合 166"/>
              <p:cNvGrpSpPr/>
              <p:nvPr/>
            </p:nvGrpSpPr>
            <p:grpSpPr>
              <a:xfrm>
                <a:off x="2902591" y="2763003"/>
                <a:ext cx="245286" cy="622327"/>
                <a:chOff x="4294188" y="3405188"/>
                <a:chExt cx="555625" cy="1409700"/>
              </a:xfrm>
              <a:grpFill/>
            </p:grpSpPr>
            <p:sp>
              <p:nvSpPr>
                <p:cNvPr id="219" name="Freeform 9"/>
                <p:cNvSpPr/>
                <p:nvPr/>
              </p:nvSpPr>
              <p:spPr bwMode="auto">
                <a:xfrm>
                  <a:off x="4294188" y="3646488"/>
                  <a:ext cx="555625" cy="1168400"/>
                </a:xfrm>
                <a:custGeom>
                  <a:avLst/>
                  <a:gdLst>
                    <a:gd name="T0" fmla="*/ 90 w 350"/>
                    <a:gd name="T1" fmla="*/ 0 h 736"/>
                    <a:gd name="T2" fmla="*/ 78 w 350"/>
                    <a:gd name="T3" fmla="*/ 0 h 736"/>
                    <a:gd name="T4" fmla="*/ 48 w 350"/>
                    <a:gd name="T5" fmla="*/ 10 h 736"/>
                    <a:gd name="T6" fmla="*/ 20 w 350"/>
                    <a:gd name="T7" fmla="*/ 30 h 736"/>
                    <a:gd name="T8" fmla="*/ 6 w 350"/>
                    <a:gd name="T9" fmla="*/ 54 h 736"/>
                    <a:gd name="T10" fmla="*/ 0 w 350"/>
                    <a:gd name="T11" fmla="*/ 72 h 736"/>
                    <a:gd name="T12" fmla="*/ 0 w 350"/>
                    <a:gd name="T13" fmla="*/ 86 h 736"/>
                    <a:gd name="T14" fmla="*/ 0 w 350"/>
                    <a:gd name="T15" fmla="*/ 332 h 736"/>
                    <a:gd name="T16" fmla="*/ 10 w 350"/>
                    <a:gd name="T17" fmla="*/ 352 h 736"/>
                    <a:gd name="T18" fmla="*/ 30 w 350"/>
                    <a:gd name="T19" fmla="*/ 360 h 736"/>
                    <a:gd name="T20" fmla="*/ 40 w 350"/>
                    <a:gd name="T21" fmla="*/ 358 h 736"/>
                    <a:gd name="T22" fmla="*/ 56 w 350"/>
                    <a:gd name="T23" fmla="*/ 342 h 736"/>
                    <a:gd name="T24" fmla="*/ 58 w 350"/>
                    <a:gd name="T25" fmla="*/ 118 h 736"/>
                    <a:gd name="T26" fmla="*/ 84 w 350"/>
                    <a:gd name="T27" fmla="*/ 322 h 736"/>
                    <a:gd name="T28" fmla="*/ 84 w 350"/>
                    <a:gd name="T29" fmla="*/ 330 h 736"/>
                    <a:gd name="T30" fmla="*/ 84 w 350"/>
                    <a:gd name="T31" fmla="*/ 694 h 736"/>
                    <a:gd name="T32" fmla="*/ 88 w 350"/>
                    <a:gd name="T33" fmla="*/ 710 h 736"/>
                    <a:gd name="T34" fmla="*/ 96 w 350"/>
                    <a:gd name="T35" fmla="*/ 724 h 736"/>
                    <a:gd name="T36" fmla="*/ 108 w 350"/>
                    <a:gd name="T37" fmla="*/ 732 h 736"/>
                    <a:gd name="T38" fmla="*/ 124 w 350"/>
                    <a:gd name="T39" fmla="*/ 736 h 736"/>
                    <a:gd name="T40" fmla="*/ 132 w 350"/>
                    <a:gd name="T41" fmla="*/ 736 h 736"/>
                    <a:gd name="T42" fmla="*/ 148 w 350"/>
                    <a:gd name="T43" fmla="*/ 728 h 736"/>
                    <a:gd name="T44" fmla="*/ 158 w 350"/>
                    <a:gd name="T45" fmla="*/ 718 h 736"/>
                    <a:gd name="T46" fmla="*/ 164 w 350"/>
                    <a:gd name="T47" fmla="*/ 702 h 736"/>
                    <a:gd name="T48" fmla="*/ 164 w 350"/>
                    <a:gd name="T49" fmla="*/ 374 h 736"/>
                    <a:gd name="T50" fmla="*/ 184 w 350"/>
                    <a:gd name="T51" fmla="*/ 694 h 736"/>
                    <a:gd name="T52" fmla="*/ 186 w 350"/>
                    <a:gd name="T53" fmla="*/ 702 h 736"/>
                    <a:gd name="T54" fmla="*/ 192 w 350"/>
                    <a:gd name="T55" fmla="*/ 718 h 736"/>
                    <a:gd name="T56" fmla="*/ 202 w 350"/>
                    <a:gd name="T57" fmla="*/ 728 h 736"/>
                    <a:gd name="T58" fmla="*/ 218 w 350"/>
                    <a:gd name="T59" fmla="*/ 736 h 736"/>
                    <a:gd name="T60" fmla="*/ 226 w 350"/>
                    <a:gd name="T61" fmla="*/ 736 h 736"/>
                    <a:gd name="T62" fmla="*/ 240 w 350"/>
                    <a:gd name="T63" fmla="*/ 732 h 736"/>
                    <a:gd name="T64" fmla="*/ 254 w 350"/>
                    <a:gd name="T65" fmla="*/ 724 h 736"/>
                    <a:gd name="T66" fmla="*/ 262 w 350"/>
                    <a:gd name="T67" fmla="*/ 710 h 736"/>
                    <a:gd name="T68" fmla="*/ 266 w 350"/>
                    <a:gd name="T69" fmla="*/ 694 h 736"/>
                    <a:gd name="T70" fmla="*/ 266 w 350"/>
                    <a:gd name="T71" fmla="*/ 320 h 736"/>
                    <a:gd name="T72" fmla="*/ 288 w 350"/>
                    <a:gd name="T73" fmla="*/ 118 h 736"/>
                    <a:gd name="T74" fmla="*/ 288 w 350"/>
                    <a:gd name="T75" fmla="*/ 332 h 736"/>
                    <a:gd name="T76" fmla="*/ 290 w 350"/>
                    <a:gd name="T77" fmla="*/ 342 h 736"/>
                    <a:gd name="T78" fmla="*/ 306 w 350"/>
                    <a:gd name="T79" fmla="*/ 358 h 736"/>
                    <a:gd name="T80" fmla="*/ 318 w 350"/>
                    <a:gd name="T81" fmla="*/ 360 h 736"/>
                    <a:gd name="T82" fmla="*/ 340 w 350"/>
                    <a:gd name="T83" fmla="*/ 352 h 736"/>
                    <a:gd name="T84" fmla="*/ 350 w 350"/>
                    <a:gd name="T85" fmla="*/ 336 h 736"/>
                    <a:gd name="T86" fmla="*/ 350 w 350"/>
                    <a:gd name="T87" fmla="*/ 86 h 736"/>
                    <a:gd name="T88" fmla="*/ 350 w 350"/>
                    <a:gd name="T89" fmla="*/ 68 h 736"/>
                    <a:gd name="T90" fmla="*/ 348 w 350"/>
                    <a:gd name="T91" fmla="*/ 60 h 736"/>
                    <a:gd name="T92" fmla="*/ 338 w 350"/>
                    <a:gd name="T93" fmla="*/ 38 h 736"/>
                    <a:gd name="T94" fmla="*/ 316 w 350"/>
                    <a:gd name="T95" fmla="*/ 16 h 736"/>
                    <a:gd name="T96" fmla="*/ 284 w 350"/>
                    <a:gd name="T97" fmla="*/ 2 h 736"/>
                    <a:gd name="T98" fmla="*/ 266 w 350"/>
                    <a:gd name="T99"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0" h="736">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10"/>
                <p:cNvSpPr/>
                <p:nvPr/>
              </p:nvSpPr>
              <p:spPr bwMode="auto">
                <a:xfrm>
                  <a:off x="4462463" y="3405188"/>
                  <a:ext cx="219075" cy="219075"/>
                </a:xfrm>
                <a:custGeom>
                  <a:avLst/>
                  <a:gdLst>
                    <a:gd name="T0" fmla="*/ 70 w 138"/>
                    <a:gd name="T1" fmla="*/ 138 h 138"/>
                    <a:gd name="T2" fmla="*/ 70 w 138"/>
                    <a:gd name="T3" fmla="*/ 138 h 138"/>
                    <a:gd name="T4" fmla="*/ 84 w 138"/>
                    <a:gd name="T5" fmla="*/ 138 h 138"/>
                    <a:gd name="T6" fmla="*/ 96 w 138"/>
                    <a:gd name="T7" fmla="*/ 134 h 138"/>
                    <a:gd name="T8" fmla="*/ 108 w 138"/>
                    <a:gd name="T9" fmla="*/ 126 h 138"/>
                    <a:gd name="T10" fmla="*/ 118 w 138"/>
                    <a:gd name="T11" fmla="*/ 118 h 138"/>
                    <a:gd name="T12" fmla="*/ 128 w 138"/>
                    <a:gd name="T13" fmla="*/ 108 h 138"/>
                    <a:gd name="T14" fmla="*/ 134 w 138"/>
                    <a:gd name="T15" fmla="*/ 96 h 138"/>
                    <a:gd name="T16" fmla="*/ 138 w 138"/>
                    <a:gd name="T17" fmla="*/ 84 h 138"/>
                    <a:gd name="T18" fmla="*/ 138 w 138"/>
                    <a:gd name="T19" fmla="*/ 70 h 138"/>
                    <a:gd name="T20" fmla="*/ 138 w 138"/>
                    <a:gd name="T21" fmla="*/ 70 h 138"/>
                    <a:gd name="T22" fmla="*/ 138 w 138"/>
                    <a:gd name="T23" fmla="*/ 56 h 138"/>
                    <a:gd name="T24" fmla="*/ 134 w 138"/>
                    <a:gd name="T25" fmla="*/ 42 h 138"/>
                    <a:gd name="T26" fmla="*/ 128 w 138"/>
                    <a:gd name="T27" fmla="*/ 30 h 138"/>
                    <a:gd name="T28" fmla="*/ 118 w 138"/>
                    <a:gd name="T29" fmla="*/ 20 h 138"/>
                    <a:gd name="T30" fmla="*/ 108 w 138"/>
                    <a:gd name="T31" fmla="*/ 12 h 138"/>
                    <a:gd name="T32" fmla="*/ 96 w 138"/>
                    <a:gd name="T33" fmla="*/ 4 h 138"/>
                    <a:gd name="T34" fmla="*/ 84 w 138"/>
                    <a:gd name="T35" fmla="*/ 0 h 138"/>
                    <a:gd name="T36" fmla="*/ 70 w 138"/>
                    <a:gd name="T37" fmla="*/ 0 h 138"/>
                    <a:gd name="T38" fmla="*/ 70 w 138"/>
                    <a:gd name="T39" fmla="*/ 0 h 138"/>
                    <a:gd name="T40" fmla="*/ 56 w 138"/>
                    <a:gd name="T41" fmla="*/ 0 h 138"/>
                    <a:gd name="T42" fmla="*/ 42 w 138"/>
                    <a:gd name="T43" fmla="*/ 4 h 138"/>
                    <a:gd name="T44" fmla="*/ 30 w 138"/>
                    <a:gd name="T45" fmla="*/ 12 h 138"/>
                    <a:gd name="T46" fmla="*/ 20 w 138"/>
                    <a:gd name="T47" fmla="*/ 20 h 138"/>
                    <a:gd name="T48" fmla="*/ 12 w 138"/>
                    <a:gd name="T49" fmla="*/ 30 h 138"/>
                    <a:gd name="T50" fmla="*/ 4 w 138"/>
                    <a:gd name="T51" fmla="*/ 42 h 138"/>
                    <a:gd name="T52" fmla="*/ 0 w 138"/>
                    <a:gd name="T53" fmla="*/ 56 h 138"/>
                    <a:gd name="T54" fmla="*/ 0 w 138"/>
                    <a:gd name="T55" fmla="*/ 70 h 138"/>
                    <a:gd name="T56" fmla="*/ 0 w 138"/>
                    <a:gd name="T57" fmla="*/ 70 h 138"/>
                    <a:gd name="T58" fmla="*/ 0 w 138"/>
                    <a:gd name="T59" fmla="*/ 84 h 138"/>
                    <a:gd name="T60" fmla="*/ 4 w 138"/>
                    <a:gd name="T61" fmla="*/ 96 h 138"/>
                    <a:gd name="T62" fmla="*/ 12 w 138"/>
                    <a:gd name="T63" fmla="*/ 108 h 138"/>
                    <a:gd name="T64" fmla="*/ 20 w 138"/>
                    <a:gd name="T65" fmla="*/ 118 h 138"/>
                    <a:gd name="T66" fmla="*/ 30 w 138"/>
                    <a:gd name="T67" fmla="*/ 126 h 138"/>
                    <a:gd name="T68" fmla="*/ 42 w 138"/>
                    <a:gd name="T69" fmla="*/ 134 h 138"/>
                    <a:gd name="T70" fmla="*/ 56 w 138"/>
                    <a:gd name="T71" fmla="*/ 138 h 138"/>
                    <a:gd name="T72" fmla="*/ 70 w 138"/>
                    <a:gd name="T73" fmla="*/ 138 h 138"/>
                    <a:gd name="T74" fmla="*/ 70 w 138"/>
                    <a:gd name="T75"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8" h="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68" name="组合 167"/>
              <p:cNvGrpSpPr/>
              <p:nvPr/>
            </p:nvGrpSpPr>
            <p:grpSpPr>
              <a:xfrm>
                <a:off x="3179253" y="2763003"/>
                <a:ext cx="245286" cy="622327"/>
                <a:chOff x="4294188" y="3405188"/>
                <a:chExt cx="555625" cy="1409700"/>
              </a:xfrm>
              <a:grpFill/>
            </p:grpSpPr>
            <p:sp>
              <p:nvSpPr>
                <p:cNvPr id="217" name="Freeform 9"/>
                <p:cNvSpPr/>
                <p:nvPr/>
              </p:nvSpPr>
              <p:spPr bwMode="auto">
                <a:xfrm>
                  <a:off x="4294188" y="3646488"/>
                  <a:ext cx="555625" cy="1168400"/>
                </a:xfrm>
                <a:custGeom>
                  <a:avLst/>
                  <a:gdLst>
                    <a:gd name="T0" fmla="*/ 90 w 350"/>
                    <a:gd name="T1" fmla="*/ 0 h 736"/>
                    <a:gd name="T2" fmla="*/ 78 w 350"/>
                    <a:gd name="T3" fmla="*/ 0 h 736"/>
                    <a:gd name="T4" fmla="*/ 48 w 350"/>
                    <a:gd name="T5" fmla="*/ 10 h 736"/>
                    <a:gd name="T6" fmla="*/ 20 w 350"/>
                    <a:gd name="T7" fmla="*/ 30 h 736"/>
                    <a:gd name="T8" fmla="*/ 6 w 350"/>
                    <a:gd name="T9" fmla="*/ 54 h 736"/>
                    <a:gd name="T10" fmla="*/ 0 w 350"/>
                    <a:gd name="T11" fmla="*/ 72 h 736"/>
                    <a:gd name="T12" fmla="*/ 0 w 350"/>
                    <a:gd name="T13" fmla="*/ 86 h 736"/>
                    <a:gd name="T14" fmla="*/ 0 w 350"/>
                    <a:gd name="T15" fmla="*/ 332 h 736"/>
                    <a:gd name="T16" fmla="*/ 10 w 350"/>
                    <a:gd name="T17" fmla="*/ 352 h 736"/>
                    <a:gd name="T18" fmla="*/ 30 w 350"/>
                    <a:gd name="T19" fmla="*/ 360 h 736"/>
                    <a:gd name="T20" fmla="*/ 40 w 350"/>
                    <a:gd name="T21" fmla="*/ 358 h 736"/>
                    <a:gd name="T22" fmla="*/ 56 w 350"/>
                    <a:gd name="T23" fmla="*/ 342 h 736"/>
                    <a:gd name="T24" fmla="*/ 58 w 350"/>
                    <a:gd name="T25" fmla="*/ 118 h 736"/>
                    <a:gd name="T26" fmla="*/ 84 w 350"/>
                    <a:gd name="T27" fmla="*/ 322 h 736"/>
                    <a:gd name="T28" fmla="*/ 84 w 350"/>
                    <a:gd name="T29" fmla="*/ 330 h 736"/>
                    <a:gd name="T30" fmla="*/ 84 w 350"/>
                    <a:gd name="T31" fmla="*/ 694 h 736"/>
                    <a:gd name="T32" fmla="*/ 88 w 350"/>
                    <a:gd name="T33" fmla="*/ 710 h 736"/>
                    <a:gd name="T34" fmla="*/ 96 w 350"/>
                    <a:gd name="T35" fmla="*/ 724 h 736"/>
                    <a:gd name="T36" fmla="*/ 108 w 350"/>
                    <a:gd name="T37" fmla="*/ 732 h 736"/>
                    <a:gd name="T38" fmla="*/ 124 w 350"/>
                    <a:gd name="T39" fmla="*/ 736 h 736"/>
                    <a:gd name="T40" fmla="*/ 132 w 350"/>
                    <a:gd name="T41" fmla="*/ 736 h 736"/>
                    <a:gd name="T42" fmla="*/ 148 w 350"/>
                    <a:gd name="T43" fmla="*/ 728 h 736"/>
                    <a:gd name="T44" fmla="*/ 158 w 350"/>
                    <a:gd name="T45" fmla="*/ 718 h 736"/>
                    <a:gd name="T46" fmla="*/ 164 w 350"/>
                    <a:gd name="T47" fmla="*/ 702 h 736"/>
                    <a:gd name="T48" fmla="*/ 164 w 350"/>
                    <a:gd name="T49" fmla="*/ 374 h 736"/>
                    <a:gd name="T50" fmla="*/ 184 w 350"/>
                    <a:gd name="T51" fmla="*/ 694 h 736"/>
                    <a:gd name="T52" fmla="*/ 186 w 350"/>
                    <a:gd name="T53" fmla="*/ 702 h 736"/>
                    <a:gd name="T54" fmla="*/ 192 w 350"/>
                    <a:gd name="T55" fmla="*/ 718 h 736"/>
                    <a:gd name="T56" fmla="*/ 202 w 350"/>
                    <a:gd name="T57" fmla="*/ 728 h 736"/>
                    <a:gd name="T58" fmla="*/ 218 w 350"/>
                    <a:gd name="T59" fmla="*/ 736 h 736"/>
                    <a:gd name="T60" fmla="*/ 226 w 350"/>
                    <a:gd name="T61" fmla="*/ 736 h 736"/>
                    <a:gd name="T62" fmla="*/ 240 w 350"/>
                    <a:gd name="T63" fmla="*/ 732 h 736"/>
                    <a:gd name="T64" fmla="*/ 254 w 350"/>
                    <a:gd name="T65" fmla="*/ 724 h 736"/>
                    <a:gd name="T66" fmla="*/ 262 w 350"/>
                    <a:gd name="T67" fmla="*/ 710 h 736"/>
                    <a:gd name="T68" fmla="*/ 266 w 350"/>
                    <a:gd name="T69" fmla="*/ 694 h 736"/>
                    <a:gd name="T70" fmla="*/ 266 w 350"/>
                    <a:gd name="T71" fmla="*/ 320 h 736"/>
                    <a:gd name="T72" fmla="*/ 288 w 350"/>
                    <a:gd name="T73" fmla="*/ 118 h 736"/>
                    <a:gd name="T74" fmla="*/ 288 w 350"/>
                    <a:gd name="T75" fmla="*/ 332 h 736"/>
                    <a:gd name="T76" fmla="*/ 290 w 350"/>
                    <a:gd name="T77" fmla="*/ 342 h 736"/>
                    <a:gd name="T78" fmla="*/ 306 w 350"/>
                    <a:gd name="T79" fmla="*/ 358 h 736"/>
                    <a:gd name="T80" fmla="*/ 318 w 350"/>
                    <a:gd name="T81" fmla="*/ 360 h 736"/>
                    <a:gd name="T82" fmla="*/ 340 w 350"/>
                    <a:gd name="T83" fmla="*/ 352 h 736"/>
                    <a:gd name="T84" fmla="*/ 350 w 350"/>
                    <a:gd name="T85" fmla="*/ 336 h 736"/>
                    <a:gd name="T86" fmla="*/ 350 w 350"/>
                    <a:gd name="T87" fmla="*/ 86 h 736"/>
                    <a:gd name="T88" fmla="*/ 350 w 350"/>
                    <a:gd name="T89" fmla="*/ 68 h 736"/>
                    <a:gd name="T90" fmla="*/ 348 w 350"/>
                    <a:gd name="T91" fmla="*/ 60 h 736"/>
                    <a:gd name="T92" fmla="*/ 338 w 350"/>
                    <a:gd name="T93" fmla="*/ 38 h 736"/>
                    <a:gd name="T94" fmla="*/ 316 w 350"/>
                    <a:gd name="T95" fmla="*/ 16 h 736"/>
                    <a:gd name="T96" fmla="*/ 284 w 350"/>
                    <a:gd name="T97" fmla="*/ 2 h 736"/>
                    <a:gd name="T98" fmla="*/ 266 w 350"/>
                    <a:gd name="T99"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0" h="736">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10"/>
                <p:cNvSpPr/>
                <p:nvPr/>
              </p:nvSpPr>
              <p:spPr bwMode="auto">
                <a:xfrm>
                  <a:off x="4462463" y="3405188"/>
                  <a:ext cx="219075" cy="219075"/>
                </a:xfrm>
                <a:custGeom>
                  <a:avLst/>
                  <a:gdLst>
                    <a:gd name="T0" fmla="*/ 70 w 138"/>
                    <a:gd name="T1" fmla="*/ 138 h 138"/>
                    <a:gd name="T2" fmla="*/ 70 w 138"/>
                    <a:gd name="T3" fmla="*/ 138 h 138"/>
                    <a:gd name="T4" fmla="*/ 84 w 138"/>
                    <a:gd name="T5" fmla="*/ 138 h 138"/>
                    <a:gd name="T6" fmla="*/ 96 w 138"/>
                    <a:gd name="T7" fmla="*/ 134 h 138"/>
                    <a:gd name="T8" fmla="*/ 108 w 138"/>
                    <a:gd name="T9" fmla="*/ 126 h 138"/>
                    <a:gd name="T10" fmla="*/ 118 w 138"/>
                    <a:gd name="T11" fmla="*/ 118 h 138"/>
                    <a:gd name="T12" fmla="*/ 128 w 138"/>
                    <a:gd name="T13" fmla="*/ 108 h 138"/>
                    <a:gd name="T14" fmla="*/ 134 w 138"/>
                    <a:gd name="T15" fmla="*/ 96 h 138"/>
                    <a:gd name="T16" fmla="*/ 138 w 138"/>
                    <a:gd name="T17" fmla="*/ 84 h 138"/>
                    <a:gd name="T18" fmla="*/ 138 w 138"/>
                    <a:gd name="T19" fmla="*/ 70 h 138"/>
                    <a:gd name="T20" fmla="*/ 138 w 138"/>
                    <a:gd name="T21" fmla="*/ 70 h 138"/>
                    <a:gd name="T22" fmla="*/ 138 w 138"/>
                    <a:gd name="T23" fmla="*/ 56 h 138"/>
                    <a:gd name="T24" fmla="*/ 134 w 138"/>
                    <a:gd name="T25" fmla="*/ 42 h 138"/>
                    <a:gd name="T26" fmla="*/ 128 w 138"/>
                    <a:gd name="T27" fmla="*/ 30 h 138"/>
                    <a:gd name="T28" fmla="*/ 118 w 138"/>
                    <a:gd name="T29" fmla="*/ 20 h 138"/>
                    <a:gd name="T30" fmla="*/ 108 w 138"/>
                    <a:gd name="T31" fmla="*/ 12 h 138"/>
                    <a:gd name="T32" fmla="*/ 96 w 138"/>
                    <a:gd name="T33" fmla="*/ 4 h 138"/>
                    <a:gd name="T34" fmla="*/ 84 w 138"/>
                    <a:gd name="T35" fmla="*/ 0 h 138"/>
                    <a:gd name="T36" fmla="*/ 70 w 138"/>
                    <a:gd name="T37" fmla="*/ 0 h 138"/>
                    <a:gd name="T38" fmla="*/ 70 w 138"/>
                    <a:gd name="T39" fmla="*/ 0 h 138"/>
                    <a:gd name="T40" fmla="*/ 56 w 138"/>
                    <a:gd name="T41" fmla="*/ 0 h 138"/>
                    <a:gd name="T42" fmla="*/ 42 w 138"/>
                    <a:gd name="T43" fmla="*/ 4 h 138"/>
                    <a:gd name="T44" fmla="*/ 30 w 138"/>
                    <a:gd name="T45" fmla="*/ 12 h 138"/>
                    <a:gd name="T46" fmla="*/ 20 w 138"/>
                    <a:gd name="T47" fmla="*/ 20 h 138"/>
                    <a:gd name="T48" fmla="*/ 12 w 138"/>
                    <a:gd name="T49" fmla="*/ 30 h 138"/>
                    <a:gd name="T50" fmla="*/ 4 w 138"/>
                    <a:gd name="T51" fmla="*/ 42 h 138"/>
                    <a:gd name="T52" fmla="*/ 0 w 138"/>
                    <a:gd name="T53" fmla="*/ 56 h 138"/>
                    <a:gd name="T54" fmla="*/ 0 w 138"/>
                    <a:gd name="T55" fmla="*/ 70 h 138"/>
                    <a:gd name="T56" fmla="*/ 0 w 138"/>
                    <a:gd name="T57" fmla="*/ 70 h 138"/>
                    <a:gd name="T58" fmla="*/ 0 w 138"/>
                    <a:gd name="T59" fmla="*/ 84 h 138"/>
                    <a:gd name="T60" fmla="*/ 4 w 138"/>
                    <a:gd name="T61" fmla="*/ 96 h 138"/>
                    <a:gd name="T62" fmla="*/ 12 w 138"/>
                    <a:gd name="T63" fmla="*/ 108 h 138"/>
                    <a:gd name="T64" fmla="*/ 20 w 138"/>
                    <a:gd name="T65" fmla="*/ 118 h 138"/>
                    <a:gd name="T66" fmla="*/ 30 w 138"/>
                    <a:gd name="T67" fmla="*/ 126 h 138"/>
                    <a:gd name="T68" fmla="*/ 42 w 138"/>
                    <a:gd name="T69" fmla="*/ 134 h 138"/>
                    <a:gd name="T70" fmla="*/ 56 w 138"/>
                    <a:gd name="T71" fmla="*/ 138 h 138"/>
                    <a:gd name="T72" fmla="*/ 70 w 138"/>
                    <a:gd name="T73" fmla="*/ 138 h 138"/>
                    <a:gd name="T74" fmla="*/ 70 w 138"/>
                    <a:gd name="T75"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8" h="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69" name="组合 168"/>
              <p:cNvGrpSpPr/>
              <p:nvPr/>
            </p:nvGrpSpPr>
            <p:grpSpPr>
              <a:xfrm>
                <a:off x="3455915" y="2763003"/>
                <a:ext cx="245286" cy="622327"/>
                <a:chOff x="4294188" y="3405188"/>
                <a:chExt cx="555625" cy="1409700"/>
              </a:xfrm>
              <a:grpFill/>
            </p:grpSpPr>
            <p:sp>
              <p:nvSpPr>
                <p:cNvPr id="215" name="Freeform 9"/>
                <p:cNvSpPr/>
                <p:nvPr/>
              </p:nvSpPr>
              <p:spPr bwMode="auto">
                <a:xfrm>
                  <a:off x="4294188" y="3646488"/>
                  <a:ext cx="555625" cy="1168400"/>
                </a:xfrm>
                <a:custGeom>
                  <a:avLst/>
                  <a:gdLst>
                    <a:gd name="T0" fmla="*/ 90 w 350"/>
                    <a:gd name="T1" fmla="*/ 0 h 736"/>
                    <a:gd name="T2" fmla="*/ 78 w 350"/>
                    <a:gd name="T3" fmla="*/ 0 h 736"/>
                    <a:gd name="T4" fmla="*/ 48 w 350"/>
                    <a:gd name="T5" fmla="*/ 10 h 736"/>
                    <a:gd name="T6" fmla="*/ 20 w 350"/>
                    <a:gd name="T7" fmla="*/ 30 h 736"/>
                    <a:gd name="T8" fmla="*/ 6 w 350"/>
                    <a:gd name="T9" fmla="*/ 54 h 736"/>
                    <a:gd name="T10" fmla="*/ 0 w 350"/>
                    <a:gd name="T11" fmla="*/ 72 h 736"/>
                    <a:gd name="T12" fmla="*/ 0 w 350"/>
                    <a:gd name="T13" fmla="*/ 86 h 736"/>
                    <a:gd name="T14" fmla="*/ 0 w 350"/>
                    <a:gd name="T15" fmla="*/ 332 h 736"/>
                    <a:gd name="T16" fmla="*/ 10 w 350"/>
                    <a:gd name="T17" fmla="*/ 352 h 736"/>
                    <a:gd name="T18" fmla="*/ 30 w 350"/>
                    <a:gd name="T19" fmla="*/ 360 h 736"/>
                    <a:gd name="T20" fmla="*/ 40 w 350"/>
                    <a:gd name="T21" fmla="*/ 358 h 736"/>
                    <a:gd name="T22" fmla="*/ 56 w 350"/>
                    <a:gd name="T23" fmla="*/ 342 h 736"/>
                    <a:gd name="T24" fmla="*/ 58 w 350"/>
                    <a:gd name="T25" fmla="*/ 118 h 736"/>
                    <a:gd name="T26" fmla="*/ 84 w 350"/>
                    <a:gd name="T27" fmla="*/ 322 h 736"/>
                    <a:gd name="T28" fmla="*/ 84 w 350"/>
                    <a:gd name="T29" fmla="*/ 330 h 736"/>
                    <a:gd name="T30" fmla="*/ 84 w 350"/>
                    <a:gd name="T31" fmla="*/ 694 h 736"/>
                    <a:gd name="T32" fmla="*/ 88 w 350"/>
                    <a:gd name="T33" fmla="*/ 710 h 736"/>
                    <a:gd name="T34" fmla="*/ 96 w 350"/>
                    <a:gd name="T35" fmla="*/ 724 h 736"/>
                    <a:gd name="T36" fmla="*/ 108 w 350"/>
                    <a:gd name="T37" fmla="*/ 732 h 736"/>
                    <a:gd name="T38" fmla="*/ 124 w 350"/>
                    <a:gd name="T39" fmla="*/ 736 h 736"/>
                    <a:gd name="T40" fmla="*/ 132 w 350"/>
                    <a:gd name="T41" fmla="*/ 736 h 736"/>
                    <a:gd name="T42" fmla="*/ 148 w 350"/>
                    <a:gd name="T43" fmla="*/ 728 h 736"/>
                    <a:gd name="T44" fmla="*/ 158 w 350"/>
                    <a:gd name="T45" fmla="*/ 718 h 736"/>
                    <a:gd name="T46" fmla="*/ 164 w 350"/>
                    <a:gd name="T47" fmla="*/ 702 h 736"/>
                    <a:gd name="T48" fmla="*/ 164 w 350"/>
                    <a:gd name="T49" fmla="*/ 374 h 736"/>
                    <a:gd name="T50" fmla="*/ 184 w 350"/>
                    <a:gd name="T51" fmla="*/ 694 h 736"/>
                    <a:gd name="T52" fmla="*/ 186 w 350"/>
                    <a:gd name="T53" fmla="*/ 702 h 736"/>
                    <a:gd name="T54" fmla="*/ 192 w 350"/>
                    <a:gd name="T55" fmla="*/ 718 h 736"/>
                    <a:gd name="T56" fmla="*/ 202 w 350"/>
                    <a:gd name="T57" fmla="*/ 728 h 736"/>
                    <a:gd name="T58" fmla="*/ 218 w 350"/>
                    <a:gd name="T59" fmla="*/ 736 h 736"/>
                    <a:gd name="T60" fmla="*/ 226 w 350"/>
                    <a:gd name="T61" fmla="*/ 736 h 736"/>
                    <a:gd name="T62" fmla="*/ 240 w 350"/>
                    <a:gd name="T63" fmla="*/ 732 h 736"/>
                    <a:gd name="T64" fmla="*/ 254 w 350"/>
                    <a:gd name="T65" fmla="*/ 724 h 736"/>
                    <a:gd name="T66" fmla="*/ 262 w 350"/>
                    <a:gd name="T67" fmla="*/ 710 h 736"/>
                    <a:gd name="T68" fmla="*/ 266 w 350"/>
                    <a:gd name="T69" fmla="*/ 694 h 736"/>
                    <a:gd name="T70" fmla="*/ 266 w 350"/>
                    <a:gd name="T71" fmla="*/ 320 h 736"/>
                    <a:gd name="T72" fmla="*/ 288 w 350"/>
                    <a:gd name="T73" fmla="*/ 118 h 736"/>
                    <a:gd name="T74" fmla="*/ 288 w 350"/>
                    <a:gd name="T75" fmla="*/ 332 h 736"/>
                    <a:gd name="T76" fmla="*/ 290 w 350"/>
                    <a:gd name="T77" fmla="*/ 342 h 736"/>
                    <a:gd name="T78" fmla="*/ 306 w 350"/>
                    <a:gd name="T79" fmla="*/ 358 h 736"/>
                    <a:gd name="T80" fmla="*/ 318 w 350"/>
                    <a:gd name="T81" fmla="*/ 360 h 736"/>
                    <a:gd name="T82" fmla="*/ 340 w 350"/>
                    <a:gd name="T83" fmla="*/ 352 h 736"/>
                    <a:gd name="T84" fmla="*/ 350 w 350"/>
                    <a:gd name="T85" fmla="*/ 336 h 736"/>
                    <a:gd name="T86" fmla="*/ 350 w 350"/>
                    <a:gd name="T87" fmla="*/ 86 h 736"/>
                    <a:gd name="T88" fmla="*/ 350 w 350"/>
                    <a:gd name="T89" fmla="*/ 68 h 736"/>
                    <a:gd name="T90" fmla="*/ 348 w 350"/>
                    <a:gd name="T91" fmla="*/ 60 h 736"/>
                    <a:gd name="T92" fmla="*/ 338 w 350"/>
                    <a:gd name="T93" fmla="*/ 38 h 736"/>
                    <a:gd name="T94" fmla="*/ 316 w 350"/>
                    <a:gd name="T95" fmla="*/ 16 h 736"/>
                    <a:gd name="T96" fmla="*/ 284 w 350"/>
                    <a:gd name="T97" fmla="*/ 2 h 736"/>
                    <a:gd name="T98" fmla="*/ 266 w 350"/>
                    <a:gd name="T99"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0" h="736">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10"/>
                <p:cNvSpPr/>
                <p:nvPr/>
              </p:nvSpPr>
              <p:spPr bwMode="auto">
                <a:xfrm>
                  <a:off x="4462463" y="3405188"/>
                  <a:ext cx="219075" cy="219075"/>
                </a:xfrm>
                <a:custGeom>
                  <a:avLst/>
                  <a:gdLst>
                    <a:gd name="T0" fmla="*/ 70 w 138"/>
                    <a:gd name="T1" fmla="*/ 138 h 138"/>
                    <a:gd name="T2" fmla="*/ 70 w 138"/>
                    <a:gd name="T3" fmla="*/ 138 h 138"/>
                    <a:gd name="T4" fmla="*/ 84 w 138"/>
                    <a:gd name="T5" fmla="*/ 138 h 138"/>
                    <a:gd name="T6" fmla="*/ 96 w 138"/>
                    <a:gd name="T7" fmla="*/ 134 h 138"/>
                    <a:gd name="T8" fmla="*/ 108 w 138"/>
                    <a:gd name="T9" fmla="*/ 126 h 138"/>
                    <a:gd name="T10" fmla="*/ 118 w 138"/>
                    <a:gd name="T11" fmla="*/ 118 h 138"/>
                    <a:gd name="T12" fmla="*/ 128 w 138"/>
                    <a:gd name="T13" fmla="*/ 108 h 138"/>
                    <a:gd name="T14" fmla="*/ 134 w 138"/>
                    <a:gd name="T15" fmla="*/ 96 h 138"/>
                    <a:gd name="T16" fmla="*/ 138 w 138"/>
                    <a:gd name="T17" fmla="*/ 84 h 138"/>
                    <a:gd name="T18" fmla="*/ 138 w 138"/>
                    <a:gd name="T19" fmla="*/ 70 h 138"/>
                    <a:gd name="T20" fmla="*/ 138 w 138"/>
                    <a:gd name="T21" fmla="*/ 70 h 138"/>
                    <a:gd name="T22" fmla="*/ 138 w 138"/>
                    <a:gd name="T23" fmla="*/ 56 h 138"/>
                    <a:gd name="T24" fmla="*/ 134 w 138"/>
                    <a:gd name="T25" fmla="*/ 42 h 138"/>
                    <a:gd name="T26" fmla="*/ 128 w 138"/>
                    <a:gd name="T27" fmla="*/ 30 h 138"/>
                    <a:gd name="T28" fmla="*/ 118 w 138"/>
                    <a:gd name="T29" fmla="*/ 20 h 138"/>
                    <a:gd name="T30" fmla="*/ 108 w 138"/>
                    <a:gd name="T31" fmla="*/ 12 h 138"/>
                    <a:gd name="T32" fmla="*/ 96 w 138"/>
                    <a:gd name="T33" fmla="*/ 4 h 138"/>
                    <a:gd name="T34" fmla="*/ 84 w 138"/>
                    <a:gd name="T35" fmla="*/ 0 h 138"/>
                    <a:gd name="T36" fmla="*/ 70 w 138"/>
                    <a:gd name="T37" fmla="*/ 0 h 138"/>
                    <a:gd name="T38" fmla="*/ 70 w 138"/>
                    <a:gd name="T39" fmla="*/ 0 h 138"/>
                    <a:gd name="T40" fmla="*/ 56 w 138"/>
                    <a:gd name="T41" fmla="*/ 0 h 138"/>
                    <a:gd name="T42" fmla="*/ 42 w 138"/>
                    <a:gd name="T43" fmla="*/ 4 h 138"/>
                    <a:gd name="T44" fmla="*/ 30 w 138"/>
                    <a:gd name="T45" fmla="*/ 12 h 138"/>
                    <a:gd name="T46" fmla="*/ 20 w 138"/>
                    <a:gd name="T47" fmla="*/ 20 h 138"/>
                    <a:gd name="T48" fmla="*/ 12 w 138"/>
                    <a:gd name="T49" fmla="*/ 30 h 138"/>
                    <a:gd name="T50" fmla="*/ 4 w 138"/>
                    <a:gd name="T51" fmla="*/ 42 h 138"/>
                    <a:gd name="T52" fmla="*/ 0 w 138"/>
                    <a:gd name="T53" fmla="*/ 56 h 138"/>
                    <a:gd name="T54" fmla="*/ 0 w 138"/>
                    <a:gd name="T55" fmla="*/ 70 h 138"/>
                    <a:gd name="T56" fmla="*/ 0 w 138"/>
                    <a:gd name="T57" fmla="*/ 70 h 138"/>
                    <a:gd name="T58" fmla="*/ 0 w 138"/>
                    <a:gd name="T59" fmla="*/ 84 h 138"/>
                    <a:gd name="T60" fmla="*/ 4 w 138"/>
                    <a:gd name="T61" fmla="*/ 96 h 138"/>
                    <a:gd name="T62" fmla="*/ 12 w 138"/>
                    <a:gd name="T63" fmla="*/ 108 h 138"/>
                    <a:gd name="T64" fmla="*/ 20 w 138"/>
                    <a:gd name="T65" fmla="*/ 118 h 138"/>
                    <a:gd name="T66" fmla="*/ 30 w 138"/>
                    <a:gd name="T67" fmla="*/ 126 h 138"/>
                    <a:gd name="T68" fmla="*/ 42 w 138"/>
                    <a:gd name="T69" fmla="*/ 134 h 138"/>
                    <a:gd name="T70" fmla="*/ 56 w 138"/>
                    <a:gd name="T71" fmla="*/ 138 h 138"/>
                    <a:gd name="T72" fmla="*/ 70 w 138"/>
                    <a:gd name="T73" fmla="*/ 138 h 138"/>
                    <a:gd name="T74" fmla="*/ 70 w 138"/>
                    <a:gd name="T75"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8" h="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70" name="组合 169"/>
              <p:cNvGrpSpPr/>
              <p:nvPr/>
            </p:nvGrpSpPr>
            <p:grpSpPr>
              <a:xfrm>
                <a:off x="3732577" y="2763003"/>
                <a:ext cx="245286" cy="622327"/>
                <a:chOff x="4294188" y="3405188"/>
                <a:chExt cx="555625" cy="1409700"/>
              </a:xfrm>
              <a:grpFill/>
            </p:grpSpPr>
            <p:sp>
              <p:nvSpPr>
                <p:cNvPr id="213" name="Freeform 9"/>
                <p:cNvSpPr/>
                <p:nvPr/>
              </p:nvSpPr>
              <p:spPr bwMode="auto">
                <a:xfrm>
                  <a:off x="4294188" y="3646488"/>
                  <a:ext cx="555625" cy="1168400"/>
                </a:xfrm>
                <a:custGeom>
                  <a:avLst/>
                  <a:gdLst>
                    <a:gd name="T0" fmla="*/ 90 w 350"/>
                    <a:gd name="T1" fmla="*/ 0 h 736"/>
                    <a:gd name="T2" fmla="*/ 78 w 350"/>
                    <a:gd name="T3" fmla="*/ 0 h 736"/>
                    <a:gd name="T4" fmla="*/ 48 w 350"/>
                    <a:gd name="T5" fmla="*/ 10 h 736"/>
                    <a:gd name="T6" fmla="*/ 20 w 350"/>
                    <a:gd name="T7" fmla="*/ 30 h 736"/>
                    <a:gd name="T8" fmla="*/ 6 w 350"/>
                    <a:gd name="T9" fmla="*/ 54 h 736"/>
                    <a:gd name="T10" fmla="*/ 0 w 350"/>
                    <a:gd name="T11" fmla="*/ 72 h 736"/>
                    <a:gd name="T12" fmla="*/ 0 w 350"/>
                    <a:gd name="T13" fmla="*/ 86 h 736"/>
                    <a:gd name="T14" fmla="*/ 0 w 350"/>
                    <a:gd name="T15" fmla="*/ 332 h 736"/>
                    <a:gd name="T16" fmla="*/ 10 w 350"/>
                    <a:gd name="T17" fmla="*/ 352 h 736"/>
                    <a:gd name="T18" fmla="*/ 30 w 350"/>
                    <a:gd name="T19" fmla="*/ 360 h 736"/>
                    <a:gd name="T20" fmla="*/ 40 w 350"/>
                    <a:gd name="T21" fmla="*/ 358 h 736"/>
                    <a:gd name="T22" fmla="*/ 56 w 350"/>
                    <a:gd name="T23" fmla="*/ 342 h 736"/>
                    <a:gd name="T24" fmla="*/ 58 w 350"/>
                    <a:gd name="T25" fmla="*/ 118 h 736"/>
                    <a:gd name="T26" fmla="*/ 84 w 350"/>
                    <a:gd name="T27" fmla="*/ 322 h 736"/>
                    <a:gd name="T28" fmla="*/ 84 w 350"/>
                    <a:gd name="T29" fmla="*/ 330 h 736"/>
                    <a:gd name="T30" fmla="*/ 84 w 350"/>
                    <a:gd name="T31" fmla="*/ 694 h 736"/>
                    <a:gd name="T32" fmla="*/ 88 w 350"/>
                    <a:gd name="T33" fmla="*/ 710 h 736"/>
                    <a:gd name="T34" fmla="*/ 96 w 350"/>
                    <a:gd name="T35" fmla="*/ 724 h 736"/>
                    <a:gd name="T36" fmla="*/ 108 w 350"/>
                    <a:gd name="T37" fmla="*/ 732 h 736"/>
                    <a:gd name="T38" fmla="*/ 124 w 350"/>
                    <a:gd name="T39" fmla="*/ 736 h 736"/>
                    <a:gd name="T40" fmla="*/ 132 w 350"/>
                    <a:gd name="T41" fmla="*/ 736 h 736"/>
                    <a:gd name="T42" fmla="*/ 148 w 350"/>
                    <a:gd name="T43" fmla="*/ 728 h 736"/>
                    <a:gd name="T44" fmla="*/ 158 w 350"/>
                    <a:gd name="T45" fmla="*/ 718 h 736"/>
                    <a:gd name="T46" fmla="*/ 164 w 350"/>
                    <a:gd name="T47" fmla="*/ 702 h 736"/>
                    <a:gd name="T48" fmla="*/ 164 w 350"/>
                    <a:gd name="T49" fmla="*/ 374 h 736"/>
                    <a:gd name="T50" fmla="*/ 184 w 350"/>
                    <a:gd name="T51" fmla="*/ 694 h 736"/>
                    <a:gd name="T52" fmla="*/ 186 w 350"/>
                    <a:gd name="T53" fmla="*/ 702 h 736"/>
                    <a:gd name="T54" fmla="*/ 192 w 350"/>
                    <a:gd name="T55" fmla="*/ 718 h 736"/>
                    <a:gd name="T56" fmla="*/ 202 w 350"/>
                    <a:gd name="T57" fmla="*/ 728 h 736"/>
                    <a:gd name="T58" fmla="*/ 218 w 350"/>
                    <a:gd name="T59" fmla="*/ 736 h 736"/>
                    <a:gd name="T60" fmla="*/ 226 w 350"/>
                    <a:gd name="T61" fmla="*/ 736 h 736"/>
                    <a:gd name="T62" fmla="*/ 240 w 350"/>
                    <a:gd name="T63" fmla="*/ 732 h 736"/>
                    <a:gd name="T64" fmla="*/ 254 w 350"/>
                    <a:gd name="T65" fmla="*/ 724 h 736"/>
                    <a:gd name="T66" fmla="*/ 262 w 350"/>
                    <a:gd name="T67" fmla="*/ 710 h 736"/>
                    <a:gd name="T68" fmla="*/ 266 w 350"/>
                    <a:gd name="T69" fmla="*/ 694 h 736"/>
                    <a:gd name="T70" fmla="*/ 266 w 350"/>
                    <a:gd name="T71" fmla="*/ 320 h 736"/>
                    <a:gd name="T72" fmla="*/ 288 w 350"/>
                    <a:gd name="T73" fmla="*/ 118 h 736"/>
                    <a:gd name="T74" fmla="*/ 288 w 350"/>
                    <a:gd name="T75" fmla="*/ 332 h 736"/>
                    <a:gd name="T76" fmla="*/ 290 w 350"/>
                    <a:gd name="T77" fmla="*/ 342 h 736"/>
                    <a:gd name="T78" fmla="*/ 306 w 350"/>
                    <a:gd name="T79" fmla="*/ 358 h 736"/>
                    <a:gd name="T80" fmla="*/ 318 w 350"/>
                    <a:gd name="T81" fmla="*/ 360 h 736"/>
                    <a:gd name="T82" fmla="*/ 340 w 350"/>
                    <a:gd name="T83" fmla="*/ 352 h 736"/>
                    <a:gd name="T84" fmla="*/ 350 w 350"/>
                    <a:gd name="T85" fmla="*/ 336 h 736"/>
                    <a:gd name="T86" fmla="*/ 350 w 350"/>
                    <a:gd name="T87" fmla="*/ 86 h 736"/>
                    <a:gd name="T88" fmla="*/ 350 w 350"/>
                    <a:gd name="T89" fmla="*/ 68 h 736"/>
                    <a:gd name="T90" fmla="*/ 348 w 350"/>
                    <a:gd name="T91" fmla="*/ 60 h 736"/>
                    <a:gd name="T92" fmla="*/ 338 w 350"/>
                    <a:gd name="T93" fmla="*/ 38 h 736"/>
                    <a:gd name="T94" fmla="*/ 316 w 350"/>
                    <a:gd name="T95" fmla="*/ 16 h 736"/>
                    <a:gd name="T96" fmla="*/ 284 w 350"/>
                    <a:gd name="T97" fmla="*/ 2 h 736"/>
                    <a:gd name="T98" fmla="*/ 266 w 350"/>
                    <a:gd name="T99"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0" h="736">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10"/>
                <p:cNvSpPr/>
                <p:nvPr/>
              </p:nvSpPr>
              <p:spPr bwMode="auto">
                <a:xfrm>
                  <a:off x="4462463" y="3405188"/>
                  <a:ext cx="219075" cy="219075"/>
                </a:xfrm>
                <a:custGeom>
                  <a:avLst/>
                  <a:gdLst>
                    <a:gd name="T0" fmla="*/ 70 w 138"/>
                    <a:gd name="T1" fmla="*/ 138 h 138"/>
                    <a:gd name="T2" fmla="*/ 70 w 138"/>
                    <a:gd name="T3" fmla="*/ 138 h 138"/>
                    <a:gd name="T4" fmla="*/ 84 w 138"/>
                    <a:gd name="T5" fmla="*/ 138 h 138"/>
                    <a:gd name="T6" fmla="*/ 96 w 138"/>
                    <a:gd name="T7" fmla="*/ 134 h 138"/>
                    <a:gd name="T8" fmla="*/ 108 w 138"/>
                    <a:gd name="T9" fmla="*/ 126 h 138"/>
                    <a:gd name="T10" fmla="*/ 118 w 138"/>
                    <a:gd name="T11" fmla="*/ 118 h 138"/>
                    <a:gd name="T12" fmla="*/ 128 w 138"/>
                    <a:gd name="T13" fmla="*/ 108 h 138"/>
                    <a:gd name="T14" fmla="*/ 134 w 138"/>
                    <a:gd name="T15" fmla="*/ 96 h 138"/>
                    <a:gd name="T16" fmla="*/ 138 w 138"/>
                    <a:gd name="T17" fmla="*/ 84 h 138"/>
                    <a:gd name="T18" fmla="*/ 138 w 138"/>
                    <a:gd name="T19" fmla="*/ 70 h 138"/>
                    <a:gd name="T20" fmla="*/ 138 w 138"/>
                    <a:gd name="T21" fmla="*/ 70 h 138"/>
                    <a:gd name="T22" fmla="*/ 138 w 138"/>
                    <a:gd name="T23" fmla="*/ 56 h 138"/>
                    <a:gd name="T24" fmla="*/ 134 w 138"/>
                    <a:gd name="T25" fmla="*/ 42 h 138"/>
                    <a:gd name="T26" fmla="*/ 128 w 138"/>
                    <a:gd name="T27" fmla="*/ 30 h 138"/>
                    <a:gd name="T28" fmla="*/ 118 w 138"/>
                    <a:gd name="T29" fmla="*/ 20 h 138"/>
                    <a:gd name="T30" fmla="*/ 108 w 138"/>
                    <a:gd name="T31" fmla="*/ 12 h 138"/>
                    <a:gd name="T32" fmla="*/ 96 w 138"/>
                    <a:gd name="T33" fmla="*/ 4 h 138"/>
                    <a:gd name="T34" fmla="*/ 84 w 138"/>
                    <a:gd name="T35" fmla="*/ 0 h 138"/>
                    <a:gd name="T36" fmla="*/ 70 w 138"/>
                    <a:gd name="T37" fmla="*/ 0 h 138"/>
                    <a:gd name="T38" fmla="*/ 70 w 138"/>
                    <a:gd name="T39" fmla="*/ 0 h 138"/>
                    <a:gd name="T40" fmla="*/ 56 w 138"/>
                    <a:gd name="T41" fmla="*/ 0 h 138"/>
                    <a:gd name="T42" fmla="*/ 42 w 138"/>
                    <a:gd name="T43" fmla="*/ 4 h 138"/>
                    <a:gd name="T44" fmla="*/ 30 w 138"/>
                    <a:gd name="T45" fmla="*/ 12 h 138"/>
                    <a:gd name="T46" fmla="*/ 20 w 138"/>
                    <a:gd name="T47" fmla="*/ 20 h 138"/>
                    <a:gd name="T48" fmla="*/ 12 w 138"/>
                    <a:gd name="T49" fmla="*/ 30 h 138"/>
                    <a:gd name="T50" fmla="*/ 4 w 138"/>
                    <a:gd name="T51" fmla="*/ 42 h 138"/>
                    <a:gd name="T52" fmla="*/ 0 w 138"/>
                    <a:gd name="T53" fmla="*/ 56 h 138"/>
                    <a:gd name="T54" fmla="*/ 0 w 138"/>
                    <a:gd name="T55" fmla="*/ 70 h 138"/>
                    <a:gd name="T56" fmla="*/ 0 w 138"/>
                    <a:gd name="T57" fmla="*/ 70 h 138"/>
                    <a:gd name="T58" fmla="*/ 0 w 138"/>
                    <a:gd name="T59" fmla="*/ 84 h 138"/>
                    <a:gd name="T60" fmla="*/ 4 w 138"/>
                    <a:gd name="T61" fmla="*/ 96 h 138"/>
                    <a:gd name="T62" fmla="*/ 12 w 138"/>
                    <a:gd name="T63" fmla="*/ 108 h 138"/>
                    <a:gd name="T64" fmla="*/ 20 w 138"/>
                    <a:gd name="T65" fmla="*/ 118 h 138"/>
                    <a:gd name="T66" fmla="*/ 30 w 138"/>
                    <a:gd name="T67" fmla="*/ 126 h 138"/>
                    <a:gd name="T68" fmla="*/ 42 w 138"/>
                    <a:gd name="T69" fmla="*/ 134 h 138"/>
                    <a:gd name="T70" fmla="*/ 56 w 138"/>
                    <a:gd name="T71" fmla="*/ 138 h 138"/>
                    <a:gd name="T72" fmla="*/ 70 w 138"/>
                    <a:gd name="T73" fmla="*/ 138 h 138"/>
                    <a:gd name="T74" fmla="*/ 70 w 138"/>
                    <a:gd name="T75"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8" h="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71" name="组合 170"/>
              <p:cNvGrpSpPr/>
              <p:nvPr/>
            </p:nvGrpSpPr>
            <p:grpSpPr>
              <a:xfrm>
                <a:off x="4285901" y="2763003"/>
                <a:ext cx="245286" cy="622327"/>
                <a:chOff x="4294188" y="3405188"/>
                <a:chExt cx="555625" cy="1409700"/>
              </a:xfrm>
              <a:grpFill/>
            </p:grpSpPr>
            <p:sp>
              <p:nvSpPr>
                <p:cNvPr id="211" name="Freeform 9"/>
                <p:cNvSpPr/>
                <p:nvPr/>
              </p:nvSpPr>
              <p:spPr bwMode="auto">
                <a:xfrm>
                  <a:off x="4294188" y="3646488"/>
                  <a:ext cx="555625" cy="1168400"/>
                </a:xfrm>
                <a:custGeom>
                  <a:avLst/>
                  <a:gdLst>
                    <a:gd name="T0" fmla="*/ 90 w 350"/>
                    <a:gd name="T1" fmla="*/ 0 h 736"/>
                    <a:gd name="T2" fmla="*/ 78 w 350"/>
                    <a:gd name="T3" fmla="*/ 0 h 736"/>
                    <a:gd name="T4" fmla="*/ 48 w 350"/>
                    <a:gd name="T5" fmla="*/ 10 h 736"/>
                    <a:gd name="T6" fmla="*/ 20 w 350"/>
                    <a:gd name="T7" fmla="*/ 30 h 736"/>
                    <a:gd name="T8" fmla="*/ 6 w 350"/>
                    <a:gd name="T9" fmla="*/ 54 h 736"/>
                    <a:gd name="T10" fmla="*/ 0 w 350"/>
                    <a:gd name="T11" fmla="*/ 72 h 736"/>
                    <a:gd name="T12" fmla="*/ 0 w 350"/>
                    <a:gd name="T13" fmla="*/ 86 h 736"/>
                    <a:gd name="T14" fmla="*/ 0 w 350"/>
                    <a:gd name="T15" fmla="*/ 332 h 736"/>
                    <a:gd name="T16" fmla="*/ 10 w 350"/>
                    <a:gd name="T17" fmla="*/ 352 h 736"/>
                    <a:gd name="T18" fmla="*/ 30 w 350"/>
                    <a:gd name="T19" fmla="*/ 360 h 736"/>
                    <a:gd name="T20" fmla="*/ 40 w 350"/>
                    <a:gd name="T21" fmla="*/ 358 h 736"/>
                    <a:gd name="T22" fmla="*/ 56 w 350"/>
                    <a:gd name="T23" fmla="*/ 342 h 736"/>
                    <a:gd name="T24" fmla="*/ 58 w 350"/>
                    <a:gd name="T25" fmla="*/ 118 h 736"/>
                    <a:gd name="T26" fmla="*/ 84 w 350"/>
                    <a:gd name="T27" fmla="*/ 322 h 736"/>
                    <a:gd name="T28" fmla="*/ 84 w 350"/>
                    <a:gd name="T29" fmla="*/ 330 h 736"/>
                    <a:gd name="T30" fmla="*/ 84 w 350"/>
                    <a:gd name="T31" fmla="*/ 694 h 736"/>
                    <a:gd name="T32" fmla="*/ 88 w 350"/>
                    <a:gd name="T33" fmla="*/ 710 h 736"/>
                    <a:gd name="T34" fmla="*/ 96 w 350"/>
                    <a:gd name="T35" fmla="*/ 724 h 736"/>
                    <a:gd name="T36" fmla="*/ 108 w 350"/>
                    <a:gd name="T37" fmla="*/ 732 h 736"/>
                    <a:gd name="T38" fmla="*/ 124 w 350"/>
                    <a:gd name="T39" fmla="*/ 736 h 736"/>
                    <a:gd name="T40" fmla="*/ 132 w 350"/>
                    <a:gd name="T41" fmla="*/ 736 h 736"/>
                    <a:gd name="T42" fmla="*/ 148 w 350"/>
                    <a:gd name="T43" fmla="*/ 728 h 736"/>
                    <a:gd name="T44" fmla="*/ 158 w 350"/>
                    <a:gd name="T45" fmla="*/ 718 h 736"/>
                    <a:gd name="T46" fmla="*/ 164 w 350"/>
                    <a:gd name="T47" fmla="*/ 702 h 736"/>
                    <a:gd name="T48" fmla="*/ 164 w 350"/>
                    <a:gd name="T49" fmla="*/ 374 h 736"/>
                    <a:gd name="T50" fmla="*/ 184 w 350"/>
                    <a:gd name="T51" fmla="*/ 694 h 736"/>
                    <a:gd name="T52" fmla="*/ 186 w 350"/>
                    <a:gd name="T53" fmla="*/ 702 h 736"/>
                    <a:gd name="T54" fmla="*/ 192 w 350"/>
                    <a:gd name="T55" fmla="*/ 718 h 736"/>
                    <a:gd name="T56" fmla="*/ 202 w 350"/>
                    <a:gd name="T57" fmla="*/ 728 h 736"/>
                    <a:gd name="T58" fmla="*/ 218 w 350"/>
                    <a:gd name="T59" fmla="*/ 736 h 736"/>
                    <a:gd name="T60" fmla="*/ 226 w 350"/>
                    <a:gd name="T61" fmla="*/ 736 h 736"/>
                    <a:gd name="T62" fmla="*/ 240 w 350"/>
                    <a:gd name="T63" fmla="*/ 732 h 736"/>
                    <a:gd name="T64" fmla="*/ 254 w 350"/>
                    <a:gd name="T65" fmla="*/ 724 h 736"/>
                    <a:gd name="T66" fmla="*/ 262 w 350"/>
                    <a:gd name="T67" fmla="*/ 710 h 736"/>
                    <a:gd name="T68" fmla="*/ 266 w 350"/>
                    <a:gd name="T69" fmla="*/ 694 h 736"/>
                    <a:gd name="T70" fmla="*/ 266 w 350"/>
                    <a:gd name="T71" fmla="*/ 320 h 736"/>
                    <a:gd name="T72" fmla="*/ 288 w 350"/>
                    <a:gd name="T73" fmla="*/ 118 h 736"/>
                    <a:gd name="T74" fmla="*/ 288 w 350"/>
                    <a:gd name="T75" fmla="*/ 332 h 736"/>
                    <a:gd name="T76" fmla="*/ 290 w 350"/>
                    <a:gd name="T77" fmla="*/ 342 h 736"/>
                    <a:gd name="T78" fmla="*/ 306 w 350"/>
                    <a:gd name="T79" fmla="*/ 358 h 736"/>
                    <a:gd name="T80" fmla="*/ 318 w 350"/>
                    <a:gd name="T81" fmla="*/ 360 h 736"/>
                    <a:gd name="T82" fmla="*/ 340 w 350"/>
                    <a:gd name="T83" fmla="*/ 352 h 736"/>
                    <a:gd name="T84" fmla="*/ 350 w 350"/>
                    <a:gd name="T85" fmla="*/ 336 h 736"/>
                    <a:gd name="T86" fmla="*/ 350 w 350"/>
                    <a:gd name="T87" fmla="*/ 86 h 736"/>
                    <a:gd name="T88" fmla="*/ 350 w 350"/>
                    <a:gd name="T89" fmla="*/ 68 h 736"/>
                    <a:gd name="T90" fmla="*/ 348 w 350"/>
                    <a:gd name="T91" fmla="*/ 60 h 736"/>
                    <a:gd name="T92" fmla="*/ 338 w 350"/>
                    <a:gd name="T93" fmla="*/ 38 h 736"/>
                    <a:gd name="T94" fmla="*/ 316 w 350"/>
                    <a:gd name="T95" fmla="*/ 16 h 736"/>
                    <a:gd name="T96" fmla="*/ 284 w 350"/>
                    <a:gd name="T97" fmla="*/ 2 h 736"/>
                    <a:gd name="T98" fmla="*/ 266 w 350"/>
                    <a:gd name="T99"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0" h="736">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10"/>
                <p:cNvSpPr/>
                <p:nvPr/>
              </p:nvSpPr>
              <p:spPr bwMode="auto">
                <a:xfrm>
                  <a:off x="4462463" y="3405188"/>
                  <a:ext cx="219075" cy="219075"/>
                </a:xfrm>
                <a:custGeom>
                  <a:avLst/>
                  <a:gdLst>
                    <a:gd name="T0" fmla="*/ 70 w 138"/>
                    <a:gd name="T1" fmla="*/ 138 h 138"/>
                    <a:gd name="T2" fmla="*/ 70 w 138"/>
                    <a:gd name="T3" fmla="*/ 138 h 138"/>
                    <a:gd name="T4" fmla="*/ 84 w 138"/>
                    <a:gd name="T5" fmla="*/ 138 h 138"/>
                    <a:gd name="T6" fmla="*/ 96 w 138"/>
                    <a:gd name="T7" fmla="*/ 134 h 138"/>
                    <a:gd name="T8" fmla="*/ 108 w 138"/>
                    <a:gd name="T9" fmla="*/ 126 h 138"/>
                    <a:gd name="T10" fmla="*/ 118 w 138"/>
                    <a:gd name="T11" fmla="*/ 118 h 138"/>
                    <a:gd name="T12" fmla="*/ 128 w 138"/>
                    <a:gd name="T13" fmla="*/ 108 h 138"/>
                    <a:gd name="T14" fmla="*/ 134 w 138"/>
                    <a:gd name="T15" fmla="*/ 96 h 138"/>
                    <a:gd name="T16" fmla="*/ 138 w 138"/>
                    <a:gd name="T17" fmla="*/ 84 h 138"/>
                    <a:gd name="T18" fmla="*/ 138 w 138"/>
                    <a:gd name="T19" fmla="*/ 70 h 138"/>
                    <a:gd name="T20" fmla="*/ 138 w 138"/>
                    <a:gd name="T21" fmla="*/ 70 h 138"/>
                    <a:gd name="T22" fmla="*/ 138 w 138"/>
                    <a:gd name="T23" fmla="*/ 56 h 138"/>
                    <a:gd name="T24" fmla="*/ 134 w 138"/>
                    <a:gd name="T25" fmla="*/ 42 h 138"/>
                    <a:gd name="T26" fmla="*/ 128 w 138"/>
                    <a:gd name="T27" fmla="*/ 30 h 138"/>
                    <a:gd name="T28" fmla="*/ 118 w 138"/>
                    <a:gd name="T29" fmla="*/ 20 h 138"/>
                    <a:gd name="T30" fmla="*/ 108 w 138"/>
                    <a:gd name="T31" fmla="*/ 12 h 138"/>
                    <a:gd name="T32" fmla="*/ 96 w 138"/>
                    <a:gd name="T33" fmla="*/ 4 h 138"/>
                    <a:gd name="T34" fmla="*/ 84 w 138"/>
                    <a:gd name="T35" fmla="*/ 0 h 138"/>
                    <a:gd name="T36" fmla="*/ 70 w 138"/>
                    <a:gd name="T37" fmla="*/ 0 h 138"/>
                    <a:gd name="T38" fmla="*/ 70 w 138"/>
                    <a:gd name="T39" fmla="*/ 0 h 138"/>
                    <a:gd name="T40" fmla="*/ 56 w 138"/>
                    <a:gd name="T41" fmla="*/ 0 h 138"/>
                    <a:gd name="T42" fmla="*/ 42 w 138"/>
                    <a:gd name="T43" fmla="*/ 4 h 138"/>
                    <a:gd name="T44" fmla="*/ 30 w 138"/>
                    <a:gd name="T45" fmla="*/ 12 h 138"/>
                    <a:gd name="T46" fmla="*/ 20 w 138"/>
                    <a:gd name="T47" fmla="*/ 20 h 138"/>
                    <a:gd name="T48" fmla="*/ 12 w 138"/>
                    <a:gd name="T49" fmla="*/ 30 h 138"/>
                    <a:gd name="T50" fmla="*/ 4 w 138"/>
                    <a:gd name="T51" fmla="*/ 42 h 138"/>
                    <a:gd name="T52" fmla="*/ 0 w 138"/>
                    <a:gd name="T53" fmla="*/ 56 h 138"/>
                    <a:gd name="T54" fmla="*/ 0 w 138"/>
                    <a:gd name="T55" fmla="*/ 70 h 138"/>
                    <a:gd name="T56" fmla="*/ 0 w 138"/>
                    <a:gd name="T57" fmla="*/ 70 h 138"/>
                    <a:gd name="T58" fmla="*/ 0 w 138"/>
                    <a:gd name="T59" fmla="*/ 84 h 138"/>
                    <a:gd name="T60" fmla="*/ 4 w 138"/>
                    <a:gd name="T61" fmla="*/ 96 h 138"/>
                    <a:gd name="T62" fmla="*/ 12 w 138"/>
                    <a:gd name="T63" fmla="*/ 108 h 138"/>
                    <a:gd name="T64" fmla="*/ 20 w 138"/>
                    <a:gd name="T65" fmla="*/ 118 h 138"/>
                    <a:gd name="T66" fmla="*/ 30 w 138"/>
                    <a:gd name="T67" fmla="*/ 126 h 138"/>
                    <a:gd name="T68" fmla="*/ 42 w 138"/>
                    <a:gd name="T69" fmla="*/ 134 h 138"/>
                    <a:gd name="T70" fmla="*/ 56 w 138"/>
                    <a:gd name="T71" fmla="*/ 138 h 138"/>
                    <a:gd name="T72" fmla="*/ 70 w 138"/>
                    <a:gd name="T73" fmla="*/ 138 h 138"/>
                    <a:gd name="T74" fmla="*/ 70 w 138"/>
                    <a:gd name="T75"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8" h="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72" name="组合 171"/>
              <p:cNvGrpSpPr/>
              <p:nvPr/>
            </p:nvGrpSpPr>
            <p:grpSpPr>
              <a:xfrm>
                <a:off x="4562563" y="2763003"/>
                <a:ext cx="245286" cy="622327"/>
                <a:chOff x="4294188" y="3405188"/>
                <a:chExt cx="555625" cy="1409700"/>
              </a:xfrm>
              <a:grpFill/>
            </p:grpSpPr>
            <p:sp>
              <p:nvSpPr>
                <p:cNvPr id="209" name="Freeform 9"/>
                <p:cNvSpPr/>
                <p:nvPr/>
              </p:nvSpPr>
              <p:spPr bwMode="auto">
                <a:xfrm>
                  <a:off x="4294188" y="3646488"/>
                  <a:ext cx="555625" cy="1168400"/>
                </a:xfrm>
                <a:custGeom>
                  <a:avLst/>
                  <a:gdLst>
                    <a:gd name="T0" fmla="*/ 90 w 350"/>
                    <a:gd name="T1" fmla="*/ 0 h 736"/>
                    <a:gd name="T2" fmla="*/ 78 w 350"/>
                    <a:gd name="T3" fmla="*/ 0 h 736"/>
                    <a:gd name="T4" fmla="*/ 48 w 350"/>
                    <a:gd name="T5" fmla="*/ 10 h 736"/>
                    <a:gd name="T6" fmla="*/ 20 w 350"/>
                    <a:gd name="T7" fmla="*/ 30 h 736"/>
                    <a:gd name="T8" fmla="*/ 6 w 350"/>
                    <a:gd name="T9" fmla="*/ 54 h 736"/>
                    <a:gd name="T10" fmla="*/ 0 w 350"/>
                    <a:gd name="T11" fmla="*/ 72 h 736"/>
                    <a:gd name="T12" fmla="*/ 0 w 350"/>
                    <a:gd name="T13" fmla="*/ 86 h 736"/>
                    <a:gd name="T14" fmla="*/ 0 w 350"/>
                    <a:gd name="T15" fmla="*/ 332 h 736"/>
                    <a:gd name="T16" fmla="*/ 10 w 350"/>
                    <a:gd name="T17" fmla="*/ 352 h 736"/>
                    <a:gd name="T18" fmla="*/ 30 w 350"/>
                    <a:gd name="T19" fmla="*/ 360 h 736"/>
                    <a:gd name="T20" fmla="*/ 40 w 350"/>
                    <a:gd name="T21" fmla="*/ 358 h 736"/>
                    <a:gd name="T22" fmla="*/ 56 w 350"/>
                    <a:gd name="T23" fmla="*/ 342 h 736"/>
                    <a:gd name="T24" fmla="*/ 58 w 350"/>
                    <a:gd name="T25" fmla="*/ 118 h 736"/>
                    <a:gd name="T26" fmla="*/ 84 w 350"/>
                    <a:gd name="T27" fmla="*/ 322 h 736"/>
                    <a:gd name="T28" fmla="*/ 84 w 350"/>
                    <a:gd name="T29" fmla="*/ 330 h 736"/>
                    <a:gd name="T30" fmla="*/ 84 w 350"/>
                    <a:gd name="T31" fmla="*/ 694 h 736"/>
                    <a:gd name="T32" fmla="*/ 88 w 350"/>
                    <a:gd name="T33" fmla="*/ 710 h 736"/>
                    <a:gd name="T34" fmla="*/ 96 w 350"/>
                    <a:gd name="T35" fmla="*/ 724 h 736"/>
                    <a:gd name="T36" fmla="*/ 108 w 350"/>
                    <a:gd name="T37" fmla="*/ 732 h 736"/>
                    <a:gd name="T38" fmla="*/ 124 w 350"/>
                    <a:gd name="T39" fmla="*/ 736 h 736"/>
                    <a:gd name="T40" fmla="*/ 132 w 350"/>
                    <a:gd name="T41" fmla="*/ 736 h 736"/>
                    <a:gd name="T42" fmla="*/ 148 w 350"/>
                    <a:gd name="T43" fmla="*/ 728 h 736"/>
                    <a:gd name="T44" fmla="*/ 158 w 350"/>
                    <a:gd name="T45" fmla="*/ 718 h 736"/>
                    <a:gd name="T46" fmla="*/ 164 w 350"/>
                    <a:gd name="T47" fmla="*/ 702 h 736"/>
                    <a:gd name="T48" fmla="*/ 164 w 350"/>
                    <a:gd name="T49" fmla="*/ 374 h 736"/>
                    <a:gd name="T50" fmla="*/ 184 w 350"/>
                    <a:gd name="T51" fmla="*/ 694 h 736"/>
                    <a:gd name="T52" fmla="*/ 186 w 350"/>
                    <a:gd name="T53" fmla="*/ 702 h 736"/>
                    <a:gd name="T54" fmla="*/ 192 w 350"/>
                    <a:gd name="T55" fmla="*/ 718 h 736"/>
                    <a:gd name="T56" fmla="*/ 202 w 350"/>
                    <a:gd name="T57" fmla="*/ 728 h 736"/>
                    <a:gd name="T58" fmla="*/ 218 w 350"/>
                    <a:gd name="T59" fmla="*/ 736 h 736"/>
                    <a:gd name="T60" fmla="*/ 226 w 350"/>
                    <a:gd name="T61" fmla="*/ 736 h 736"/>
                    <a:gd name="T62" fmla="*/ 240 w 350"/>
                    <a:gd name="T63" fmla="*/ 732 h 736"/>
                    <a:gd name="T64" fmla="*/ 254 w 350"/>
                    <a:gd name="T65" fmla="*/ 724 h 736"/>
                    <a:gd name="T66" fmla="*/ 262 w 350"/>
                    <a:gd name="T67" fmla="*/ 710 h 736"/>
                    <a:gd name="T68" fmla="*/ 266 w 350"/>
                    <a:gd name="T69" fmla="*/ 694 h 736"/>
                    <a:gd name="T70" fmla="*/ 266 w 350"/>
                    <a:gd name="T71" fmla="*/ 320 h 736"/>
                    <a:gd name="T72" fmla="*/ 288 w 350"/>
                    <a:gd name="T73" fmla="*/ 118 h 736"/>
                    <a:gd name="T74" fmla="*/ 288 w 350"/>
                    <a:gd name="T75" fmla="*/ 332 h 736"/>
                    <a:gd name="T76" fmla="*/ 290 w 350"/>
                    <a:gd name="T77" fmla="*/ 342 h 736"/>
                    <a:gd name="T78" fmla="*/ 306 w 350"/>
                    <a:gd name="T79" fmla="*/ 358 h 736"/>
                    <a:gd name="T80" fmla="*/ 318 w 350"/>
                    <a:gd name="T81" fmla="*/ 360 h 736"/>
                    <a:gd name="T82" fmla="*/ 340 w 350"/>
                    <a:gd name="T83" fmla="*/ 352 h 736"/>
                    <a:gd name="T84" fmla="*/ 350 w 350"/>
                    <a:gd name="T85" fmla="*/ 336 h 736"/>
                    <a:gd name="T86" fmla="*/ 350 w 350"/>
                    <a:gd name="T87" fmla="*/ 86 h 736"/>
                    <a:gd name="T88" fmla="*/ 350 w 350"/>
                    <a:gd name="T89" fmla="*/ 68 h 736"/>
                    <a:gd name="T90" fmla="*/ 348 w 350"/>
                    <a:gd name="T91" fmla="*/ 60 h 736"/>
                    <a:gd name="T92" fmla="*/ 338 w 350"/>
                    <a:gd name="T93" fmla="*/ 38 h 736"/>
                    <a:gd name="T94" fmla="*/ 316 w 350"/>
                    <a:gd name="T95" fmla="*/ 16 h 736"/>
                    <a:gd name="T96" fmla="*/ 284 w 350"/>
                    <a:gd name="T97" fmla="*/ 2 h 736"/>
                    <a:gd name="T98" fmla="*/ 266 w 350"/>
                    <a:gd name="T99"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0" h="736">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10"/>
                <p:cNvSpPr/>
                <p:nvPr/>
              </p:nvSpPr>
              <p:spPr bwMode="auto">
                <a:xfrm>
                  <a:off x="4462463" y="3405188"/>
                  <a:ext cx="219075" cy="219075"/>
                </a:xfrm>
                <a:custGeom>
                  <a:avLst/>
                  <a:gdLst>
                    <a:gd name="T0" fmla="*/ 70 w 138"/>
                    <a:gd name="T1" fmla="*/ 138 h 138"/>
                    <a:gd name="T2" fmla="*/ 70 w 138"/>
                    <a:gd name="T3" fmla="*/ 138 h 138"/>
                    <a:gd name="T4" fmla="*/ 84 w 138"/>
                    <a:gd name="T5" fmla="*/ 138 h 138"/>
                    <a:gd name="T6" fmla="*/ 96 w 138"/>
                    <a:gd name="T7" fmla="*/ 134 h 138"/>
                    <a:gd name="T8" fmla="*/ 108 w 138"/>
                    <a:gd name="T9" fmla="*/ 126 h 138"/>
                    <a:gd name="T10" fmla="*/ 118 w 138"/>
                    <a:gd name="T11" fmla="*/ 118 h 138"/>
                    <a:gd name="T12" fmla="*/ 128 w 138"/>
                    <a:gd name="T13" fmla="*/ 108 h 138"/>
                    <a:gd name="T14" fmla="*/ 134 w 138"/>
                    <a:gd name="T15" fmla="*/ 96 h 138"/>
                    <a:gd name="T16" fmla="*/ 138 w 138"/>
                    <a:gd name="T17" fmla="*/ 84 h 138"/>
                    <a:gd name="T18" fmla="*/ 138 w 138"/>
                    <a:gd name="T19" fmla="*/ 70 h 138"/>
                    <a:gd name="T20" fmla="*/ 138 w 138"/>
                    <a:gd name="T21" fmla="*/ 70 h 138"/>
                    <a:gd name="T22" fmla="*/ 138 w 138"/>
                    <a:gd name="T23" fmla="*/ 56 h 138"/>
                    <a:gd name="T24" fmla="*/ 134 w 138"/>
                    <a:gd name="T25" fmla="*/ 42 h 138"/>
                    <a:gd name="T26" fmla="*/ 128 w 138"/>
                    <a:gd name="T27" fmla="*/ 30 h 138"/>
                    <a:gd name="T28" fmla="*/ 118 w 138"/>
                    <a:gd name="T29" fmla="*/ 20 h 138"/>
                    <a:gd name="T30" fmla="*/ 108 w 138"/>
                    <a:gd name="T31" fmla="*/ 12 h 138"/>
                    <a:gd name="T32" fmla="*/ 96 w 138"/>
                    <a:gd name="T33" fmla="*/ 4 h 138"/>
                    <a:gd name="T34" fmla="*/ 84 w 138"/>
                    <a:gd name="T35" fmla="*/ 0 h 138"/>
                    <a:gd name="T36" fmla="*/ 70 w 138"/>
                    <a:gd name="T37" fmla="*/ 0 h 138"/>
                    <a:gd name="T38" fmla="*/ 70 w 138"/>
                    <a:gd name="T39" fmla="*/ 0 h 138"/>
                    <a:gd name="T40" fmla="*/ 56 w 138"/>
                    <a:gd name="T41" fmla="*/ 0 h 138"/>
                    <a:gd name="T42" fmla="*/ 42 w 138"/>
                    <a:gd name="T43" fmla="*/ 4 h 138"/>
                    <a:gd name="T44" fmla="*/ 30 w 138"/>
                    <a:gd name="T45" fmla="*/ 12 h 138"/>
                    <a:gd name="T46" fmla="*/ 20 w 138"/>
                    <a:gd name="T47" fmla="*/ 20 h 138"/>
                    <a:gd name="T48" fmla="*/ 12 w 138"/>
                    <a:gd name="T49" fmla="*/ 30 h 138"/>
                    <a:gd name="T50" fmla="*/ 4 w 138"/>
                    <a:gd name="T51" fmla="*/ 42 h 138"/>
                    <a:gd name="T52" fmla="*/ 0 w 138"/>
                    <a:gd name="T53" fmla="*/ 56 h 138"/>
                    <a:gd name="T54" fmla="*/ 0 w 138"/>
                    <a:gd name="T55" fmla="*/ 70 h 138"/>
                    <a:gd name="T56" fmla="*/ 0 w 138"/>
                    <a:gd name="T57" fmla="*/ 70 h 138"/>
                    <a:gd name="T58" fmla="*/ 0 w 138"/>
                    <a:gd name="T59" fmla="*/ 84 h 138"/>
                    <a:gd name="T60" fmla="*/ 4 w 138"/>
                    <a:gd name="T61" fmla="*/ 96 h 138"/>
                    <a:gd name="T62" fmla="*/ 12 w 138"/>
                    <a:gd name="T63" fmla="*/ 108 h 138"/>
                    <a:gd name="T64" fmla="*/ 20 w 138"/>
                    <a:gd name="T65" fmla="*/ 118 h 138"/>
                    <a:gd name="T66" fmla="*/ 30 w 138"/>
                    <a:gd name="T67" fmla="*/ 126 h 138"/>
                    <a:gd name="T68" fmla="*/ 42 w 138"/>
                    <a:gd name="T69" fmla="*/ 134 h 138"/>
                    <a:gd name="T70" fmla="*/ 56 w 138"/>
                    <a:gd name="T71" fmla="*/ 138 h 138"/>
                    <a:gd name="T72" fmla="*/ 70 w 138"/>
                    <a:gd name="T73" fmla="*/ 138 h 138"/>
                    <a:gd name="T74" fmla="*/ 70 w 138"/>
                    <a:gd name="T75"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8" h="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73" name="组合 172"/>
              <p:cNvGrpSpPr/>
              <p:nvPr/>
            </p:nvGrpSpPr>
            <p:grpSpPr>
              <a:xfrm>
                <a:off x="4009239" y="2763003"/>
                <a:ext cx="245286" cy="622327"/>
                <a:chOff x="4294188" y="3405188"/>
                <a:chExt cx="555625" cy="1409700"/>
              </a:xfrm>
              <a:grpFill/>
            </p:grpSpPr>
            <p:sp>
              <p:nvSpPr>
                <p:cNvPr id="207" name="Freeform 9"/>
                <p:cNvSpPr/>
                <p:nvPr/>
              </p:nvSpPr>
              <p:spPr bwMode="auto">
                <a:xfrm>
                  <a:off x="4294188" y="3646488"/>
                  <a:ext cx="555625" cy="1168400"/>
                </a:xfrm>
                <a:custGeom>
                  <a:avLst/>
                  <a:gdLst>
                    <a:gd name="T0" fmla="*/ 90 w 350"/>
                    <a:gd name="T1" fmla="*/ 0 h 736"/>
                    <a:gd name="T2" fmla="*/ 78 w 350"/>
                    <a:gd name="T3" fmla="*/ 0 h 736"/>
                    <a:gd name="T4" fmla="*/ 48 w 350"/>
                    <a:gd name="T5" fmla="*/ 10 h 736"/>
                    <a:gd name="T6" fmla="*/ 20 w 350"/>
                    <a:gd name="T7" fmla="*/ 30 h 736"/>
                    <a:gd name="T8" fmla="*/ 6 w 350"/>
                    <a:gd name="T9" fmla="*/ 54 h 736"/>
                    <a:gd name="T10" fmla="*/ 0 w 350"/>
                    <a:gd name="T11" fmla="*/ 72 h 736"/>
                    <a:gd name="T12" fmla="*/ 0 w 350"/>
                    <a:gd name="T13" fmla="*/ 86 h 736"/>
                    <a:gd name="T14" fmla="*/ 0 w 350"/>
                    <a:gd name="T15" fmla="*/ 332 h 736"/>
                    <a:gd name="T16" fmla="*/ 10 w 350"/>
                    <a:gd name="T17" fmla="*/ 352 h 736"/>
                    <a:gd name="T18" fmla="*/ 30 w 350"/>
                    <a:gd name="T19" fmla="*/ 360 h 736"/>
                    <a:gd name="T20" fmla="*/ 40 w 350"/>
                    <a:gd name="T21" fmla="*/ 358 h 736"/>
                    <a:gd name="T22" fmla="*/ 56 w 350"/>
                    <a:gd name="T23" fmla="*/ 342 h 736"/>
                    <a:gd name="T24" fmla="*/ 58 w 350"/>
                    <a:gd name="T25" fmla="*/ 118 h 736"/>
                    <a:gd name="T26" fmla="*/ 84 w 350"/>
                    <a:gd name="T27" fmla="*/ 322 h 736"/>
                    <a:gd name="T28" fmla="*/ 84 w 350"/>
                    <a:gd name="T29" fmla="*/ 330 h 736"/>
                    <a:gd name="T30" fmla="*/ 84 w 350"/>
                    <a:gd name="T31" fmla="*/ 694 h 736"/>
                    <a:gd name="T32" fmla="*/ 88 w 350"/>
                    <a:gd name="T33" fmla="*/ 710 h 736"/>
                    <a:gd name="T34" fmla="*/ 96 w 350"/>
                    <a:gd name="T35" fmla="*/ 724 h 736"/>
                    <a:gd name="T36" fmla="*/ 108 w 350"/>
                    <a:gd name="T37" fmla="*/ 732 h 736"/>
                    <a:gd name="T38" fmla="*/ 124 w 350"/>
                    <a:gd name="T39" fmla="*/ 736 h 736"/>
                    <a:gd name="T40" fmla="*/ 132 w 350"/>
                    <a:gd name="T41" fmla="*/ 736 h 736"/>
                    <a:gd name="T42" fmla="*/ 148 w 350"/>
                    <a:gd name="T43" fmla="*/ 728 h 736"/>
                    <a:gd name="T44" fmla="*/ 158 w 350"/>
                    <a:gd name="T45" fmla="*/ 718 h 736"/>
                    <a:gd name="T46" fmla="*/ 164 w 350"/>
                    <a:gd name="T47" fmla="*/ 702 h 736"/>
                    <a:gd name="T48" fmla="*/ 164 w 350"/>
                    <a:gd name="T49" fmla="*/ 374 h 736"/>
                    <a:gd name="T50" fmla="*/ 184 w 350"/>
                    <a:gd name="T51" fmla="*/ 694 h 736"/>
                    <a:gd name="T52" fmla="*/ 186 w 350"/>
                    <a:gd name="T53" fmla="*/ 702 h 736"/>
                    <a:gd name="T54" fmla="*/ 192 w 350"/>
                    <a:gd name="T55" fmla="*/ 718 h 736"/>
                    <a:gd name="T56" fmla="*/ 202 w 350"/>
                    <a:gd name="T57" fmla="*/ 728 h 736"/>
                    <a:gd name="T58" fmla="*/ 218 w 350"/>
                    <a:gd name="T59" fmla="*/ 736 h 736"/>
                    <a:gd name="T60" fmla="*/ 226 w 350"/>
                    <a:gd name="T61" fmla="*/ 736 h 736"/>
                    <a:gd name="T62" fmla="*/ 240 w 350"/>
                    <a:gd name="T63" fmla="*/ 732 h 736"/>
                    <a:gd name="T64" fmla="*/ 254 w 350"/>
                    <a:gd name="T65" fmla="*/ 724 h 736"/>
                    <a:gd name="T66" fmla="*/ 262 w 350"/>
                    <a:gd name="T67" fmla="*/ 710 h 736"/>
                    <a:gd name="T68" fmla="*/ 266 w 350"/>
                    <a:gd name="T69" fmla="*/ 694 h 736"/>
                    <a:gd name="T70" fmla="*/ 266 w 350"/>
                    <a:gd name="T71" fmla="*/ 320 h 736"/>
                    <a:gd name="T72" fmla="*/ 288 w 350"/>
                    <a:gd name="T73" fmla="*/ 118 h 736"/>
                    <a:gd name="T74" fmla="*/ 288 w 350"/>
                    <a:gd name="T75" fmla="*/ 332 h 736"/>
                    <a:gd name="T76" fmla="*/ 290 w 350"/>
                    <a:gd name="T77" fmla="*/ 342 h 736"/>
                    <a:gd name="T78" fmla="*/ 306 w 350"/>
                    <a:gd name="T79" fmla="*/ 358 h 736"/>
                    <a:gd name="T80" fmla="*/ 318 w 350"/>
                    <a:gd name="T81" fmla="*/ 360 h 736"/>
                    <a:gd name="T82" fmla="*/ 340 w 350"/>
                    <a:gd name="T83" fmla="*/ 352 h 736"/>
                    <a:gd name="T84" fmla="*/ 350 w 350"/>
                    <a:gd name="T85" fmla="*/ 336 h 736"/>
                    <a:gd name="T86" fmla="*/ 350 w 350"/>
                    <a:gd name="T87" fmla="*/ 86 h 736"/>
                    <a:gd name="T88" fmla="*/ 350 w 350"/>
                    <a:gd name="T89" fmla="*/ 68 h 736"/>
                    <a:gd name="T90" fmla="*/ 348 w 350"/>
                    <a:gd name="T91" fmla="*/ 60 h 736"/>
                    <a:gd name="T92" fmla="*/ 338 w 350"/>
                    <a:gd name="T93" fmla="*/ 38 h 736"/>
                    <a:gd name="T94" fmla="*/ 316 w 350"/>
                    <a:gd name="T95" fmla="*/ 16 h 736"/>
                    <a:gd name="T96" fmla="*/ 284 w 350"/>
                    <a:gd name="T97" fmla="*/ 2 h 736"/>
                    <a:gd name="T98" fmla="*/ 266 w 350"/>
                    <a:gd name="T99"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0" h="736">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10"/>
                <p:cNvSpPr/>
                <p:nvPr/>
              </p:nvSpPr>
              <p:spPr bwMode="auto">
                <a:xfrm>
                  <a:off x="4462463" y="3405188"/>
                  <a:ext cx="219075" cy="219075"/>
                </a:xfrm>
                <a:custGeom>
                  <a:avLst/>
                  <a:gdLst>
                    <a:gd name="T0" fmla="*/ 70 w 138"/>
                    <a:gd name="T1" fmla="*/ 138 h 138"/>
                    <a:gd name="T2" fmla="*/ 70 w 138"/>
                    <a:gd name="T3" fmla="*/ 138 h 138"/>
                    <a:gd name="T4" fmla="*/ 84 w 138"/>
                    <a:gd name="T5" fmla="*/ 138 h 138"/>
                    <a:gd name="T6" fmla="*/ 96 w 138"/>
                    <a:gd name="T7" fmla="*/ 134 h 138"/>
                    <a:gd name="T8" fmla="*/ 108 w 138"/>
                    <a:gd name="T9" fmla="*/ 126 h 138"/>
                    <a:gd name="T10" fmla="*/ 118 w 138"/>
                    <a:gd name="T11" fmla="*/ 118 h 138"/>
                    <a:gd name="T12" fmla="*/ 128 w 138"/>
                    <a:gd name="T13" fmla="*/ 108 h 138"/>
                    <a:gd name="T14" fmla="*/ 134 w 138"/>
                    <a:gd name="T15" fmla="*/ 96 h 138"/>
                    <a:gd name="T16" fmla="*/ 138 w 138"/>
                    <a:gd name="T17" fmla="*/ 84 h 138"/>
                    <a:gd name="T18" fmla="*/ 138 w 138"/>
                    <a:gd name="T19" fmla="*/ 70 h 138"/>
                    <a:gd name="T20" fmla="*/ 138 w 138"/>
                    <a:gd name="T21" fmla="*/ 70 h 138"/>
                    <a:gd name="T22" fmla="*/ 138 w 138"/>
                    <a:gd name="T23" fmla="*/ 56 h 138"/>
                    <a:gd name="T24" fmla="*/ 134 w 138"/>
                    <a:gd name="T25" fmla="*/ 42 h 138"/>
                    <a:gd name="T26" fmla="*/ 128 w 138"/>
                    <a:gd name="T27" fmla="*/ 30 h 138"/>
                    <a:gd name="T28" fmla="*/ 118 w 138"/>
                    <a:gd name="T29" fmla="*/ 20 h 138"/>
                    <a:gd name="T30" fmla="*/ 108 w 138"/>
                    <a:gd name="T31" fmla="*/ 12 h 138"/>
                    <a:gd name="T32" fmla="*/ 96 w 138"/>
                    <a:gd name="T33" fmla="*/ 4 h 138"/>
                    <a:gd name="T34" fmla="*/ 84 w 138"/>
                    <a:gd name="T35" fmla="*/ 0 h 138"/>
                    <a:gd name="T36" fmla="*/ 70 w 138"/>
                    <a:gd name="T37" fmla="*/ 0 h 138"/>
                    <a:gd name="T38" fmla="*/ 70 w 138"/>
                    <a:gd name="T39" fmla="*/ 0 h 138"/>
                    <a:gd name="T40" fmla="*/ 56 w 138"/>
                    <a:gd name="T41" fmla="*/ 0 h 138"/>
                    <a:gd name="T42" fmla="*/ 42 w 138"/>
                    <a:gd name="T43" fmla="*/ 4 h 138"/>
                    <a:gd name="T44" fmla="*/ 30 w 138"/>
                    <a:gd name="T45" fmla="*/ 12 h 138"/>
                    <a:gd name="T46" fmla="*/ 20 w 138"/>
                    <a:gd name="T47" fmla="*/ 20 h 138"/>
                    <a:gd name="T48" fmla="*/ 12 w 138"/>
                    <a:gd name="T49" fmla="*/ 30 h 138"/>
                    <a:gd name="T50" fmla="*/ 4 w 138"/>
                    <a:gd name="T51" fmla="*/ 42 h 138"/>
                    <a:gd name="T52" fmla="*/ 0 w 138"/>
                    <a:gd name="T53" fmla="*/ 56 h 138"/>
                    <a:gd name="T54" fmla="*/ 0 w 138"/>
                    <a:gd name="T55" fmla="*/ 70 h 138"/>
                    <a:gd name="T56" fmla="*/ 0 w 138"/>
                    <a:gd name="T57" fmla="*/ 70 h 138"/>
                    <a:gd name="T58" fmla="*/ 0 w 138"/>
                    <a:gd name="T59" fmla="*/ 84 h 138"/>
                    <a:gd name="T60" fmla="*/ 4 w 138"/>
                    <a:gd name="T61" fmla="*/ 96 h 138"/>
                    <a:gd name="T62" fmla="*/ 12 w 138"/>
                    <a:gd name="T63" fmla="*/ 108 h 138"/>
                    <a:gd name="T64" fmla="*/ 20 w 138"/>
                    <a:gd name="T65" fmla="*/ 118 h 138"/>
                    <a:gd name="T66" fmla="*/ 30 w 138"/>
                    <a:gd name="T67" fmla="*/ 126 h 138"/>
                    <a:gd name="T68" fmla="*/ 42 w 138"/>
                    <a:gd name="T69" fmla="*/ 134 h 138"/>
                    <a:gd name="T70" fmla="*/ 56 w 138"/>
                    <a:gd name="T71" fmla="*/ 138 h 138"/>
                    <a:gd name="T72" fmla="*/ 70 w 138"/>
                    <a:gd name="T73" fmla="*/ 138 h 138"/>
                    <a:gd name="T74" fmla="*/ 70 w 138"/>
                    <a:gd name="T75"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8" h="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74" name="组合 173"/>
              <p:cNvGrpSpPr/>
              <p:nvPr/>
            </p:nvGrpSpPr>
            <p:grpSpPr>
              <a:xfrm>
                <a:off x="4839225" y="2763003"/>
                <a:ext cx="245286" cy="622327"/>
                <a:chOff x="4294188" y="3405188"/>
                <a:chExt cx="555625" cy="1409700"/>
              </a:xfrm>
              <a:grpFill/>
            </p:grpSpPr>
            <p:sp>
              <p:nvSpPr>
                <p:cNvPr id="205" name="Freeform 9"/>
                <p:cNvSpPr/>
                <p:nvPr/>
              </p:nvSpPr>
              <p:spPr bwMode="auto">
                <a:xfrm>
                  <a:off x="4294188" y="3646488"/>
                  <a:ext cx="555625" cy="1168400"/>
                </a:xfrm>
                <a:custGeom>
                  <a:avLst/>
                  <a:gdLst>
                    <a:gd name="T0" fmla="*/ 90 w 350"/>
                    <a:gd name="T1" fmla="*/ 0 h 736"/>
                    <a:gd name="T2" fmla="*/ 78 w 350"/>
                    <a:gd name="T3" fmla="*/ 0 h 736"/>
                    <a:gd name="T4" fmla="*/ 48 w 350"/>
                    <a:gd name="T5" fmla="*/ 10 h 736"/>
                    <a:gd name="T6" fmla="*/ 20 w 350"/>
                    <a:gd name="T7" fmla="*/ 30 h 736"/>
                    <a:gd name="T8" fmla="*/ 6 w 350"/>
                    <a:gd name="T9" fmla="*/ 54 h 736"/>
                    <a:gd name="T10" fmla="*/ 0 w 350"/>
                    <a:gd name="T11" fmla="*/ 72 h 736"/>
                    <a:gd name="T12" fmla="*/ 0 w 350"/>
                    <a:gd name="T13" fmla="*/ 86 h 736"/>
                    <a:gd name="T14" fmla="*/ 0 w 350"/>
                    <a:gd name="T15" fmla="*/ 332 h 736"/>
                    <a:gd name="T16" fmla="*/ 10 w 350"/>
                    <a:gd name="T17" fmla="*/ 352 h 736"/>
                    <a:gd name="T18" fmla="*/ 30 w 350"/>
                    <a:gd name="T19" fmla="*/ 360 h 736"/>
                    <a:gd name="T20" fmla="*/ 40 w 350"/>
                    <a:gd name="T21" fmla="*/ 358 h 736"/>
                    <a:gd name="T22" fmla="*/ 56 w 350"/>
                    <a:gd name="T23" fmla="*/ 342 h 736"/>
                    <a:gd name="T24" fmla="*/ 58 w 350"/>
                    <a:gd name="T25" fmla="*/ 118 h 736"/>
                    <a:gd name="T26" fmla="*/ 84 w 350"/>
                    <a:gd name="T27" fmla="*/ 322 h 736"/>
                    <a:gd name="T28" fmla="*/ 84 w 350"/>
                    <a:gd name="T29" fmla="*/ 330 h 736"/>
                    <a:gd name="T30" fmla="*/ 84 w 350"/>
                    <a:gd name="T31" fmla="*/ 694 h 736"/>
                    <a:gd name="T32" fmla="*/ 88 w 350"/>
                    <a:gd name="T33" fmla="*/ 710 h 736"/>
                    <a:gd name="T34" fmla="*/ 96 w 350"/>
                    <a:gd name="T35" fmla="*/ 724 h 736"/>
                    <a:gd name="T36" fmla="*/ 108 w 350"/>
                    <a:gd name="T37" fmla="*/ 732 h 736"/>
                    <a:gd name="T38" fmla="*/ 124 w 350"/>
                    <a:gd name="T39" fmla="*/ 736 h 736"/>
                    <a:gd name="T40" fmla="*/ 132 w 350"/>
                    <a:gd name="T41" fmla="*/ 736 h 736"/>
                    <a:gd name="T42" fmla="*/ 148 w 350"/>
                    <a:gd name="T43" fmla="*/ 728 h 736"/>
                    <a:gd name="T44" fmla="*/ 158 w 350"/>
                    <a:gd name="T45" fmla="*/ 718 h 736"/>
                    <a:gd name="T46" fmla="*/ 164 w 350"/>
                    <a:gd name="T47" fmla="*/ 702 h 736"/>
                    <a:gd name="T48" fmla="*/ 164 w 350"/>
                    <a:gd name="T49" fmla="*/ 374 h 736"/>
                    <a:gd name="T50" fmla="*/ 184 w 350"/>
                    <a:gd name="T51" fmla="*/ 694 h 736"/>
                    <a:gd name="T52" fmla="*/ 186 w 350"/>
                    <a:gd name="T53" fmla="*/ 702 h 736"/>
                    <a:gd name="T54" fmla="*/ 192 w 350"/>
                    <a:gd name="T55" fmla="*/ 718 h 736"/>
                    <a:gd name="T56" fmla="*/ 202 w 350"/>
                    <a:gd name="T57" fmla="*/ 728 h 736"/>
                    <a:gd name="T58" fmla="*/ 218 w 350"/>
                    <a:gd name="T59" fmla="*/ 736 h 736"/>
                    <a:gd name="T60" fmla="*/ 226 w 350"/>
                    <a:gd name="T61" fmla="*/ 736 h 736"/>
                    <a:gd name="T62" fmla="*/ 240 w 350"/>
                    <a:gd name="T63" fmla="*/ 732 h 736"/>
                    <a:gd name="T64" fmla="*/ 254 w 350"/>
                    <a:gd name="T65" fmla="*/ 724 h 736"/>
                    <a:gd name="T66" fmla="*/ 262 w 350"/>
                    <a:gd name="T67" fmla="*/ 710 h 736"/>
                    <a:gd name="T68" fmla="*/ 266 w 350"/>
                    <a:gd name="T69" fmla="*/ 694 h 736"/>
                    <a:gd name="T70" fmla="*/ 266 w 350"/>
                    <a:gd name="T71" fmla="*/ 320 h 736"/>
                    <a:gd name="T72" fmla="*/ 288 w 350"/>
                    <a:gd name="T73" fmla="*/ 118 h 736"/>
                    <a:gd name="T74" fmla="*/ 288 w 350"/>
                    <a:gd name="T75" fmla="*/ 332 h 736"/>
                    <a:gd name="T76" fmla="*/ 290 w 350"/>
                    <a:gd name="T77" fmla="*/ 342 h 736"/>
                    <a:gd name="T78" fmla="*/ 306 w 350"/>
                    <a:gd name="T79" fmla="*/ 358 h 736"/>
                    <a:gd name="T80" fmla="*/ 318 w 350"/>
                    <a:gd name="T81" fmla="*/ 360 h 736"/>
                    <a:gd name="T82" fmla="*/ 340 w 350"/>
                    <a:gd name="T83" fmla="*/ 352 h 736"/>
                    <a:gd name="T84" fmla="*/ 350 w 350"/>
                    <a:gd name="T85" fmla="*/ 336 h 736"/>
                    <a:gd name="T86" fmla="*/ 350 w 350"/>
                    <a:gd name="T87" fmla="*/ 86 h 736"/>
                    <a:gd name="T88" fmla="*/ 350 w 350"/>
                    <a:gd name="T89" fmla="*/ 68 h 736"/>
                    <a:gd name="T90" fmla="*/ 348 w 350"/>
                    <a:gd name="T91" fmla="*/ 60 h 736"/>
                    <a:gd name="T92" fmla="*/ 338 w 350"/>
                    <a:gd name="T93" fmla="*/ 38 h 736"/>
                    <a:gd name="T94" fmla="*/ 316 w 350"/>
                    <a:gd name="T95" fmla="*/ 16 h 736"/>
                    <a:gd name="T96" fmla="*/ 284 w 350"/>
                    <a:gd name="T97" fmla="*/ 2 h 736"/>
                    <a:gd name="T98" fmla="*/ 266 w 350"/>
                    <a:gd name="T99"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0" h="736">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10"/>
                <p:cNvSpPr/>
                <p:nvPr/>
              </p:nvSpPr>
              <p:spPr bwMode="auto">
                <a:xfrm>
                  <a:off x="4462463" y="3405188"/>
                  <a:ext cx="219075" cy="219075"/>
                </a:xfrm>
                <a:custGeom>
                  <a:avLst/>
                  <a:gdLst>
                    <a:gd name="T0" fmla="*/ 70 w 138"/>
                    <a:gd name="T1" fmla="*/ 138 h 138"/>
                    <a:gd name="T2" fmla="*/ 70 w 138"/>
                    <a:gd name="T3" fmla="*/ 138 h 138"/>
                    <a:gd name="T4" fmla="*/ 84 w 138"/>
                    <a:gd name="T5" fmla="*/ 138 h 138"/>
                    <a:gd name="T6" fmla="*/ 96 w 138"/>
                    <a:gd name="T7" fmla="*/ 134 h 138"/>
                    <a:gd name="T8" fmla="*/ 108 w 138"/>
                    <a:gd name="T9" fmla="*/ 126 h 138"/>
                    <a:gd name="T10" fmla="*/ 118 w 138"/>
                    <a:gd name="T11" fmla="*/ 118 h 138"/>
                    <a:gd name="T12" fmla="*/ 128 w 138"/>
                    <a:gd name="T13" fmla="*/ 108 h 138"/>
                    <a:gd name="T14" fmla="*/ 134 w 138"/>
                    <a:gd name="T15" fmla="*/ 96 h 138"/>
                    <a:gd name="T16" fmla="*/ 138 w 138"/>
                    <a:gd name="T17" fmla="*/ 84 h 138"/>
                    <a:gd name="T18" fmla="*/ 138 w 138"/>
                    <a:gd name="T19" fmla="*/ 70 h 138"/>
                    <a:gd name="T20" fmla="*/ 138 w 138"/>
                    <a:gd name="T21" fmla="*/ 70 h 138"/>
                    <a:gd name="T22" fmla="*/ 138 w 138"/>
                    <a:gd name="T23" fmla="*/ 56 h 138"/>
                    <a:gd name="T24" fmla="*/ 134 w 138"/>
                    <a:gd name="T25" fmla="*/ 42 h 138"/>
                    <a:gd name="T26" fmla="*/ 128 w 138"/>
                    <a:gd name="T27" fmla="*/ 30 h 138"/>
                    <a:gd name="T28" fmla="*/ 118 w 138"/>
                    <a:gd name="T29" fmla="*/ 20 h 138"/>
                    <a:gd name="T30" fmla="*/ 108 w 138"/>
                    <a:gd name="T31" fmla="*/ 12 h 138"/>
                    <a:gd name="T32" fmla="*/ 96 w 138"/>
                    <a:gd name="T33" fmla="*/ 4 h 138"/>
                    <a:gd name="T34" fmla="*/ 84 w 138"/>
                    <a:gd name="T35" fmla="*/ 0 h 138"/>
                    <a:gd name="T36" fmla="*/ 70 w 138"/>
                    <a:gd name="T37" fmla="*/ 0 h 138"/>
                    <a:gd name="T38" fmla="*/ 70 w 138"/>
                    <a:gd name="T39" fmla="*/ 0 h 138"/>
                    <a:gd name="T40" fmla="*/ 56 w 138"/>
                    <a:gd name="T41" fmla="*/ 0 h 138"/>
                    <a:gd name="T42" fmla="*/ 42 w 138"/>
                    <a:gd name="T43" fmla="*/ 4 h 138"/>
                    <a:gd name="T44" fmla="*/ 30 w 138"/>
                    <a:gd name="T45" fmla="*/ 12 h 138"/>
                    <a:gd name="T46" fmla="*/ 20 w 138"/>
                    <a:gd name="T47" fmla="*/ 20 h 138"/>
                    <a:gd name="T48" fmla="*/ 12 w 138"/>
                    <a:gd name="T49" fmla="*/ 30 h 138"/>
                    <a:gd name="T50" fmla="*/ 4 w 138"/>
                    <a:gd name="T51" fmla="*/ 42 h 138"/>
                    <a:gd name="T52" fmla="*/ 0 w 138"/>
                    <a:gd name="T53" fmla="*/ 56 h 138"/>
                    <a:gd name="T54" fmla="*/ 0 w 138"/>
                    <a:gd name="T55" fmla="*/ 70 h 138"/>
                    <a:gd name="T56" fmla="*/ 0 w 138"/>
                    <a:gd name="T57" fmla="*/ 70 h 138"/>
                    <a:gd name="T58" fmla="*/ 0 w 138"/>
                    <a:gd name="T59" fmla="*/ 84 h 138"/>
                    <a:gd name="T60" fmla="*/ 4 w 138"/>
                    <a:gd name="T61" fmla="*/ 96 h 138"/>
                    <a:gd name="T62" fmla="*/ 12 w 138"/>
                    <a:gd name="T63" fmla="*/ 108 h 138"/>
                    <a:gd name="T64" fmla="*/ 20 w 138"/>
                    <a:gd name="T65" fmla="*/ 118 h 138"/>
                    <a:gd name="T66" fmla="*/ 30 w 138"/>
                    <a:gd name="T67" fmla="*/ 126 h 138"/>
                    <a:gd name="T68" fmla="*/ 42 w 138"/>
                    <a:gd name="T69" fmla="*/ 134 h 138"/>
                    <a:gd name="T70" fmla="*/ 56 w 138"/>
                    <a:gd name="T71" fmla="*/ 138 h 138"/>
                    <a:gd name="T72" fmla="*/ 70 w 138"/>
                    <a:gd name="T73" fmla="*/ 138 h 138"/>
                    <a:gd name="T74" fmla="*/ 70 w 138"/>
                    <a:gd name="T75"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8" h="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75" name="组合 174"/>
              <p:cNvGrpSpPr/>
              <p:nvPr/>
            </p:nvGrpSpPr>
            <p:grpSpPr>
              <a:xfrm>
                <a:off x="5115887" y="2763003"/>
                <a:ext cx="245286" cy="622327"/>
                <a:chOff x="4294188" y="3405188"/>
                <a:chExt cx="555625" cy="1409700"/>
              </a:xfrm>
              <a:grpFill/>
            </p:grpSpPr>
            <p:sp>
              <p:nvSpPr>
                <p:cNvPr id="203" name="Freeform 9"/>
                <p:cNvSpPr/>
                <p:nvPr/>
              </p:nvSpPr>
              <p:spPr bwMode="auto">
                <a:xfrm>
                  <a:off x="4294188" y="3646488"/>
                  <a:ext cx="555625" cy="1168400"/>
                </a:xfrm>
                <a:custGeom>
                  <a:avLst/>
                  <a:gdLst>
                    <a:gd name="T0" fmla="*/ 90 w 350"/>
                    <a:gd name="T1" fmla="*/ 0 h 736"/>
                    <a:gd name="T2" fmla="*/ 78 w 350"/>
                    <a:gd name="T3" fmla="*/ 0 h 736"/>
                    <a:gd name="T4" fmla="*/ 48 w 350"/>
                    <a:gd name="T5" fmla="*/ 10 h 736"/>
                    <a:gd name="T6" fmla="*/ 20 w 350"/>
                    <a:gd name="T7" fmla="*/ 30 h 736"/>
                    <a:gd name="T8" fmla="*/ 6 w 350"/>
                    <a:gd name="T9" fmla="*/ 54 h 736"/>
                    <a:gd name="T10" fmla="*/ 0 w 350"/>
                    <a:gd name="T11" fmla="*/ 72 h 736"/>
                    <a:gd name="T12" fmla="*/ 0 w 350"/>
                    <a:gd name="T13" fmla="*/ 86 h 736"/>
                    <a:gd name="T14" fmla="*/ 0 w 350"/>
                    <a:gd name="T15" fmla="*/ 332 h 736"/>
                    <a:gd name="T16" fmla="*/ 10 w 350"/>
                    <a:gd name="T17" fmla="*/ 352 h 736"/>
                    <a:gd name="T18" fmla="*/ 30 w 350"/>
                    <a:gd name="T19" fmla="*/ 360 h 736"/>
                    <a:gd name="T20" fmla="*/ 40 w 350"/>
                    <a:gd name="T21" fmla="*/ 358 h 736"/>
                    <a:gd name="T22" fmla="*/ 56 w 350"/>
                    <a:gd name="T23" fmla="*/ 342 h 736"/>
                    <a:gd name="T24" fmla="*/ 58 w 350"/>
                    <a:gd name="T25" fmla="*/ 118 h 736"/>
                    <a:gd name="T26" fmla="*/ 84 w 350"/>
                    <a:gd name="T27" fmla="*/ 322 h 736"/>
                    <a:gd name="T28" fmla="*/ 84 w 350"/>
                    <a:gd name="T29" fmla="*/ 330 h 736"/>
                    <a:gd name="T30" fmla="*/ 84 w 350"/>
                    <a:gd name="T31" fmla="*/ 694 h 736"/>
                    <a:gd name="T32" fmla="*/ 88 w 350"/>
                    <a:gd name="T33" fmla="*/ 710 h 736"/>
                    <a:gd name="T34" fmla="*/ 96 w 350"/>
                    <a:gd name="T35" fmla="*/ 724 h 736"/>
                    <a:gd name="T36" fmla="*/ 108 w 350"/>
                    <a:gd name="T37" fmla="*/ 732 h 736"/>
                    <a:gd name="T38" fmla="*/ 124 w 350"/>
                    <a:gd name="T39" fmla="*/ 736 h 736"/>
                    <a:gd name="T40" fmla="*/ 132 w 350"/>
                    <a:gd name="T41" fmla="*/ 736 h 736"/>
                    <a:gd name="T42" fmla="*/ 148 w 350"/>
                    <a:gd name="T43" fmla="*/ 728 h 736"/>
                    <a:gd name="T44" fmla="*/ 158 w 350"/>
                    <a:gd name="T45" fmla="*/ 718 h 736"/>
                    <a:gd name="T46" fmla="*/ 164 w 350"/>
                    <a:gd name="T47" fmla="*/ 702 h 736"/>
                    <a:gd name="T48" fmla="*/ 164 w 350"/>
                    <a:gd name="T49" fmla="*/ 374 h 736"/>
                    <a:gd name="T50" fmla="*/ 184 w 350"/>
                    <a:gd name="T51" fmla="*/ 694 h 736"/>
                    <a:gd name="T52" fmla="*/ 186 w 350"/>
                    <a:gd name="T53" fmla="*/ 702 h 736"/>
                    <a:gd name="T54" fmla="*/ 192 w 350"/>
                    <a:gd name="T55" fmla="*/ 718 h 736"/>
                    <a:gd name="T56" fmla="*/ 202 w 350"/>
                    <a:gd name="T57" fmla="*/ 728 h 736"/>
                    <a:gd name="T58" fmla="*/ 218 w 350"/>
                    <a:gd name="T59" fmla="*/ 736 h 736"/>
                    <a:gd name="T60" fmla="*/ 226 w 350"/>
                    <a:gd name="T61" fmla="*/ 736 h 736"/>
                    <a:gd name="T62" fmla="*/ 240 w 350"/>
                    <a:gd name="T63" fmla="*/ 732 h 736"/>
                    <a:gd name="T64" fmla="*/ 254 w 350"/>
                    <a:gd name="T65" fmla="*/ 724 h 736"/>
                    <a:gd name="T66" fmla="*/ 262 w 350"/>
                    <a:gd name="T67" fmla="*/ 710 h 736"/>
                    <a:gd name="T68" fmla="*/ 266 w 350"/>
                    <a:gd name="T69" fmla="*/ 694 h 736"/>
                    <a:gd name="T70" fmla="*/ 266 w 350"/>
                    <a:gd name="T71" fmla="*/ 320 h 736"/>
                    <a:gd name="T72" fmla="*/ 288 w 350"/>
                    <a:gd name="T73" fmla="*/ 118 h 736"/>
                    <a:gd name="T74" fmla="*/ 288 w 350"/>
                    <a:gd name="T75" fmla="*/ 332 h 736"/>
                    <a:gd name="T76" fmla="*/ 290 w 350"/>
                    <a:gd name="T77" fmla="*/ 342 h 736"/>
                    <a:gd name="T78" fmla="*/ 306 w 350"/>
                    <a:gd name="T79" fmla="*/ 358 h 736"/>
                    <a:gd name="T80" fmla="*/ 318 w 350"/>
                    <a:gd name="T81" fmla="*/ 360 h 736"/>
                    <a:gd name="T82" fmla="*/ 340 w 350"/>
                    <a:gd name="T83" fmla="*/ 352 h 736"/>
                    <a:gd name="T84" fmla="*/ 350 w 350"/>
                    <a:gd name="T85" fmla="*/ 336 h 736"/>
                    <a:gd name="T86" fmla="*/ 350 w 350"/>
                    <a:gd name="T87" fmla="*/ 86 h 736"/>
                    <a:gd name="T88" fmla="*/ 350 w 350"/>
                    <a:gd name="T89" fmla="*/ 68 h 736"/>
                    <a:gd name="T90" fmla="*/ 348 w 350"/>
                    <a:gd name="T91" fmla="*/ 60 h 736"/>
                    <a:gd name="T92" fmla="*/ 338 w 350"/>
                    <a:gd name="T93" fmla="*/ 38 h 736"/>
                    <a:gd name="T94" fmla="*/ 316 w 350"/>
                    <a:gd name="T95" fmla="*/ 16 h 736"/>
                    <a:gd name="T96" fmla="*/ 284 w 350"/>
                    <a:gd name="T97" fmla="*/ 2 h 736"/>
                    <a:gd name="T98" fmla="*/ 266 w 350"/>
                    <a:gd name="T99"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0" h="736">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10"/>
                <p:cNvSpPr/>
                <p:nvPr/>
              </p:nvSpPr>
              <p:spPr bwMode="auto">
                <a:xfrm>
                  <a:off x="4462463" y="3405188"/>
                  <a:ext cx="219075" cy="219075"/>
                </a:xfrm>
                <a:custGeom>
                  <a:avLst/>
                  <a:gdLst>
                    <a:gd name="T0" fmla="*/ 70 w 138"/>
                    <a:gd name="T1" fmla="*/ 138 h 138"/>
                    <a:gd name="T2" fmla="*/ 70 w 138"/>
                    <a:gd name="T3" fmla="*/ 138 h 138"/>
                    <a:gd name="T4" fmla="*/ 84 w 138"/>
                    <a:gd name="T5" fmla="*/ 138 h 138"/>
                    <a:gd name="T6" fmla="*/ 96 w 138"/>
                    <a:gd name="T7" fmla="*/ 134 h 138"/>
                    <a:gd name="T8" fmla="*/ 108 w 138"/>
                    <a:gd name="T9" fmla="*/ 126 h 138"/>
                    <a:gd name="T10" fmla="*/ 118 w 138"/>
                    <a:gd name="T11" fmla="*/ 118 h 138"/>
                    <a:gd name="T12" fmla="*/ 128 w 138"/>
                    <a:gd name="T13" fmla="*/ 108 h 138"/>
                    <a:gd name="T14" fmla="*/ 134 w 138"/>
                    <a:gd name="T15" fmla="*/ 96 h 138"/>
                    <a:gd name="T16" fmla="*/ 138 w 138"/>
                    <a:gd name="T17" fmla="*/ 84 h 138"/>
                    <a:gd name="T18" fmla="*/ 138 w 138"/>
                    <a:gd name="T19" fmla="*/ 70 h 138"/>
                    <a:gd name="T20" fmla="*/ 138 w 138"/>
                    <a:gd name="T21" fmla="*/ 70 h 138"/>
                    <a:gd name="T22" fmla="*/ 138 w 138"/>
                    <a:gd name="T23" fmla="*/ 56 h 138"/>
                    <a:gd name="T24" fmla="*/ 134 w 138"/>
                    <a:gd name="T25" fmla="*/ 42 h 138"/>
                    <a:gd name="T26" fmla="*/ 128 w 138"/>
                    <a:gd name="T27" fmla="*/ 30 h 138"/>
                    <a:gd name="T28" fmla="*/ 118 w 138"/>
                    <a:gd name="T29" fmla="*/ 20 h 138"/>
                    <a:gd name="T30" fmla="*/ 108 w 138"/>
                    <a:gd name="T31" fmla="*/ 12 h 138"/>
                    <a:gd name="T32" fmla="*/ 96 w 138"/>
                    <a:gd name="T33" fmla="*/ 4 h 138"/>
                    <a:gd name="T34" fmla="*/ 84 w 138"/>
                    <a:gd name="T35" fmla="*/ 0 h 138"/>
                    <a:gd name="T36" fmla="*/ 70 w 138"/>
                    <a:gd name="T37" fmla="*/ 0 h 138"/>
                    <a:gd name="T38" fmla="*/ 70 w 138"/>
                    <a:gd name="T39" fmla="*/ 0 h 138"/>
                    <a:gd name="T40" fmla="*/ 56 w 138"/>
                    <a:gd name="T41" fmla="*/ 0 h 138"/>
                    <a:gd name="T42" fmla="*/ 42 w 138"/>
                    <a:gd name="T43" fmla="*/ 4 h 138"/>
                    <a:gd name="T44" fmla="*/ 30 w 138"/>
                    <a:gd name="T45" fmla="*/ 12 h 138"/>
                    <a:gd name="T46" fmla="*/ 20 w 138"/>
                    <a:gd name="T47" fmla="*/ 20 h 138"/>
                    <a:gd name="T48" fmla="*/ 12 w 138"/>
                    <a:gd name="T49" fmla="*/ 30 h 138"/>
                    <a:gd name="T50" fmla="*/ 4 w 138"/>
                    <a:gd name="T51" fmla="*/ 42 h 138"/>
                    <a:gd name="T52" fmla="*/ 0 w 138"/>
                    <a:gd name="T53" fmla="*/ 56 h 138"/>
                    <a:gd name="T54" fmla="*/ 0 w 138"/>
                    <a:gd name="T55" fmla="*/ 70 h 138"/>
                    <a:gd name="T56" fmla="*/ 0 w 138"/>
                    <a:gd name="T57" fmla="*/ 70 h 138"/>
                    <a:gd name="T58" fmla="*/ 0 w 138"/>
                    <a:gd name="T59" fmla="*/ 84 h 138"/>
                    <a:gd name="T60" fmla="*/ 4 w 138"/>
                    <a:gd name="T61" fmla="*/ 96 h 138"/>
                    <a:gd name="T62" fmla="*/ 12 w 138"/>
                    <a:gd name="T63" fmla="*/ 108 h 138"/>
                    <a:gd name="T64" fmla="*/ 20 w 138"/>
                    <a:gd name="T65" fmla="*/ 118 h 138"/>
                    <a:gd name="T66" fmla="*/ 30 w 138"/>
                    <a:gd name="T67" fmla="*/ 126 h 138"/>
                    <a:gd name="T68" fmla="*/ 42 w 138"/>
                    <a:gd name="T69" fmla="*/ 134 h 138"/>
                    <a:gd name="T70" fmla="*/ 56 w 138"/>
                    <a:gd name="T71" fmla="*/ 138 h 138"/>
                    <a:gd name="T72" fmla="*/ 70 w 138"/>
                    <a:gd name="T73" fmla="*/ 138 h 138"/>
                    <a:gd name="T74" fmla="*/ 70 w 138"/>
                    <a:gd name="T75"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8" h="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76" name="组合 175"/>
              <p:cNvGrpSpPr/>
              <p:nvPr/>
            </p:nvGrpSpPr>
            <p:grpSpPr>
              <a:xfrm>
                <a:off x="5392549" y="2763003"/>
                <a:ext cx="245286" cy="622327"/>
                <a:chOff x="4294188" y="3405188"/>
                <a:chExt cx="555625" cy="1409700"/>
              </a:xfrm>
              <a:grpFill/>
            </p:grpSpPr>
            <p:sp>
              <p:nvSpPr>
                <p:cNvPr id="201" name="Freeform 9"/>
                <p:cNvSpPr/>
                <p:nvPr/>
              </p:nvSpPr>
              <p:spPr bwMode="auto">
                <a:xfrm>
                  <a:off x="4294188" y="3646488"/>
                  <a:ext cx="555625" cy="1168400"/>
                </a:xfrm>
                <a:custGeom>
                  <a:avLst/>
                  <a:gdLst>
                    <a:gd name="T0" fmla="*/ 90 w 350"/>
                    <a:gd name="T1" fmla="*/ 0 h 736"/>
                    <a:gd name="T2" fmla="*/ 78 w 350"/>
                    <a:gd name="T3" fmla="*/ 0 h 736"/>
                    <a:gd name="T4" fmla="*/ 48 w 350"/>
                    <a:gd name="T5" fmla="*/ 10 h 736"/>
                    <a:gd name="T6" fmla="*/ 20 w 350"/>
                    <a:gd name="T7" fmla="*/ 30 h 736"/>
                    <a:gd name="T8" fmla="*/ 6 w 350"/>
                    <a:gd name="T9" fmla="*/ 54 h 736"/>
                    <a:gd name="T10" fmla="*/ 0 w 350"/>
                    <a:gd name="T11" fmla="*/ 72 h 736"/>
                    <a:gd name="T12" fmla="*/ 0 w 350"/>
                    <a:gd name="T13" fmla="*/ 86 h 736"/>
                    <a:gd name="T14" fmla="*/ 0 w 350"/>
                    <a:gd name="T15" fmla="*/ 332 h 736"/>
                    <a:gd name="T16" fmla="*/ 10 w 350"/>
                    <a:gd name="T17" fmla="*/ 352 h 736"/>
                    <a:gd name="T18" fmla="*/ 30 w 350"/>
                    <a:gd name="T19" fmla="*/ 360 h 736"/>
                    <a:gd name="T20" fmla="*/ 40 w 350"/>
                    <a:gd name="T21" fmla="*/ 358 h 736"/>
                    <a:gd name="T22" fmla="*/ 56 w 350"/>
                    <a:gd name="T23" fmla="*/ 342 h 736"/>
                    <a:gd name="T24" fmla="*/ 58 w 350"/>
                    <a:gd name="T25" fmla="*/ 118 h 736"/>
                    <a:gd name="T26" fmla="*/ 84 w 350"/>
                    <a:gd name="T27" fmla="*/ 322 h 736"/>
                    <a:gd name="T28" fmla="*/ 84 w 350"/>
                    <a:gd name="T29" fmla="*/ 330 h 736"/>
                    <a:gd name="T30" fmla="*/ 84 w 350"/>
                    <a:gd name="T31" fmla="*/ 694 h 736"/>
                    <a:gd name="T32" fmla="*/ 88 w 350"/>
                    <a:gd name="T33" fmla="*/ 710 h 736"/>
                    <a:gd name="T34" fmla="*/ 96 w 350"/>
                    <a:gd name="T35" fmla="*/ 724 h 736"/>
                    <a:gd name="T36" fmla="*/ 108 w 350"/>
                    <a:gd name="T37" fmla="*/ 732 h 736"/>
                    <a:gd name="T38" fmla="*/ 124 w 350"/>
                    <a:gd name="T39" fmla="*/ 736 h 736"/>
                    <a:gd name="T40" fmla="*/ 132 w 350"/>
                    <a:gd name="T41" fmla="*/ 736 h 736"/>
                    <a:gd name="T42" fmla="*/ 148 w 350"/>
                    <a:gd name="T43" fmla="*/ 728 h 736"/>
                    <a:gd name="T44" fmla="*/ 158 w 350"/>
                    <a:gd name="T45" fmla="*/ 718 h 736"/>
                    <a:gd name="T46" fmla="*/ 164 w 350"/>
                    <a:gd name="T47" fmla="*/ 702 h 736"/>
                    <a:gd name="T48" fmla="*/ 164 w 350"/>
                    <a:gd name="T49" fmla="*/ 374 h 736"/>
                    <a:gd name="T50" fmla="*/ 184 w 350"/>
                    <a:gd name="T51" fmla="*/ 694 h 736"/>
                    <a:gd name="T52" fmla="*/ 186 w 350"/>
                    <a:gd name="T53" fmla="*/ 702 h 736"/>
                    <a:gd name="T54" fmla="*/ 192 w 350"/>
                    <a:gd name="T55" fmla="*/ 718 h 736"/>
                    <a:gd name="T56" fmla="*/ 202 w 350"/>
                    <a:gd name="T57" fmla="*/ 728 h 736"/>
                    <a:gd name="T58" fmla="*/ 218 w 350"/>
                    <a:gd name="T59" fmla="*/ 736 h 736"/>
                    <a:gd name="T60" fmla="*/ 226 w 350"/>
                    <a:gd name="T61" fmla="*/ 736 h 736"/>
                    <a:gd name="T62" fmla="*/ 240 w 350"/>
                    <a:gd name="T63" fmla="*/ 732 h 736"/>
                    <a:gd name="T64" fmla="*/ 254 w 350"/>
                    <a:gd name="T65" fmla="*/ 724 h 736"/>
                    <a:gd name="T66" fmla="*/ 262 w 350"/>
                    <a:gd name="T67" fmla="*/ 710 h 736"/>
                    <a:gd name="T68" fmla="*/ 266 w 350"/>
                    <a:gd name="T69" fmla="*/ 694 h 736"/>
                    <a:gd name="T70" fmla="*/ 266 w 350"/>
                    <a:gd name="T71" fmla="*/ 320 h 736"/>
                    <a:gd name="T72" fmla="*/ 288 w 350"/>
                    <a:gd name="T73" fmla="*/ 118 h 736"/>
                    <a:gd name="T74" fmla="*/ 288 w 350"/>
                    <a:gd name="T75" fmla="*/ 332 h 736"/>
                    <a:gd name="T76" fmla="*/ 290 w 350"/>
                    <a:gd name="T77" fmla="*/ 342 h 736"/>
                    <a:gd name="T78" fmla="*/ 306 w 350"/>
                    <a:gd name="T79" fmla="*/ 358 h 736"/>
                    <a:gd name="T80" fmla="*/ 318 w 350"/>
                    <a:gd name="T81" fmla="*/ 360 h 736"/>
                    <a:gd name="T82" fmla="*/ 340 w 350"/>
                    <a:gd name="T83" fmla="*/ 352 h 736"/>
                    <a:gd name="T84" fmla="*/ 350 w 350"/>
                    <a:gd name="T85" fmla="*/ 336 h 736"/>
                    <a:gd name="T86" fmla="*/ 350 w 350"/>
                    <a:gd name="T87" fmla="*/ 86 h 736"/>
                    <a:gd name="T88" fmla="*/ 350 w 350"/>
                    <a:gd name="T89" fmla="*/ 68 h 736"/>
                    <a:gd name="T90" fmla="*/ 348 w 350"/>
                    <a:gd name="T91" fmla="*/ 60 h 736"/>
                    <a:gd name="T92" fmla="*/ 338 w 350"/>
                    <a:gd name="T93" fmla="*/ 38 h 736"/>
                    <a:gd name="T94" fmla="*/ 316 w 350"/>
                    <a:gd name="T95" fmla="*/ 16 h 736"/>
                    <a:gd name="T96" fmla="*/ 284 w 350"/>
                    <a:gd name="T97" fmla="*/ 2 h 736"/>
                    <a:gd name="T98" fmla="*/ 266 w 350"/>
                    <a:gd name="T99"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0" h="736">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10"/>
                <p:cNvSpPr/>
                <p:nvPr/>
              </p:nvSpPr>
              <p:spPr bwMode="auto">
                <a:xfrm>
                  <a:off x="4462463" y="3405188"/>
                  <a:ext cx="219075" cy="219075"/>
                </a:xfrm>
                <a:custGeom>
                  <a:avLst/>
                  <a:gdLst>
                    <a:gd name="T0" fmla="*/ 70 w 138"/>
                    <a:gd name="T1" fmla="*/ 138 h 138"/>
                    <a:gd name="T2" fmla="*/ 70 w 138"/>
                    <a:gd name="T3" fmla="*/ 138 h 138"/>
                    <a:gd name="T4" fmla="*/ 84 w 138"/>
                    <a:gd name="T5" fmla="*/ 138 h 138"/>
                    <a:gd name="T6" fmla="*/ 96 w 138"/>
                    <a:gd name="T7" fmla="*/ 134 h 138"/>
                    <a:gd name="T8" fmla="*/ 108 w 138"/>
                    <a:gd name="T9" fmla="*/ 126 h 138"/>
                    <a:gd name="T10" fmla="*/ 118 w 138"/>
                    <a:gd name="T11" fmla="*/ 118 h 138"/>
                    <a:gd name="T12" fmla="*/ 128 w 138"/>
                    <a:gd name="T13" fmla="*/ 108 h 138"/>
                    <a:gd name="T14" fmla="*/ 134 w 138"/>
                    <a:gd name="T15" fmla="*/ 96 h 138"/>
                    <a:gd name="T16" fmla="*/ 138 w 138"/>
                    <a:gd name="T17" fmla="*/ 84 h 138"/>
                    <a:gd name="T18" fmla="*/ 138 w 138"/>
                    <a:gd name="T19" fmla="*/ 70 h 138"/>
                    <a:gd name="T20" fmla="*/ 138 w 138"/>
                    <a:gd name="T21" fmla="*/ 70 h 138"/>
                    <a:gd name="T22" fmla="*/ 138 w 138"/>
                    <a:gd name="T23" fmla="*/ 56 h 138"/>
                    <a:gd name="T24" fmla="*/ 134 w 138"/>
                    <a:gd name="T25" fmla="*/ 42 h 138"/>
                    <a:gd name="T26" fmla="*/ 128 w 138"/>
                    <a:gd name="T27" fmla="*/ 30 h 138"/>
                    <a:gd name="T28" fmla="*/ 118 w 138"/>
                    <a:gd name="T29" fmla="*/ 20 h 138"/>
                    <a:gd name="T30" fmla="*/ 108 w 138"/>
                    <a:gd name="T31" fmla="*/ 12 h 138"/>
                    <a:gd name="T32" fmla="*/ 96 w 138"/>
                    <a:gd name="T33" fmla="*/ 4 h 138"/>
                    <a:gd name="T34" fmla="*/ 84 w 138"/>
                    <a:gd name="T35" fmla="*/ 0 h 138"/>
                    <a:gd name="T36" fmla="*/ 70 w 138"/>
                    <a:gd name="T37" fmla="*/ 0 h 138"/>
                    <a:gd name="T38" fmla="*/ 70 w 138"/>
                    <a:gd name="T39" fmla="*/ 0 h 138"/>
                    <a:gd name="T40" fmla="*/ 56 w 138"/>
                    <a:gd name="T41" fmla="*/ 0 h 138"/>
                    <a:gd name="T42" fmla="*/ 42 w 138"/>
                    <a:gd name="T43" fmla="*/ 4 h 138"/>
                    <a:gd name="T44" fmla="*/ 30 w 138"/>
                    <a:gd name="T45" fmla="*/ 12 h 138"/>
                    <a:gd name="T46" fmla="*/ 20 w 138"/>
                    <a:gd name="T47" fmla="*/ 20 h 138"/>
                    <a:gd name="T48" fmla="*/ 12 w 138"/>
                    <a:gd name="T49" fmla="*/ 30 h 138"/>
                    <a:gd name="T50" fmla="*/ 4 w 138"/>
                    <a:gd name="T51" fmla="*/ 42 h 138"/>
                    <a:gd name="T52" fmla="*/ 0 w 138"/>
                    <a:gd name="T53" fmla="*/ 56 h 138"/>
                    <a:gd name="T54" fmla="*/ 0 w 138"/>
                    <a:gd name="T55" fmla="*/ 70 h 138"/>
                    <a:gd name="T56" fmla="*/ 0 w 138"/>
                    <a:gd name="T57" fmla="*/ 70 h 138"/>
                    <a:gd name="T58" fmla="*/ 0 w 138"/>
                    <a:gd name="T59" fmla="*/ 84 h 138"/>
                    <a:gd name="T60" fmla="*/ 4 w 138"/>
                    <a:gd name="T61" fmla="*/ 96 h 138"/>
                    <a:gd name="T62" fmla="*/ 12 w 138"/>
                    <a:gd name="T63" fmla="*/ 108 h 138"/>
                    <a:gd name="T64" fmla="*/ 20 w 138"/>
                    <a:gd name="T65" fmla="*/ 118 h 138"/>
                    <a:gd name="T66" fmla="*/ 30 w 138"/>
                    <a:gd name="T67" fmla="*/ 126 h 138"/>
                    <a:gd name="T68" fmla="*/ 42 w 138"/>
                    <a:gd name="T69" fmla="*/ 134 h 138"/>
                    <a:gd name="T70" fmla="*/ 56 w 138"/>
                    <a:gd name="T71" fmla="*/ 138 h 138"/>
                    <a:gd name="T72" fmla="*/ 70 w 138"/>
                    <a:gd name="T73" fmla="*/ 138 h 138"/>
                    <a:gd name="T74" fmla="*/ 70 w 138"/>
                    <a:gd name="T75"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8" h="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77" name="组合 176"/>
              <p:cNvGrpSpPr/>
              <p:nvPr/>
            </p:nvGrpSpPr>
            <p:grpSpPr>
              <a:xfrm>
                <a:off x="5669211" y="2763003"/>
                <a:ext cx="245286" cy="622327"/>
                <a:chOff x="4294188" y="3405188"/>
                <a:chExt cx="555625" cy="1409700"/>
              </a:xfrm>
              <a:grpFill/>
            </p:grpSpPr>
            <p:sp>
              <p:nvSpPr>
                <p:cNvPr id="199" name="Freeform 9"/>
                <p:cNvSpPr/>
                <p:nvPr/>
              </p:nvSpPr>
              <p:spPr bwMode="auto">
                <a:xfrm>
                  <a:off x="4294188" y="3646488"/>
                  <a:ext cx="555625" cy="1168400"/>
                </a:xfrm>
                <a:custGeom>
                  <a:avLst/>
                  <a:gdLst>
                    <a:gd name="T0" fmla="*/ 90 w 350"/>
                    <a:gd name="T1" fmla="*/ 0 h 736"/>
                    <a:gd name="T2" fmla="*/ 78 w 350"/>
                    <a:gd name="T3" fmla="*/ 0 h 736"/>
                    <a:gd name="T4" fmla="*/ 48 w 350"/>
                    <a:gd name="T5" fmla="*/ 10 h 736"/>
                    <a:gd name="T6" fmla="*/ 20 w 350"/>
                    <a:gd name="T7" fmla="*/ 30 h 736"/>
                    <a:gd name="T8" fmla="*/ 6 w 350"/>
                    <a:gd name="T9" fmla="*/ 54 h 736"/>
                    <a:gd name="T10" fmla="*/ 0 w 350"/>
                    <a:gd name="T11" fmla="*/ 72 h 736"/>
                    <a:gd name="T12" fmla="*/ 0 w 350"/>
                    <a:gd name="T13" fmla="*/ 86 h 736"/>
                    <a:gd name="T14" fmla="*/ 0 w 350"/>
                    <a:gd name="T15" fmla="*/ 332 h 736"/>
                    <a:gd name="T16" fmla="*/ 10 w 350"/>
                    <a:gd name="T17" fmla="*/ 352 h 736"/>
                    <a:gd name="T18" fmla="*/ 30 w 350"/>
                    <a:gd name="T19" fmla="*/ 360 h 736"/>
                    <a:gd name="T20" fmla="*/ 40 w 350"/>
                    <a:gd name="T21" fmla="*/ 358 h 736"/>
                    <a:gd name="T22" fmla="*/ 56 w 350"/>
                    <a:gd name="T23" fmla="*/ 342 h 736"/>
                    <a:gd name="T24" fmla="*/ 58 w 350"/>
                    <a:gd name="T25" fmla="*/ 118 h 736"/>
                    <a:gd name="T26" fmla="*/ 84 w 350"/>
                    <a:gd name="T27" fmla="*/ 322 h 736"/>
                    <a:gd name="T28" fmla="*/ 84 w 350"/>
                    <a:gd name="T29" fmla="*/ 330 h 736"/>
                    <a:gd name="T30" fmla="*/ 84 w 350"/>
                    <a:gd name="T31" fmla="*/ 694 h 736"/>
                    <a:gd name="T32" fmla="*/ 88 w 350"/>
                    <a:gd name="T33" fmla="*/ 710 h 736"/>
                    <a:gd name="T34" fmla="*/ 96 w 350"/>
                    <a:gd name="T35" fmla="*/ 724 h 736"/>
                    <a:gd name="T36" fmla="*/ 108 w 350"/>
                    <a:gd name="T37" fmla="*/ 732 h 736"/>
                    <a:gd name="T38" fmla="*/ 124 w 350"/>
                    <a:gd name="T39" fmla="*/ 736 h 736"/>
                    <a:gd name="T40" fmla="*/ 132 w 350"/>
                    <a:gd name="T41" fmla="*/ 736 h 736"/>
                    <a:gd name="T42" fmla="*/ 148 w 350"/>
                    <a:gd name="T43" fmla="*/ 728 h 736"/>
                    <a:gd name="T44" fmla="*/ 158 w 350"/>
                    <a:gd name="T45" fmla="*/ 718 h 736"/>
                    <a:gd name="T46" fmla="*/ 164 w 350"/>
                    <a:gd name="T47" fmla="*/ 702 h 736"/>
                    <a:gd name="T48" fmla="*/ 164 w 350"/>
                    <a:gd name="T49" fmla="*/ 374 h 736"/>
                    <a:gd name="T50" fmla="*/ 184 w 350"/>
                    <a:gd name="T51" fmla="*/ 694 h 736"/>
                    <a:gd name="T52" fmla="*/ 186 w 350"/>
                    <a:gd name="T53" fmla="*/ 702 h 736"/>
                    <a:gd name="T54" fmla="*/ 192 w 350"/>
                    <a:gd name="T55" fmla="*/ 718 h 736"/>
                    <a:gd name="T56" fmla="*/ 202 w 350"/>
                    <a:gd name="T57" fmla="*/ 728 h 736"/>
                    <a:gd name="T58" fmla="*/ 218 w 350"/>
                    <a:gd name="T59" fmla="*/ 736 h 736"/>
                    <a:gd name="T60" fmla="*/ 226 w 350"/>
                    <a:gd name="T61" fmla="*/ 736 h 736"/>
                    <a:gd name="T62" fmla="*/ 240 w 350"/>
                    <a:gd name="T63" fmla="*/ 732 h 736"/>
                    <a:gd name="T64" fmla="*/ 254 w 350"/>
                    <a:gd name="T65" fmla="*/ 724 h 736"/>
                    <a:gd name="T66" fmla="*/ 262 w 350"/>
                    <a:gd name="T67" fmla="*/ 710 h 736"/>
                    <a:gd name="T68" fmla="*/ 266 w 350"/>
                    <a:gd name="T69" fmla="*/ 694 h 736"/>
                    <a:gd name="T70" fmla="*/ 266 w 350"/>
                    <a:gd name="T71" fmla="*/ 320 h 736"/>
                    <a:gd name="T72" fmla="*/ 288 w 350"/>
                    <a:gd name="T73" fmla="*/ 118 h 736"/>
                    <a:gd name="T74" fmla="*/ 288 w 350"/>
                    <a:gd name="T75" fmla="*/ 332 h 736"/>
                    <a:gd name="T76" fmla="*/ 290 w 350"/>
                    <a:gd name="T77" fmla="*/ 342 h 736"/>
                    <a:gd name="T78" fmla="*/ 306 w 350"/>
                    <a:gd name="T79" fmla="*/ 358 h 736"/>
                    <a:gd name="T80" fmla="*/ 318 w 350"/>
                    <a:gd name="T81" fmla="*/ 360 h 736"/>
                    <a:gd name="T82" fmla="*/ 340 w 350"/>
                    <a:gd name="T83" fmla="*/ 352 h 736"/>
                    <a:gd name="T84" fmla="*/ 350 w 350"/>
                    <a:gd name="T85" fmla="*/ 336 h 736"/>
                    <a:gd name="T86" fmla="*/ 350 w 350"/>
                    <a:gd name="T87" fmla="*/ 86 h 736"/>
                    <a:gd name="T88" fmla="*/ 350 w 350"/>
                    <a:gd name="T89" fmla="*/ 68 h 736"/>
                    <a:gd name="T90" fmla="*/ 348 w 350"/>
                    <a:gd name="T91" fmla="*/ 60 h 736"/>
                    <a:gd name="T92" fmla="*/ 338 w 350"/>
                    <a:gd name="T93" fmla="*/ 38 h 736"/>
                    <a:gd name="T94" fmla="*/ 316 w 350"/>
                    <a:gd name="T95" fmla="*/ 16 h 736"/>
                    <a:gd name="T96" fmla="*/ 284 w 350"/>
                    <a:gd name="T97" fmla="*/ 2 h 736"/>
                    <a:gd name="T98" fmla="*/ 266 w 350"/>
                    <a:gd name="T99"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0" h="736">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10"/>
                <p:cNvSpPr/>
                <p:nvPr/>
              </p:nvSpPr>
              <p:spPr bwMode="auto">
                <a:xfrm>
                  <a:off x="4462463" y="3405188"/>
                  <a:ext cx="219075" cy="219075"/>
                </a:xfrm>
                <a:custGeom>
                  <a:avLst/>
                  <a:gdLst>
                    <a:gd name="T0" fmla="*/ 70 w 138"/>
                    <a:gd name="T1" fmla="*/ 138 h 138"/>
                    <a:gd name="T2" fmla="*/ 70 w 138"/>
                    <a:gd name="T3" fmla="*/ 138 h 138"/>
                    <a:gd name="T4" fmla="*/ 84 w 138"/>
                    <a:gd name="T5" fmla="*/ 138 h 138"/>
                    <a:gd name="T6" fmla="*/ 96 w 138"/>
                    <a:gd name="T7" fmla="*/ 134 h 138"/>
                    <a:gd name="T8" fmla="*/ 108 w 138"/>
                    <a:gd name="T9" fmla="*/ 126 h 138"/>
                    <a:gd name="T10" fmla="*/ 118 w 138"/>
                    <a:gd name="T11" fmla="*/ 118 h 138"/>
                    <a:gd name="T12" fmla="*/ 128 w 138"/>
                    <a:gd name="T13" fmla="*/ 108 h 138"/>
                    <a:gd name="T14" fmla="*/ 134 w 138"/>
                    <a:gd name="T15" fmla="*/ 96 h 138"/>
                    <a:gd name="T16" fmla="*/ 138 w 138"/>
                    <a:gd name="T17" fmla="*/ 84 h 138"/>
                    <a:gd name="T18" fmla="*/ 138 w 138"/>
                    <a:gd name="T19" fmla="*/ 70 h 138"/>
                    <a:gd name="T20" fmla="*/ 138 w 138"/>
                    <a:gd name="T21" fmla="*/ 70 h 138"/>
                    <a:gd name="T22" fmla="*/ 138 w 138"/>
                    <a:gd name="T23" fmla="*/ 56 h 138"/>
                    <a:gd name="T24" fmla="*/ 134 w 138"/>
                    <a:gd name="T25" fmla="*/ 42 h 138"/>
                    <a:gd name="T26" fmla="*/ 128 w 138"/>
                    <a:gd name="T27" fmla="*/ 30 h 138"/>
                    <a:gd name="T28" fmla="*/ 118 w 138"/>
                    <a:gd name="T29" fmla="*/ 20 h 138"/>
                    <a:gd name="T30" fmla="*/ 108 w 138"/>
                    <a:gd name="T31" fmla="*/ 12 h 138"/>
                    <a:gd name="T32" fmla="*/ 96 w 138"/>
                    <a:gd name="T33" fmla="*/ 4 h 138"/>
                    <a:gd name="T34" fmla="*/ 84 w 138"/>
                    <a:gd name="T35" fmla="*/ 0 h 138"/>
                    <a:gd name="T36" fmla="*/ 70 w 138"/>
                    <a:gd name="T37" fmla="*/ 0 h 138"/>
                    <a:gd name="T38" fmla="*/ 70 w 138"/>
                    <a:gd name="T39" fmla="*/ 0 h 138"/>
                    <a:gd name="T40" fmla="*/ 56 w 138"/>
                    <a:gd name="T41" fmla="*/ 0 h 138"/>
                    <a:gd name="T42" fmla="*/ 42 w 138"/>
                    <a:gd name="T43" fmla="*/ 4 h 138"/>
                    <a:gd name="T44" fmla="*/ 30 w 138"/>
                    <a:gd name="T45" fmla="*/ 12 h 138"/>
                    <a:gd name="T46" fmla="*/ 20 w 138"/>
                    <a:gd name="T47" fmla="*/ 20 h 138"/>
                    <a:gd name="T48" fmla="*/ 12 w 138"/>
                    <a:gd name="T49" fmla="*/ 30 h 138"/>
                    <a:gd name="T50" fmla="*/ 4 w 138"/>
                    <a:gd name="T51" fmla="*/ 42 h 138"/>
                    <a:gd name="T52" fmla="*/ 0 w 138"/>
                    <a:gd name="T53" fmla="*/ 56 h 138"/>
                    <a:gd name="T54" fmla="*/ 0 w 138"/>
                    <a:gd name="T55" fmla="*/ 70 h 138"/>
                    <a:gd name="T56" fmla="*/ 0 w 138"/>
                    <a:gd name="T57" fmla="*/ 70 h 138"/>
                    <a:gd name="T58" fmla="*/ 0 w 138"/>
                    <a:gd name="T59" fmla="*/ 84 h 138"/>
                    <a:gd name="T60" fmla="*/ 4 w 138"/>
                    <a:gd name="T61" fmla="*/ 96 h 138"/>
                    <a:gd name="T62" fmla="*/ 12 w 138"/>
                    <a:gd name="T63" fmla="*/ 108 h 138"/>
                    <a:gd name="T64" fmla="*/ 20 w 138"/>
                    <a:gd name="T65" fmla="*/ 118 h 138"/>
                    <a:gd name="T66" fmla="*/ 30 w 138"/>
                    <a:gd name="T67" fmla="*/ 126 h 138"/>
                    <a:gd name="T68" fmla="*/ 42 w 138"/>
                    <a:gd name="T69" fmla="*/ 134 h 138"/>
                    <a:gd name="T70" fmla="*/ 56 w 138"/>
                    <a:gd name="T71" fmla="*/ 138 h 138"/>
                    <a:gd name="T72" fmla="*/ 70 w 138"/>
                    <a:gd name="T73" fmla="*/ 138 h 138"/>
                    <a:gd name="T74" fmla="*/ 70 w 138"/>
                    <a:gd name="T75"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8" h="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78" name="组合 177"/>
              <p:cNvGrpSpPr/>
              <p:nvPr/>
            </p:nvGrpSpPr>
            <p:grpSpPr>
              <a:xfrm>
                <a:off x="5945873" y="2763003"/>
                <a:ext cx="245286" cy="622327"/>
                <a:chOff x="4294188" y="3405188"/>
                <a:chExt cx="555625" cy="1409700"/>
              </a:xfrm>
              <a:grpFill/>
            </p:grpSpPr>
            <p:sp>
              <p:nvSpPr>
                <p:cNvPr id="197" name="Freeform 9"/>
                <p:cNvSpPr/>
                <p:nvPr/>
              </p:nvSpPr>
              <p:spPr bwMode="auto">
                <a:xfrm>
                  <a:off x="4294188" y="3646488"/>
                  <a:ext cx="555625" cy="1168400"/>
                </a:xfrm>
                <a:custGeom>
                  <a:avLst/>
                  <a:gdLst>
                    <a:gd name="T0" fmla="*/ 90 w 350"/>
                    <a:gd name="T1" fmla="*/ 0 h 736"/>
                    <a:gd name="T2" fmla="*/ 78 w 350"/>
                    <a:gd name="T3" fmla="*/ 0 h 736"/>
                    <a:gd name="T4" fmla="*/ 48 w 350"/>
                    <a:gd name="T5" fmla="*/ 10 h 736"/>
                    <a:gd name="T6" fmla="*/ 20 w 350"/>
                    <a:gd name="T7" fmla="*/ 30 h 736"/>
                    <a:gd name="T8" fmla="*/ 6 w 350"/>
                    <a:gd name="T9" fmla="*/ 54 h 736"/>
                    <a:gd name="T10" fmla="*/ 0 w 350"/>
                    <a:gd name="T11" fmla="*/ 72 h 736"/>
                    <a:gd name="T12" fmla="*/ 0 w 350"/>
                    <a:gd name="T13" fmla="*/ 86 h 736"/>
                    <a:gd name="T14" fmla="*/ 0 w 350"/>
                    <a:gd name="T15" fmla="*/ 332 h 736"/>
                    <a:gd name="T16" fmla="*/ 10 w 350"/>
                    <a:gd name="T17" fmla="*/ 352 h 736"/>
                    <a:gd name="T18" fmla="*/ 30 w 350"/>
                    <a:gd name="T19" fmla="*/ 360 h 736"/>
                    <a:gd name="T20" fmla="*/ 40 w 350"/>
                    <a:gd name="T21" fmla="*/ 358 h 736"/>
                    <a:gd name="T22" fmla="*/ 56 w 350"/>
                    <a:gd name="T23" fmla="*/ 342 h 736"/>
                    <a:gd name="T24" fmla="*/ 58 w 350"/>
                    <a:gd name="T25" fmla="*/ 118 h 736"/>
                    <a:gd name="T26" fmla="*/ 84 w 350"/>
                    <a:gd name="T27" fmla="*/ 322 h 736"/>
                    <a:gd name="T28" fmla="*/ 84 w 350"/>
                    <a:gd name="T29" fmla="*/ 330 h 736"/>
                    <a:gd name="T30" fmla="*/ 84 w 350"/>
                    <a:gd name="T31" fmla="*/ 694 h 736"/>
                    <a:gd name="T32" fmla="*/ 88 w 350"/>
                    <a:gd name="T33" fmla="*/ 710 h 736"/>
                    <a:gd name="T34" fmla="*/ 96 w 350"/>
                    <a:gd name="T35" fmla="*/ 724 h 736"/>
                    <a:gd name="T36" fmla="*/ 108 w 350"/>
                    <a:gd name="T37" fmla="*/ 732 h 736"/>
                    <a:gd name="T38" fmla="*/ 124 w 350"/>
                    <a:gd name="T39" fmla="*/ 736 h 736"/>
                    <a:gd name="T40" fmla="*/ 132 w 350"/>
                    <a:gd name="T41" fmla="*/ 736 h 736"/>
                    <a:gd name="T42" fmla="*/ 148 w 350"/>
                    <a:gd name="T43" fmla="*/ 728 h 736"/>
                    <a:gd name="T44" fmla="*/ 158 w 350"/>
                    <a:gd name="T45" fmla="*/ 718 h 736"/>
                    <a:gd name="T46" fmla="*/ 164 w 350"/>
                    <a:gd name="T47" fmla="*/ 702 h 736"/>
                    <a:gd name="T48" fmla="*/ 164 w 350"/>
                    <a:gd name="T49" fmla="*/ 374 h 736"/>
                    <a:gd name="T50" fmla="*/ 184 w 350"/>
                    <a:gd name="T51" fmla="*/ 694 h 736"/>
                    <a:gd name="T52" fmla="*/ 186 w 350"/>
                    <a:gd name="T53" fmla="*/ 702 h 736"/>
                    <a:gd name="T54" fmla="*/ 192 w 350"/>
                    <a:gd name="T55" fmla="*/ 718 h 736"/>
                    <a:gd name="T56" fmla="*/ 202 w 350"/>
                    <a:gd name="T57" fmla="*/ 728 h 736"/>
                    <a:gd name="T58" fmla="*/ 218 w 350"/>
                    <a:gd name="T59" fmla="*/ 736 h 736"/>
                    <a:gd name="T60" fmla="*/ 226 w 350"/>
                    <a:gd name="T61" fmla="*/ 736 h 736"/>
                    <a:gd name="T62" fmla="*/ 240 w 350"/>
                    <a:gd name="T63" fmla="*/ 732 h 736"/>
                    <a:gd name="T64" fmla="*/ 254 w 350"/>
                    <a:gd name="T65" fmla="*/ 724 h 736"/>
                    <a:gd name="T66" fmla="*/ 262 w 350"/>
                    <a:gd name="T67" fmla="*/ 710 h 736"/>
                    <a:gd name="T68" fmla="*/ 266 w 350"/>
                    <a:gd name="T69" fmla="*/ 694 h 736"/>
                    <a:gd name="T70" fmla="*/ 266 w 350"/>
                    <a:gd name="T71" fmla="*/ 320 h 736"/>
                    <a:gd name="T72" fmla="*/ 288 w 350"/>
                    <a:gd name="T73" fmla="*/ 118 h 736"/>
                    <a:gd name="T74" fmla="*/ 288 w 350"/>
                    <a:gd name="T75" fmla="*/ 332 h 736"/>
                    <a:gd name="T76" fmla="*/ 290 w 350"/>
                    <a:gd name="T77" fmla="*/ 342 h 736"/>
                    <a:gd name="T78" fmla="*/ 306 w 350"/>
                    <a:gd name="T79" fmla="*/ 358 h 736"/>
                    <a:gd name="T80" fmla="*/ 318 w 350"/>
                    <a:gd name="T81" fmla="*/ 360 h 736"/>
                    <a:gd name="T82" fmla="*/ 340 w 350"/>
                    <a:gd name="T83" fmla="*/ 352 h 736"/>
                    <a:gd name="T84" fmla="*/ 350 w 350"/>
                    <a:gd name="T85" fmla="*/ 336 h 736"/>
                    <a:gd name="T86" fmla="*/ 350 w 350"/>
                    <a:gd name="T87" fmla="*/ 86 h 736"/>
                    <a:gd name="T88" fmla="*/ 350 w 350"/>
                    <a:gd name="T89" fmla="*/ 68 h 736"/>
                    <a:gd name="T90" fmla="*/ 348 w 350"/>
                    <a:gd name="T91" fmla="*/ 60 h 736"/>
                    <a:gd name="T92" fmla="*/ 338 w 350"/>
                    <a:gd name="T93" fmla="*/ 38 h 736"/>
                    <a:gd name="T94" fmla="*/ 316 w 350"/>
                    <a:gd name="T95" fmla="*/ 16 h 736"/>
                    <a:gd name="T96" fmla="*/ 284 w 350"/>
                    <a:gd name="T97" fmla="*/ 2 h 736"/>
                    <a:gd name="T98" fmla="*/ 266 w 350"/>
                    <a:gd name="T99"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0" h="736">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10"/>
                <p:cNvSpPr/>
                <p:nvPr/>
              </p:nvSpPr>
              <p:spPr bwMode="auto">
                <a:xfrm>
                  <a:off x="4462463" y="3405188"/>
                  <a:ext cx="219075" cy="219075"/>
                </a:xfrm>
                <a:custGeom>
                  <a:avLst/>
                  <a:gdLst>
                    <a:gd name="T0" fmla="*/ 70 w 138"/>
                    <a:gd name="T1" fmla="*/ 138 h 138"/>
                    <a:gd name="T2" fmla="*/ 70 w 138"/>
                    <a:gd name="T3" fmla="*/ 138 h 138"/>
                    <a:gd name="T4" fmla="*/ 84 w 138"/>
                    <a:gd name="T5" fmla="*/ 138 h 138"/>
                    <a:gd name="T6" fmla="*/ 96 w 138"/>
                    <a:gd name="T7" fmla="*/ 134 h 138"/>
                    <a:gd name="T8" fmla="*/ 108 w 138"/>
                    <a:gd name="T9" fmla="*/ 126 h 138"/>
                    <a:gd name="T10" fmla="*/ 118 w 138"/>
                    <a:gd name="T11" fmla="*/ 118 h 138"/>
                    <a:gd name="T12" fmla="*/ 128 w 138"/>
                    <a:gd name="T13" fmla="*/ 108 h 138"/>
                    <a:gd name="T14" fmla="*/ 134 w 138"/>
                    <a:gd name="T15" fmla="*/ 96 h 138"/>
                    <a:gd name="T16" fmla="*/ 138 w 138"/>
                    <a:gd name="T17" fmla="*/ 84 h 138"/>
                    <a:gd name="T18" fmla="*/ 138 w 138"/>
                    <a:gd name="T19" fmla="*/ 70 h 138"/>
                    <a:gd name="T20" fmla="*/ 138 w 138"/>
                    <a:gd name="T21" fmla="*/ 70 h 138"/>
                    <a:gd name="T22" fmla="*/ 138 w 138"/>
                    <a:gd name="T23" fmla="*/ 56 h 138"/>
                    <a:gd name="T24" fmla="*/ 134 w 138"/>
                    <a:gd name="T25" fmla="*/ 42 h 138"/>
                    <a:gd name="T26" fmla="*/ 128 w 138"/>
                    <a:gd name="T27" fmla="*/ 30 h 138"/>
                    <a:gd name="T28" fmla="*/ 118 w 138"/>
                    <a:gd name="T29" fmla="*/ 20 h 138"/>
                    <a:gd name="T30" fmla="*/ 108 w 138"/>
                    <a:gd name="T31" fmla="*/ 12 h 138"/>
                    <a:gd name="T32" fmla="*/ 96 w 138"/>
                    <a:gd name="T33" fmla="*/ 4 h 138"/>
                    <a:gd name="T34" fmla="*/ 84 w 138"/>
                    <a:gd name="T35" fmla="*/ 0 h 138"/>
                    <a:gd name="T36" fmla="*/ 70 w 138"/>
                    <a:gd name="T37" fmla="*/ 0 h 138"/>
                    <a:gd name="T38" fmla="*/ 70 w 138"/>
                    <a:gd name="T39" fmla="*/ 0 h 138"/>
                    <a:gd name="T40" fmla="*/ 56 w 138"/>
                    <a:gd name="T41" fmla="*/ 0 h 138"/>
                    <a:gd name="T42" fmla="*/ 42 w 138"/>
                    <a:gd name="T43" fmla="*/ 4 h 138"/>
                    <a:gd name="T44" fmla="*/ 30 w 138"/>
                    <a:gd name="T45" fmla="*/ 12 h 138"/>
                    <a:gd name="T46" fmla="*/ 20 w 138"/>
                    <a:gd name="T47" fmla="*/ 20 h 138"/>
                    <a:gd name="T48" fmla="*/ 12 w 138"/>
                    <a:gd name="T49" fmla="*/ 30 h 138"/>
                    <a:gd name="T50" fmla="*/ 4 w 138"/>
                    <a:gd name="T51" fmla="*/ 42 h 138"/>
                    <a:gd name="T52" fmla="*/ 0 w 138"/>
                    <a:gd name="T53" fmla="*/ 56 h 138"/>
                    <a:gd name="T54" fmla="*/ 0 w 138"/>
                    <a:gd name="T55" fmla="*/ 70 h 138"/>
                    <a:gd name="T56" fmla="*/ 0 w 138"/>
                    <a:gd name="T57" fmla="*/ 70 h 138"/>
                    <a:gd name="T58" fmla="*/ 0 w 138"/>
                    <a:gd name="T59" fmla="*/ 84 h 138"/>
                    <a:gd name="T60" fmla="*/ 4 w 138"/>
                    <a:gd name="T61" fmla="*/ 96 h 138"/>
                    <a:gd name="T62" fmla="*/ 12 w 138"/>
                    <a:gd name="T63" fmla="*/ 108 h 138"/>
                    <a:gd name="T64" fmla="*/ 20 w 138"/>
                    <a:gd name="T65" fmla="*/ 118 h 138"/>
                    <a:gd name="T66" fmla="*/ 30 w 138"/>
                    <a:gd name="T67" fmla="*/ 126 h 138"/>
                    <a:gd name="T68" fmla="*/ 42 w 138"/>
                    <a:gd name="T69" fmla="*/ 134 h 138"/>
                    <a:gd name="T70" fmla="*/ 56 w 138"/>
                    <a:gd name="T71" fmla="*/ 138 h 138"/>
                    <a:gd name="T72" fmla="*/ 70 w 138"/>
                    <a:gd name="T73" fmla="*/ 138 h 138"/>
                    <a:gd name="T74" fmla="*/ 70 w 138"/>
                    <a:gd name="T75"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8" h="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79" name="组合 178"/>
              <p:cNvGrpSpPr/>
              <p:nvPr/>
            </p:nvGrpSpPr>
            <p:grpSpPr>
              <a:xfrm>
                <a:off x="6222535" y="2763003"/>
                <a:ext cx="245286" cy="622327"/>
                <a:chOff x="4294188" y="3405188"/>
                <a:chExt cx="555625" cy="1409700"/>
              </a:xfrm>
              <a:grpFill/>
            </p:grpSpPr>
            <p:sp>
              <p:nvSpPr>
                <p:cNvPr id="195" name="Freeform 9"/>
                <p:cNvSpPr/>
                <p:nvPr/>
              </p:nvSpPr>
              <p:spPr bwMode="auto">
                <a:xfrm>
                  <a:off x="4294188" y="3646488"/>
                  <a:ext cx="555625" cy="1168400"/>
                </a:xfrm>
                <a:custGeom>
                  <a:avLst/>
                  <a:gdLst>
                    <a:gd name="T0" fmla="*/ 90 w 350"/>
                    <a:gd name="T1" fmla="*/ 0 h 736"/>
                    <a:gd name="T2" fmla="*/ 78 w 350"/>
                    <a:gd name="T3" fmla="*/ 0 h 736"/>
                    <a:gd name="T4" fmla="*/ 48 w 350"/>
                    <a:gd name="T5" fmla="*/ 10 h 736"/>
                    <a:gd name="T6" fmla="*/ 20 w 350"/>
                    <a:gd name="T7" fmla="*/ 30 h 736"/>
                    <a:gd name="T8" fmla="*/ 6 w 350"/>
                    <a:gd name="T9" fmla="*/ 54 h 736"/>
                    <a:gd name="T10" fmla="*/ 0 w 350"/>
                    <a:gd name="T11" fmla="*/ 72 h 736"/>
                    <a:gd name="T12" fmla="*/ 0 w 350"/>
                    <a:gd name="T13" fmla="*/ 86 h 736"/>
                    <a:gd name="T14" fmla="*/ 0 w 350"/>
                    <a:gd name="T15" fmla="*/ 332 h 736"/>
                    <a:gd name="T16" fmla="*/ 10 w 350"/>
                    <a:gd name="T17" fmla="*/ 352 h 736"/>
                    <a:gd name="T18" fmla="*/ 30 w 350"/>
                    <a:gd name="T19" fmla="*/ 360 h 736"/>
                    <a:gd name="T20" fmla="*/ 40 w 350"/>
                    <a:gd name="T21" fmla="*/ 358 h 736"/>
                    <a:gd name="T22" fmla="*/ 56 w 350"/>
                    <a:gd name="T23" fmla="*/ 342 h 736"/>
                    <a:gd name="T24" fmla="*/ 58 w 350"/>
                    <a:gd name="T25" fmla="*/ 118 h 736"/>
                    <a:gd name="T26" fmla="*/ 84 w 350"/>
                    <a:gd name="T27" fmla="*/ 322 h 736"/>
                    <a:gd name="T28" fmla="*/ 84 w 350"/>
                    <a:gd name="T29" fmla="*/ 330 h 736"/>
                    <a:gd name="T30" fmla="*/ 84 w 350"/>
                    <a:gd name="T31" fmla="*/ 694 h 736"/>
                    <a:gd name="T32" fmla="*/ 88 w 350"/>
                    <a:gd name="T33" fmla="*/ 710 h 736"/>
                    <a:gd name="T34" fmla="*/ 96 w 350"/>
                    <a:gd name="T35" fmla="*/ 724 h 736"/>
                    <a:gd name="T36" fmla="*/ 108 w 350"/>
                    <a:gd name="T37" fmla="*/ 732 h 736"/>
                    <a:gd name="T38" fmla="*/ 124 w 350"/>
                    <a:gd name="T39" fmla="*/ 736 h 736"/>
                    <a:gd name="T40" fmla="*/ 132 w 350"/>
                    <a:gd name="T41" fmla="*/ 736 h 736"/>
                    <a:gd name="T42" fmla="*/ 148 w 350"/>
                    <a:gd name="T43" fmla="*/ 728 h 736"/>
                    <a:gd name="T44" fmla="*/ 158 w 350"/>
                    <a:gd name="T45" fmla="*/ 718 h 736"/>
                    <a:gd name="T46" fmla="*/ 164 w 350"/>
                    <a:gd name="T47" fmla="*/ 702 h 736"/>
                    <a:gd name="T48" fmla="*/ 164 w 350"/>
                    <a:gd name="T49" fmla="*/ 374 h 736"/>
                    <a:gd name="T50" fmla="*/ 184 w 350"/>
                    <a:gd name="T51" fmla="*/ 694 h 736"/>
                    <a:gd name="T52" fmla="*/ 186 w 350"/>
                    <a:gd name="T53" fmla="*/ 702 h 736"/>
                    <a:gd name="T54" fmla="*/ 192 w 350"/>
                    <a:gd name="T55" fmla="*/ 718 h 736"/>
                    <a:gd name="T56" fmla="*/ 202 w 350"/>
                    <a:gd name="T57" fmla="*/ 728 h 736"/>
                    <a:gd name="T58" fmla="*/ 218 w 350"/>
                    <a:gd name="T59" fmla="*/ 736 h 736"/>
                    <a:gd name="T60" fmla="*/ 226 w 350"/>
                    <a:gd name="T61" fmla="*/ 736 h 736"/>
                    <a:gd name="T62" fmla="*/ 240 w 350"/>
                    <a:gd name="T63" fmla="*/ 732 h 736"/>
                    <a:gd name="T64" fmla="*/ 254 w 350"/>
                    <a:gd name="T65" fmla="*/ 724 h 736"/>
                    <a:gd name="T66" fmla="*/ 262 w 350"/>
                    <a:gd name="T67" fmla="*/ 710 h 736"/>
                    <a:gd name="T68" fmla="*/ 266 w 350"/>
                    <a:gd name="T69" fmla="*/ 694 h 736"/>
                    <a:gd name="T70" fmla="*/ 266 w 350"/>
                    <a:gd name="T71" fmla="*/ 320 h 736"/>
                    <a:gd name="T72" fmla="*/ 288 w 350"/>
                    <a:gd name="T73" fmla="*/ 118 h 736"/>
                    <a:gd name="T74" fmla="*/ 288 w 350"/>
                    <a:gd name="T75" fmla="*/ 332 h 736"/>
                    <a:gd name="T76" fmla="*/ 290 w 350"/>
                    <a:gd name="T77" fmla="*/ 342 h 736"/>
                    <a:gd name="T78" fmla="*/ 306 w 350"/>
                    <a:gd name="T79" fmla="*/ 358 h 736"/>
                    <a:gd name="T80" fmla="*/ 318 w 350"/>
                    <a:gd name="T81" fmla="*/ 360 h 736"/>
                    <a:gd name="T82" fmla="*/ 340 w 350"/>
                    <a:gd name="T83" fmla="*/ 352 h 736"/>
                    <a:gd name="T84" fmla="*/ 350 w 350"/>
                    <a:gd name="T85" fmla="*/ 336 h 736"/>
                    <a:gd name="T86" fmla="*/ 350 w 350"/>
                    <a:gd name="T87" fmla="*/ 86 h 736"/>
                    <a:gd name="T88" fmla="*/ 350 w 350"/>
                    <a:gd name="T89" fmla="*/ 68 h 736"/>
                    <a:gd name="T90" fmla="*/ 348 w 350"/>
                    <a:gd name="T91" fmla="*/ 60 h 736"/>
                    <a:gd name="T92" fmla="*/ 338 w 350"/>
                    <a:gd name="T93" fmla="*/ 38 h 736"/>
                    <a:gd name="T94" fmla="*/ 316 w 350"/>
                    <a:gd name="T95" fmla="*/ 16 h 736"/>
                    <a:gd name="T96" fmla="*/ 284 w 350"/>
                    <a:gd name="T97" fmla="*/ 2 h 736"/>
                    <a:gd name="T98" fmla="*/ 266 w 350"/>
                    <a:gd name="T99"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0" h="736">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10"/>
                <p:cNvSpPr/>
                <p:nvPr/>
              </p:nvSpPr>
              <p:spPr bwMode="auto">
                <a:xfrm>
                  <a:off x="4462463" y="3405188"/>
                  <a:ext cx="219075" cy="219075"/>
                </a:xfrm>
                <a:custGeom>
                  <a:avLst/>
                  <a:gdLst>
                    <a:gd name="T0" fmla="*/ 70 w 138"/>
                    <a:gd name="T1" fmla="*/ 138 h 138"/>
                    <a:gd name="T2" fmla="*/ 70 w 138"/>
                    <a:gd name="T3" fmla="*/ 138 h 138"/>
                    <a:gd name="T4" fmla="*/ 84 w 138"/>
                    <a:gd name="T5" fmla="*/ 138 h 138"/>
                    <a:gd name="T6" fmla="*/ 96 w 138"/>
                    <a:gd name="T7" fmla="*/ 134 h 138"/>
                    <a:gd name="T8" fmla="*/ 108 w 138"/>
                    <a:gd name="T9" fmla="*/ 126 h 138"/>
                    <a:gd name="T10" fmla="*/ 118 w 138"/>
                    <a:gd name="T11" fmla="*/ 118 h 138"/>
                    <a:gd name="T12" fmla="*/ 128 w 138"/>
                    <a:gd name="T13" fmla="*/ 108 h 138"/>
                    <a:gd name="T14" fmla="*/ 134 w 138"/>
                    <a:gd name="T15" fmla="*/ 96 h 138"/>
                    <a:gd name="T16" fmla="*/ 138 w 138"/>
                    <a:gd name="T17" fmla="*/ 84 h 138"/>
                    <a:gd name="T18" fmla="*/ 138 w 138"/>
                    <a:gd name="T19" fmla="*/ 70 h 138"/>
                    <a:gd name="T20" fmla="*/ 138 w 138"/>
                    <a:gd name="T21" fmla="*/ 70 h 138"/>
                    <a:gd name="T22" fmla="*/ 138 w 138"/>
                    <a:gd name="T23" fmla="*/ 56 h 138"/>
                    <a:gd name="T24" fmla="*/ 134 w 138"/>
                    <a:gd name="T25" fmla="*/ 42 h 138"/>
                    <a:gd name="T26" fmla="*/ 128 w 138"/>
                    <a:gd name="T27" fmla="*/ 30 h 138"/>
                    <a:gd name="T28" fmla="*/ 118 w 138"/>
                    <a:gd name="T29" fmla="*/ 20 h 138"/>
                    <a:gd name="T30" fmla="*/ 108 w 138"/>
                    <a:gd name="T31" fmla="*/ 12 h 138"/>
                    <a:gd name="T32" fmla="*/ 96 w 138"/>
                    <a:gd name="T33" fmla="*/ 4 h 138"/>
                    <a:gd name="T34" fmla="*/ 84 w 138"/>
                    <a:gd name="T35" fmla="*/ 0 h 138"/>
                    <a:gd name="T36" fmla="*/ 70 w 138"/>
                    <a:gd name="T37" fmla="*/ 0 h 138"/>
                    <a:gd name="T38" fmla="*/ 70 w 138"/>
                    <a:gd name="T39" fmla="*/ 0 h 138"/>
                    <a:gd name="T40" fmla="*/ 56 w 138"/>
                    <a:gd name="T41" fmla="*/ 0 h 138"/>
                    <a:gd name="T42" fmla="*/ 42 w 138"/>
                    <a:gd name="T43" fmla="*/ 4 h 138"/>
                    <a:gd name="T44" fmla="*/ 30 w 138"/>
                    <a:gd name="T45" fmla="*/ 12 h 138"/>
                    <a:gd name="T46" fmla="*/ 20 w 138"/>
                    <a:gd name="T47" fmla="*/ 20 h 138"/>
                    <a:gd name="T48" fmla="*/ 12 w 138"/>
                    <a:gd name="T49" fmla="*/ 30 h 138"/>
                    <a:gd name="T50" fmla="*/ 4 w 138"/>
                    <a:gd name="T51" fmla="*/ 42 h 138"/>
                    <a:gd name="T52" fmla="*/ 0 w 138"/>
                    <a:gd name="T53" fmla="*/ 56 h 138"/>
                    <a:gd name="T54" fmla="*/ 0 w 138"/>
                    <a:gd name="T55" fmla="*/ 70 h 138"/>
                    <a:gd name="T56" fmla="*/ 0 w 138"/>
                    <a:gd name="T57" fmla="*/ 70 h 138"/>
                    <a:gd name="T58" fmla="*/ 0 w 138"/>
                    <a:gd name="T59" fmla="*/ 84 h 138"/>
                    <a:gd name="T60" fmla="*/ 4 w 138"/>
                    <a:gd name="T61" fmla="*/ 96 h 138"/>
                    <a:gd name="T62" fmla="*/ 12 w 138"/>
                    <a:gd name="T63" fmla="*/ 108 h 138"/>
                    <a:gd name="T64" fmla="*/ 20 w 138"/>
                    <a:gd name="T65" fmla="*/ 118 h 138"/>
                    <a:gd name="T66" fmla="*/ 30 w 138"/>
                    <a:gd name="T67" fmla="*/ 126 h 138"/>
                    <a:gd name="T68" fmla="*/ 42 w 138"/>
                    <a:gd name="T69" fmla="*/ 134 h 138"/>
                    <a:gd name="T70" fmla="*/ 56 w 138"/>
                    <a:gd name="T71" fmla="*/ 138 h 138"/>
                    <a:gd name="T72" fmla="*/ 70 w 138"/>
                    <a:gd name="T73" fmla="*/ 138 h 138"/>
                    <a:gd name="T74" fmla="*/ 70 w 138"/>
                    <a:gd name="T75"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8" h="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80" name="组合 179"/>
              <p:cNvGrpSpPr/>
              <p:nvPr/>
            </p:nvGrpSpPr>
            <p:grpSpPr>
              <a:xfrm>
                <a:off x="6499197" y="2763003"/>
                <a:ext cx="245286" cy="622327"/>
                <a:chOff x="4294188" y="3405188"/>
                <a:chExt cx="555625" cy="1409700"/>
              </a:xfrm>
              <a:grpFill/>
            </p:grpSpPr>
            <p:sp>
              <p:nvSpPr>
                <p:cNvPr id="193" name="Freeform 9"/>
                <p:cNvSpPr/>
                <p:nvPr/>
              </p:nvSpPr>
              <p:spPr bwMode="auto">
                <a:xfrm>
                  <a:off x="4294188" y="3646488"/>
                  <a:ext cx="555625" cy="1168400"/>
                </a:xfrm>
                <a:custGeom>
                  <a:avLst/>
                  <a:gdLst>
                    <a:gd name="T0" fmla="*/ 90 w 350"/>
                    <a:gd name="T1" fmla="*/ 0 h 736"/>
                    <a:gd name="T2" fmla="*/ 78 w 350"/>
                    <a:gd name="T3" fmla="*/ 0 h 736"/>
                    <a:gd name="T4" fmla="*/ 48 w 350"/>
                    <a:gd name="T5" fmla="*/ 10 h 736"/>
                    <a:gd name="T6" fmla="*/ 20 w 350"/>
                    <a:gd name="T7" fmla="*/ 30 h 736"/>
                    <a:gd name="T8" fmla="*/ 6 w 350"/>
                    <a:gd name="T9" fmla="*/ 54 h 736"/>
                    <a:gd name="T10" fmla="*/ 0 w 350"/>
                    <a:gd name="T11" fmla="*/ 72 h 736"/>
                    <a:gd name="T12" fmla="*/ 0 w 350"/>
                    <a:gd name="T13" fmla="*/ 86 h 736"/>
                    <a:gd name="T14" fmla="*/ 0 w 350"/>
                    <a:gd name="T15" fmla="*/ 332 h 736"/>
                    <a:gd name="T16" fmla="*/ 10 w 350"/>
                    <a:gd name="T17" fmla="*/ 352 h 736"/>
                    <a:gd name="T18" fmla="*/ 30 w 350"/>
                    <a:gd name="T19" fmla="*/ 360 h 736"/>
                    <a:gd name="T20" fmla="*/ 40 w 350"/>
                    <a:gd name="T21" fmla="*/ 358 h 736"/>
                    <a:gd name="T22" fmla="*/ 56 w 350"/>
                    <a:gd name="T23" fmla="*/ 342 h 736"/>
                    <a:gd name="T24" fmla="*/ 58 w 350"/>
                    <a:gd name="T25" fmla="*/ 118 h 736"/>
                    <a:gd name="T26" fmla="*/ 84 w 350"/>
                    <a:gd name="T27" fmla="*/ 322 h 736"/>
                    <a:gd name="T28" fmla="*/ 84 w 350"/>
                    <a:gd name="T29" fmla="*/ 330 h 736"/>
                    <a:gd name="T30" fmla="*/ 84 w 350"/>
                    <a:gd name="T31" fmla="*/ 694 h 736"/>
                    <a:gd name="T32" fmla="*/ 88 w 350"/>
                    <a:gd name="T33" fmla="*/ 710 h 736"/>
                    <a:gd name="T34" fmla="*/ 96 w 350"/>
                    <a:gd name="T35" fmla="*/ 724 h 736"/>
                    <a:gd name="T36" fmla="*/ 108 w 350"/>
                    <a:gd name="T37" fmla="*/ 732 h 736"/>
                    <a:gd name="T38" fmla="*/ 124 w 350"/>
                    <a:gd name="T39" fmla="*/ 736 h 736"/>
                    <a:gd name="T40" fmla="*/ 132 w 350"/>
                    <a:gd name="T41" fmla="*/ 736 h 736"/>
                    <a:gd name="T42" fmla="*/ 148 w 350"/>
                    <a:gd name="T43" fmla="*/ 728 h 736"/>
                    <a:gd name="T44" fmla="*/ 158 w 350"/>
                    <a:gd name="T45" fmla="*/ 718 h 736"/>
                    <a:gd name="T46" fmla="*/ 164 w 350"/>
                    <a:gd name="T47" fmla="*/ 702 h 736"/>
                    <a:gd name="T48" fmla="*/ 164 w 350"/>
                    <a:gd name="T49" fmla="*/ 374 h 736"/>
                    <a:gd name="T50" fmla="*/ 184 w 350"/>
                    <a:gd name="T51" fmla="*/ 694 h 736"/>
                    <a:gd name="T52" fmla="*/ 186 w 350"/>
                    <a:gd name="T53" fmla="*/ 702 h 736"/>
                    <a:gd name="T54" fmla="*/ 192 w 350"/>
                    <a:gd name="T55" fmla="*/ 718 h 736"/>
                    <a:gd name="T56" fmla="*/ 202 w 350"/>
                    <a:gd name="T57" fmla="*/ 728 h 736"/>
                    <a:gd name="T58" fmla="*/ 218 w 350"/>
                    <a:gd name="T59" fmla="*/ 736 h 736"/>
                    <a:gd name="T60" fmla="*/ 226 w 350"/>
                    <a:gd name="T61" fmla="*/ 736 h 736"/>
                    <a:gd name="T62" fmla="*/ 240 w 350"/>
                    <a:gd name="T63" fmla="*/ 732 h 736"/>
                    <a:gd name="T64" fmla="*/ 254 w 350"/>
                    <a:gd name="T65" fmla="*/ 724 h 736"/>
                    <a:gd name="T66" fmla="*/ 262 w 350"/>
                    <a:gd name="T67" fmla="*/ 710 h 736"/>
                    <a:gd name="T68" fmla="*/ 266 w 350"/>
                    <a:gd name="T69" fmla="*/ 694 h 736"/>
                    <a:gd name="T70" fmla="*/ 266 w 350"/>
                    <a:gd name="T71" fmla="*/ 320 h 736"/>
                    <a:gd name="T72" fmla="*/ 288 w 350"/>
                    <a:gd name="T73" fmla="*/ 118 h 736"/>
                    <a:gd name="T74" fmla="*/ 288 w 350"/>
                    <a:gd name="T75" fmla="*/ 332 h 736"/>
                    <a:gd name="T76" fmla="*/ 290 w 350"/>
                    <a:gd name="T77" fmla="*/ 342 h 736"/>
                    <a:gd name="T78" fmla="*/ 306 w 350"/>
                    <a:gd name="T79" fmla="*/ 358 h 736"/>
                    <a:gd name="T80" fmla="*/ 318 w 350"/>
                    <a:gd name="T81" fmla="*/ 360 h 736"/>
                    <a:gd name="T82" fmla="*/ 340 w 350"/>
                    <a:gd name="T83" fmla="*/ 352 h 736"/>
                    <a:gd name="T84" fmla="*/ 350 w 350"/>
                    <a:gd name="T85" fmla="*/ 336 h 736"/>
                    <a:gd name="T86" fmla="*/ 350 w 350"/>
                    <a:gd name="T87" fmla="*/ 86 h 736"/>
                    <a:gd name="T88" fmla="*/ 350 w 350"/>
                    <a:gd name="T89" fmla="*/ 68 h 736"/>
                    <a:gd name="T90" fmla="*/ 348 w 350"/>
                    <a:gd name="T91" fmla="*/ 60 h 736"/>
                    <a:gd name="T92" fmla="*/ 338 w 350"/>
                    <a:gd name="T93" fmla="*/ 38 h 736"/>
                    <a:gd name="T94" fmla="*/ 316 w 350"/>
                    <a:gd name="T95" fmla="*/ 16 h 736"/>
                    <a:gd name="T96" fmla="*/ 284 w 350"/>
                    <a:gd name="T97" fmla="*/ 2 h 736"/>
                    <a:gd name="T98" fmla="*/ 266 w 350"/>
                    <a:gd name="T99"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0" h="736">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10"/>
                <p:cNvSpPr/>
                <p:nvPr/>
              </p:nvSpPr>
              <p:spPr bwMode="auto">
                <a:xfrm>
                  <a:off x="4462463" y="3405188"/>
                  <a:ext cx="219075" cy="219075"/>
                </a:xfrm>
                <a:custGeom>
                  <a:avLst/>
                  <a:gdLst>
                    <a:gd name="T0" fmla="*/ 70 w 138"/>
                    <a:gd name="T1" fmla="*/ 138 h 138"/>
                    <a:gd name="T2" fmla="*/ 70 w 138"/>
                    <a:gd name="T3" fmla="*/ 138 h 138"/>
                    <a:gd name="T4" fmla="*/ 84 w 138"/>
                    <a:gd name="T5" fmla="*/ 138 h 138"/>
                    <a:gd name="T6" fmla="*/ 96 w 138"/>
                    <a:gd name="T7" fmla="*/ 134 h 138"/>
                    <a:gd name="T8" fmla="*/ 108 w 138"/>
                    <a:gd name="T9" fmla="*/ 126 h 138"/>
                    <a:gd name="T10" fmla="*/ 118 w 138"/>
                    <a:gd name="T11" fmla="*/ 118 h 138"/>
                    <a:gd name="T12" fmla="*/ 128 w 138"/>
                    <a:gd name="T13" fmla="*/ 108 h 138"/>
                    <a:gd name="T14" fmla="*/ 134 w 138"/>
                    <a:gd name="T15" fmla="*/ 96 h 138"/>
                    <a:gd name="T16" fmla="*/ 138 w 138"/>
                    <a:gd name="T17" fmla="*/ 84 h 138"/>
                    <a:gd name="T18" fmla="*/ 138 w 138"/>
                    <a:gd name="T19" fmla="*/ 70 h 138"/>
                    <a:gd name="T20" fmla="*/ 138 w 138"/>
                    <a:gd name="T21" fmla="*/ 70 h 138"/>
                    <a:gd name="T22" fmla="*/ 138 w 138"/>
                    <a:gd name="T23" fmla="*/ 56 h 138"/>
                    <a:gd name="T24" fmla="*/ 134 w 138"/>
                    <a:gd name="T25" fmla="*/ 42 h 138"/>
                    <a:gd name="T26" fmla="*/ 128 w 138"/>
                    <a:gd name="T27" fmla="*/ 30 h 138"/>
                    <a:gd name="T28" fmla="*/ 118 w 138"/>
                    <a:gd name="T29" fmla="*/ 20 h 138"/>
                    <a:gd name="T30" fmla="*/ 108 w 138"/>
                    <a:gd name="T31" fmla="*/ 12 h 138"/>
                    <a:gd name="T32" fmla="*/ 96 w 138"/>
                    <a:gd name="T33" fmla="*/ 4 h 138"/>
                    <a:gd name="T34" fmla="*/ 84 w 138"/>
                    <a:gd name="T35" fmla="*/ 0 h 138"/>
                    <a:gd name="T36" fmla="*/ 70 w 138"/>
                    <a:gd name="T37" fmla="*/ 0 h 138"/>
                    <a:gd name="T38" fmla="*/ 70 w 138"/>
                    <a:gd name="T39" fmla="*/ 0 h 138"/>
                    <a:gd name="T40" fmla="*/ 56 w 138"/>
                    <a:gd name="T41" fmla="*/ 0 h 138"/>
                    <a:gd name="T42" fmla="*/ 42 w 138"/>
                    <a:gd name="T43" fmla="*/ 4 h 138"/>
                    <a:gd name="T44" fmla="*/ 30 w 138"/>
                    <a:gd name="T45" fmla="*/ 12 h 138"/>
                    <a:gd name="T46" fmla="*/ 20 w 138"/>
                    <a:gd name="T47" fmla="*/ 20 h 138"/>
                    <a:gd name="T48" fmla="*/ 12 w 138"/>
                    <a:gd name="T49" fmla="*/ 30 h 138"/>
                    <a:gd name="T50" fmla="*/ 4 w 138"/>
                    <a:gd name="T51" fmla="*/ 42 h 138"/>
                    <a:gd name="T52" fmla="*/ 0 w 138"/>
                    <a:gd name="T53" fmla="*/ 56 h 138"/>
                    <a:gd name="T54" fmla="*/ 0 w 138"/>
                    <a:gd name="T55" fmla="*/ 70 h 138"/>
                    <a:gd name="T56" fmla="*/ 0 w 138"/>
                    <a:gd name="T57" fmla="*/ 70 h 138"/>
                    <a:gd name="T58" fmla="*/ 0 w 138"/>
                    <a:gd name="T59" fmla="*/ 84 h 138"/>
                    <a:gd name="T60" fmla="*/ 4 w 138"/>
                    <a:gd name="T61" fmla="*/ 96 h 138"/>
                    <a:gd name="T62" fmla="*/ 12 w 138"/>
                    <a:gd name="T63" fmla="*/ 108 h 138"/>
                    <a:gd name="T64" fmla="*/ 20 w 138"/>
                    <a:gd name="T65" fmla="*/ 118 h 138"/>
                    <a:gd name="T66" fmla="*/ 30 w 138"/>
                    <a:gd name="T67" fmla="*/ 126 h 138"/>
                    <a:gd name="T68" fmla="*/ 42 w 138"/>
                    <a:gd name="T69" fmla="*/ 134 h 138"/>
                    <a:gd name="T70" fmla="*/ 56 w 138"/>
                    <a:gd name="T71" fmla="*/ 138 h 138"/>
                    <a:gd name="T72" fmla="*/ 70 w 138"/>
                    <a:gd name="T73" fmla="*/ 138 h 138"/>
                    <a:gd name="T74" fmla="*/ 70 w 138"/>
                    <a:gd name="T75"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8" h="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81" name="组合 180"/>
              <p:cNvGrpSpPr/>
              <p:nvPr/>
            </p:nvGrpSpPr>
            <p:grpSpPr>
              <a:xfrm>
                <a:off x="7052521" y="2763003"/>
                <a:ext cx="245286" cy="622327"/>
                <a:chOff x="4294188" y="3405188"/>
                <a:chExt cx="555625" cy="1409700"/>
              </a:xfrm>
              <a:grpFill/>
            </p:grpSpPr>
            <p:sp>
              <p:nvSpPr>
                <p:cNvPr id="191" name="Freeform 9"/>
                <p:cNvSpPr/>
                <p:nvPr/>
              </p:nvSpPr>
              <p:spPr bwMode="auto">
                <a:xfrm>
                  <a:off x="4294188" y="3646488"/>
                  <a:ext cx="555625" cy="1168400"/>
                </a:xfrm>
                <a:custGeom>
                  <a:avLst/>
                  <a:gdLst>
                    <a:gd name="T0" fmla="*/ 90 w 350"/>
                    <a:gd name="T1" fmla="*/ 0 h 736"/>
                    <a:gd name="T2" fmla="*/ 78 w 350"/>
                    <a:gd name="T3" fmla="*/ 0 h 736"/>
                    <a:gd name="T4" fmla="*/ 48 w 350"/>
                    <a:gd name="T5" fmla="*/ 10 h 736"/>
                    <a:gd name="T6" fmla="*/ 20 w 350"/>
                    <a:gd name="T7" fmla="*/ 30 h 736"/>
                    <a:gd name="T8" fmla="*/ 6 w 350"/>
                    <a:gd name="T9" fmla="*/ 54 h 736"/>
                    <a:gd name="T10" fmla="*/ 0 w 350"/>
                    <a:gd name="T11" fmla="*/ 72 h 736"/>
                    <a:gd name="T12" fmla="*/ 0 w 350"/>
                    <a:gd name="T13" fmla="*/ 86 h 736"/>
                    <a:gd name="T14" fmla="*/ 0 w 350"/>
                    <a:gd name="T15" fmla="*/ 332 h 736"/>
                    <a:gd name="T16" fmla="*/ 10 w 350"/>
                    <a:gd name="T17" fmla="*/ 352 h 736"/>
                    <a:gd name="T18" fmla="*/ 30 w 350"/>
                    <a:gd name="T19" fmla="*/ 360 h 736"/>
                    <a:gd name="T20" fmla="*/ 40 w 350"/>
                    <a:gd name="T21" fmla="*/ 358 h 736"/>
                    <a:gd name="T22" fmla="*/ 56 w 350"/>
                    <a:gd name="T23" fmla="*/ 342 h 736"/>
                    <a:gd name="T24" fmla="*/ 58 w 350"/>
                    <a:gd name="T25" fmla="*/ 118 h 736"/>
                    <a:gd name="T26" fmla="*/ 84 w 350"/>
                    <a:gd name="T27" fmla="*/ 322 h 736"/>
                    <a:gd name="T28" fmla="*/ 84 w 350"/>
                    <a:gd name="T29" fmla="*/ 330 h 736"/>
                    <a:gd name="T30" fmla="*/ 84 w 350"/>
                    <a:gd name="T31" fmla="*/ 694 h 736"/>
                    <a:gd name="T32" fmla="*/ 88 w 350"/>
                    <a:gd name="T33" fmla="*/ 710 h 736"/>
                    <a:gd name="T34" fmla="*/ 96 w 350"/>
                    <a:gd name="T35" fmla="*/ 724 h 736"/>
                    <a:gd name="T36" fmla="*/ 108 w 350"/>
                    <a:gd name="T37" fmla="*/ 732 h 736"/>
                    <a:gd name="T38" fmla="*/ 124 w 350"/>
                    <a:gd name="T39" fmla="*/ 736 h 736"/>
                    <a:gd name="T40" fmla="*/ 132 w 350"/>
                    <a:gd name="T41" fmla="*/ 736 h 736"/>
                    <a:gd name="T42" fmla="*/ 148 w 350"/>
                    <a:gd name="T43" fmla="*/ 728 h 736"/>
                    <a:gd name="T44" fmla="*/ 158 w 350"/>
                    <a:gd name="T45" fmla="*/ 718 h 736"/>
                    <a:gd name="T46" fmla="*/ 164 w 350"/>
                    <a:gd name="T47" fmla="*/ 702 h 736"/>
                    <a:gd name="T48" fmla="*/ 164 w 350"/>
                    <a:gd name="T49" fmla="*/ 374 h 736"/>
                    <a:gd name="T50" fmla="*/ 184 w 350"/>
                    <a:gd name="T51" fmla="*/ 694 h 736"/>
                    <a:gd name="T52" fmla="*/ 186 w 350"/>
                    <a:gd name="T53" fmla="*/ 702 h 736"/>
                    <a:gd name="T54" fmla="*/ 192 w 350"/>
                    <a:gd name="T55" fmla="*/ 718 h 736"/>
                    <a:gd name="T56" fmla="*/ 202 w 350"/>
                    <a:gd name="T57" fmla="*/ 728 h 736"/>
                    <a:gd name="T58" fmla="*/ 218 w 350"/>
                    <a:gd name="T59" fmla="*/ 736 h 736"/>
                    <a:gd name="T60" fmla="*/ 226 w 350"/>
                    <a:gd name="T61" fmla="*/ 736 h 736"/>
                    <a:gd name="T62" fmla="*/ 240 w 350"/>
                    <a:gd name="T63" fmla="*/ 732 h 736"/>
                    <a:gd name="T64" fmla="*/ 254 w 350"/>
                    <a:gd name="T65" fmla="*/ 724 h 736"/>
                    <a:gd name="T66" fmla="*/ 262 w 350"/>
                    <a:gd name="T67" fmla="*/ 710 h 736"/>
                    <a:gd name="T68" fmla="*/ 266 w 350"/>
                    <a:gd name="T69" fmla="*/ 694 h 736"/>
                    <a:gd name="T70" fmla="*/ 266 w 350"/>
                    <a:gd name="T71" fmla="*/ 320 h 736"/>
                    <a:gd name="T72" fmla="*/ 288 w 350"/>
                    <a:gd name="T73" fmla="*/ 118 h 736"/>
                    <a:gd name="T74" fmla="*/ 288 w 350"/>
                    <a:gd name="T75" fmla="*/ 332 h 736"/>
                    <a:gd name="T76" fmla="*/ 290 w 350"/>
                    <a:gd name="T77" fmla="*/ 342 h 736"/>
                    <a:gd name="T78" fmla="*/ 306 w 350"/>
                    <a:gd name="T79" fmla="*/ 358 h 736"/>
                    <a:gd name="T80" fmla="*/ 318 w 350"/>
                    <a:gd name="T81" fmla="*/ 360 h 736"/>
                    <a:gd name="T82" fmla="*/ 340 w 350"/>
                    <a:gd name="T83" fmla="*/ 352 h 736"/>
                    <a:gd name="T84" fmla="*/ 350 w 350"/>
                    <a:gd name="T85" fmla="*/ 336 h 736"/>
                    <a:gd name="T86" fmla="*/ 350 w 350"/>
                    <a:gd name="T87" fmla="*/ 86 h 736"/>
                    <a:gd name="T88" fmla="*/ 350 w 350"/>
                    <a:gd name="T89" fmla="*/ 68 h 736"/>
                    <a:gd name="T90" fmla="*/ 348 w 350"/>
                    <a:gd name="T91" fmla="*/ 60 h 736"/>
                    <a:gd name="T92" fmla="*/ 338 w 350"/>
                    <a:gd name="T93" fmla="*/ 38 h 736"/>
                    <a:gd name="T94" fmla="*/ 316 w 350"/>
                    <a:gd name="T95" fmla="*/ 16 h 736"/>
                    <a:gd name="T96" fmla="*/ 284 w 350"/>
                    <a:gd name="T97" fmla="*/ 2 h 736"/>
                    <a:gd name="T98" fmla="*/ 266 w 350"/>
                    <a:gd name="T99"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0" h="736">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10"/>
                <p:cNvSpPr/>
                <p:nvPr/>
              </p:nvSpPr>
              <p:spPr bwMode="auto">
                <a:xfrm>
                  <a:off x="4462463" y="3405188"/>
                  <a:ext cx="219075" cy="219075"/>
                </a:xfrm>
                <a:custGeom>
                  <a:avLst/>
                  <a:gdLst>
                    <a:gd name="T0" fmla="*/ 70 w 138"/>
                    <a:gd name="T1" fmla="*/ 138 h 138"/>
                    <a:gd name="T2" fmla="*/ 70 w 138"/>
                    <a:gd name="T3" fmla="*/ 138 h 138"/>
                    <a:gd name="T4" fmla="*/ 84 w 138"/>
                    <a:gd name="T5" fmla="*/ 138 h 138"/>
                    <a:gd name="T6" fmla="*/ 96 w 138"/>
                    <a:gd name="T7" fmla="*/ 134 h 138"/>
                    <a:gd name="T8" fmla="*/ 108 w 138"/>
                    <a:gd name="T9" fmla="*/ 126 h 138"/>
                    <a:gd name="T10" fmla="*/ 118 w 138"/>
                    <a:gd name="T11" fmla="*/ 118 h 138"/>
                    <a:gd name="T12" fmla="*/ 128 w 138"/>
                    <a:gd name="T13" fmla="*/ 108 h 138"/>
                    <a:gd name="T14" fmla="*/ 134 w 138"/>
                    <a:gd name="T15" fmla="*/ 96 h 138"/>
                    <a:gd name="T16" fmla="*/ 138 w 138"/>
                    <a:gd name="T17" fmla="*/ 84 h 138"/>
                    <a:gd name="T18" fmla="*/ 138 w 138"/>
                    <a:gd name="T19" fmla="*/ 70 h 138"/>
                    <a:gd name="T20" fmla="*/ 138 w 138"/>
                    <a:gd name="T21" fmla="*/ 70 h 138"/>
                    <a:gd name="T22" fmla="*/ 138 w 138"/>
                    <a:gd name="T23" fmla="*/ 56 h 138"/>
                    <a:gd name="T24" fmla="*/ 134 w 138"/>
                    <a:gd name="T25" fmla="*/ 42 h 138"/>
                    <a:gd name="T26" fmla="*/ 128 w 138"/>
                    <a:gd name="T27" fmla="*/ 30 h 138"/>
                    <a:gd name="T28" fmla="*/ 118 w 138"/>
                    <a:gd name="T29" fmla="*/ 20 h 138"/>
                    <a:gd name="T30" fmla="*/ 108 w 138"/>
                    <a:gd name="T31" fmla="*/ 12 h 138"/>
                    <a:gd name="T32" fmla="*/ 96 w 138"/>
                    <a:gd name="T33" fmla="*/ 4 h 138"/>
                    <a:gd name="T34" fmla="*/ 84 w 138"/>
                    <a:gd name="T35" fmla="*/ 0 h 138"/>
                    <a:gd name="T36" fmla="*/ 70 w 138"/>
                    <a:gd name="T37" fmla="*/ 0 h 138"/>
                    <a:gd name="T38" fmla="*/ 70 w 138"/>
                    <a:gd name="T39" fmla="*/ 0 h 138"/>
                    <a:gd name="T40" fmla="*/ 56 w 138"/>
                    <a:gd name="T41" fmla="*/ 0 h 138"/>
                    <a:gd name="T42" fmla="*/ 42 w 138"/>
                    <a:gd name="T43" fmla="*/ 4 h 138"/>
                    <a:gd name="T44" fmla="*/ 30 w 138"/>
                    <a:gd name="T45" fmla="*/ 12 h 138"/>
                    <a:gd name="T46" fmla="*/ 20 w 138"/>
                    <a:gd name="T47" fmla="*/ 20 h 138"/>
                    <a:gd name="T48" fmla="*/ 12 w 138"/>
                    <a:gd name="T49" fmla="*/ 30 h 138"/>
                    <a:gd name="T50" fmla="*/ 4 w 138"/>
                    <a:gd name="T51" fmla="*/ 42 h 138"/>
                    <a:gd name="T52" fmla="*/ 0 w 138"/>
                    <a:gd name="T53" fmla="*/ 56 h 138"/>
                    <a:gd name="T54" fmla="*/ 0 w 138"/>
                    <a:gd name="T55" fmla="*/ 70 h 138"/>
                    <a:gd name="T56" fmla="*/ 0 w 138"/>
                    <a:gd name="T57" fmla="*/ 70 h 138"/>
                    <a:gd name="T58" fmla="*/ 0 w 138"/>
                    <a:gd name="T59" fmla="*/ 84 h 138"/>
                    <a:gd name="T60" fmla="*/ 4 w 138"/>
                    <a:gd name="T61" fmla="*/ 96 h 138"/>
                    <a:gd name="T62" fmla="*/ 12 w 138"/>
                    <a:gd name="T63" fmla="*/ 108 h 138"/>
                    <a:gd name="T64" fmla="*/ 20 w 138"/>
                    <a:gd name="T65" fmla="*/ 118 h 138"/>
                    <a:gd name="T66" fmla="*/ 30 w 138"/>
                    <a:gd name="T67" fmla="*/ 126 h 138"/>
                    <a:gd name="T68" fmla="*/ 42 w 138"/>
                    <a:gd name="T69" fmla="*/ 134 h 138"/>
                    <a:gd name="T70" fmla="*/ 56 w 138"/>
                    <a:gd name="T71" fmla="*/ 138 h 138"/>
                    <a:gd name="T72" fmla="*/ 70 w 138"/>
                    <a:gd name="T73" fmla="*/ 138 h 138"/>
                    <a:gd name="T74" fmla="*/ 70 w 138"/>
                    <a:gd name="T75"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8" h="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82" name="组合 181"/>
              <p:cNvGrpSpPr/>
              <p:nvPr/>
            </p:nvGrpSpPr>
            <p:grpSpPr>
              <a:xfrm>
                <a:off x="7329183" y="2763003"/>
                <a:ext cx="245286" cy="622327"/>
                <a:chOff x="4294188" y="3405188"/>
                <a:chExt cx="555625" cy="1409700"/>
              </a:xfrm>
              <a:grpFill/>
            </p:grpSpPr>
            <p:sp>
              <p:nvSpPr>
                <p:cNvPr id="189" name="Freeform 9"/>
                <p:cNvSpPr/>
                <p:nvPr/>
              </p:nvSpPr>
              <p:spPr bwMode="auto">
                <a:xfrm>
                  <a:off x="4294188" y="3646488"/>
                  <a:ext cx="555625" cy="1168400"/>
                </a:xfrm>
                <a:custGeom>
                  <a:avLst/>
                  <a:gdLst>
                    <a:gd name="T0" fmla="*/ 90 w 350"/>
                    <a:gd name="T1" fmla="*/ 0 h 736"/>
                    <a:gd name="T2" fmla="*/ 78 w 350"/>
                    <a:gd name="T3" fmla="*/ 0 h 736"/>
                    <a:gd name="T4" fmla="*/ 48 w 350"/>
                    <a:gd name="T5" fmla="*/ 10 h 736"/>
                    <a:gd name="T6" fmla="*/ 20 w 350"/>
                    <a:gd name="T7" fmla="*/ 30 h 736"/>
                    <a:gd name="T8" fmla="*/ 6 w 350"/>
                    <a:gd name="T9" fmla="*/ 54 h 736"/>
                    <a:gd name="T10" fmla="*/ 0 w 350"/>
                    <a:gd name="T11" fmla="*/ 72 h 736"/>
                    <a:gd name="T12" fmla="*/ 0 w 350"/>
                    <a:gd name="T13" fmla="*/ 86 h 736"/>
                    <a:gd name="T14" fmla="*/ 0 w 350"/>
                    <a:gd name="T15" fmla="*/ 332 h 736"/>
                    <a:gd name="T16" fmla="*/ 10 w 350"/>
                    <a:gd name="T17" fmla="*/ 352 h 736"/>
                    <a:gd name="T18" fmla="*/ 30 w 350"/>
                    <a:gd name="T19" fmla="*/ 360 h 736"/>
                    <a:gd name="T20" fmla="*/ 40 w 350"/>
                    <a:gd name="T21" fmla="*/ 358 h 736"/>
                    <a:gd name="T22" fmla="*/ 56 w 350"/>
                    <a:gd name="T23" fmla="*/ 342 h 736"/>
                    <a:gd name="T24" fmla="*/ 58 w 350"/>
                    <a:gd name="T25" fmla="*/ 118 h 736"/>
                    <a:gd name="T26" fmla="*/ 84 w 350"/>
                    <a:gd name="T27" fmla="*/ 322 h 736"/>
                    <a:gd name="T28" fmla="*/ 84 w 350"/>
                    <a:gd name="T29" fmla="*/ 330 h 736"/>
                    <a:gd name="T30" fmla="*/ 84 w 350"/>
                    <a:gd name="T31" fmla="*/ 694 h 736"/>
                    <a:gd name="T32" fmla="*/ 88 w 350"/>
                    <a:gd name="T33" fmla="*/ 710 h 736"/>
                    <a:gd name="T34" fmla="*/ 96 w 350"/>
                    <a:gd name="T35" fmla="*/ 724 h 736"/>
                    <a:gd name="T36" fmla="*/ 108 w 350"/>
                    <a:gd name="T37" fmla="*/ 732 h 736"/>
                    <a:gd name="T38" fmla="*/ 124 w 350"/>
                    <a:gd name="T39" fmla="*/ 736 h 736"/>
                    <a:gd name="T40" fmla="*/ 132 w 350"/>
                    <a:gd name="T41" fmla="*/ 736 h 736"/>
                    <a:gd name="T42" fmla="*/ 148 w 350"/>
                    <a:gd name="T43" fmla="*/ 728 h 736"/>
                    <a:gd name="T44" fmla="*/ 158 w 350"/>
                    <a:gd name="T45" fmla="*/ 718 h 736"/>
                    <a:gd name="T46" fmla="*/ 164 w 350"/>
                    <a:gd name="T47" fmla="*/ 702 h 736"/>
                    <a:gd name="T48" fmla="*/ 164 w 350"/>
                    <a:gd name="T49" fmla="*/ 374 h 736"/>
                    <a:gd name="T50" fmla="*/ 184 w 350"/>
                    <a:gd name="T51" fmla="*/ 694 h 736"/>
                    <a:gd name="T52" fmla="*/ 186 w 350"/>
                    <a:gd name="T53" fmla="*/ 702 h 736"/>
                    <a:gd name="T54" fmla="*/ 192 w 350"/>
                    <a:gd name="T55" fmla="*/ 718 h 736"/>
                    <a:gd name="T56" fmla="*/ 202 w 350"/>
                    <a:gd name="T57" fmla="*/ 728 h 736"/>
                    <a:gd name="T58" fmla="*/ 218 w 350"/>
                    <a:gd name="T59" fmla="*/ 736 h 736"/>
                    <a:gd name="T60" fmla="*/ 226 w 350"/>
                    <a:gd name="T61" fmla="*/ 736 h 736"/>
                    <a:gd name="T62" fmla="*/ 240 w 350"/>
                    <a:gd name="T63" fmla="*/ 732 h 736"/>
                    <a:gd name="T64" fmla="*/ 254 w 350"/>
                    <a:gd name="T65" fmla="*/ 724 h 736"/>
                    <a:gd name="T66" fmla="*/ 262 w 350"/>
                    <a:gd name="T67" fmla="*/ 710 h 736"/>
                    <a:gd name="T68" fmla="*/ 266 w 350"/>
                    <a:gd name="T69" fmla="*/ 694 h 736"/>
                    <a:gd name="T70" fmla="*/ 266 w 350"/>
                    <a:gd name="T71" fmla="*/ 320 h 736"/>
                    <a:gd name="T72" fmla="*/ 288 w 350"/>
                    <a:gd name="T73" fmla="*/ 118 h 736"/>
                    <a:gd name="T74" fmla="*/ 288 w 350"/>
                    <a:gd name="T75" fmla="*/ 332 h 736"/>
                    <a:gd name="T76" fmla="*/ 290 w 350"/>
                    <a:gd name="T77" fmla="*/ 342 h 736"/>
                    <a:gd name="T78" fmla="*/ 306 w 350"/>
                    <a:gd name="T79" fmla="*/ 358 h 736"/>
                    <a:gd name="T80" fmla="*/ 318 w 350"/>
                    <a:gd name="T81" fmla="*/ 360 h 736"/>
                    <a:gd name="T82" fmla="*/ 340 w 350"/>
                    <a:gd name="T83" fmla="*/ 352 h 736"/>
                    <a:gd name="T84" fmla="*/ 350 w 350"/>
                    <a:gd name="T85" fmla="*/ 336 h 736"/>
                    <a:gd name="T86" fmla="*/ 350 w 350"/>
                    <a:gd name="T87" fmla="*/ 86 h 736"/>
                    <a:gd name="T88" fmla="*/ 350 w 350"/>
                    <a:gd name="T89" fmla="*/ 68 h 736"/>
                    <a:gd name="T90" fmla="*/ 348 w 350"/>
                    <a:gd name="T91" fmla="*/ 60 h 736"/>
                    <a:gd name="T92" fmla="*/ 338 w 350"/>
                    <a:gd name="T93" fmla="*/ 38 h 736"/>
                    <a:gd name="T94" fmla="*/ 316 w 350"/>
                    <a:gd name="T95" fmla="*/ 16 h 736"/>
                    <a:gd name="T96" fmla="*/ 284 w 350"/>
                    <a:gd name="T97" fmla="*/ 2 h 736"/>
                    <a:gd name="T98" fmla="*/ 266 w 350"/>
                    <a:gd name="T99"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0" h="736">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10"/>
                <p:cNvSpPr/>
                <p:nvPr/>
              </p:nvSpPr>
              <p:spPr bwMode="auto">
                <a:xfrm>
                  <a:off x="4462463" y="3405188"/>
                  <a:ext cx="219075" cy="219075"/>
                </a:xfrm>
                <a:custGeom>
                  <a:avLst/>
                  <a:gdLst>
                    <a:gd name="T0" fmla="*/ 70 w 138"/>
                    <a:gd name="T1" fmla="*/ 138 h 138"/>
                    <a:gd name="T2" fmla="*/ 70 w 138"/>
                    <a:gd name="T3" fmla="*/ 138 h 138"/>
                    <a:gd name="T4" fmla="*/ 84 w 138"/>
                    <a:gd name="T5" fmla="*/ 138 h 138"/>
                    <a:gd name="T6" fmla="*/ 96 w 138"/>
                    <a:gd name="T7" fmla="*/ 134 h 138"/>
                    <a:gd name="T8" fmla="*/ 108 w 138"/>
                    <a:gd name="T9" fmla="*/ 126 h 138"/>
                    <a:gd name="T10" fmla="*/ 118 w 138"/>
                    <a:gd name="T11" fmla="*/ 118 h 138"/>
                    <a:gd name="T12" fmla="*/ 128 w 138"/>
                    <a:gd name="T13" fmla="*/ 108 h 138"/>
                    <a:gd name="T14" fmla="*/ 134 w 138"/>
                    <a:gd name="T15" fmla="*/ 96 h 138"/>
                    <a:gd name="T16" fmla="*/ 138 w 138"/>
                    <a:gd name="T17" fmla="*/ 84 h 138"/>
                    <a:gd name="T18" fmla="*/ 138 w 138"/>
                    <a:gd name="T19" fmla="*/ 70 h 138"/>
                    <a:gd name="T20" fmla="*/ 138 w 138"/>
                    <a:gd name="T21" fmla="*/ 70 h 138"/>
                    <a:gd name="T22" fmla="*/ 138 w 138"/>
                    <a:gd name="T23" fmla="*/ 56 h 138"/>
                    <a:gd name="T24" fmla="*/ 134 w 138"/>
                    <a:gd name="T25" fmla="*/ 42 h 138"/>
                    <a:gd name="T26" fmla="*/ 128 w 138"/>
                    <a:gd name="T27" fmla="*/ 30 h 138"/>
                    <a:gd name="T28" fmla="*/ 118 w 138"/>
                    <a:gd name="T29" fmla="*/ 20 h 138"/>
                    <a:gd name="T30" fmla="*/ 108 w 138"/>
                    <a:gd name="T31" fmla="*/ 12 h 138"/>
                    <a:gd name="T32" fmla="*/ 96 w 138"/>
                    <a:gd name="T33" fmla="*/ 4 h 138"/>
                    <a:gd name="T34" fmla="*/ 84 w 138"/>
                    <a:gd name="T35" fmla="*/ 0 h 138"/>
                    <a:gd name="T36" fmla="*/ 70 w 138"/>
                    <a:gd name="T37" fmla="*/ 0 h 138"/>
                    <a:gd name="T38" fmla="*/ 70 w 138"/>
                    <a:gd name="T39" fmla="*/ 0 h 138"/>
                    <a:gd name="T40" fmla="*/ 56 w 138"/>
                    <a:gd name="T41" fmla="*/ 0 h 138"/>
                    <a:gd name="T42" fmla="*/ 42 w 138"/>
                    <a:gd name="T43" fmla="*/ 4 h 138"/>
                    <a:gd name="T44" fmla="*/ 30 w 138"/>
                    <a:gd name="T45" fmla="*/ 12 h 138"/>
                    <a:gd name="T46" fmla="*/ 20 w 138"/>
                    <a:gd name="T47" fmla="*/ 20 h 138"/>
                    <a:gd name="T48" fmla="*/ 12 w 138"/>
                    <a:gd name="T49" fmla="*/ 30 h 138"/>
                    <a:gd name="T50" fmla="*/ 4 w 138"/>
                    <a:gd name="T51" fmla="*/ 42 h 138"/>
                    <a:gd name="T52" fmla="*/ 0 w 138"/>
                    <a:gd name="T53" fmla="*/ 56 h 138"/>
                    <a:gd name="T54" fmla="*/ 0 w 138"/>
                    <a:gd name="T55" fmla="*/ 70 h 138"/>
                    <a:gd name="T56" fmla="*/ 0 w 138"/>
                    <a:gd name="T57" fmla="*/ 70 h 138"/>
                    <a:gd name="T58" fmla="*/ 0 w 138"/>
                    <a:gd name="T59" fmla="*/ 84 h 138"/>
                    <a:gd name="T60" fmla="*/ 4 w 138"/>
                    <a:gd name="T61" fmla="*/ 96 h 138"/>
                    <a:gd name="T62" fmla="*/ 12 w 138"/>
                    <a:gd name="T63" fmla="*/ 108 h 138"/>
                    <a:gd name="T64" fmla="*/ 20 w 138"/>
                    <a:gd name="T65" fmla="*/ 118 h 138"/>
                    <a:gd name="T66" fmla="*/ 30 w 138"/>
                    <a:gd name="T67" fmla="*/ 126 h 138"/>
                    <a:gd name="T68" fmla="*/ 42 w 138"/>
                    <a:gd name="T69" fmla="*/ 134 h 138"/>
                    <a:gd name="T70" fmla="*/ 56 w 138"/>
                    <a:gd name="T71" fmla="*/ 138 h 138"/>
                    <a:gd name="T72" fmla="*/ 70 w 138"/>
                    <a:gd name="T73" fmla="*/ 138 h 138"/>
                    <a:gd name="T74" fmla="*/ 70 w 138"/>
                    <a:gd name="T75"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8" h="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83" name="组合 182"/>
              <p:cNvGrpSpPr/>
              <p:nvPr/>
            </p:nvGrpSpPr>
            <p:grpSpPr>
              <a:xfrm>
                <a:off x="6775859" y="2763003"/>
                <a:ext cx="245286" cy="622327"/>
                <a:chOff x="4294188" y="3405188"/>
                <a:chExt cx="555625" cy="1409700"/>
              </a:xfrm>
              <a:grpFill/>
            </p:grpSpPr>
            <p:sp>
              <p:nvSpPr>
                <p:cNvPr id="187" name="Freeform 9"/>
                <p:cNvSpPr/>
                <p:nvPr/>
              </p:nvSpPr>
              <p:spPr bwMode="auto">
                <a:xfrm>
                  <a:off x="4294188" y="3646488"/>
                  <a:ext cx="555625" cy="1168400"/>
                </a:xfrm>
                <a:custGeom>
                  <a:avLst/>
                  <a:gdLst>
                    <a:gd name="T0" fmla="*/ 90 w 350"/>
                    <a:gd name="T1" fmla="*/ 0 h 736"/>
                    <a:gd name="T2" fmla="*/ 78 w 350"/>
                    <a:gd name="T3" fmla="*/ 0 h 736"/>
                    <a:gd name="T4" fmla="*/ 48 w 350"/>
                    <a:gd name="T5" fmla="*/ 10 h 736"/>
                    <a:gd name="T6" fmla="*/ 20 w 350"/>
                    <a:gd name="T7" fmla="*/ 30 h 736"/>
                    <a:gd name="T8" fmla="*/ 6 w 350"/>
                    <a:gd name="T9" fmla="*/ 54 h 736"/>
                    <a:gd name="T10" fmla="*/ 0 w 350"/>
                    <a:gd name="T11" fmla="*/ 72 h 736"/>
                    <a:gd name="T12" fmla="*/ 0 w 350"/>
                    <a:gd name="T13" fmla="*/ 86 h 736"/>
                    <a:gd name="T14" fmla="*/ 0 w 350"/>
                    <a:gd name="T15" fmla="*/ 332 h 736"/>
                    <a:gd name="T16" fmla="*/ 10 w 350"/>
                    <a:gd name="T17" fmla="*/ 352 h 736"/>
                    <a:gd name="T18" fmla="*/ 30 w 350"/>
                    <a:gd name="T19" fmla="*/ 360 h 736"/>
                    <a:gd name="T20" fmla="*/ 40 w 350"/>
                    <a:gd name="T21" fmla="*/ 358 h 736"/>
                    <a:gd name="T22" fmla="*/ 56 w 350"/>
                    <a:gd name="T23" fmla="*/ 342 h 736"/>
                    <a:gd name="T24" fmla="*/ 58 w 350"/>
                    <a:gd name="T25" fmla="*/ 118 h 736"/>
                    <a:gd name="T26" fmla="*/ 84 w 350"/>
                    <a:gd name="T27" fmla="*/ 322 h 736"/>
                    <a:gd name="T28" fmla="*/ 84 w 350"/>
                    <a:gd name="T29" fmla="*/ 330 h 736"/>
                    <a:gd name="T30" fmla="*/ 84 w 350"/>
                    <a:gd name="T31" fmla="*/ 694 h 736"/>
                    <a:gd name="T32" fmla="*/ 88 w 350"/>
                    <a:gd name="T33" fmla="*/ 710 h 736"/>
                    <a:gd name="T34" fmla="*/ 96 w 350"/>
                    <a:gd name="T35" fmla="*/ 724 h 736"/>
                    <a:gd name="T36" fmla="*/ 108 w 350"/>
                    <a:gd name="T37" fmla="*/ 732 h 736"/>
                    <a:gd name="T38" fmla="*/ 124 w 350"/>
                    <a:gd name="T39" fmla="*/ 736 h 736"/>
                    <a:gd name="T40" fmla="*/ 132 w 350"/>
                    <a:gd name="T41" fmla="*/ 736 h 736"/>
                    <a:gd name="T42" fmla="*/ 148 w 350"/>
                    <a:gd name="T43" fmla="*/ 728 h 736"/>
                    <a:gd name="T44" fmla="*/ 158 w 350"/>
                    <a:gd name="T45" fmla="*/ 718 h 736"/>
                    <a:gd name="T46" fmla="*/ 164 w 350"/>
                    <a:gd name="T47" fmla="*/ 702 h 736"/>
                    <a:gd name="T48" fmla="*/ 164 w 350"/>
                    <a:gd name="T49" fmla="*/ 374 h 736"/>
                    <a:gd name="T50" fmla="*/ 184 w 350"/>
                    <a:gd name="T51" fmla="*/ 694 h 736"/>
                    <a:gd name="T52" fmla="*/ 186 w 350"/>
                    <a:gd name="T53" fmla="*/ 702 h 736"/>
                    <a:gd name="T54" fmla="*/ 192 w 350"/>
                    <a:gd name="T55" fmla="*/ 718 h 736"/>
                    <a:gd name="T56" fmla="*/ 202 w 350"/>
                    <a:gd name="T57" fmla="*/ 728 h 736"/>
                    <a:gd name="T58" fmla="*/ 218 w 350"/>
                    <a:gd name="T59" fmla="*/ 736 h 736"/>
                    <a:gd name="T60" fmla="*/ 226 w 350"/>
                    <a:gd name="T61" fmla="*/ 736 h 736"/>
                    <a:gd name="T62" fmla="*/ 240 w 350"/>
                    <a:gd name="T63" fmla="*/ 732 h 736"/>
                    <a:gd name="T64" fmla="*/ 254 w 350"/>
                    <a:gd name="T65" fmla="*/ 724 h 736"/>
                    <a:gd name="T66" fmla="*/ 262 w 350"/>
                    <a:gd name="T67" fmla="*/ 710 h 736"/>
                    <a:gd name="T68" fmla="*/ 266 w 350"/>
                    <a:gd name="T69" fmla="*/ 694 h 736"/>
                    <a:gd name="T70" fmla="*/ 266 w 350"/>
                    <a:gd name="T71" fmla="*/ 320 h 736"/>
                    <a:gd name="T72" fmla="*/ 288 w 350"/>
                    <a:gd name="T73" fmla="*/ 118 h 736"/>
                    <a:gd name="T74" fmla="*/ 288 w 350"/>
                    <a:gd name="T75" fmla="*/ 332 h 736"/>
                    <a:gd name="T76" fmla="*/ 290 w 350"/>
                    <a:gd name="T77" fmla="*/ 342 h 736"/>
                    <a:gd name="T78" fmla="*/ 306 w 350"/>
                    <a:gd name="T79" fmla="*/ 358 h 736"/>
                    <a:gd name="T80" fmla="*/ 318 w 350"/>
                    <a:gd name="T81" fmla="*/ 360 h 736"/>
                    <a:gd name="T82" fmla="*/ 340 w 350"/>
                    <a:gd name="T83" fmla="*/ 352 h 736"/>
                    <a:gd name="T84" fmla="*/ 350 w 350"/>
                    <a:gd name="T85" fmla="*/ 336 h 736"/>
                    <a:gd name="T86" fmla="*/ 350 w 350"/>
                    <a:gd name="T87" fmla="*/ 86 h 736"/>
                    <a:gd name="T88" fmla="*/ 350 w 350"/>
                    <a:gd name="T89" fmla="*/ 68 h 736"/>
                    <a:gd name="T90" fmla="*/ 348 w 350"/>
                    <a:gd name="T91" fmla="*/ 60 h 736"/>
                    <a:gd name="T92" fmla="*/ 338 w 350"/>
                    <a:gd name="T93" fmla="*/ 38 h 736"/>
                    <a:gd name="T94" fmla="*/ 316 w 350"/>
                    <a:gd name="T95" fmla="*/ 16 h 736"/>
                    <a:gd name="T96" fmla="*/ 284 w 350"/>
                    <a:gd name="T97" fmla="*/ 2 h 736"/>
                    <a:gd name="T98" fmla="*/ 266 w 350"/>
                    <a:gd name="T99"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0" h="736">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10"/>
                <p:cNvSpPr/>
                <p:nvPr/>
              </p:nvSpPr>
              <p:spPr bwMode="auto">
                <a:xfrm>
                  <a:off x="4462463" y="3405188"/>
                  <a:ext cx="219075" cy="219075"/>
                </a:xfrm>
                <a:custGeom>
                  <a:avLst/>
                  <a:gdLst>
                    <a:gd name="T0" fmla="*/ 70 w 138"/>
                    <a:gd name="T1" fmla="*/ 138 h 138"/>
                    <a:gd name="T2" fmla="*/ 70 w 138"/>
                    <a:gd name="T3" fmla="*/ 138 h 138"/>
                    <a:gd name="T4" fmla="*/ 84 w 138"/>
                    <a:gd name="T5" fmla="*/ 138 h 138"/>
                    <a:gd name="T6" fmla="*/ 96 w 138"/>
                    <a:gd name="T7" fmla="*/ 134 h 138"/>
                    <a:gd name="T8" fmla="*/ 108 w 138"/>
                    <a:gd name="T9" fmla="*/ 126 h 138"/>
                    <a:gd name="T10" fmla="*/ 118 w 138"/>
                    <a:gd name="T11" fmla="*/ 118 h 138"/>
                    <a:gd name="T12" fmla="*/ 128 w 138"/>
                    <a:gd name="T13" fmla="*/ 108 h 138"/>
                    <a:gd name="T14" fmla="*/ 134 w 138"/>
                    <a:gd name="T15" fmla="*/ 96 h 138"/>
                    <a:gd name="T16" fmla="*/ 138 w 138"/>
                    <a:gd name="T17" fmla="*/ 84 h 138"/>
                    <a:gd name="T18" fmla="*/ 138 w 138"/>
                    <a:gd name="T19" fmla="*/ 70 h 138"/>
                    <a:gd name="T20" fmla="*/ 138 w 138"/>
                    <a:gd name="T21" fmla="*/ 70 h 138"/>
                    <a:gd name="T22" fmla="*/ 138 w 138"/>
                    <a:gd name="T23" fmla="*/ 56 h 138"/>
                    <a:gd name="T24" fmla="*/ 134 w 138"/>
                    <a:gd name="T25" fmla="*/ 42 h 138"/>
                    <a:gd name="T26" fmla="*/ 128 w 138"/>
                    <a:gd name="T27" fmla="*/ 30 h 138"/>
                    <a:gd name="T28" fmla="*/ 118 w 138"/>
                    <a:gd name="T29" fmla="*/ 20 h 138"/>
                    <a:gd name="T30" fmla="*/ 108 w 138"/>
                    <a:gd name="T31" fmla="*/ 12 h 138"/>
                    <a:gd name="T32" fmla="*/ 96 w 138"/>
                    <a:gd name="T33" fmla="*/ 4 h 138"/>
                    <a:gd name="T34" fmla="*/ 84 w 138"/>
                    <a:gd name="T35" fmla="*/ 0 h 138"/>
                    <a:gd name="T36" fmla="*/ 70 w 138"/>
                    <a:gd name="T37" fmla="*/ 0 h 138"/>
                    <a:gd name="T38" fmla="*/ 70 w 138"/>
                    <a:gd name="T39" fmla="*/ 0 h 138"/>
                    <a:gd name="T40" fmla="*/ 56 w 138"/>
                    <a:gd name="T41" fmla="*/ 0 h 138"/>
                    <a:gd name="T42" fmla="*/ 42 w 138"/>
                    <a:gd name="T43" fmla="*/ 4 h 138"/>
                    <a:gd name="T44" fmla="*/ 30 w 138"/>
                    <a:gd name="T45" fmla="*/ 12 h 138"/>
                    <a:gd name="T46" fmla="*/ 20 w 138"/>
                    <a:gd name="T47" fmla="*/ 20 h 138"/>
                    <a:gd name="T48" fmla="*/ 12 w 138"/>
                    <a:gd name="T49" fmla="*/ 30 h 138"/>
                    <a:gd name="T50" fmla="*/ 4 w 138"/>
                    <a:gd name="T51" fmla="*/ 42 h 138"/>
                    <a:gd name="T52" fmla="*/ 0 w 138"/>
                    <a:gd name="T53" fmla="*/ 56 h 138"/>
                    <a:gd name="T54" fmla="*/ 0 w 138"/>
                    <a:gd name="T55" fmla="*/ 70 h 138"/>
                    <a:gd name="T56" fmla="*/ 0 w 138"/>
                    <a:gd name="T57" fmla="*/ 70 h 138"/>
                    <a:gd name="T58" fmla="*/ 0 w 138"/>
                    <a:gd name="T59" fmla="*/ 84 h 138"/>
                    <a:gd name="T60" fmla="*/ 4 w 138"/>
                    <a:gd name="T61" fmla="*/ 96 h 138"/>
                    <a:gd name="T62" fmla="*/ 12 w 138"/>
                    <a:gd name="T63" fmla="*/ 108 h 138"/>
                    <a:gd name="T64" fmla="*/ 20 w 138"/>
                    <a:gd name="T65" fmla="*/ 118 h 138"/>
                    <a:gd name="T66" fmla="*/ 30 w 138"/>
                    <a:gd name="T67" fmla="*/ 126 h 138"/>
                    <a:gd name="T68" fmla="*/ 42 w 138"/>
                    <a:gd name="T69" fmla="*/ 134 h 138"/>
                    <a:gd name="T70" fmla="*/ 56 w 138"/>
                    <a:gd name="T71" fmla="*/ 138 h 138"/>
                    <a:gd name="T72" fmla="*/ 70 w 138"/>
                    <a:gd name="T73" fmla="*/ 138 h 138"/>
                    <a:gd name="T74" fmla="*/ 70 w 138"/>
                    <a:gd name="T75"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8" h="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84" name="组合 183"/>
              <p:cNvGrpSpPr/>
              <p:nvPr/>
            </p:nvGrpSpPr>
            <p:grpSpPr>
              <a:xfrm>
                <a:off x="7598997" y="2763003"/>
                <a:ext cx="245286" cy="622327"/>
                <a:chOff x="4294188" y="3405188"/>
                <a:chExt cx="555625" cy="1409700"/>
              </a:xfrm>
              <a:grpFill/>
            </p:grpSpPr>
            <p:sp>
              <p:nvSpPr>
                <p:cNvPr id="185" name="Freeform 9"/>
                <p:cNvSpPr/>
                <p:nvPr/>
              </p:nvSpPr>
              <p:spPr bwMode="auto">
                <a:xfrm>
                  <a:off x="4294188" y="3646488"/>
                  <a:ext cx="555625" cy="1168400"/>
                </a:xfrm>
                <a:custGeom>
                  <a:avLst/>
                  <a:gdLst>
                    <a:gd name="T0" fmla="*/ 90 w 350"/>
                    <a:gd name="T1" fmla="*/ 0 h 736"/>
                    <a:gd name="T2" fmla="*/ 78 w 350"/>
                    <a:gd name="T3" fmla="*/ 0 h 736"/>
                    <a:gd name="T4" fmla="*/ 48 w 350"/>
                    <a:gd name="T5" fmla="*/ 10 h 736"/>
                    <a:gd name="T6" fmla="*/ 20 w 350"/>
                    <a:gd name="T7" fmla="*/ 30 h 736"/>
                    <a:gd name="T8" fmla="*/ 6 w 350"/>
                    <a:gd name="T9" fmla="*/ 54 h 736"/>
                    <a:gd name="T10" fmla="*/ 0 w 350"/>
                    <a:gd name="T11" fmla="*/ 72 h 736"/>
                    <a:gd name="T12" fmla="*/ 0 w 350"/>
                    <a:gd name="T13" fmla="*/ 86 h 736"/>
                    <a:gd name="T14" fmla="*/ 0 w 350"/>
                    <a:gd name="T15" fmla="*/ 332 h 736"/>
                    <a:gd name="T16" fmla="*/ 10 w 350"/>
                    <a:gd name="T17" fmla="*/ 352 h 736"/>
                    <a:gd name="T18" fmla="*/ 30 w 350"/>
                    <a:gd name="T19" fmla="*/ 360 h 736"/>
                    <a:gd name="T20" fmla="*/ 40 w 350"/>
                    <a:gd name="T21" fmla="*/ 358 h 736"/>
                    <a:gd name="T22" fmla="*/ 56 w 350"/>
                    <a:gd name="T23" fmla="*/ 342 h 736"/>
                    <a:gd name="T24" fmla="*/ 58 w 350"/>
                    <a:gd name="T25" fmla="*/ 118 h 736"/>
                    <a:gd name="T26" fmla="*/ 84 w 350"/>
                    <a:gd name="T27" fmla="*/ 322 h 736"/>
                    <a:gd name="T28" fmla="*/ 84 w 350"/>
                    <a:gd name="T29" fmla="*/ 330 h 736"/>
                    <a:gd name="T30" fmla="*/ 84 w 350"/>
                    <a:gd name="T31" fmla="*/ 694 h 736"/>
                    <a:gd name="T32" fmla="*/ 88 w 350"/>
                    <a:gd name="T33" fmla="*/ 710 h 736"/>
                    <a:gd name="T34" fmla="*/ 96 w 350"/>
                    <a:gd name="T35" fmla="*/ 724 h 736"/>
                    <a:gd name="T36" fmla="*/ 108 w 350"/>
                    <a:gd name="T37" fmla="*/ 732 h 736"/>
                    <a:gd name="T38" fmla="*/ 124 w 350"/>
                    <a:gd name="T39" fmla="*/ 736 h 736"/>
                    <a:gd name="T40" fmla="*/ 132 w 350"/>
                    <a:gd name="T41" fmla="*/ 736 h 736"/>
                    <a:gd name="T42" fmla="*/ 148 w 350"/>
                    <a:gd name="T43" fmla="*/ 728 h 736"/>
                    <a:gd name="T44" fmla="*/ 158 w 350"/>
                    <a:gd name="T45" fmla="*/ 718 h 736"/>
                    <a:gd name="T46" fmla="*/ 164 w 350"/>
                    <a:gd name="T47" fmla="*/ 702 h 736"/>
                    <a:gd name="T48" fmla="*/ 164 w 350"/>
                    <a:gd name="T49" fmla="*/ 374 h 736"/>
                    <a:gd name="T50" fmla="*/ 184 w 350"/>
                    <a:gd name="T51" fmla="*/ 694 h 736"/>
                    <a:gd name="T52" fmla="*/ 186 w 350"/>
                    <a:gd name="T53" fmla="*/ 702 h 736"/>
                    <a:gd name="T54" fmla="*/ 192 w 350"/>
                    <a:gd name="T55" fmla="*/ 718 h 736"/>
                    <a:gd name="T56" fmla="*/ 202 w 350"/>
                    <a:gd name="T57" fmla="*/ 728 h 736"/>
                    <a:gd name="T58" fmla="*/ 218 w 350"/>
                    <a:gd name="T59" fmla="*/ 736 h 736"/>
                    <a:gd name="T60" fmla="*/ 226 w 350"/>
                    <a:gd name="T61" fmla="*/ 736 h 736"/>
                    <a:gd name="T62" fmla="*/ 240 w 350"/>
                    <a:gd name="T63" fmla="*/ 732 h 736"/>
                    <a:gd name="T64" fmla="*/ 254 w 350"/>
                    <a:gd name="T65" fmla="*/ 724 h 736"/>
                    <a:gd name="T66" fmla="*/ 262 w 350"/>
                    <a:gd name="T67" fmla="*/ 710 h 736"/>
                    <a:gd name="T68" fmla="*/ 266 w 350"/>
                    <a:gd name="T69" fmla="*/ 694 h 736"/>
                    <a:gd name="T70" fmla="*/ 266 w 350"/>
                    <a:gd name="T71" fmla="*/ 320 h 736"/>
                    <a:gd name="T72" fmla="*/ 288 w 350"/>
                    <a:gd name="T73" fmla="*/ 118 h 736"/>
                    <a:gd name="T74" fmla="*/ 288 w 350"/>
                    <a:gd name="T75" fmla="*/ 332 h 736"/>
                    <a:gd name="T76" fmla="*/ 290 w 350"/>
                    <a:gd name="T77" fmla="*/ 342 h 736"/>
                    <a:gd name="T78" fmla="*/ 306 w 350"/>
                    <a:gd name="T79" fmla="*/ 358 h 736"/>
                    <a:gd name="T80" fmla="*/ 318 w 350"/>
                    <a:gd name="T81" fmla="*/ 360 h 736"/>
                    <a:gd name="T82" fmla="*/ 340 w 350"/>
                    <a:gd name="T83" fmla="*/ 352 h 736"/>
                    <a:gd name="T84" fmla="*/ 350 w 350"/>
                    <a:gd name="T85" fmla="*/ 336 h 736"/>
                    <a:gd name="T86" fmla="*/ 350 w 350"/>
                    <a:gd name="T87" fmla="*/ 86 h 736"/>
                    <a:gd name="T88" fmla="*/ 350 w 350"/>
                    <a:gd name="T89" fmla="*/ 68 h 736"/>
                    <a:gd name="T90" fmla="*/ 348 w 350"/>
                    <a:gd name="T91" fmla="*/ 60 h 736"/>
                    <a:gd name="T92" fmla="*/ 338 w 350"/>
                    <a:gd name="T93" fmla="*/ 38 h 736"/>
                    <a:gd name="T94" fmla="*/ 316 w 350"/>
                    <a:gd name="T95" fmla="*/ 16 h 736"/>
                    <a:gd name="T96" fmla="*/ 284 w 350"/>
                    <a:gd name="T97" fmla="*/ 2 h 736"/>
                    <a:gd name="T98" fmla="*/ 266 w 350"/>
                    <a:gd name="T99"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0" h="736">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10"/>
                <p:cNvSpPr/>
                <p:nvPr/>
              </p:nvSpPr>
              <p:spPr bwMode="auto">
                <a:xfrm>
                  <a:off x="4462463" y="3405188"/>
                  <a:ext cx="219075" cy="219075"/>
                </a:xfrm>
                <a:custGeom>
                  <a:avLst/>
                  <a:gdLst>
                    <a:gd name="T0" fmla="*/ 70 w 138"/>
                    <a:gd name="T1" fmla="*/ 138 h 138"/>
                    <a:gd name="T2" fmla="*/ 70 w 138"/>
                    <a:gd name="T3" fmla="*/ 138 h 138"/>
                    <a:gd name="T4" fmla="*/ 84 w 138"/>
                    <a:gd name="T5" fmla="*/ 138 h 138"/>
                    <a:gd name="T6" fmla="*/ 96 w 138"/>
                    <a:gd name="T7" fmla="*/ 134 h 138"/>
                    <a:gd name="T8" fmla="*/ 108 w 138"/>
                    <a:gd name="T9" fmla="*/ 126 h 138"/>
                    <a:gd name="T10" fmla="*/ 118 w 138"/>
                    <a:gd name="T11" fmla="*/ 118 h 138"/>
                    <a:gd name="T12" fmla="*/ 128 w 138"/>
                    <a:gd name="T13" fmla="*/ 108 h 138"/>
                    <a:gd name="T14" fmla="*/ 134 w 138"/>
                    <a:gd name="T15" fmla="*/ 96 h 138"/>
                    <a:gd name="T16" fmla="*/ 138 w 138"/>
                    <a:gd name="T17" fmla="*/ 84 h 138"/>
                    <a:gd name="T18" fmla="*/ 138 w 138"/>
                    <a:gd name="T19" fmla="*/ 70 h 138"/>
                    <a:gd name="T20" fmla="*/ 138 w 138"/>
                    <a:gd name="T21" fmla="*/ 70 h 138"/>
                    <a:gd name="T22" fmla="*/ 138 w 138"/>
                    <a:gd name="T23" fmla="*/ 56 h 138"/>
                    <a:gd name="T24" fmla="*/ 134 w 138"/>
                    <a:gd name="T25" fmla="*/ 42 h 138"/>
                    <a:gd name="T26" fmla="*/ 128 w 138"/>
                    <a:gd name="T27" fmla="*/ 30 h 138"/>
                    <a:gd name="T28" fmla="*/ 118 w 138"/>
                    <a:gd name="T29" fmla="*/ 20 h 138"/>
                    <a:gd name="T30" fmla="*/ 108 w 138"/>
                    <a:gd name="T31" fmla="*/ 12 h 138"/>
                    <a:gd name="T32" fmla="*/ 96 w 138"/>
                    <a:gd name="T33" fmla="*/ 4 h 138"/>
                    <a:gd name="T34" fmla="*/ 84 w 138"/>
                    <a:gd name="T35" fmla="*/ 0 h 138"/>
                    <a:gd name="T36" fmla="*/ 70 w 138"/>
                    <a:gd name="T37" fmla="*/ 0 h 138"/>
                    <a:gd name="T38" fmla="*/ 70 w 138"/>
                    <a:gd name="T39" fmla="*/ 0 h 138"/>
                    <a:gd name="T40" fmla="*/ 56 w 138"/>
                    <a:gd name="T41" fmla="*/ 0 h 138"/>
                    <a:gd name="T42" fmla="*/ 42 w 138"/>
                    <a:gd name="T43" fmla="*/ 4 h 138"/>
                    <a:gd name="T44" fmla="*/ 30 w 138"/>
                    <a:gd name="T45" fmla="*/ 12 h 138"/>
                    <a:gd name="T46" fmla="*/ 20 w 138"/>
                    <a:gd name="T47" fmla="*/ 20 h 138"/>
                    <a:gd name="T48" fmla="*/ 12 w 138"/>
                    <a:gd name="T49" fmla="*/ 30 h 138"/>
                    <a:gd name="T50" fmla="*/ 4 w 138"/>
                    <a:gd name="T51" fmla="*/ 42 h 138"/>
                    <a:gd name="T52" fmla="*/ 0 w 138"/>
                    <a:gd name="T53" fmla="*/ 56 h 138"/>
                    <a:gd name="T54" fmla="*/ 0 w 138"/>
                    <a:gd name="T55" fmla="*/ 70 h 138"/>
                    <a:gd name="T56" fmla="*/ 0 w 138"/>
                    <a:gd name="T57" fmla="*/ 70 h 138"/>
                    <a:gd name="T58" fmla="*/ 0 w 138"/>
                    <a:gd name="T59" fmla="*/ 84 h 138"/>
                    <a:gd name="T60" fmla="*/ 4 w 138"/>
                    <a:gd name="T61" fmla="*/ 96 h 138"/>
                    <a:gd name="T62" fmla="*/ 12 w 138"/>
                    <a:gd name="T63" fmla="*/ 108 h 138"/>
                    <a:gd name="T64" fmla="*/ 20 w 138"/>
                    <a:gd name="T65" fmla="*/ 118 h 138"/>
                    <a:gd name="T66" fmla="*/ 30 w 138"/>
                    <a:gd name="T67" fmla="*/ 126 h 138"/>
                    <a:gd name="T68" fmla="*/ 42 w 138"/>
                    <a:gd name="T69" fmla="*/ 134 h 138"/>
                    <a:gd name="T70" fmla="*/ 56 w 138"/>
                    <a:gd name="T71" fmla="*/ 138 h 138"/>
                    <a:gd name="T72" fmla="*/ 70 w 138"/>
                    <a:gd name="T73" fmla="*/ 138 h 138"/>
                    <a:gd name="T74" fmla="*/ 70 w 138"/>
                    <a:gd name="T75"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8" h="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36" name="组合 35"/>
            <p:cNvGrpSpPr/>
            <p:nvPr/>
          </p:nvGrpSpPr>
          <p:grpSpPr>
            <a:xfrm>
              <a:off x="3374075" y="5352959"/>
              <a:ext cx="5530475" cy="643391"/>
              <a:chOff x="2338337" y="4155926"/>
              <a:chExt cx="5530475" cy="643391"/>
            </a:xfrm>
            <a:solidFill>
              <a:srgbClr val="595959"/>
            </a:solidFill>
          </p:grpSpPr>
          <p:grpSp>
            <p:nvGrpSpPr>
              <p:cNvPr id="105" name="组合 104"/>
              <p:cNvGrpSpPr/>
              <p:nvPr/>
            </p:nvGrpSpPr>
            <p:grpSpPr>
              <a:xfrm>
                <a:off x="7574469" y="4155926"/>
                <a:ext cx="294343" cy="643391"/>
                <a:chOff x="4421673" y="2233518"/>
                <a:chExt cx="785812" cy="1717675"/>
              </a:xfrm>
              <a:grpFill/>
            </p:grpSpPr>
            <p:sp>
              <p:nvSpPr>
                <p:cNvPr id="163" name="Freeform 5"/>
                <p:cNvSpPr/>
                <p:nvPr/>
              </p:nvSpPr>
              <p:spPr bwMode="auto">
                <a:xfrm>
                  <a:off x="4683610" y="2233518"/>
                  <a:ext cx="254000" cy="258763"/>
                </a:xfrm>
                <a:custGeom>
                  <a:avLst/>
                  <a:gdLst>
                    <a:gd name="T0" fmla="*/ 80 w 160"/>
                    <a:gd name="T1" fmla="*/ 163 h 163"/>
                    <a:gd name="T2" fmla="*/ 80 w 160"/>
                    <a:gd name="T3" fmla="*/ 163 h 163"/>
                    <a:gd name="T4" fmla="*/ 95 w 160"/>
                    <a:gd name="T5" fmla="*/ 160 h 163"/>
                    <a:gd name="T6" fmla="*/ 112 w 160"/>
                    <a:gd name="T7" fmla="*/ 155 h 163"/>
                    <a:gd name="T8" fmla="*/ 124 w 160"/>
                    <a:gd name="T9" fmla="*/ 148 h 163"/>
                    <a:gd name="T10" fmla="*/ 136 w 160"/>
                    <a:gd name="T11" fmla="*/ 138 h 163"/>
                    <a:gd name="T12" fmla="*/ 146 w 160"/>
                    <a:gd name="T13" fmla="*/ 126 h 163"/>
                    <a:gd name="T14" fmla="*/ 153 w 160"/>
                    <a:gd name="T15" fmla="*/ 112 h 163"/>
                    <a:gd name="T16" fmla="*/ 158 w 160"/>
                    <a:gd name="T17" fmla="*/ 97 h 163"/>
                    <a:gd name="T18" fmla="*/ 160 w 160"/>
                    <a:gd name="T19" fmla="*/ 80 h 163"/>
                    <a:gd name="T20" fmla="*/ 160 w 160"/>
                    <a:gd name="T21" fmla="*/ 80 h 163"/>
                    <a:gd name="T22" fmla="*/ 158 w 160"/>
                    <a:gd name="T23" fmla="*/ 66 h 163"/>
                    <a:gd name="T24" fmla="*/ 153 w 160"/>
                    <a:gd name="T25" fmla="*/ 49 h 163"/>
                    <a:gd name="T26" fmla="*/ 146 w 160"/>
                    <a:gd name="T27" fmla="*/ 36 h 163"/>
                    <a:gd name="T28" fmla="*/ 136 w 160"/>
                    <a:gd name="T29" fmla="*/ 24 h 163"/>
                    <a:gd name="T30" fmla="*/ 124 w 160"/>
                    <a:gd name="T31" fmla="*/ 15 h 163"/>
                    <a:gd name="T32" fmla="*/ 112 w 160"/>
                    <a:gd name="T33" fmla="*/ 7 h 163"/>
                    <a:gd name="T34" fmla="*/ 95 w 160"/>
                    <a:gd name="T35" fmla="*/ 2 h 163"/>
                    <a:gd name="T36" fmla="*/ 80 w 160"/>
                    <a:gd name="T37" fmla="*/ 0 h 163"/>
                    <a:gd name="T38" fmla="*/ 80 w 160"/>
                    <a:gd name="T39" fmla="*/ 0 h 163"/>
                    <a:gd name="T40" fmla="*/ 63 w 160"/>
                    <a:gd name="T41" fmla="*/ 2 h 163"/>
                    <a:gd name="T42" fmla="*/ 49 w 160"/>
                    <a:gd name="T43" fmla="*/ 7 h 163"/>
                    <a:gd name="T44" fmla="*/ 34 w 160"/>
                    <a:gd name="T45" fmla="*/ 15 h 163"/>
                    <a:gd name="T46" fmla="*/ 22 w 160"/>
                    <a:gd name="T47" fmla="*/ 24 h 163"/>
                    <a:gd name="T48" fmla="*/ 12 w 160"/>
                    <a:gd name="T49" fmla="*/ 36 h 163"/>
                    <a:gd name="T50" fmla="*/ 5 w 160"/>
                    <a:gd name="T51" fmla="*/ 49 h 163"/>
                    <a:gd name="T52" fmla="*/ 0 w 160"/>
                    <a:gd name="T53" fmla="*/ 66 h 163"/>
                    <a:gd name="T54" fmla="*/ 0 w 160"/>
                    <a:gd name="T55" fmla="*/ 80 h 163"/>
                    <a:gd name="T56" fmla="*/ 0 w 160"/>
                    <a:gd name="T57" fmla="*/ 80 h 163"/>
                    <a:gd name="T58" fmla="*/ 0 w 160"/>
                    <a:gd name="T59" fmla="*/ 97 h 163"/>
                    <a:gd name="T60" fmla="*/ 5 w 160"/>
                    <a:gd name="T61" fmla="*/ 112 h 163"/>
                    <a:gd name="T62" fmla="*/ 12 w 160"/>
                    <a:gd name="T63" fmla="*/ 126 h 163"/>
                    <a:gd name="T64" fmla="*/ 22 w 160"/>
                    <a:gd name="T65" fmla="*/ 138 h 163"/>
                    <a:gd name="T66" fmla="*/ 34 w 160"/>
                    <a:gd name="T67" fmla="*/ 148 h 163"/>
                    <a:gd name="T68" fmla="*/ 49 w 160"/>
                    <a:gd name="T69" fmla="*/ 155 h 163"/>
                    <a:gd name="T70" fmla="*/ 63 w 160"/>
                    <a:gd name="T71" fmla="*/ 160 h 163"/>
                    <a:gd name="T72" fmla="*/ 80 w 160"/>
                    <a:gd name="T73" fmla="*/ 163 h 163"/>
                    <a:gd name="T74" fmla="*/ 80 w 160"/>
                    <a:gd name="T75"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0" h="163">
                      <a:moveTo>
                        <a:pt x="80" y="163"/>
                      </a:moveTo>
                      <a:lnTo>
                        <a:pt x="80" y="163"/>
                      </a:lnTo>
                      <a:lnTo>
                        <a:pt x="95" y="160"/>
                      </a:lnTo>
                      <a:lnTo>
                        <a:pt x="112" y="155"/>
                      </a:lnTo>
                      <a:lnTo>
                        <a:pt x="124" y="148"/>
                      </a:lnTo>
                      <a:lnTo>
                        <a:pt x="136" y="138"/>
                      </a:lnTo>
                      <a:lnTo>
                        <a:pt x="146" y="126"/>
                      </a:lnTo>
                      <a:lnTo>
                        <a:pt x="153" y="112"/>
                      </a:lnTo>
                      <a:lnTo>
                        <a:pt x="158" y="97"/>
                      </a:lnTo>
                      <a:lnTo>
                        <a:pt x="160" y="80"/>
                      </a:lnTo>
                      <a:lnTo>
                        <a:pt x="160" y="80"/>
                      </a:lnTo>
                      <a:lnTo>
                        <a:pt x="158" y="66"/>
                      </a:lnTo>
                      <a:lnTo>
                        <a:pt x="153" y="49"/>
                      </a:lnTo>
                      <a:lnTo>
                        <a:pt x="146" y="36"/>
                      </a:lnTo>
                      <a:lnTo>
                        <a:pt x="136" y="24"/>
                      </a:lnTo>
                      <a:lnTo>
                        <a:pt x="124" y="15"/>
                      </a:lnTo>
                      <a:lnTo>
                        <a:pt x="112" y="7"/>
                      </a:lnTo>
                      <a:lnTo>
                        <a:pt x="95" y="2"/>
                      </a:lnTo>
                      <a:lnTo>
                        <a:pt x="80" y="0"/>
                      </a:lnTo>
                      <a:lnTo>
                        <a:pt x="80" y="0"/>
                      </a:lnTo>
                      <a:lnTo>
                        <a:pt x="63" y="2"/>
                      </a:lnTo>
                      <a:lnTo>
                        <a:pt x="49" y="7"/>
                      </a:lnTo>
                      <a:lnTo>
                        <a:pt x="34" y="15"/>
                      </a:lnTo>
                      <a:lnTo>
                        <a:pt x="22" y="24"/>
                      </a:lnTo>
                      <a:lnTo>
                        <a:pt x="12" y="36"/>
                      </a:lnTo>
                      <a:lnTo>
                        <a:pt x="5" y="49"/>
                      </a:lnTo>
                      <a:lnTo>
                        <a:pt x="0" y="66"/>
                      </a:lnTo>
                      <a:lnTo>
                        <a:pt x="0" y="80"/>
                      </a:lnTo>
                      <a:lnTo>
                        <a:pt x="0" y="80"/>
                      </a:lnTo>
                      <a:lnTo>
                        <a:pt x="0" y="97"/>
                      </a:lnTo>
                      <a:lnTo>
                        <a:pt x="5" y="112"/>
                      </a:lnTo>
                      <a:lnTo>
                        <a:pt x="12" y="126"/>
                      </a:lnTo>
                      <a:lnTo>
                        <a:pt x="22" y="138"/>
                      </a:lnTo>
                      <a:lnTo>
                        <a:pt x="34" y="148"/>
                      </a:lnTo>
                      <a:lnTo>
                        <a:pt x="49" y="155"/>
                      </a:lnTo>
                      <a:lnTo>
                        <a:pt x="63" y="160"/>
                      </a:lnTo>
                      <a:lnTo>
                        <a:pt x="80" y="163"/>
                      </a:lnTo>
                      <a:lnTo>
                        <a:pt x="80" y="1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6"/>
                <p:cNvSpPr/>
                <p:nvPr/>
              </p:nvSpPr>
              <p:spPr bwMode="auto">
                <a:xfrm>
                  <a:off x="4421673" y="2541493"/>
                  <a:ext cx="785812" cy="1409700"/>
                </a:xfrm>
                <a:custGeom>
                  <a:avLst/>
                  <a:gdLst>
                    <a:gd name="T0" fmla="*/ 403 w 495"/>
                    <a:gd name="T1" fmla="*/ 53 h 888"/>
                    <a:gd name="T2" fmla="*/ 400 w 495"/>
                    <a:gd name="T3" fmla="*/ 41 h 888"/>
                    <a:gd name="T4" fmla="*/ 391 w 495"/>
                    <a:gd name="T5" fmla="*/ 22 h 888"/>
                    <a:gd name="T6" fmla="*/ 376 w 495"/>
                    <a:gd name="T7" fmla="*/ 10 h 888"/>
                    <a:gd name="T8" fmla="*/ 357 w 495"/>
                    <a:gd name="T9" fmla="*/ 0 h 888"/>
                    <a:gd name="T10" fmla="*/ 146 w 495"/>
                    <a:gd name="T11" fmla="*/ 0 h 888"/>
                    <a:gd name="T12" fmla="*/ 131 w 495"/>
                    <a:gd name="T13" fmla="*/ 3 h 888"/>
                    <a:gd name="T14" fmla="*/ 104 w 495"/>
                    <a:gd name="T15" fmla="*/ 17 h 888"/>
                    <a:gd name="T16" fmla="*/ 97 w 495"/>
                    <a:gd name="T17" fmla="*/ 27 h 888"/>
                    <a:gd name="T18" fmla="*/ 90 w 495"/>
                    <a:gd name="T19" fmla="*/ 39 h 888"/>
                    <a:gd name="T20" fmla="*/ 90 w 495"/>
                    <a:gd name="T21" fmla="*/ 44 h 888"/>
                    <a:gd name="T22" fmla="*/ 0 w 495"/>
                    <a:gd name="T23" fmla="*/ 328 h 888"/>
                    <a:gd name="T24" fmla="*/ 0 w 495"/>
                    <a:gd name="T25" fmla="*/ 342 h 888"/>
                    <a:gd name="T26" fmla="*/ 12 w 495"/>
                    <a:gd name="T27" fmla="*/ 366 h 888"/>
                    <a:gd name="T28" fmla="*/ 24 w 495"/>
                    <a:gd name="T29" fmla="*/ 374 h 888"/>
                    <a:gd name="T30" fmla="*/ 32 w 495"/>
                    <a:gd name="T31" fmla="*/ 374 h 888"/>
                    <a:gd name="T32" fmla="*/ 51 w 495"/>
                    <a:gd name="T33" fmla="*/ 371 h 888"/>
                    <a:gd name="T34" fmla="*/ 66 w 495"/>
                    <a:gd name="T35" fmla="*/ 357 h 888"/>
                    <a:gd name="T36" fmla="*/ 138 w 495"/>
                    <a:gd name="T37" fmla="*/ 124 h 888"/>
                    <a:gd name="T38" fmla="*/ 146 w 495"/>
                    <a:gd name="T39" fmla="*/ 124 h 888"/>
                    <a:gd name="T40" fmla="*/ 46 w 495"/>
                    <a:gd name="T41" fmla="*/ 527 h 888"/>
                    <a:gd name="T42" fmla="*/ 155 w 495"/>
                    <a:gd name="T43" fmla="*/ 847 h 888"/>
                    <a:gd name="T44" fmla="*/ 155 w 495"/>
                    <a:gd name="T45" fmla="*/ 854 h 888"/>
                    <a:gd name="T46" fmla="*/ 160 w 495"/>
                    <a:gd name="T47" fmla="*/ 869 h 888"/>
                    <a:gd name="T48" fmla="*/ 172 w 495"/>
                    <a:gd name="T49" fmla="*/ 881 h 888"/>
                    <a:gd name="T50" fmla="*/ 187 w 495"/>
                    <a:gd name="T51" fmla="*/ 886 h 888"/>
                    <a:gd name="T52" fmla="*/ 194 w 495"/>
                    <a:gd name="T53" fmla="*/ 888 h 888"/>
                    <a:gd name="T54" fmla="*/ 211 w 495"/>
                    <a:gd name="T55" fmla="*/ 883 h 888"/>
                    <a:gd name="T56" fmla="*/ 223 w 495"/>
                    <a:gd name="T57" fmla="*/ 876 h 888"/>
                    <a:gd name="T58" fmla="*/ 233 w 495"/>
                    <a:gd name="T59" fmla="*/ 861 h 888"/>
                    <a:gd name="T60" fmla="*/ 235 w 495"/>
                    <a:gd name="T61" fmla="*/ 847 h 888"/>
                    <a:gd name="T62" fmla="*/ 260 w 495"/>
                    <a:gd name="T63" fmla="*/ 527 h 888"/>
                    <a:gd name="T64" fmla="*/ 260 w 495"/>
                    <a:gd name="T65" fmla="*/ 847 h 888"/>
                    <a:gd name="T66" fmla="*/ 264 w 495"/>
                    <a:gd name="T67" fmla="*/ 861 h 888"/>
                    <a:gd name="T68" fmla="*/ 272 w 495"/>
                    <a:gd name="T69" fmla="*/ 876 h 888"/>
                    <a:gd name="T70" fmla="*/ 286 w 495"/>
                    <a:gd name="T71" fmla="*/ 883 h 888"/>
                    <a:gd name="T72" fmla="*/ 301 w 495"/>
                    <a:gd name="T73" fmla="*/ 888 h 888"/>
                    <a:gd name="T74" fmla="*/ 311 w 495"/>
                    <a:gd name="T75" fmla="*/ 886 h 888"/>
                    <a:gd name="T76" fmla="*/ 325 w 495"/>
                    <a:gd name="T77" fmla="*/ 881 h 888"/>
                    <a:gd name="T78" fmla="*/ 335 w 495"/>
                    <a:gd name="T79" fmla="*/ 869 h 888"/>
                    <a:gd name="T80" fmla="*/ 342 w 495"/>
                    <a:gd name="T81" fmla="*/ 854 h 888"/>
                    <a:gd name="T82" fmla="*/ 342 w 495"/>
                    <a:gd name="T83" fmla="*/ 527 h 888"/>
                    <a:gd name="T84" fmla="*/ 340 w 495"/>
                    <a:gd name="T85" fmla="*/ 124 h 888"/>
                    <a:gd name="T86" fmla="*/ 345 w 495"/>
                    <a:gd name="T87" fmla="*/ 124 h 888"/>
                    <a:gd name="T88" fmla="*/ 427 w 495"/>
                    <a:gd name="T89" fmla="*/ 349 h 888"/>
                    <a:gd name="T90" fmla="*/ 429 w 495"/>
                    <a:gd name="T91" fmla="*/ 357 h 888"/>
                    <a:gd name="T92" fmla="*/ 444 w 495"/>
                    <a:gd name="T93" fmla="*/ 371 h 888"/>
                    <a:gd name="T94" fmla="*/ 463 w 495"/>
                    <a:gd name="T95" fmla="*/ 374 h 888"/>
                    <a:gd name="T96" fmla="*/ 471 w 495"/>
                    <a:gd name="T97" fmla="*/ 371 h 888"/>
                    <a:gd name="T98" fmla="*/ 483 w 495"/>
                    <a:gd name="T99" fmla="*/ 364 h 888"/>
                    <a:gd name="T100" fmla="*/ 495 w 495"/>
                    <a:gd name="T101" fmla="*/ 340 h 888"/>
                    <a:gd name="T102" fmla="*/ 495 w 495"/>
                    <a:gd name="T103" fmla="*/ 328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5" h="888">
                      <a:moveTo>
                        <a:pt x="495" y="328"/>
                      </a:moveTo>
                      <a:lnTo>
                        <a:pt x="403" y="53"/>
                      </a:lnTo>
                      <a:lnTo>
                        <a:pt x="403" y="53"/>
                      </a:lnTo>
                      <a:lnTo>
                        <a:pt x="400" y="41"/>
                      </a:lnTo>
                      <a:lnTo>
                        <a:pt x="398" y="32"/>
                      </a:lnTo>
                      <a:lnTo>
                        <a:pt x="391" y="22"/>
                      </a:lnTo>
                      <a:lnTo>
                        <a:pt x="386" y="15"/>
                      </a:lnTo>
                      <a:lnTo>
                        <a:pt x="376" y="10"/>
                      </a:lnTo>
                      <a:lnTo>
                        <a:pt x="366" y="5"/>
                      </a:lnTo>
                      <a:lnTo>
                        <a:pt x="357" y="0"/>
                      </a:lnTo>
                      <a:lnTo>
                        <a:pt x="345" y="0"/>
                      </a:lnTo>
                      <a:lnTo>
                        <a:pt x="146" y="0"/>
                      </a:lnTo>
                      <a:lnTo>
                        <a:pt x="146" y="0"/>
                      </a:lnTo>
                      <a:lnTo>
                        <a:pt x="131" y="3"/>
                      </a:lnTo>
                      <a:lnTo>
                        <a:pt x="116" y="7"/>
                      </a:lnTo>
                      <a:lnTo>
                        <a:pt x="104" y="17"/>
                      </a:lnTo>
                      <a:lnTo>
                        <a:pt x="97" y="27"/>
                      </a:lnTo>
                      <a:lnTo>
                        <a:pt x="97" y="27"/>
                      </a:lnTo>
                      <a:lnTo>
                        <a:pt x="92" y="39"/>
                      </a:lnTo>
                      <a:lnTo>
                        <a:pt x="90" y="39"/>
                      </a:lnTo>
                      <a:lnTo>
                        <a:pt x="90" y="39"/>
                      </a:lnTo>
                      <a:lnTo>
                        <a:pt x="90" y="44"/>
                      </a:lnTo>
                      <a:lnTo>
                        <a:pt x="0" y="328"/>
                      </a:lnTo>
                      <a:lnTo>
                        <a:pt x="0" y="328"/>
                      </a:lnTo>
                      <a:lnTo>
                        <a:pt x="0" y="335"/>
                      </a:lnTo>
                      <a:lnTo>
                        <a:pt x="0" y="342"/>
                      </a:lnTo>
                      <a:lnTo>
                        <a:pt x="2" y="354"/>
                      </a:lnTo>
                      <a:lnTo>
                        <a:pt x="12" y="366"/>
                      </a:lnTo>
                      <a:lnTo>
                        <a:pt x="17" y="371"/>
                      </a:lnTo>
                      <a:lnTo>
                        <a:pt x="24" y="374"/>
                      </a:lnTo>
                      <a:lnTo>
                        <a:pt x="24" y="374"/>
                      </a:lnTo>
                      <a:lnTo>
                        <a:pt x="32" y="374"/>
                      </a:lnTo>
                      <a:lnTo>
                        <a:pt x="39" y="374"/>
                      </a:lnTo>
                      <a:lnTo>
                        <a:pt x="51" y="371"/>
                      </a:lnTo>
                      <a:lnTo>
                        <a:pt x="61" y="362"/>
                      </a:lnTo>
                      <a:lnTo>
                        <a:pt x="66" y="357"/>
                      </a:lnTo>
                      <a:lnTo>
                        <a:pt x="68" y="349"/>
                      </a:lnTo>
                      <a:lnTo>
                        <a:pt x="138" y="124"/>
                      </a:lnTo>
                      <a:lnTo>
                        <a:pt x="138" y="124"/>
                      </a:lnTo>
                      <a:lnTo>
                        <a:pt x="146" y="124"/>
                      </a:lnTo>
                      <a:lnTo>
                        <a:pt x="153" y="124"/>
                      </a:lnTo>
                      <a:lnTo>
                        <a:pt x="46" y="527"/>
                      </a:lnTo>
                      <a:lnTo>
                        <a:pt x="155" y="527"/>
                      </a:lnTo>
                      <a:lnTo>
                        <a:pt x="155" y="847"/>
                      </a:lnTo>
                      <a:lnTo>
                        <a:pt x="155" y="847"/>
                      </a:lnTo>
                      <a:lnTo>
                        <a:pt x="155" y="854"/>
                      </a:lnTo>
                      <a:lnTo>
                        <a:pt x="158" y="861"/>
                      </a:lnTo>
                      <a:lnTo>
                        <a:pt x="160" y="869"/>
                      </a:lnTo>
                      <a:lnTo>
                        <a:pt x="167" y="876"/>
                      </a:lnTo>
                      <a:lnTo>
                        <a:pt x="172" y="881"/>
                      </a:lnTo>
                      <a:lnTo>
                        <a:pt x="180" y="883"/>
                      </a:lnTo>
                      <a:lnTo>
                        <a:pt x="187" y="886"/>
                      </a:lnTo>
                      <a:lnTo>
                        <a:pt x="194" y="888"/>
                      </a:lnTo>
                      <a:lnTo>
                        <a:pt x="194" y="888"/>
                      </a:lnTo>
                      <a:lnTo>
                        <a:pt x="204" y="886"/>
                      </a:lnTo>
                      <a:lnTo>
                        <a:pt x="211" y="883"/>
                      </a:lnTo>
                      <a:lnTo>
                        <a:pt x="218" y="881"/>
                      </a:lnTo>
                      <a:lnTo>
                        <a:pt x="223" y="876"/>
                      </a:lnTo>
                      <a:lnTo>
                        <a:pt x="231" y="869"/>
                      </a:lnTo>
                      <a:lnTo>
                        <a:pt x="233" y="861"/>
                      </a:lnTo>
                      <a:lnTo>
                        <a:pt x="235" y="854"/>
                      </a:lnTo>
                      <a:lnTo>
                        <a:pt x="235" y="847"/>
                      </a:lnTo>
                      <a:lnTo>
                        <a:pt x="235" y="527"/>
                      </a:lnTo>
                      <a:lnTo>
                        <a:pt x="260" y="527"/>
                      </a:lnTo>
                      <a:lnTo>
                        <a:pt x="260" y="847"/>
                      </a:lnTo>
                      <a:lnTo>
                        <a:pt x="260" y="847"/>
                      </a:lnTo>
                      <a:lnTo>
                        <a:pt x="262" y="854"/>
                      </a:lnTo>
                      <a:lnTo>
                        <a:pt x="264" y="861"/>
                      </a:lnTo>
                      <a:lnTo>
                        <a:pt x="267" y="869"/>
                      </a:lnTo>
                      <a:lnTo>
                        <a:pt x="272" y="876"/>
                      </a:lnTo>
                      <a:lnTo>
                        <a:pt x="279" y="881"/>
                      </a:lnTo>
                      <a:lnTo>
                        <a:pt x="286" y="883"/>
                      </a:lnTo>
                      <a:lnTo>
                        <a:pt x="294" y="886"/>
                      </a:lnTo>
                      <a:lnTo>
                        <a:pt x="301" y="888"/>
                      </a:lnTo>
                      <a:lnTo>
                        <a:pt x="301" y="888"/>
                      </a:lnTo>
                      <a:lnTo>
                        <a:pt x="311" y="886"/>
                      </a:lnTo>
                      <a:lnTo>
                        <a:pt x="318" y="883"/>
                      </a:lnTo>
                      <a:lnTo>
                        <a:pt x="325" y="881"/>
                      </a:lnTo>
                      <a:lnTo>
                        <a:pt x="330" y="876"/>
                      </a:lnTo>
                      <a:lnTo>
                        <a:pt x="335" y="869"/>
                      </a:lnTo>
                      <a:lnTo>
                        <a:pt x="340" y="861"/>
                      </a:lnTo>
                      <a:lnTo>
                        <a:pt x="342" y="854"/>
                      </a:lnTo>
                      <a:lnTo>
                        <a:pt x="342" y="847"/>
                      </a:lnTo>
                      <a:lnTo>
                        <a:pt x="342" y="527"/>
                      </a:lnTo>
                      <a:lnTo>
                        <a:pt x="451" y="527"/>
                      </a:lnTo>
                      <a:lnTo>
                        <a:pt x="340" y="124"/>
                      </a:lnTo>
                      <a:lnTo>
                        <a:pt x="345" y="124"/>
                      </a:lnTo>
                      <a:lnTo>
                        <a:pt x="345" y="124"/>
                      </a:lnTo>
                      <a:lnTo>
                        <a:pt x="352" y="124"/>
                      </a:lnTo>
                      <a:lnTo>
                        <a:pt x="427" y="349"/>
                      </a:lnTo>
                      <a:lnTo>
                        <a:pt x="427" y="349"/>
                      </a:lnTo>
                      <a:lnTo>
                        <a:pt x="429" y="357"/>
                      </a:lnTo>
                      <a:lnTo>
                        <a:pt x="434" y="362"/>
                      </a:lnTo>
                      <a:lnTo>
                        <a:pt x="444" y="371"/>
                      </a:lnTo>
                      <a:lnTo>
                        <a:pt x="459" y="374"/>
                      </a:lnTo>
                      <a:lnTo>
                        <a:pt x="463" y="374"/>
                      </a:lnTo>
                      <a:lnTo>
                        <a:pt x="471" y="371"/>
                      </a:lnTo>
                      <a:lnTo>
                        <a:pt x="471" y="371"/>
                      </a:lnTo>
                      <a:lnTo>
                        <a:pt x="478" y="369"/>
                      </a:lnTo>
                      <a:lnTo>
                        <a:pt x="483" y="364"/>
                      </a:lnTo>
                      <a:lnTo>
                        <a:pt x="493" y="354"/>
                      </a:lnTo>
                      <a:lnTo>
                        <a:pt x="495" y="340"/>
                      </a:lnTo>
                      <a:lnTo>
                        <a:pt x="495" y="332"/>
                      </a:lnTo>
                      <a:lnTo>
                        <a:pt x="495" y="328"/>
                      </a:lnTo>
                      <a:lnTo>
                        <a:pt x="495" y="3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6" name="组合 105"/>
              <p:cNvGrpSpPr/>
              <p:nvPr/>
            </p:nvGrpSpPr>
            <p:grpSpPr>
              <a:xfrm>
                <a:off x="7298885" y="4155926"/>
                <a:ext cx="294343" cy="643391"/>
                <a:chOff x="4421673" y="2233518"/>
                <a:chExt cx="785812" cy="1717675"/>
              </a:xfrm>
              <a:grpFill/>
            </p:grpSpPr>
            <p:sp>
              <p:nvSpPr>
                <p:cNvPr id="161" name="Freeform 5"/>
                <p:cNvSpPr/>
                <p:nvPr/>
              </p:nvSpPr>
              <p:spPr bwMode="auto">
                <a:xfrm>
                  <a:off x="4683610" y="2233518"/>
                  <a:ext cx="254000" cy="258763"/>
                </a:xfrm>
                <a:custGeom>
                  <a:avLst/>
                  <a:gdLst>
                    <a:gd name="T0" fmla="*/ 80 w 160"/>
                    <a:gd name="T1" fmla="*/ 163 h 163"/>
                    <a:gd name="T2" fmla="*/ 80 w 160"/>
                    <a:gd name="T3" fmla="*/ 163 h 163"/>
                    <a:gd name="T4" fmla="*/ 95 w 160"/>
                    <a:gd name="T5" fmla="*/ 160 h 163"/>
                    <a:gd name="T6" fmla="*/ 112 w 160"/>
                    <a:gd name="T7" fmla="*/ 155 h 163"/>
                    <a:gd name="T8" fmla="*/ 124 w 160"/>
                    <a:gd name="T9" fmla="*/ 148 h 163"/>
                    <a:gd name="T10" fmla="*/ 136 w 160"/>
                    <a:gd name="T11" fmla="*/ 138 h 163"/>
                    <a:gd name="T12" fmla="*/ 146 w 160"/>
                    <a:gd name="T13" fmla="*/ 126 h 163"/>
                    <a:gd name="T14" fmla="*/ 153 w 160"/>
                    <a:gd name="T15" fmla="*/ 112 h 163"/>
                    <a:gd name="T16" fmla="*/ 158 w 160"/>
                    <a:gd name="T17" fmla="*/ 97 h 163"/>
                    <a:gd name="T18" fmla="*/ 160 w 160"/>
                    <a:gd name="T19" fmla="*/ 80 h 163"/>
                    <a:gd name="T20" fmla="*/ 160 w 160"/>
                    <a:gd name="T21" fmla="*/ 80 h 163"/>
                    <a:gd name="T22" fmla="*/ 158 w 160"/>
                    <a:gd name="T23" fmla="*/ 66 h 163"/>
                    <a:gd name="T24" fmla="*/ 153 w 160"/>
                    <a:gd name="T25" fmla="*/ 49 h 163"/>
                    <a:gd name="T26" fmla="*/ 146 w 160"/>
                    <a:gd name="T27" fmla="*/ 36 h 163"/>
                    <a:gd name="T28" fmla="*/ 136 w 160"/>
                    <a:gd name="T29" fmla="*/ 24 h 163"/>
                    <a:gd name="T30" fmla="*/ 124 w 160"/>
                    <a:gd name="T31" fmla="*/ 15 h 163"/>
                    <a:gd name="T32" fmla="*/ 112 w 160"/>
                    <a:gd name="T33" fmla="*/ 7 h 163"/>
                    <a:gd name="T34" fmla="*/ 95 w 160"/>
                    <a:gd name="T35" fmla="*/ 2 h 163"/>
                    <a:gd name="T36" fmla="*/ 80 w 160"/>
                    <a:gd name="T37" fmla="*/ 0 h 163"/>
                    <a:gd name="T38" fmla="*/ 80 w 160"/>
                    <a:gd name="T39" fmla="*/ 0 h 163"/>
                    <a:gd name="T40" fmla="*/ 63 w 160"/>
                    <a:gd name="T41" fmla="*/ 2 h 163"/>
                    <a:gd name="T42" fmla="*/ 49 w 160"/>
                    <a:gd name="T43" fmla="*/ 7 h 163"/>
                    <a:gd name="T44" fmla="*/ 34 w 160"/>
                    <a:gd name="T45" fmla="*/ 15 h 163"/>
                    <a:gd name="T46" fmla="*/ 22 w 160"/>
                    <a:gd name="T47" fmla="*/ 24 h 163"/>
                    <a:gd name="T48" fmla="*/ 12 w 160"/>
                    <a:gd name="T49" fmla="*/ 36 h 163"/>
                    <a:gd name="T50" fmla="*/ 5 w 160"/>
                    <a:gd name="T51" fmla="*/ 49 h 163"/>
                    <a:gd name="T52" fmla="*/ 0 w 160"/>
                    <a:gd name="T53" fmla="*/ 66 h 163"/>
                    <a:gd name="T54" fmla="*/ 0 w 160"/>
                    <a:gd name="T55" fmla="*/ 80 h 163"/>
                    <a:gd name="T56" fmla="*/ 0 w 160"/>
                    <a:gd name="T57" fmla="*/ 80 h 163"/>
                    <a:gd name="T58" fmla="*/ 0 w 160"/>
                    <a:gd name="T59" fmla="*/ 97 h 163"/>
                    <a:gd name="T60" fmla="*/ 5 w 160"/>
                    <a:gd name="T61" fmla="*/ 112 h 163"/>
                    <a:gd name="T62" fmla="*/ 12 w 160"/>
                    <a:gd name="T63" fmla="*/ 126 h 163"/>
                    <a:gd name="T64" fmla="*/ 22 w 160"/>
                    <a:gd name="T65" fmla="*/ 138 h 163"/>
                    <a:gd name="T66" fmla="*/ 34 w 160"/>
                    <a:gd name="T67" fmla="*/ 148 h 163"/>
                    <a:gd name="T68" fmla="*/ 49 w 160"/>
                    <a:gd name="T69" fmla="*/ 155 h 163"/>
                    <a:gd name="T70" fmla="*/ 63 w 160"/>
                    <a:gd name="T71" fmla="*/ 160 h 163"/>
                    <a:gd name="T72" fmla="*/ 80 w 160"/>
                    <a:gd name="T73" fmla="*/ 163 h 163"/>
                    <a:gd name="T74" fmla="*/ 80 w 160"/>
                    <a:gd name="T75"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0" h="163">
                      <a:moveTo>
                        <a:pt x="80" y="163"/>
                      </a:moveTo>
                      <a:lnTo>
                        <a:pt x="80" y="163"/>
                      </a:lnTo>
                      <a:lnTo>
                        <a:pt x="95" y="160"/>
                      </a:lnTo>
                      <a:lnTo>
                        <a:pt x="112" y="155"/>
                      </a:lnTo>
                      <a:lnTo>
                        <a:pt x="124" y="148"/>
                      </a:lnTo>
                      <a:lnTo>
                        <a:pt x="136" y="138"/>
                      </a:lnTo>
                      <a:lnTo>
                        <a:pt x="146" y="126"/>
                      </a:lnTo>
                      <a:lnTo>
                        <a:pt x="153" y="112"/>
                      </a:lnTo>
                      <a:lnTo>
                        <a:pt x="158" y="97"/>
                      </a:lnTo>
                      <a:lnTo>
                        <a:pt x="160" y="80"/>
                      </a:lnTo>
                      <a:lnTo>
                        <a:pt x="160" y="80"/>
                      </a:lnTo>
                      <a:lnTo>
                        <a:pt x="158" y="66"/>
                      </a:lnTo>
                      <a:lnTo>
                        <a:pt x="153" y="49"/>
                      </a:lnTo>
                      <a:lnTo>
                        <a:pt x="146" y="36"/>
                      </a:lnTo>
                      <a:lnTo>
                        <a:pt x="136" y="24"/>
                      </a:lnTo>
                      <a:lnTo>
                        <a:pt x="124" y="15"/>
                      </a:lnTo>
                      <a:lnTo>
                        <a:pt x="112" y="7"/>
                      </a:lnTo>
                      <a:lnTo>
                        <a:pt x="95" y="2"/>
                      </a:lnTo>
                      <a:lnTo>
                        <a:pt x="80" y="0"/>
                      </a:lnTo>
                      <a:lnTo>
                        <a:pt x="80" y="0"/>
                      </a:lnTo>
                      <a:lnTo>
                        <a:pt x="63" y="2"/>
                      </a:lnTo>
                      <a:lnTo>
                        <a:pt x="49" y="7"/>
                      </a:lnTo>
                      <a:lnTo>
                        <a:pt x="34" y="15"/>
                      </a:lnTo>
                      <a:lnTo>
                        <a:pt x="22" y="24"/>
                      </a:lnTo>
                      <a:lnTo>
                        <a:pt x="12" y="36"/>
                      </a:lnTo>
                      <a:lnTo>
                        <a:pt x="5" y="49"/>
                      </a:lnTo>
                      <a:lnTo>
                        <a:pt x="0" y="66"/>
                      </a:lnTo>
                      <a:lnTo>
                        <a:pt x="0" y="80"/>
                      </a:lnTo>
                      <a:lnTo>
                        <a:pt x="0" y="80"/>
                      </a:lnTo>
                      <a:lnTo>
                        <a:pt x="0" y="97"/>
                      </a:lnTo>
                      <a:lnTo>
                        <a:pt x="5" y="112"/>
                      </a:lnTo>
                      <a:lnTo>
                        <a:pt x="12" y="126"/>
                      </a:lnTo>
                      <a:lnTo>
                        <a:pt x="22" y="138"/>
                      </a:lnTo>
                      <a:lnTo>
                        <a:pt x="34" y="148"/>
                      </a:lnTo>
                      <a:lnTo>
                        <a:pt x="49" y="155"/>
                      </a:lnTo>
                      <a:lnTo>
                        <a:pt x="63" y="160"/>
                      </a:lnTo>
                      <a:lnTo>
                        <a:pt x="80" y="163"/>
                      </a:lnTo>
                      <a:lnTo>
                        <a:pt x="80" y="1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6"/>
                <p:cNvSpPr/>
                <p:nvPr/>
              </p:nvSpPr>
              <p:spPr bwMode="auto">
                <a:xfrm>
                  <a:off x="4421673" y="2541493"/>
                  <a:ext cx="785812" cy="1409700"/>
                </a:xfrm>
                <a:custGeom>
                  <a:avLst/>
                  <a:gdLst>
                    <a:gd name="T0" fmla="*/ 403 w 495"/>
                    <a:gd name="T1" fmla="*/ 53 h 888"/>
                    <a:gd name="T2" fmla="*/ 400 w 495"/>
                    <a:gd name="T3" fmla="*/ 41 h 888"/>
                    <a:gd name="T4" fmla="*/ 391 w 495"/>
                    <a:gd name="T5" fmla="*/ 22 h 888"/>
                    <a:gd name="T6" fmla="*/ 376 w 495"/>
                    <a:gd name="T7" fmla="*/ 10 h 888"/>
                    <a:gd name="T8" fmla="*/ 357 w 495"/>
                    <a:gd name="T9" fmla="*/ 0 h 888"/>
                    <a:gd name="T10" fmla="*/ 146 w 495"/>
                    <a:gd name="T11" fmla="*/ 0 h 888"/>
                    <a:gd name="T12" fmla="*/ 131 w 495"/>
                    <a:gd name="T13" fmla="*/ 3 h 888"/>
                    <a:gd name="T14" fmla="*/ 104 w 495"/>
                    <a:gd name="T15" fmla="*/ 17 h 888"/>
                    <a:gd name="T16" fmla="*/ 97 w 495"/>
                    <a:gd name="T17" fmla="*/ 27 h 888"/>
                    <a:gd name="T18" fmla="*/ 90 w 495"/>
                    <a:gd name="T19" fmla="*/ 39 h 888"/>
                    <a:gd name="T20" fmla="*/ 90 w 495"/>
                    <a:gd name="T21" fmla="*/ 44 h 888"/>
                    <a:gd name="T22" fmla="*/ 0 w 495"/>
                    <a:gd name="T23" fmla="*/ 328 h 888"/>
                    <a:gd name="T24" fmla="*/ 0 w 495"/>
                    <a:gd name="T25" fmla="*/ 342 h 888"/>
                    <a:gd name="T26" fmla="*/ 12 w 495"/>
                    <a:gd name="T27" fmla="*/ 366 h 888"/>
                    <a:gd name="T28" fmla="*/ 24 w 495"/>
                    <a:gd name="T29" fmla="*/ 374 h 888"/>
                    <a:gd name="T30" fmla="*/ 32 w 495"/>
                    <a:gd name="T31" fmla="*/ 374 h 888"/>
                    <a:gd name="T32" fmla="*/ 51 w 495"/>
                    <a:gd name="T33" fmla="*/ 371 h 888"/>
                    <a:gd name="T34" fmla="*/ 66 w 495"/>
                    <a:gd name="T35" fmla="*/ 357 h 888"/>
                    <a:gd name="T36" fmla="*/ 138 w 495"/>
                    <a:gd name="T37" fmla="*/ 124 h 888"/>
                    <a:gd name="T38" fmla="*/ 146 w 495"/>
                    <a:gd name="T39" fmla="*/ 124 h 888"/>
                    <a:gd name="T40" fmla="*/ 46 w 495"/>
                    <a:gd name="T41" fmla="*/ 527 h 888"/>
                    <a:gd name="T42" fmla="*/ 155 w 495"/>
                    <a:gd name="T43" fmla="*/ 847 h 888"/>
                    <a:gd name="T44" fmla="*/ 155 w 495"/>
                    <a:gd name="T45" fmla="*/ 854 h 888"/>
                    <a:gd name="T46" fmla="*/ 160 w 495"/>
                    <a:gd name="T47" fmla="*/ 869 h 888"/>
                    <a:gd name="T48" fmla="*/ 172 w 495"/>
                    <a:gd name="T49" fmla="*/ 881 h 888"/>
                    <a:gd name="T50" fmla="*/ 187 w 495"/>
                    <a:gd name="T51" fmla="*/ 886 h 888"/>
                    <a:gd name="T52" fmla="*/ 194 w 495"/>
                    <a:gd name="T53" fmla="*/ 888 h 888"/>
                    <a:gd name="T54" fmla="*/ 211 w 495"/>
                    <a:gd name="T55" fmla="*/ 883 h 888"/>
                    <a:gd name="T56" fmla="*/ 223 w 495"/>
                    <a:gd name="T57" fmla="*/ 876 h 888"/>
                    <a:gd name="T58" fmla="*/ 233 w 495"/>
                    <a:gd name="T59" fmla="*/ 861 h 888"/>
                    <a:gd name="T60" fmla="*/ 235 w 495"/>
                    <a:gd name="T61" fmla="*/ 847 h 888"/>
                    <a:gd name="T62" fmla="*/ 260 w 495"/>
                    <a:gd name="T63" fmla="*/ 527 h 888"/>
                    <a:gd name="T64" fmla="*/ 260 w 495"/>
                    <a:gd name="T65" fmla="*/ 847 h 888"/>
                    <a:gd name="T66" fmla="*/ 264 w 495"/>
                    <a:gd name="T67" fmla="*/ 861 h 888"/>
                    <a:gd name="T68" fmla="*/ 272 w 495"/>
                    <a:gd name="T69" fmla="*/ 876 h 888"/>
                    <a:gd name="T70" fmla="*/ 286 w 495"/>
                    <a:gd name="T71" fmla="*/ 883 h 888"/>
                    <a:gd name="T72" fmla="*/ 301 w 495"/>
                    <a:gd name="T73" fmla="*/ 888 h 888"/>
                    <a:gd name="T74" fmla="*/ 311 w 495"/>
                    <a:gd name="T75" fmla="*/ 886 h 888"/>
                    <a:gd name="T76" fmla="*/ 325 w 495"/>
                    <a:gd name="T77" fmla="*/ 881 h 888"/>
                    <a:gd name="T78" fmla="*/ 335 w 495"/>
                    <a:gd name="T79" fmla="*/ 869 h 888"/>
                    <a:gd name="T80" fmla="*/ 342 w 495"/>
                    <a:gd name="T81" fmla="*/ 854 h 888"/>
                    <a:gd name="T82" fmla="*/ 342 w 495"/>
                    <a:gd name="T83" fmla="*/ 527 h 888"/>
                    <a:gd name="T84" fmla="*/ 340 w 495"/>
                    <a:gd name="T85" fmla="*/ 124 h 888"/>
                    <a:gd name="T86" fmla="*/ 345 w 495"/>
                    <a:gd name="T87" fmla="*/ 124 h 888"/>
                    <a:gd name="T88" fmla="*/ 427 w 495"/>
                    <a:gd name="T89" fmla="*/ 349 h 888"/>
                    <a:gd name="T90" fmla="*/ 429 w 495"/>
                    <a:gd name="T91" fmla="*/ 357 h 888"/>
                    <a:gd name="T92" fmla="*/ 444 w 495"/>
                    <a:gd name="T93" fmla="*/ 371 h 888"/>
                    <a:gd name="T94" fmla="*/ 463 w 495"/>
                    <a:gd name="T95" fmla="*/ 374 h 888"/>
                    <a:gd name="T96" fmla="*/ 471 w 495"/>
                    <a:gd name="T97" fmla="*/ 371 h 888"/>
                    <a:gd name="T98" fmla="*/ 483 w 495"/>
                    <a:gd name="T99" fmla="*/ 364 h 888"/>
                    <a:gd name="T100" fmla="*/ 495 w 495"/>
                    <a:gd name="T101" fmla="*/ 340 h 888"/>
                    <a:gd name="T102" fmla="*/ 495 w 495"/>
                    <a:gd name="T103" fmla="*/ 328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5" h="888">
                      <a:moveTo>
                        <a:pt x="495" y="328"/>
                      </a:moveTo>
                      <a:lnTo>
                        <a:pt x="403" y="53"/>
                      </a:lnTo>
                      <a:lnTo>
                        <a:pt x="403" y="53"/>
                      </a:lnTo>
                      <a:lnTo>
                        <a:pt x="400" y="41"/>
                      </a:lnTo>
                      <a:lnTo>
                        <a:pt x="398" y="32"/>
                      </a:lnTo>
                      <a:lnTo>
                        <a:pt x="391" y="22"/>
                      </a:lnTo>
                      <a:lnTo>
                        <a:pt x="386" y="15"/>
                      </a:lnTo>
                      <a:lnTo>
                        <a:pt x="376" y="10"/>
                      </a:lnTo>
                      <a:lnTo>
                        <a:pt x="366" y="5"/>
                      </a:lnTo>
                      <a:lnTo>
                        <a:pt x="357" y="0"/>
                      </a:lnTo>
                      <a:lnTo>
                        <a:pt x="345" y="0"/>
                      </a:lnTo>
                      <a:lnTo>
                        <a:pt x="146" y="0"/>
                      </a:lnTo>
                      <a:lnTo>
                        <a:pt x="146" y="0"/>
                      </a:lnTo>
                      <a:lnTo>
                        <a:pt x="131" y="3"/>
                      </a:lnTo>
                      <a:lnTo>
                        <a:pt x="116" y="7"/>
                      </a:lnTo>
                      <a:lnTo>
                        <a:pt x="104" y="17"/>
                      </a:lnTo>
                      <a:lnTo>
                        <a:pt x="97" y="27"/>
                      </a:lnTo>
                      <a:lnTo>
                        <a:pt x="97" y="27"/>
                      </a:lnTo>
                      <a:lnTo>
                        <a:pt x="92" y="39"/>
                      </a:lnTo>
                      <a:lnTo>
                        <a:pt x="90" y="39"/>
                      </a:lnTo>
                      <a:lnTo>
                        <a:pt x="90" y="39"/>
                      </a:lnTo>
                      <a:lnTo>
                        <a:pt x="90" y="44"/>
                      </a:lnTo>
                      <a:lnTo>
                        <a:pt x="0" y="328"/>
                      </a:lnTo>
                      <a:lnTo>
                        <a:pt x="0" y="328"/>
                      </a:lnTo>
                      <a:lnTo>
                        <a:pt x="0" y="335"/>
                      </a:lnTo>
                      <a:lnTo>
                        <a:pt x="0" y="342"/>
                      </a:lnTo>
                      <a:lnTo>
                        <a:pt x="2" y="354"/>
                      </a:lnTo>
                      <a:lnTo>
                        <a:pt x="12" y="366"/>
                      </a:lnTo>
                      <a:lnTo>
                        <a:pt x="17" y="371"/>
                      </a:lnTo>
                      <a:lnTo>
                        <a:pt x="24" y="374"/>
                      </a:lnTo>
                      <a:lnTo>
                        <a:pt x="24" y="374"/>
                      </a:lnTo>
                      <a:lnTo>
                        <a:pt x="32" y="374"/>
                      </a:lnTo>
                      <a:lnTo>
                        <a:pt x="39" y="374"/>
                      </a:lnTo>
                      <a:lnTo>
                        <a:pt x="51" y="371"/>
                      </a:lnTo>
                      <a:lnTo>
                        <a:pt x="61" y="362"/>
                      </a:lnTo>
                      <a:lnTo>
                        <a:pt x="66" y="357"/>
                      </a:lnTo>
                      <a:lnTo>
                        <a:pt x="68" y="349"/>
                      </a:lnTo>
                      <a:lnTo>
                        <a:pt x="138" y="124"/>
                      </a:lnTo>
                      <a:lnTo>
                        <a:pt x="138" y="124"/>
                      </a:lnTo>
                      <a:lnTo>
                        <a:pt x="146" y="124"/>
                      </a:lnTo>
                      <a:lnTo>
                        <a:pt x="153" y="124"/>
                      </a:lnTo>
                      <a:lnTo>
                        <a:pt x="46" y="527"/>
                      </a:lnTo>
                      <a:lnTo>
                        <a:pt x="155" y="527"/>
                      </a:lnTo>
                      <a:lnTo>
                        <a:pt x="155" y="847"/>
                      </a:lnTo>
                      <a:lnTo>
                        <a:pt x="155" y="847"/>
                      </a:lnTo>
                      <a:lnTo>
                        <a:pt x="155" y="854"/>
                      </a:lnTo>
                      <a:lnTo>
                        <a:pt x="158" y="861"/>
                      </a:lnTo>
                      <a:lnTo>
                        <a:pt x="160" y="869"/>
                      </a:lnTo>
                      <a:lnTo>
                        <a:pt x="167" y="876"/>
                      </a:lnTo>
                      <a:lnTo>
                        <a:pt x="172" y="881"/>
                      </a:lnTo>
                      <a:lnTo>
                        <a:pt x="180" y="883"/>
                      </a:lnTo>
                      <a:lnTo>
                        <a:pt x="187" y="886"/>
                      </a:lnTo>
                      <a:lnTo>
                        <a:pt x="194" y="888"/>
                      </a:lnTo>
                      <a:lnTo>
                        <a:pt x="194" y="888"/>
                      </a:lnTo>
                      <a:lnTo>
                        <a:pt x="204" y="886"/>
                      </a:lnTo>
                      <a:lnTo>
                        <a:pt x="211" y="883"/>
                      </a:lnTo>
                      <a:lnTo>
                        <a:pt x="218" y="881"/>
                      </a:lnTo>
                      <a:lnTo>
                        <a:pt x="223" y="876"/>
                      </a:lnTo>
                      <a:lnTo>
                        <a:pt x="231" y="869"/>
                      </a:lnTo>
                      <a:lnTo>
                        <a:pt x="233" y="861"/>
                      </a:lnTo>
                      <a:lnTo>
                        <a:pt x="235" y="854"/>
                      </a:lnTo>
                      <a:lnTo>
                        <a:pt x="235" y="847"/>
                      </a:lnTo>
                      <a:lnTo>
                        <a:pt x="235" y="527"/>
                      </a:lnTo>
                      <a:lnTo>
                        <a:pt x="260" y="527"/>
                      </a:lnTo>
                      <a:lnTo>
                        <a:pt x="260" y="847"/>
                      </a:lnTo>
                      <a:lnTo>
                        <a:pt x="260" y="847"/>
                      </a:lnTo>
                      <a:lnTo>
                        <a:pt x="262" y="854"/>
                      </a:lnTo>
                      <a:lnTo>
                        <a:pt x="264" y="861"/>
                      </a:lnTo>
                      <a:lnTo>
                        <a:pt x="267" y="869"/>
                      </a:lnTo>
                      <a:lnTo>
                        <a:pt x="272" y="876"/>
                      </a:lnTo>
                      <a:lnTo>
                        <a:pt x="279" y="881"/>
                      </a:lnTo>
                      <a:lnTo>
                        <a:pt x="286" y="883"/>
                      </a:lnTo>
                      <a:lnTo>
                        <a:pt x="294" y="886"/>
                      </a:lnTo>
                      <a:lnTo>
                        <a:pt x="301" y="888"/>
                      </a:lnTo>
                      <a:lnTo>
                        <a:pt x="301" y="888"/>
                      </a:lnTo>
                      <a:lnTo>
                        <a:pt x="311" y="886"/>
                      </a:lnTo>
                      <a:lnTo>
                        <a:pt x="318" y="883"/>
                      </a:lnTo>
                      <a:lnTo>
                        <a:pt x="325" y="881"/>
                      </a:lnTo>
                      <a:lnTo>
                        <a:pt x="330" y="876"/>
                      </a:lnTo>
                      <a:lnTo>
                        <a:pt x="335" y="869"/>
                      </a:lnTo>
                      <a:lnTo>
                        <a:pt x="340" y="861"/>
                      </a:lnTo>
                      <a:lnTo>
                        <a:pt x="342" y="854"/>
                      </a:lnTo>
                      <a:lnTo>
                        <a:pt x="342" y="847"/>
                      </a:lnTo>
                      <a:lnTo>
                        <a:pt x="342" y="527"/>
                      </a:lnTo>
                      <a:lnTo>
                        <a:pt x="451" y="527"/>
                      </a:lnTo>
                      <a:lnTo>
                        <a:pt x="340" y="124"/>
                      </a:lnTo>
                      <a:lnTo>
                        <a:pt x="345" y="124"/>
                      </a:lnTo>
                      <a:lnTo>
                        <a:pt x="345" y="124"/>
                      </a:lnTo>
                      <a:lnTo>
                        <a:pt x="352" y="124"/>
                      </a:lnTo>
                      <a:lnTo>
                        <a:pt x="427" y="349"/>
                      </a:lnTo>
                      <a:lnTo>
                        <a:pt x="427" y="349"/>
                      </a:lnTo>
                      <a:lnTo>
                        <a:pt x="429" y="357"/>
                      </a:lnTo>
                      <a:lnTo>
                        <a:pt x="434" y="362"/>
                      </a:lnTo>
                      <a:lnTo>
                        <a:pt x="444" y="371"/>
                      </a:lnTo>
                      <a:lnTo>
                        <a:pt x="459" y="374"/>
                      </a:lnTo>
                      <a:lnTo>
                        <a:pt x="463" y="374"/>
                      </a:lnTo>
                      <a:lnTo>
                        <a:pt x="471" y="371"/>
                      </a:lnTo>
                      <a:lnTo>
                        <a:pt x="471" y="371"/>
                      </a:lnTo>
                      <a:lnTo>
                        <a:pt x="478" y="369"/>
                      </a:lnTo>
                      <a:lnTo>
                        <a:pt x="483" y="364"/>
                      </a:lnTo>
                      <a:lnTo>
                        <a:pt x="493" y="354"/>
                      </a:lnTo>
                      <a:lnTo>
                        <a:pt x="495" y="340"/>
                      </a:lnTo>
                      <a:lnTo>
                        <a:pt x="495" y="332"/>
                      </a:lnTo>
                      <a:lnTo>
                        <a:pt x="495" y="328"/>
                      </a:lnTo>
                      <a:lnTo>
                        <a:pt x="495" y="3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7" name="组合 106"/>
              <p:cNvGrpSpPr/>
              <p:nvPr/>
            </p:nvGrpSpPr>
            <p:grpSpPr>
              <a:xfrm>
                <a:off x="7023299" y="4155926"/>
                <a:ext cx="294343" cy="643391"/>
                <a:chOff x="4421673" y="2233518"/>
                <a:chExt cx="785812" cy="1717675"/>
              </a:xfrm>
              <a:grpFill/>
            </p:grpSpPr>
            <p:sp>
              <p:nvSpPr>
                <p:cNvPr id="159" name="Freeform 5"/>
                <p:cNvSpPr/>
                <p:nvPr/>
              </p:nvSpPr>
              <p:spPr bwMode="auto">
                <a:xfrm>
                  <a:off x="4683610" y="2233518"/>
                  <a:ext cx="254000" cy="258763"/>
                </a:xfrm>
                <a:custGeom>
                  <a:avLst/>
                  <a:gdLst>
                    <a:gd name="T0" fmla="*/ 80 w 160"/>
                    <a:gd name="T1" fmla="*/ 163 h 163"/>
                    <a:gd name="T2" fmla="*/ 80 w 160"/>
                    <a:gd name="T3" fmla="*/ 163 h 163"/>
                    <a:gd name="T4" fmla="*/ 95 w 160"/>
                    <a:gd name="T5" fmla="*/ 160 h 163"/>
                    <a:gd name="T6" fmla="*/ 112 w 160"/>
                    <a:gd name="T7" fmla="*/ 155 h 163"/>
                    <a:gd name="T8" fmla="*/ 124 w 160"/>
                    <a:gd name="T9" fmla="*/ 148 h 163"/>
                    <a:gd name="T10" fmla="*/ 136 w 160"/>
                    <a:gd name="T11" fmla="*/ 138 h 163"/>
                    <a:gd name="T12" fmla="*/ 146 w 160"/>
                    <a:gd name="T13" fmla="*/ 126 h 163"/>
                    <a:gd name="T14" fmla="*/ 153 w 160"/>
                    <a:gd name="T15" fmla="*/ 112 h 163"/>
                    <a:gd name="T16" fmla="*/ 158 w 160"/>
                    <a:gd name="T17" fmla="*/ 97 h 163"/>
                    <a:gd name="T18" fmla="*/ 160 w 160"/>
                    <a:gd name="T19" fmla="*/ 80 h 163"/>
                    <a:gd name="T20" fmla="*/ 160 w 160"/>
                    <a:gd name="T21" fmla="*/ 80 h 163"/>
                    <a:gd name="T22" fmla="*/ 158 w 160"/>
                    <a:gd name="T23" fmla="*/ 66 h 163"/>
                    <a:gd name="T24" fmla="*/ 153 w 160"/>
                    <a:gd name="T25" fmla="*/ 49 h 163"/>
                    <a:gd name="T26" fmla="*/ 146 w 160"/>
                    <a:gd name="T27" fmla="*/ 36 h 163"/>
                    <a:gd name="T28" fmla="*/ 136 w 160"/>
                    <a:gd name="T29" fmla="*/ 24 h 163"/>
                    <a:gd name="T30" fmla="*/ 124 w 160"/>
                    <a:gd name="T31" fmla="*/ 15 h 163"/>
                    <a:gd name="T32" fmla="*/ 112 w 160"/>
                    <a:gd name="T33" fmla="*/ 7 h 163"/>
                    <a:gd name="T34" fmla="*/ 95 w 160"/>
                    <a:gd name="T35" fmla="*/ 2 h 163"/>
                    <a:gd name="T36" fmla="*/ 80 w 160"/>
                    <a:gd name="T37" fmla="*/ 0 h 163"/>
                    <a:gd name="T38" fmla="*/ 80 w 160"/>
                    <a:gd name="T39" fmla="*/ 0 h 163"/>
                    <a:gd name="T40" fmla="*/ 63 w 160"/>
                    <a:gd name="T41" fmla="*/ 2 h 163"/>
                    <a:gd name="T42" fmla="*/ 49 w 160"/>
                    <a:gd name="T43" fmla="*/ 7 h 163"/>
                    <a:gd name="T44" fmla="*/ 34 w 160"/>
                    <a:gd name="T45" fmla="*/ 15 h 163"/>
                    <a:gd name="T46" fmla="*/ 22 w 160"/>
                    <a:gd name="T47" fmla="*/ 24 h 163"/>
                    <a:gd name="T48" fmla="*/ 12 w 160"/>
                    <a:gd name="T49" fmla="*/ 36 h 163"/>
                    <a:gd name="T50" fmla="*/ 5 w 160"/>
                    <a:gd name="T51" fmla="*/ 49 h 163"/>
                    <a:gd name="T52" fmla="*/ 0 w 160"/>
                    <a:gd name="T53" fmla="*/ 66 h 163"/>
                    <a:gd name="T54" fmla="*/ 0 w 160"/>
                    <a:gd name="T55" fmla="*/ 80 h 163"/>
                    <a:gd name="T56" fmla="*/ 0 w 160"/>
                    <a:gd name="T57" fmla="*/ 80 h 163"/>
                    <a:gd name="T58" fmla="*/ 0 w 160"/>
                    <a:gd name="T59" fmla="*/ 97 h 163"/>
                    <a:gd name="T60" fmla="*/ 5 w 160"/>
                    <a:gd name="T61" fmla="*/ 112 h 163"/>
                    <a:gd name="T62" fmla="*/ 12 w 160"/>
                    <a:gd name="T63" fmla="*/ 126 h 163"/>
                    <a:gd name="T64" fmla="*/ 22 w 160"/>
                    <a:gd name="T65" fmla="*/ 138 h 163"/>
                    <a:gd name="T66" fmla="*/ 34 w 160"/>
                    <a:gd name="T67" fmla="*/ 148 h 163"/>
                    <a:gd name="T68" fmla="*/ 49 w 160"/>
                    <a:gd name="T69" fmla="*/ 155 h 163"/>
                    <a:gd name="T70" fmla="*/ 63 w 160"/>
                    <a:gd name="T71" fmla="*/ 160 h 163"/>
                    <a:gd name="T72" fmla="*/ 80 w 160"/>
                    <a:gd name="T73" fmla="*/ 163 h 163"/>
                    <a:gd name="T74" fmla="*/ 80 w 160"/>
                    <a:gd name="T75"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0" h="163">
                      <a:moveTo>
                        <a:pt x="80" y="163"/>
                      </a:moveTo>
                      <a:lnTo>
                        <a:pt x="80" y="163"/>
                      </a:lnTo>
                      <a:lnTo>
                        <a:pt x="95" y="160"/>
                      </a:lnTo>
                      <a:lnTo>
                        <a:pt x="112" y="155"/>
                      </a:lnTo>
                      <a:lnTo>
                        <a:pt x="124" y="148"/>
                      </a:lnTo>
                      <a:lnTo>
                        <a:pt x="136" y="138"/>
                      </a:lnTo>
                      <a:lnTo>
                        <a:pt x="146" y="126"/>
                      </a:lnTo>
                      <a:lnTo>
                        <a:pt x="153" y="112"/>
                      </a:lnTo>
                      <a:lnTo>
                        <a:pt x="158" y="97"/>
                      </a:lnTo>
                      <a:lnTo>
                        <a:pt x="160" y="80"/>
                      </a:lnTo>
                      <a:lnTo>
                        <a:pt x="160" y="80"/>
                      </a:lnTo>
                      <a:lnTo>
                        <a:pt x="158" y="66"/>
                      </a:lnTo>
                      <a:lnTo>
                        <a:pt x="153" y="49"/>
                      </a:lnTo>
                      <a:lnTo>
                        <a:pt x="146" y="36"/>
                      </a:lnTo>
                      <a:lnTo>
                        <a:pt x="136" y="24"/>
                      </a:lnTo>
                      <a:lnTo>
                        <a:pt x="124" y="15"/>
                      </a:lnTo>
                      <a:lnTo>
                        <a:pt x="112" y="7"/>
                      </a:lnTo>
                      <a:lnTo>
                        <a:pt x="95" y="2"/>
                      </a:lnTo>
                      <a:lnTo>
                        <a:pt x="80" y="0"/>
                      </a:lnTo>
                      <a:lnTo>
                        <a:pt x="80" y="0"/>
                      </a:lnTo>
                      <a:lnTo>
                        <a:pt x="63" y="2"/>
                      </a:lnTo>
                      <a:lnTo>
                        <a:pt x="49" y="7"/>
                      </a:lnTo>
                      <a:lnTo>
                        <a:pt x="34" y="15"/>
                      </a:lnTo>
                      <a:lnTo>
                        <a:pt x="22" y="24"/>
                      </a:lnTo>
                      <a:lnTo>
                        <a:pt x="12" y="36"/>
                      </a:lnTo>
                      <a:lnTo>
                        <a:pt x="5" y="49"/>
                      </a:lnTo>
                      <a:lnTo>
                        <a:pt x="0" y="66"/>
                      </a:lnTo>
                      <a:lnTo>
                        <a:pt x="0" y="80"/>
                      </a:lnTo>
                      <a:lnTo>
                        <a:pt x="0" y="80"/>
                      </a:lnTo>
                      <a:lnTo>
                        <a:pt x="0" y="97"/>
                      </a:lnTo>
                      <a:lnTo>
                        <a:pt x="5" y="112"/>
                      </a:lnTo>
                      <a:lnTo>
                        <a:pt x="12" y="126"/>
                      </a:lnTo>
                      <a:lnTo>
                        <a:pt x="22" y="138"/>
                      </a:lnTo>
                      <a:lnTo>
                        <a:pt x="34" y="148"/>
                      </a:lnTo>
                      <a:lnTo>
                        <a:pt x="49" y="155"/>
                      </a:lnTo>
                      <a:lnTo>
                        <a:pt x="63" y="160"/>
                      </a:lnTo>
                      <a:lnTo>
                        <a:pt x="80" y="163"/>
                      </a:lnTo>
                      <a:lnTo>
                        <a:pt x="80" y="1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6"/>
                <p:cNvSpPr/>
                <p:nvPr/>
              </p:nvSpPr>
              <p:spPr bwMode="auto">
                <a:xfrm>
                  <a:off x="4421673" y="2541493"/>
                  <a:ext cx="785812" cy="1409700"/>
                </a:xfrm>
                <a:custGeom>
                  <a:avLst/>
                  <a:gdLst>
                    <a:gd name="T0" fmla="*/ 403 w 495"/>
                    <a:gd name="T1" fmla="*/ 53 h 888"/>
                    <a:gd name="T2" fmla="*/ 400 w 495"/>
                    <a:gd name="T3" fmla="*/ 41 h 888"/>
                    <a:gd name="T4" fmla="*/ 391 w 495"/>
                    <a:gd name="T5" fmla="*/ 22 h 888"/>
                    <a:gd name="T6" fmla="*/ 376 w 495"/>
                    <a:gd name="T7" fmla="*/ 10 h 888"/>
                    <a:gd name="T8" fmla="*/ 357 w 495"/>
                    <a:gd name="T9" fmla="*/ 0 h 888"/>
                    <a:gd name="T10" fmla="*/ 146 w 495"/>
                    <a:gd name="T11" fmla="*/ 0 h 888"/>
                    <a:gd name="T12" fmla="*/ 131 w 495"/>
                    <a:gd name="T13" fmla="*/ 3 h 888"/>
                    <a:gd name="T14" fmla="*/ 104 w 495"/>
                    <a:gd name="T15" fmla="*/ 17 h 888"/>
                    <a:gd name="T16" fmla="*/ 97 w 495"/>
                    <a:gd name="T17" fmla="*/ 27 h 888"/>
                    <a:gd name="T18" fmla="*/ 90 w 495"/>
                    <a:gd name="T19" fmla="*/ 39 h 888"/>
                    <a:gd name="T20" fmla="*/ 90 w 495"/>
                    <a:gd name="T21" fmla="*/ 44 h 888"/>
                    <a:gd name="T22" fmla="*/ 0 w 495"/>
                    <a:gd name="T23" fmla="*/ 328 h 888"/>
                    <a:gd name="T24" fmla="*/ 0 w 495"/>
                    <a:gd name="T25" fmla="*/ 342 h 888"/>
                    <a:gd name="T26" fmla="*/ 12 w 495"/>
                    <a:gd name="T27" fmla="*/ 366 h 888"/>
                    <a:gd name="T28" fmla="*/ 24 w 495"/>
                    <a:gd name="T29" fmla="*/ 374 h 888"/>
                    <a:gd name="T30" fmla="*/ 32 w 495"/>
                    <a:gd name="T31" fmla="*/ 374 h 888"/>
                    <a:gd name="T32" fmla="*/ 51 w 495"/>
                    <a:gd name="T33" fmla="*/ 371 h 888"/>
                    <a:gd name="T34" fmla="*/ 66 w 495"/>
                    <a:gd name="T35" fmla="*/ 357 h 888"/>
                    <a:gd name="T36" fmla="*/ 138 w 495"/>
                    <a:gd name="T37" fmla="*/ 124 h 888"/>
                    <a:gd name="T38" fmla="*/ 146 w 495"/>
                    <a:gd name="T39" fmla="*/ 124 h 888"/>
                    <a:gd name="T40" fmla="*/ 46 w 495"/>
                    <a:gd name="T41" fmla="*/ 527 h 888"/>
                    <a:gd name="T42" fmla="*/ 155 w 495"/>
                    <a:gd name="T43" fmla="*/ 847 h 888"/>
                    <a:gd name="T44" fmla="*/ 155 w 495"/>
                    <a:gd name="T45" fmla="*/ 854 h 888"/>
                    <a:gd name="T46" fmla="*/ 160 w 495"/>
                    <a:gd name="T47" fmla="*/ 869 h 888"/>
                    <a:gd name="T48" fmla="*/ 172 w 495"/>
                    <a:gd name="T49" fmla="*/ 881 h 888"/>
                    <a:gd name="T50" fmla="*/ 187 w 495"/>
                    <a:gd name="T51" fmla="*/ 886 h 888"/>
                    <a:gd name="T52" fmla="*/ 194 w 495"/>
                    <a:gd name="T53" fmla="*/ 888 h 888"/>
                    <a:gd name="T54" fmla="*/ 211 w 495"/>
                    <a:gd name="T55" fmla="*/ 883 h 888"/>
                    <a:gd name="T56" fmla="*/ 223 w 495"/>
                    <a:gd name="T57" fmla="*/ 876 h 888"/>
                    <a:gd name="T58" fmla="*/ 233 w 495"/>
                    <a:gd name="T59" fmla="*/ 861 h 888"/>
                    <a:gd name="T60" fmla="*/ 235 w 495"/>
                    <a:gd name="T61" fmla="*/ 847 h 888"/>
                    <a:gd name="T62" fmla="*/ 260 w 495"/>
                    <a:gd name="T63" fmla="*/ 527 h 888"/>
                    <a:gd name="T64" fmla="*/ 260 w 495"/>
                    <a:gd name="T65" fmla="*/ 847 h 888"/>
                    <a:gd name="T66" fmla="*/ 264 w 495"/>
                    <a:gd name="T67" fmla="*/ 861 h 888"/>
                    <a:gd name="T68" fmla="*/ 272 w 495"/>
                    <a:gd name="T69" fmla="*/ 876 h 888"/>
                    <a:gd name="T70" fmla="*/ 286 w 495"/>
                    <a:gd name="T71" fmla="*/ 883 h 888"/>
                    <a:gd name="T72" fmla="*/ 301 w 495"/>
                    <a:gd name="T73" fmla="*/ 888 h 888"/>
                    <a:gd name="T74" fmla="*/ 311 w 495"/>
                    <a:gd name="T75" fmla="*/ 886 h 888"/>
                    <a:gd name="T76" fmla="*/ 325 w 495"/>
                    <a:gd name="T77" fmla="*/ 881 h 888"/>
                    <a:gd name="T78" fmla="*/ 335 w 495"/>
                    <a:gd name="T79" fmla="*/ 869 h 888"/>
                    <a:gd name="T80" fmla="*/ 342 w 495"/>
                    <a:gd name="T81" fmla="*/ 854 h 888"/>
                    <a:gd name="T82" fmla="*/ 342 w 495"/>
                    <a:gd name="T83" fmla="*/ 527 h 888"/>
                    <a:gd name="T84" fmla="*/ 340 w 495"/>
                    <a:gd name="T85" fmla="*/ 124 h 888"/>
                    <a:gd name="T86" fmla="*/ 345 w 495"/>
                    <a:gd name="T87" fmla="*/ 124 h 888"/>
                    <a:gd name="T88" fmla="*/ 427 w 495"/>
                    <a:gd name="T89" fmla="*/ 349 h 888"/>
                    <a:gd name="T90" fmla="*/ 429 w 495"/>
                    <a:gd name="T91" fmla="*/ 357 h 888"/>
                    <a:gd name="T92" fmla="*/ 444 w 495"/>
                    <a:gd name="T93" fmla="*/ 371 h 888"/>
                    <a:gd name="T94" fmla="*/ 463 w 495"/>
                    <a:gd name="T95" fmla="*/ 374 h 888"/>
                    <a:gd name="T96" fmla="*/ 471 w 495"/>
                    <a:gd name="T97" fmla="*/ 371 h 888"/>
                    <a:gd name="T98" fmla="*/ 483 w 495"/>
                    <a:gd name="T99" fmla="*/ 364 h 888"/>
                    <a:gd name="T100" fmla="*/ 495 w 495"/>
                    <a:gd name="T101" fmla="*/ 340 h 888"/>
                    <a:gd name="T102" fmla="*/ 495 w 495"/>
                    <a:gd name="T103" fmla="*/ 328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5" h="888">
                      <a:moveTo>
                        <a:pt x="495" y="328"/>
                      </a:moveTo>
                      <a:lnTo>
                        <a:pt x="403" y="53"/>
                      </a:lnTo>
                      <a:lnTo>
                        <a:pt x="403" y="53"/>
                      </a:lnTo>
                      <a:lnTo>
                        <a:pt x="400" y="41"/>
                      </a:lnTo>
                      <a:lnTo>
                        <a:pt x="398" y="32"/>
                      </a:lnTo>
                      <a:lnTo>
                        <a:pt x="391" y="22"/>
                      </a:lnTo>
                      <a:lnTo>
                        <a:pt x="386" y="15"/>
                      </a:lnTo>
                      <a:lnTo>
                        <a:pt x="376" y="10"/>
                      </a:lnTo>
                      <a:lnTo>
                        <a:pt x="366" y="5"/>
                      </a:lnTo>
                      <a:lnTo>
                        <a:pt x="357" y="0"/>
                      </a:lnTo>
                      <a:lnTo>
                        <a:pt x="345" y="0"/>
                      </a:lnTo>
                      <a:lnTo>
                        <a:pt x="146" y="0"/>
                      </a:lnTo>
                      <a:lnTo>
                        <a:pt x="146" y="0"/>
                      </a:lnTo>
                      <a:lnTo>
                        <a:pt x="131" y="3"/>
                      </a:lnTo>
                      <a:lnTo>
                        <a:pt x="116" y="7"/>
                      </a:lnTo>
                      <a:lnTo>
                        <a:pt x="104" y="17"/>
                      </a:lnTo>
                      <a:lnTo>
                        <a:pt x="97" y="27"/>
                      </a:lnTo>
                      <a:lnTo>
                        <a:pt x="97" y="27"/>
                      </a:lnTo>
                      <a:lnTo>
                        <a:pt x="92" y="39"/>
                      </a:lnTo>
                      <a:lnTo>
                        <a:pt x="90" y="39"/>
                      </a:lnTo>
                      <a:lnTo>
                        <a:pt x="90" y="39"/>
                      </a:lnTo>
                      <a:lnTo>
                        <a:pt x="90" y="44"/>
                      </a:lnTo>
                      <a:lnTo>
                        <a:pt x="0" y="328"/>
                      </a:lnTo>
                      <a:lnTo>
                        <a:pt x="0" y="328"/>
                      </a:lnTo>
                      <a:lnTo>
                        <a:pt x="0" y="335"/>
                      </a:lnTo>
                      <a:lnTo>
                        <a:pt x="0" y="342"/>
                      </a:lnTo>
                      <a:lnTo>
                        <a:pt x="2" y="354"/>
                      </a:lnTo>
                      <a:lnTo>
                        <a:pt x="12" y="366"/>
                      </a:lnTo>
                      <a:lnTo>
                        <a:pt x="17" y="371"/>
                      </a:lnTo>
                      <a:lnTo>
                        <a:pt x="24" y="374"/>
                      </a:lnTo>
                      <a:lnTo>
                        <a:pt x="24" y="374"/>
                      </a:lnTo>
                      <a:lnTo>
                        <a:pt x="32" y="374"/>
                      </a:lnTo>
                      <a:lnTo>
                        <a:pt x="39" y="374"/>
                      </a:lnTo>
                      <a:lnTo>
                        <a:pt x="51" y="371"/>
                      </a:lnTo>
                      <a:lnTo>
                        <a:pt x="61" y="362"/>
                      </a:lnTo>
                      <a:lnTo>
                        <a:pt x="66" y="357"/>
                      </a:lnTo>
                      <a:lnTo>
                        <a:pt x="68" y="349"/>
                      </a:lnTo>
                      <a:lnTo>
                        <a:pt x="138" y="124"/>
                      </a:lnTo>
                      <a:lnTo>
                        <a:pt x="138" y="124"/>
                      </a:lnTo>
                      <a:lnTo>
                        <a:pt x="146" y="124"/>
                      </a:lnTo>
                      <a:lnTo>
                        <a:pt x="153" y="124"/>
                      </a:lnTo>
                      <a:lnTo>
                        <a:pt x="46" y="527"/>
                      </a:lnTo>
                      <a:lnTo>
                        <a:pt x="155" y="527"/>
                      </a:lnTo>
                      <a:lnTo>
                        <a:pt x="155" y="847"/>
                      </a:lnTo>
                      <a:lnTo>
                        <a:pt x="155" y="847"/>
                      </a:lnTo>
                      <a:lnTo>
                        <a:pt x="155" y="854"/>
                      </a:lnTo>
                      <a:lnTo>
                        <a:pt x="158" y="861"/>
                      </a:lnTo>
                      <a:lnTo>
                        <a:pt x="160" y="869"/>
                      </a:lnTo>
                      <a:lnTo>
                        <a:pt x="167" y="876"/>
                      </a:lnTo>
                      <a:lnTo>
                        <a:pt x="172" y="881"/>
                      </a:lnTo>
                      <a:lnTo>
                        <a:pt x="180" y="883"/>
                      </a:lnTo>
                      <a:lnTo>
                        <a:pt x="187" y="886"/>
                      </a:lnTo>
                      <a:lnTo>
                        <a:pt x="194" y="888"/>
                      </a:lnTo>
                      <a:lnTo>
                        <a:pt x="194" y="888"/>
                      </a:lnTo>
                      <a:lnTo>
                        <a:pt x="204" y="886"/>
                      </a:lnTo>
                      <a:lnTo>
                        <a:pt x="211" y="883"/>
                      </a:lnTo>
                      <a:lnTo>
                        <a:pt x="218" y="881"/>
                      </a:lnTo>
                      <a:lnTo>
                        <a:pt x="223" y="876"/>
                      </a:lnTo>
                      <a:lnTo>
                        <a:pt x="231" y="869"/>
                      </a:lnTo>
                      <a:lnTo>
                        <a:pt x="233" y="861"/>
                      </a:lnTo>
                      <a:lnTo>
                        <a:pt x="235" y="854"/>
                      </a:lnTo>
                      <a:lnTo>
                        <a:pt x="235" y="847"/>
                      </a:lnTo>
                      <a:lnTo>
                        <a:pt x="235" y="527"/>
                      </a:lnTo>
                      <a:lnTo>
                        <a:pt x="260" y="527"/>
                      </a:lnTo>
                      <a:lnTo>
                        <a:pt x="260" y="847"/>
                      </a:lnTo>
                      <a:lnTo>
                        <a:pt x="260" y="847"/>
                      </a:lnTo>
                      <a:lnTo>
                        <a:pt x="262" y="854"/>
                      </a:lnTo>
                      <a:lnTo>
                        <a:pt x="264" y="861"/>
                      </a:lnTo>
                      <a:lnTo>
                        <a:pt x="267" y="869"/>
                      </a:lnTo>
                      <a:lnTo>
                        <a:pt x="272" y="876"/>
                      </a:lnTo>
                      <a:lnTo>
                        <a:pt x="279" y="881"/>
                      </a:lnTo>
                      <a:lnTo>
                        <a:pt x="286" y="883"/>
                      </a:lnTo>
                      <a:lnTo>
                        <a:pt x="294" y="886"/>
                      </a:lnTo>
                      <a:lnTo>
                        <a:pt x="301" y="888"/>
                      </a:lnTo>
                      <a:lnTo>
                        <a:pt x="301" y="888"/>
                      </a:lnTo>
                      <a:lnTo>
                        <a:pt x="311" y="886"/>
                      </a:lnTo>
                      <a:lnTo>
                        <a:pt x="318" y="883"/>
                      </a:lnTo>
                      <a:lnTo>
                        <a:pt x="325" y="881"/>
                      </a:lnTo>
                      <a:lnTo>
                        <a:pt x="330" y="876"/>
                      </a:lnTo>
                      <a:lnTo>
                        <a:pt x="335" y="869"/>
                      </a:lnTo>
                      <a:lnTo>
                        <a:pt x="340" y="861"/>
                      </a:lnTo>
                      <a:lnTo>
                        <a:pt x="342" y="854"/>
                      </a:lnTo>
                      <a:lnTo>
                        <a:pt x="342" y="847"/>
                      </a:lnTo>
                      <a:lnTo>
                        <a:pt x="342" y="527"/>
                      </a:lnTo>
                      <a:lnTo>
                        <a:pt x="451" y="527"/>
                      </a:lnTo>
                      <a:lnTo>
                        <a:pt x="340" y="124"/>
                      </a:lnTo>
                      <a:lnTo>
                        <a:pt x="345" y="124"/>
                      </a:lnTo>
                      <a:lnTo>
                        <a:pt x="345" y="124"/>
                      </a:lnTo>
                      <a:lnTo>
                        <a:pt x="352" y="124"/>
                      </a:lnTo>
                      <a:lnTo>
                        <a:pt x="427" y="349"/>
                      </a:lnTo>
                      <a:lnTo>
                        <a:pt x="427" y="349"/>
                      </a:lnTo>
                      <a:lnTo>
                        <a:pt x="429" y="357"/>
                      </a:lnTo>
                      <a:lnTo>
                        <a:pt x="434" y="362"/>
                      </a:lnTo>
                      <a:lnTo>
                        <a:pt x="444" y="371"/>
                      </a:lnTo>
                      <a:lnTo>
                        <a:pt x="459" y="374"/>
                      </a:lnTo>
                      <a:lnTo>
                        <a:pt x="463" y="374"/>
                      </a:lnTo>
                      <a:lnTo>
                        <a:pt x="471" y="371"/>
                      </a:lnTo>
                      <a:lnTo>
                        <a:pt x="471" y="371"/>
                      </a:lnTo>
                      <a:lnTo>
                        <a:pt x="478" y="369"/>
                      </a:lnTo>
                      <a:lnTo>
                        <a:pt x="483" y="364"/>
                      </a:lnTo>
                      <a:lnTo>
                        <a:pt x="493" y="354"/>
                      </a:lnTo>
                      <a:lnTo>
                        <a:pt x="495" y="340"/>
                      </a:lnTo>
                      <a:lnTo>
                        <a:pt x="495" y="332"/>
                      </a:lnTo>
                      <a:lnTo>
                        <a:pt x="495" y="328"/>
                      </a:lnTo>
                      <a:lnTo>
                        <a:pt x="495" y="3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8" name="组合 107"/>
              <p:cNvGrpSpPr/>
              <p:nvPr/>
            </p:nvGrpSpPr>
            <p:grpSpPr>
              <a:xfrm>
                <a:off x="6747713" y="4155926"/>
                <a:ext cx="294343" cy="643391"/>
                <a:chOff x="4421673" y="2233518"/>
                <a:chExt cx="785812" cy="1717675"/>
              </a:xfrm>
              <a:grpFill/>
            </p:grpSpPr>
            <p:sp>
              <p:nvSpPr>
                <p:cNvPr id="157" name="Freeform 5"/>
                <p:cNvSpPr/>
                <p:nvPr/>
              </p:nvSpPr>
              <p:spPr bwMode="auto">
                <a:xfrm>
                  <a:off x="4683610" y="2233518"/>
                  <a:ext cx="254000" cy="258763"/>
                </a:xfrm>
                <a:custGeom>
                  <a:avLst/>
                  <a:gdLst>
                    <a:gd name="T0" fmla="*/ 80 w 160"/>
                    <a:gd name="T1" fmla="*/ 163 h 163"/>
                    <a:gd name="T2" fmla="*/ 80 w 160"/>
                    <a:gd name="T3" fmla="*/ 163 h 163"/>
                    <a:gd name="T4" fmla="*/ 95 w 160"/>
                    <a:gd name="T5" fmla="*/ 160 h 163"/>
                    <a:gd name="T6" fmla="*/ 112 w 160"/>
                    <a:gd name="T7" fmla="*/ 155 h 163"/>
                    <a:gd name="T8" fmla="*/ 124 w 160"/>
                    <a:gd name="T9" fmla="*/ 148 h 163"/>
                    <a:gd name="T10" fmla="*/ 136 w 160"/>
                    <a:gd name="T11" fmla="*/ 138 h 163"/>
                    <a:gd name="T12" fmla="*/ 146 w 160"/>
                    <a:gd name="T13" fmla="*/ 126 h 163"/>
                    <a:gd name="T14" fmla="*/ 153 w 160"/>
                    <a:gd name="T15" fmla="*/ 112 h 163"/>
                    <a:gd name="T16" fmla="*/ 158 w 160"/>
                    <a:gd name="T17" fmla="*/ 97 h 163"/>
                    <a:gd name="T18" fmla="*/ 160 w 160"/>
                    <a:gd name="T19" fmla="*/ 80 h 163"/>
                    <a:gd name="T20" fmla="*/ 160 w 160"/>
                    <a:gd name="T21" fmla="*/ 80 h 163"/>
                    <a:gd name="T22" fmla="*/ 158 w 160"/>
                    <a:gd name="T23" fmla="*/ 66 h 163"/>
                    <a:gd name="T24" fmla="*/ 153 w 160"/>
                    <a:gd name="T25" fmla="*/ 49 h 163"/>
                    <a:gd name="T26" fmla="*/ 146 w 160"/>
                    <a:gd name="T27" fmla="*/ 36 h 163"/>
                    <a:gd name="T28" fmla="*/ 136 w 160"/>
                    <a:gd name="T29" fmla="*/ 24 h 163"/>
                    <a:gd name="T30" fmla="*/ 124 w 160"/>
                    <a:gd name="T31" fmla="*/ 15 h 163"/>
                    <a:gd name="T32" fmla="*/ 112 w 160"/>
                    <a:gd name="T33" fmla="*/ 7 h 163"/>
                    <a:gd name="T34" fmla="*/ 95 w 160"/>
                    <a:gd name="T35" fmla="*/ 2 h 163"/>
                    <a:gd name="T36" fmla="*/ 80 w 160"/>
                    <a:gd name="T37" fmla="*/ 0 h 163"/>
                    <a:gd name="T38" fmla="*/ 80 w 160"/>
                    <a:gd name="T39" fmla="*/ 0 h 163"/>
                    <a:gd name="T40" fmla="*/ 63 w 160"/>
                    <a:gd name="T41" fmla="*/ 2 h 163"/>
                    <a:gd name="T42" fmla="*/ 49 w 160"/>
                    <a:gd name="T43" fmla="*/ 7 h 163"/>
                    <a:gd name="T44" fmla="*/ 34 w 160"/>
                    <a:gd name="T45" fmla="*/ 15 h 163"/>
                    <a:gd name="T46" fmla="*/ 22 w 160"/>
                    <a:gd name="T47" fmla="*/ 24 h 163"/>
                    <a:gd name="T48" fmla="*/ 12 w 160"/>
                    <a:gd name="T49" fmla="*/ 36 h 163"/>
                    <a:gd name="T50" fmla="*/ 5 w 160"/>
                    <a:gd name="T51" fmla="*/ 49 h 163"/>
                    <a:gd name="T52" fmla="*/ 0 w 160"/>
                    <a:gd name="T53" fmla="*/ 66 h 163"/>
                    <a:gd name="T54" fmla="*/ 0 w 160"/>
                    <a:gd name="T55" fmla="*/ 80 h 163"/>
                    <a:gd name="T56" fmla="*/ 0 w 160"/>
                    <a:gd name="T57" fmla="*/ 80 h 163"/>
                    <a:gd name="T58" fmla="*/ 0 w 160"/>
                    <a:gd name="T59" fmla="*/ 97 h 163"/>
                    <a:gd name="T60" fmla="*/ 5 w 160"/>
                    <a:gd name="T61" fmla="*/ 112 h 163"/>
                    <a:gd name="T62" fmla="*/ 12 w 160"/>
                    <a:gd name="T63" fmla="*/ 126 h 163"/>
                    <a:gd name="T64" fmla="*/ 22 w 160"/>
                    <a:gd name="T65" fmla="*/ 138 h 163"/>
                    <a:gd name="T66" fmla="*/ 34 w 160"/>
                    <a:gd name="T67" fmla="*/ 148 h 163"/>
                    <a:gd name="T68" fmla="*/ 49 w 160"/>
                    <a:gd name="T69" fmla="*/ 155 h 163"/>
                    <a:gd name="T70" fmla="*/ 63 w 160"/>
                    <a:gd name="T71" fmla="*/ 160 h 163"/>
                    <a:gd name="T72" fmla="*/ 80 w 160"/>
                    <a:gd name="T73" fmla="*/ 163 h 163"/>
                    <a:gd name="T74" fmla="*/ 80 w 160"/>
                    <a:gd name="T75"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0" h="163">
                      <a:moveTo>
                        <a:pt x="80" y="163"/>
                      </a:moveTo>
                      <a:lnTo>
                        <a:pt x="80" y="163"/>
                      </a:lnTo>
                      <a:lnTo>
                        <a:pt x="95" y="160"/>
                      </a:lnTo>
                      <a:lnTo>
                        <a:pt x="112" y="155"/>
                      </a:lnTo>
                      <a:lnTo>
                        <a:pt x="124" y="148"/>
                      </a:lnTo>
                      <a:lnTo>
                        <a:pt x="136" y="138"/>
                      </a:lnTo>
                      <a:lnTo>
                        <a:pt x="146" y="126"/>
                      </a:lnTo>
                      <a:lnTo>
                        <a:pt x="153" y="112"/>
                      </a:lnTo>
                      <a:lnTo>
                        <a:pt x="158" y="97"/>
                      </a:lnTo>
                      <a:lnTo>
                        <a:pt x="160" y="80"/>
                      </a:lnTo>
                      <a:lnTo>
                        <a:pt x="160" y="80"/>
                      </a:lnTo>
                      <a:lnTo>
                        <a:pt x="158" y="66"/>
                      </a:lnTo>
                      <a:lnTo>
                        <a:pt x="153" y="49"/>
                      </a:lnTo>
                      <a:lnTo>
                        <a:pt x="146" y="36"/>
                      </a:lnTo>
                      <a:lnTo>
                        <a:pt x="136" y="24"/>
                      </a:lnTo>
                      <a:lnTo>
                        <a:pt x="124" y="15"/>
                      </a:lnTo>
                      <a:lnTo>
                        <a:pt x="112" y="7"/>
                      </a:lnTo>
                      <a:lnTo>
                        <a:pt x="95" y="2"/>
                      </a:lnTo>
                      <a:lnTo>
                        <a:pt x="80" y="0"/>
                      </a:lnTo>
                      <a:lnTo>
                        <a:pt x="80" y="0"/>
                      </a:lnTo>
                      <a:lnTo>
                        <a:pt x="63" y="2"/>
                      </a:lnTo>
                      <a:lnTo>
                        <a:pt x="49" y="7"/>
                      </a:lnTo>
                      <a:lnTo>
                        <a:pt x="34" y="15"/>
                      </a:lnTo>
                      <a:lnTo>
                        <a:pt x="22" y="24"/>
                      </a:lnTo>
                      <a:lnTo>
                        <a:pt x="12" y="36"/>
                      </a:lnTo>
                      <a:lnTo>
                        <a:pt x="5" y="49"/>
                      </a:lnTo>
                      <a:lnTo>
                        <a:pt x="0" y="66"/>
                      </a:lnTo>
                      <a:lnTo>
                        <a:pt x="0" y="80"/>
                      </a:lnTo>
                      <a:lnTo>
                        <a:pt x="0" y="80"/>
                      </a:lnTo>
                      <a:lnTo>
                        <a:pt x="0" y="97"/>
                      </a:lnTo>
                      <a:lnTo>
                        <a:pt x="5" y="112"/>
                      </a:lnTo>
                      <a:lnTo>
                        <a:pt x="12" y="126"/>
                      </a:lnTo>
                      <a:lnTo>
                        <a:pt x="22" y="138"/>
                      </a:lnTo>
                      <a:lnTo>
                        <a:pt x="34" y="148"/>
                      </a:lnTo>
                      <a:lnTo>
                        <a:pt x="49" y="155"/>
                      </a:lnTo>
                      <a:lnTo>
                        <a:pt x="63" y="160"/>
                      </a:lnTo>
                      <a:lnTo>
                        <a:pt x="80" y="163"/>
                      </a:lnTo>
                      <a:lnTo>
                        <a:pt x="80" y="1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6"/>
                <p:cNvSpPr/>
                <p:nvPr/>
              </p:nvSpPr>
              <p:spPr bwMode="auto">
                <a:xfrm>
                  <a:off x="4421673" y="2541493"/>
                  <a:ext cx="785812" cy="1409700"/>
                </a:xfrm>
                <a:custGeom>
                  <a:avLst/>
                  <a:gdLst>
                    <a:gd name="T0" fmla="*/ 403 w 495"/>
                    <a:gd name="T1" fmla="*/ 53 h 888"/>
                    <a:gd name="T2" fmla="*/ 400 w 495"/>
                    <a:gd name="T3" fmla="*/ 41 h 888"/>
                    <a:gd name="T4" fmla="*/ 391 w 495"/>
                    <a:gd name="T5" fmla="*/ 22 h 888"/>
                    <a:gd name="T6" fmla="*/ 376 w 495"/>
                    <a:gd name="T7" fmla="*/ 10 h 888"/>
                    <a:gd name="T8" fmla="*/ 357 w 495"/>
                    <a:gd name="T9" fmla="*/ 0 h 888"/>
                    <a:gd name="T10" fmla="*/ 146 w 495"/>
                    <a:gd name="T11" fmla="*/ 0 h 888"/>
                    <a:gd name="T12" fmla="*/ 131 w 495"/>
                    <a:gd name="T13" fmla="*/ 3 h 888"/>
                    <a:gd name="T14" fmla="*/ 104 w 495"/>
                    <a:gd name="T15" fmla="*/ 17 h 888"/>
                    <a:gd name="T16" fmla="*/ 97 w 495"/>
                    <a:gd name="T17" fmla="*/ 27 h 888"/>
                    <a:gd name="T18" fmla="*/ 90 w 495"/>
                    <a:gd name="T19" fmla="*/ 39 h 888"/>
                    <a:gd name="T20" fmla="*/ 90 w 495"/>
                    <a:gd name="T21" fmla="*/ 44 h 888"/>
                    <a:gd name="T22" fmla="*/ 0 w 495"/>
                    <a:gd name="T23" fmla="*/ 328 h 888"/>
                    <a:gd name="T24" fmla="*/ 0 w 495"/>
                    <a:gd name="T25" fmla="*/ 342 h 888"/>
                    <a:gd name="T26" fmla="*/ 12 w 495"/>
                    <a:gd name="T27" fmla="*/ 366 h 888"/>
                    <a:gd name="T28" fmla="*/ 24 w 495"/>
                    <a:gd name="T29" fmla="*/ 374 h 888"/>
                    <a:gd name="T30" fmla="*/ 32 w 495"/>
                    <a:gd name="T31" fmla="*/ 374 h 888"/>
                    <a:gd name="T32" fmla="*/ 51 w 495"/>
                    <a:gd name="T33" fmla="*/ 371 h 888"/>
                    <a:gd name="T34" fmla="*/ 66 w 495"/>
                    <a:gd name="T35" fmla="*/ 357 h 888"/>
                    <a:gd name="T36" fmla="*/ 138 w 495"/>
                    <a:gd name="T37" fmla="*/ 124 h 888"/>
                    <a:gd name="T38" fmla="*/ 146 w 495"/>
                    <a:gd name="T39" fmla="*/ 124 h 888"/>
                    <a:gd name="T40" fmla="*/ 46 w 495"/>
                    <a:gd name="T41" fmla="*/ 527 h 888"/>
                    <a:gd name="T42" fmla="*/ 155 w 495"/>
                    <a:gd name="T43" fmla="*/ 847 h 888"/>
                    <a:gd name="T44" fmla="*/ 155 w 495"/>
                    <a:gd name="T45" fmla="*/ 854 h 888"/>
                    <a:gd name="T46" fmla="*/ 160 w 495"/>
                    <a:gd name="T47" fmla="*/ 869 h 888"/>
                    <a:gd name="T48" fmla="*/ 172 w 495"/>
                    <a:gd name="T49" fmla="*/ 881 h 888"/>
                    <a:gd name="T50" fmla="*/ 187 w 495"/>
                    <a:gd name="T51" fmla="*/ 886 h 888"/>
                    <a:gd name="T52" fmla="*/ 194 w 495"/>
                    <a:gd name="T53" fmla="*/ 888 h 888"/>
                    <a:gd name="T54" fmla="*/ 211 w 495"/>
                    <a:gd name="T55" fmla="*/ 883 h 888"/>
                    <a:gd name="T56" fmla="*/ 223 w 495"/>
                    <a:gd name="T57" fmla="*/ 876 h 888"/>
                    <a:gd name="T58" fmla="*/ 233 w 495"/>
                    <a:gd name="T59" fmla="*/ 861 h 888"/>
                    <a:gd name="T60" fmla="*/ 235 w 495"/>
                    <a:gd name="T61" fmla="*/ 847 h 888"/>
                    <a:gd name="T62" fmla="*/ 260 w 495"/>
                    <a:gd name="T63" fmla="*/ 527 h 888"/>
                    <a:gd name="T64" fmla="*/ 260 w 495"/>
                    <a:gd name="T65" fmla="*/ 847 h 888"/>
                    <a:gd name="T66" fmla="*/ 264 w 495"/>
                    <a:gd name="T67" fmla="*/ 861 h 888"/>
                    <a:gd name="T68" fmla="*/ 272 w 495"/>
                    <a:gd name="T69" fmla="*/ 876 h 888"/>
                    <a:gd name="T70" fmla="*/ 286 w 495"/>
                    <a:gd name="T71" fmla="*/ 883 h 888"/>
                    <a:gd name="T72" fmla="*/ 301 w 495"/>
                    <a:gd name="T73" fmla="*/ 888 h 888"/>
                    <a:gd name="T74" fmla="*/ 311 w 495"/>
                    <a:gd name="T75" fmla="*/ 886 h 888"/>
                    <a:gd name="T76" fmla="*/ 325 w 495"/>
                    <a:gd name="T77" fmla="*/ 881 h 888"/>
                    <a:gd name="T78" fmla="*/ 335 w 495"/>
                    <a:gd name="T79" fmla="*/ 869 h 888"/>
                    <a:gd name="T80" fmla="*/ 342 w 495"/>
                    <a:gd name="T81" fmla="*/ 854 h 888"/>
                    <a:gd name="T82" fmla="*/ 342 w 495"/>
                    <a:gd name="T83" fmla="*/ 527 h 888"/>
                    <a:gd name="T84" fmla="*/ 340 w 495"/>
                    <a:gd name="T85" fmla="*/ 124 h 888"/>
                    <a:gd name="T86" fmla="*/ 345 w 495"/>
                    <a:gd name="T87" fmla="*/ 124 h 888"/>
                    <a:gd name="T88" fmla="*/ 427 w 495"/>
                    <a:gd name="T89" fmla="*/ 349 h 888"/>
                    <a:gd name="T90" fmla="*/ 429 w 495"/>
                    <a:gd name="T91" fmla="*/ 357 h 888"/>
                    <a:gd name="T92" fmla="*/ 444 w 495"/>
                    <a:gd name="T93" fmla="*/ 371 h 888"/>
                    <a:gd name="T94" fmla="*/ 463 w 495"/>
                    <a:gd name="T95" fmla="*/ 374 h 888"/>
                    <a:gd name="T96" fmla="*/ 471 w 495"/>
                    <a:gd name="T97" fmla="*/ 371 h 888"/>
                    <a:gd name="T98" fmla="*/ 483 w 495"/>
                    <a:gd name="T99" fmla="*/ 364 h 888"/>
                    <a:gd name="T100" fmla="*/ 495 w 495"/>
                    <a:gd name="T101" fmla="*/ 340 h 888"/>
                    <a:gd name="T102" fmla="*/ 495 w 495"/>
                    <a:gd name="T103" fmla="*/ 328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5" h="888">
                      <a:moveTo>
                        <a:pt x="495" y="328"/>
                      </a:moveTo>
                      <a:lnTo>
                        <a:pt x="403" y="53"/>
                      </a:lnTo>
                      <a:lnTo>
                        <a:pt x="403" y="53"/>
                      </a:lnTo>
                      <a:lnTo>
                        <a:pt x="400" y="41"/>
                      </a:lnTo>
                      <a:lnTo>
                        <a:pt x="398" y="32"/>
                      </a:lnTo>
                      <a:lnTo>
                        <a:pt x="391" y="22"/>
                      </a:lnTo>
                      <a:lnTo>
                        <a:pt x="386" y="15"/>
                      </a:lnTo>
                      <a:lnTo>
                        <a:pt x="376" y="10"/>
                      </a:lnTo>
                      <a:lnTo>
                        <a:pt x="366" y="5"/>
                      </a:lnTo>
                      <a:lnTo>
                        <a:pt x="357" y="0"/>
                      </a:lnTo>
                      <a:lnTo>
                        <a:pt x="345" y="0"/>
                      </a:lnTo>
                      <a:lnTo>
                        <a:pt x="146" y="0"/>
                      </a:lnTo>
                      <a:lnTo>
                        <a:pt x="146" y="0"/>
                      </a:lnTo>
                      <a:lnTo>
                        <a:pt x="131" y="3"/>
                      </a:lnTo>
                      <a:lnTo>
                        <a:pt x="116" y="7"/>
                      </a:lnTo>
                      <a:lnTo>
                        <a:pt x="104" y="17"/>
                      </a:lnTo>
                      <a:lnTo>
                        <a:pt x="97" y="27"/>
                      </a:lnTo>
                      <a:lnTo>
                        <a:pt x="97" y="27"/>
                      </a:lnTo>
                      <a:lnTo>
                        <a:pt x="92" y="39"/>
                      </a:lnTo>
                      <a:lnTo>
                        <a:pt x="90" y="39"/>
                      </a:lnTo>
                      <a:lnTo>
                        <a:pt x="90" y="39"/>
                      </a:lnTo>
                      <a:lnTo>
                        <a:pt x="90" y="44"/>
                      </a:lnTo>
                      <a:lnTo>
                        <a:pt x="0" y="328"/>
                      </a:lnTo>
                      <a:lnTo>
                        <a:pt x="0" y="328"/>
                      </a:lnTo>
                      <a:lnTo>
                        <a:pt x="0" y="335"/>
                      </a:lnTo>
                      <a:lnTo>
                        <a:pt x="0" y="342"/>
                      </a:lnTo>
                      <a:lnTo>
                        <a:pt x="2" y="354"/>
                      </a:lnTo>
                      <a:lnTo>
                        <a:pt x="12" y="366"/>
                      </a:lnTo>
                      <a:lnTo>
                        <a:pt x="17" y="371"/>
                      </a:lnTo>
                      <a:lnTo>
                        <a:pt x="24" y="374"/>
                      </a:lnTo>
                      <a:lnTo>
                        <a:pt x="24" y="374"/>
                      </a:lnTo>
                      <a:lnTo>
                        <a:pt x="32" y="374"/>
                      </a:lnTo>
                      <a:lnTo>
                        <a:pt x="39" y="374"/>
                      </a:lnTo>
                      <a:lnTo>
                        <a:pt x="51" y="371"/>
                      </a:lnTo>
                      <a:lnTo>
                        <a:pt x="61" y="362"/>
                      </a:lnTo>
                      <a:lnTo>
                        <a:pt x="66" y="357"/>
                      </a:lnTo>
                      <a:lnTo>
                        <a:pt x="68" y="349"/>
                      </a:lnTo>
                      <a:lnTo>
                        <a:pt x="138" y="124"/>
                      </a:lnTo>
                      <a:lnTo>
                        <a:pt x="138" y="124"/>
                      </a:lnTo>
                      <a:lnTo>
                        <a:pt x="146" y="124"/>
                      </a:lnTo>
                      <a:lnTo>
                        <a:pt x="153" y="124"/>
                      </a:lnTo>
                      <a:lnTo>
                        <a:pt x="46" y="527"/>
                      </a:lnTo>
                      <a:lnTo>
                        <a:pt x="155" y="527"/>
                      </a:lnTo>
                      <a:lnTo>
                        <a:pt x="155" y="847"/>
                      </a:lnTo>
                      <a:lnTo>
                        <a:pt x="155" y="847"/>
                      </a:lnTo>
                      <a:lnTo>
                        <a:pt x="155" y="854"/>
                      </a:lnTo>
                      <a:lnTo>
                        <a:pt x="158" y="861"/>
                      </a:lnTo>
                      <a:lnTo>
                        <a:pt x="160" y="869"/>
                      </a:lnTo>
                      <a:lnTo>
                        <a:pt x="167" y="876"/>
                      </a:lnTo>
                      <a:lnTo>
                        <a:pt x="172" y="881"/>
                      </a:lnTo>
                      <a:lnTo>
                        <a:pt x="180" y="883"/>
                      </a:lnTo>
                      <a:lnTo>
                        <a:pt x="187" y="886"/>
                      </a:lnTo>
                      <a:lnTo>
                        <a:pt x="194" y="888"/>
                      </a:lnTo>
                      <a:lnTo>
                        <a:pt x="194" y="888"/>
                      </a:lnTo>
                      <a:lnTo>
                        <a:pt x="204" y="886"/>
                      </a:lnTo>
                      <a:lnTo>
                        <a:pt x="211" y="883"/>
                      </a:lnTo>
                      <a:lnTo>
                        <a:pt x="218" y="881"/>
                      </a:lnTo>
                      <a:lnTo>
                        <a:pt x="223" y="876"/>
                      </a:lnTo>
                      <a:lnTo>
                        <a:pt x="231" y="869"/>
                      </a:lnTo>
                      <a:lnTo>
                        <a:pt x="233" y="861"/>
                      </a:lnTo>
                      <a:lnTo>
                        <a:pt x="235" y="854"/>
                      </a:lnTo>
                      <a:lnTo>
                        <a:pt x="235" y="847"/>
                      </a:lnTo>
                      <a:lnTo>
                        <a:pt x="235" y="527"/>
                      </a:lnTo>
                      <a:lnTo>
                        <a:pt x="260" y="527"/>
                      </a:lnTo>
                      <a:lnTo>
                        <a:pt x="260" y="847"/>
                      </a:lnTo>
                      <a:lnTo>
                        <a:pt x="260" y="847"/>
                      </a:lnTo>
                      <a:lnTo>
                        <a:pt x="262" y="854"/>
                      </a:lnTo>
                      <a:lnTo>
                        <a:pt x="264" y="861"/>
                      </a:lnTo>
                      <a:lnTo>
                        <a:pt x="267" y="869"/>
                      </a:lnTo>
                      <a:lnTo>
                        <a:pt x="272" y="876"/>
                      </a:lnTo>
                      <a:lnTo>
                        <a:pt x="279" y="881"/>
                      </a:lnTo>
                      <a:lnTo>
                        <a:pt x="286" y="883"/>
                      </a:lnTo>
                      <a:lnTo>
                        <a:pt x="294" y="886"/>
                      </a:lnTo>
                      <a:lnTo>
                        <a:pt x="301" y="888"/>
                      </a:lnTo>
                      <a:lnTo>
                        <a:pt x="301" y="888"/>
                      </a:lnTo>
                      <a:lnTo>
                        <a:pt x="311" y="886"/>
                      </a:lnTo>
                      <a:lnTo>
                        <a:pt x="318" y="883"/>
                      </a:lnTo>
                      <a:lnTo>
                        <a:pt x="325" y="881"/>
                      </a:lnTo>
                      <a:lnTo>
                        <a:pt x="330" y="876"/>
                      </a:lnTo>
                      <a:lnTo>
                        <a:pt x="335" y="869"/>
                      </a:lnTo>
                      <a:lnTo>
                        <a:pt x="340" y="861"/>
                      </a:lnTo>
                      <a:lnTo>
                        <a:pt x="342" y="854"/>
                      </a:lnTo>
                      <a:lnTo>
                        <a:pt x="342" y="847"/>
                      </a:lnTo>
                      <a:lnTo>
                        <a:pt x="342" y="527"/>
                      </a:lnTo>
                      <a:lnTo>
                        <a:pt x="451" y="527"/>
                      </a:lnTo>
                      <a:lnTo>
                        <a:pt x="340" y="124"/>
                      </a:lnTo>
                      <a:lnTo>
                        <a:pt x="345" y="124"/>
                      </a:lnTo>
                      <a:lnTo>
                        <a:pt x="345" y="124"/>
                      </a:lnTo>
                      <a:lnTo>
                        <a:pt x="352" y="124"/>
                      </a:lnTo>
                      <a:lnTo>
                        <a:pt x="427" y="349"/>
                      </a:lnTo>
                      <a:lnTo>
                        <a:pt x="427" y="349"/>
                      </a:lnTo>
                      <a:lnTo>
                        <a:pt x="429" y="357"/>
                      </a:lnTo>
                      <a:lnTo>
                        <a:pt x="434" y="362"/>
                      </a:lnTo>
                      <a:lnTo>
                        <a:pt x="444" y="371"/>
                      </a:lnTo>
                      <a:lnTo>
                        <a:pt x="459" y="374"/>
                      </a:lnTo>
                      <a:lnTo>
                        <a:pt x="463" y="374"/>
                      </a:lnTo>
                      <a:lnTo>
                        <a:pt x="471" y="371"/>
                      </a:lnTo>
                      <a:lnTo>
                        <a:pt x="471" y="371"/>
                      </a:lnTo>
                      <a:lnTo>
                        <a:pt x="478" y="369"/>
                      </a:lnTo>
                      <a:lnTo>
                        <a:pt x="483" y="364"/>
                      </a:lnTo>
                      <a:lnTo>
                        <a:pt x="493" y="354"/>
                      </a:lnTo>
                      <a:lnTo>
                        <a:pt x="495" y="340"/>
                      </a:lnTo>
                      <a:lnTo>
                        <a:pt x="495" y="332"/>
                      </a:lnTo>
                      <a:lnTo>
                        <a:pt x="495" y="328"/>
                      </a:lnTo>
                      <a:lnTo>
                        <a:pt x="495" y="3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9" name="组合 108"/>
              <p:cNvGrpSpPr/>
              <p:nvPr/>
            </p:nvGrpSpPr>
            <p:grpSpPr>
              <a:xfrm>
                <a:off x="6472127" y="4155926"/>
                <a:ext cx="294343" cy="643391"/>
                <a:chOff x="4421673" y="2233518"/>
                <a:chExt cx="785812" cy="1717675"/>
              </a:xfrm>
              <a:grpFill/>
            </p:grpSpPr>
            <p:sp>
              <p:nvSpPr>
                <p:cNvPr id="155" name="Freeform 5"/>
                <p:cNvSpPr/>
                <p:nvPr/>
              </p:nvSpPr>
              <p:spPr bwMode="auto">
                <a:xfrm>
                  <a:off x="4683610" y="2233518"/>
                  <a:ext cx="254000" cy="258763"/>
                </a:xfrm>
                <a:custGeom>
                  <a:avLst/>
                  <a:gdLst>
                    <a:gd name="T0" fmla="*/ 80 w 160"/>
                    <a:gd name="T1" fmla="*/ 163 h 163"/>
                    <a:gd name="T2" fmla="*/ 80 w 160"/>
                    <a:gd name="T3" fmla="*/ 163 h 163"/>
                    <a:gd name="T4" fmla="*/ 95 w 160"/>
                    <a:gd name="T5" fmla="*/ 160 h 163"/>
                    <a:gd name="T6" fmla="*/ 112 w 160"/>
                    <a:gd name="T7" fmla="*/ 155 h 163"/>
                    <a:gd name="T8" fmla="*/ 124 w 160"/>
                    <a:gd name="T9" fmla="*/ 148 h 163"/>
                    <a:gd name="T10" fmla="*/ 136 w 160"/>
                    <a:gd name="T11" fmla="*/ 138 h 163"/>
                    <a:gd name="T12" fmla="*/ 146 w 160"/>
                    <a:gd name="T13" fmla="*/ 126 h 163"/>
                    <a:gd name="T14" fmla="*/ 153 w 160"/>
                    <a:gd name="T15" fmla="*/ 112 h 163"/>
                    <a:gd name="T16" fmla="*/ 158 w 160"/>
                    <a:gd name="T17" fmla="*/ 97 h 163"/>
                    <a:gd name="T18" fmla="*/ 160 w 160"/>
                    <a:gd name="T19" fmla="*/ 80 h 163"/>
                    <a:gd name="T20" fmla="*/ 160 w 160"/>
                    <a:gd name="T21" fmla="*/ 80 h 163"/>
                    <a:gd name="T22" fmla="*/ 158 w 160"/>
                    <a:gd name="T23" fmla="*/ 66 h 163"/>
                    <a:gd name="T24" fmla="*/ 153 w 160"/>
                    <a:gd name="T25" fmla="*/ 49 h 163"/>
                    <a:gd name="T26" fmla="*/ 146 w 160"/>
                    <a:gd name="T27" fmla="*/ 36 h 163"/>
                    <a:gd name="T28" fmla="*/ 136 w 160"/>
                    <a:gd name="T29" fmla="*/ 24 h 163"/>
                    <a:gd name="T30" fmla="*/ 124 w 160"/>
                    <a:gd name="T31" fmla="*/ 15 h 163"/>
                    <a:gd name="T32" fmla="*/ 112 w 160"/>
                    <a:gd name="T33" fmla="*/ 7 h 163"/>
                    <a:gd name="T34" fmla="*/ 95 w 160"/>
                    <a:gd name="T35" fmla="*/ 2 h 163"/>
                    <a:gd name="T36" fmla="*/ 80 w 160"/>
                    <a:gd name="T37" fmla="*/ 0 h 163"/>
                    <a:gd name="T38" fmla="*/ 80 w 160"/>
                    <a:gd name="T39" fmla="*/ 0 h 163"/>
                    <a:gd name="T40" fmla="*/ 63 w 160"/>
                    <a:gd name="T41" fmla="*/ 2 h 163"/>
                    <a:gd name="T42" fmla="*/ 49 w 160"/>
                    <a:gd name="T43" fmla="*/ 7 h 163"/>
                    <a:gd name="T44" fmla="*/ 34 w 160"/>
                    <a:gd name="T45" fmla="*/ 15 h 163"/>
                    <a:gd name="T46" fmla="*/ 22 w 160"/>
                    <a:gd name="T47" fmla="*/ 24 h 163"/>
                    <a:gd name="T48" fmla="*/ 12 w 160"/>
                    <a:gd name="T49" fmla="*/ 36 h 163"/>
                    <a:gd name="T50" fmla="*/ 5 w 160"/>
                    <a:gd name="T51" fmla="*/ 49 h 163"/>
                    <a:gd name="T52" fmla="*/ 0 w 160"/>
                    <a:gd name="T53" fmla="*/ 66 h 163"/>
                    <a:gd name="T54" fmla="*/ 0 w 160"/>
                    <a:gd name="T55" fmla="*/ 80 h 163"/>
                    <a:gd name="T56" fmla="*/ 0 w 160"/>
                    <a:gd name="T57" fmla="*/ 80 h 163"/>
                    <a:gd name="T58" fmla="*/ 0 w 160"/>
                    <a:gd name="T59" fmla="*/ 97 h 163"/>
                    <a:gd name="T60" fmla="*/ 5 w 160"/>
                    <a:gd name="T61" fmla="*/ 112 h 163"/>
                    <a:gd name="T62" fmla="*/ 12 w 160"/>
                    <a:gd name="T63" fmla="*/ 126 h 163"/>
                    <a:gd name="T64" fmla="*/ 22 w 160"/>
                    <a:gd name="T65" fmla="*/ 138 h 163"/>
                    <a:gd name="T66" fmla="*/ 34 w 160"/>
                    <a:gd name="T67" fmla="*/ 148 h 163"/>
                    <a:gd name="T68" fmla="*/ 49 w 160"/>
                    <a:gd name="T69" fmla="*/ 155 h 163"/>
                    <a:gd name="T70" fmla="*/ 63 w 160"/>
                    <a:gd name="T71" fmla="*/ 160 h 163"/>
                    <a:gd name="T72" fmla="*/ 80 w 160"/>
                    <a:gd name="T73" fmla="*/ 163 h 163"/>
                    <a:gd name="T74" fmla="*/ 80 w 160"/>
                    <a:gd name="T75"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0" h="163">
                      <a:moveTo>
                        <a:pt x="80" y="163"/>
                      </a:moveTo>
                      <a:lnTo>
                        <a:pt x="80" y="163"/>
                      </a:lnTo>
                      <a:lnTo>
                        <a:pt x="95" y="160"/>
                      </a:lnTo>
                      <a:lnTo>
                        <a:pt x="112" y="155"/>
                      </a:lnTo>
                      <a:lnTo>
                        <a:pt x="124" y="148"/>
                      </a:lnTo>
                      <a:lnTo>
                        <a:pt x="136" y="138"/>
                      </a:lnTo>
                      <a:lnTo>
                        <a:pt x="146" y="126"/>
                      </a:lnTo>
                      <a:lnTo>
                        <a:pt x="153" y="112"/>
                      </a:lnTo>
                      <a:lnTo>
                        <a:pt x="158" y="97"/>
                      </a:lnTo>
                      <a:lnTo>
                        <a:pt x="160" y="80"/>
                      </a:lnTo>
                      <a:lnTo>
                        <a:pt x="160" y="80"/>
                      </a:lnTo>
                      <a:lnTo>
                        <a:pt x="158" y="66"/>
                      </a:lnTo>
                      <a:lnTo>
                        <a:pt x="153" y="49"/>
                      </a:lnTo>
                      <a:lnTo>
                        <a:pt x="146" y="36"/>
                      </a:lnTo>
                      <a:lnTo>
                        <a:pt x="136" y="24"/>
                      </a:lnTo>
                      <a:lnTo>
                        <a:pt x="124" y="15"/>
                      </a:lnTo>
                      <a:lnTo>
                        <a:pt x="112" y="7"/>
                      </a:lnTo>
                      <a:lnTo>
                        <a:pt x="95" y="2"/>
                      </a:lnTo>
                      <a:lnTo>
                        <a:pt x="80" y="0"/>
                      </a:lnTo>
                      <a:lnTo>
                        <a:pt x="80" y="0"/>
                      </a:lnTo>
                      <a:lnTo>
                        <a:pt x="63" y="2"/>
                      </a:lnTo>
                      <a:lnTo>
                        <a:pt x="49" y="7"/>
                      </a:lnTo>
                      <a:lnTo>
                        <a:pt x="34" y="15"/>
                      </a:lnTo>
                      <a:lnTo>
                        <a:pt x="22" y="24"/>
                      </a:lnTo>
                      <a:lnTo>
                        <a:pt x="12" y="36"/>
                      </a:lnTo>
                      <a:lnTo>
                        <a:pt x="5" y="49"/>
                      </a:lnTo>
                      <a:lnTo>
                        <a:pt x="0" y="66"/>
                      </a:lnTo>
                      <a:lnTo>
                        <a:pt x="0" y="80"/>
                      </a:lnTo>
                      <a:lnTo>
                        <a:pt x="0" y="80"/>
                      </a:lnTo>
                      <a:lnTo>
                        <a:pt x="0" y="97"/>
                      </a:lnTo>
                      <a:lnTo>
                        <a:pt x="5" y="112"/>
                      </a:lnTo>
                      <a:lnTo>
                        <a:pt x="12" y="126"/>
                      </a:lnTo>
                      <a:lnTo>
                        <a:pt x="22" y="138"/>
                      </a:lnTo>
                      <a:lnTo>
                        <a:pt x="34" y="148"/>
                      </a:lnTo>
                      <a:lnTo>
                        <a:pt x="49" y="155"/>
                      </a:lnTo>
                      <a:lnTo>
                        <a:pt x="63" y="160"/>
                      </a:lnTo>
                      <a:lnTo>
                        <a:pt x="80" y="163"/>
                      </a:lnTo>
                      <a:lnTo>
                        <a:pt x="80" y="1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6"/>
                <p:cNvSpPr/>
                <p:nvPr/>
              </p:nvSpPr>
              <p:spPr bwMode="auto">
                <a:xfrm>
                  <a:off x="4421673" y="2541493"/>
                  <a:ext cx="785812" cy="1409700"/>
                </a:xfrm>
                <a:custGeom>
                  <a:avLst/>
                  <a:gdLst>
                    <a:gd name="T0" fmla="*/ 403 w 495"/>
                    <a:gd name="T1" fmla="*/ 53 h 888"/>
                    <a:gd name="T2" fmla="*/ 400 w 495"/>
                    <a:gd name="T3" fmla="*/ 41 h 888"/>
                    <a:gd name="T4" fmla="*/ 391 w 495"/>
                    <a:gd name="T5" fmla="*/ 22 h 888"/>
                    <a:gd name="T6" fmla="*/ 376 w 495"/>
                    <a:gd name="T7" fmla="*/ 10 h 888"/>
                    <a:gd name="T8" fmla="*/ 357 w 495"/>
                    <a:gd name="T9" fmla="*/ 0 h 888"/>
                    <a:gd name="T10" fmla="*/ 146 w 495"/>
                    <a:gd name="T11" fmla="*/ 0 h 888"/>
                    <a:gd name="T12" fmla="*/ 131 w 495"/>
                    <a:gd name="T13" fmla="*/ 3 h 888"/>
                    <a:gd name="T14" fmla="*/ 104 w 495"/>
                    <a:gd name="T15" fmla="*/ 17 h 888"/>
                    <a:gd name="T16" fmla="*/ 97 w 495"/>
                    <a:gd name="T17" fmla="*/ 27 h 888"/>
                    <a:gd name="T18" fmla="*/ 90 w 495"/>
                    <a:gd name="T19" fmla="*/ 39 h 888"/>
                    <a:gd name="T20" fmla="*/ 90 w 495"/>
                    <a:gd name="T21" fmla="*/ 44 h 888"/>
                    <a:gd name="T22" fmla="*/ 0 w 495"/>
                    <a:gd name="T23" fmla="*/ 328 h 888"/>
                    <a:gd name="T24" fmla="*/ 0 w 495"/>
                    <a:gd name="T25" fmla="*/ 342 h 888"/>
                    <a:gd name="T26" fmla="*/ 12 w 495"/>
                    <a:gd name="T27" fmla="*/ 366 h 888"/>
                    <a:gd name="T28" fmla="*/ 24 w 495"/>
                    <a:gd name="T29" fmla="*/ 374 h 888"/>
                    <a:gd name="T30" fmla="*/ 32 w 495"/>
                    <a:gd name="T31" fmla="*/ 374 h 888"/>
                    <a:gd name="T32" fmla="*/ 51 w 495"/>
                    <a:gd name="T33" fmla="*/ 371 h 888"/>
                    <a:gd name="T34" fmla="*/ 66 w 495"/>
                    <a:gd name="T35" fmla="*/ 357 h 888"/>
                    <a:gd name="T36" fmla="*/ 138 w 495"/>
                    <a:gd name="T37" fmla="*/ 124 h 888"/>
                    <a:gd name="T38" fmla="*/ 146 w 495"/>
                    <a:gd name="T39" fmla="*/ 124 h 888"/>
                    <a:gd name="T40" fmla="*/ 46 w 495"/>
                    <a:gd name="T41" fmla="*/ 527 h 888"/>
                    <a:gd name="T42" fmla="*/ 155 w 495"/>
                    <a:gd name="T43" fmla="*/ 847 h 888"/>
                    <a:gd name="T44" fmla="*/ 155 w 495"/>
                    <a:gd name="T45" fmla="*/ 854 h 888"/>
                    <a:gd name="T46" fmla="*/ 160 w 495"/>
                    <a:gd name="T47" fmla="*/ 869 h 888"/>
                    <a:gd name="T48" fmla="*/ 172 w 495"/>
                    <a:gd name="T49" fmla="*/ 881 h 888"/>
                    <a:gd name="T50" fmla="*/ 187 w 495"/>
                    <a:gd name="T51" fmla="*/ 886 h 888"/>
                    <a:gd name="T52" fmla="*/ 194 w 495"/>
                    <a:gd name="T53" fmla="*/ 888 h 888"/>
                    <a:gd name="T54" fmla="*/ 211 w 495"/>
                    <a:gd name="T55" fmla="*/ 883 h 888"/>
                    <a:gd name="T56" fmla="*/ 223 w 495"/>
                    <a:gd name="T57" fmla="*/ 876 h 888"/>
                    <a:gd name="T58" fmla="*/ 233 w 495"/>
                    <a:gd name="T59" fmla="*/ 861 h 888"/>
                    <a:gd name="T60" fmla="*/ 235 w 495"/>
                    <a:gd name="T61" fmla="*/ 847 h 888"/>
                    <a:gd name="T62" fmla="*/ 260 w 495"/>
                    <a:gd name="T63" fmla="*/ 527 h 888"/>
                    <a:gd name="T64" fmla="*/ 260 w 495"/>
                    <a:gd name="T65" fmla="*/ 847 h 888"/>
                    <a:gd name="T66" fmla="*/ 264 w 495"/>
                    <a:gd name="T67" fmla="*/ 861 h 888"/>
                    <a:gd name="T68" fmla="*/ 272 w 495"/>
                    <a:gd name="T69" fmla="*/ 876 h 888"/>
                    <a:gd name="T70" fmla="*/ 286 w 495"/>
                    <a:gd name="T71" fmla="*/ 883 h 888"/>
                    <a:gd name="T72" fmla="*/ 301 w 495"/>
                    <a:gd name="T73" fmla="*/ 888 h 888"/>
                    <a:gd name="T74" fmla="*/ 311 w 495"/>
                    <a:gd name="T75" fmla="*/ 886 h 888"/>
                    <a:gd name="T76" fmla="*/ 325 w 495"/>
                    <a:gd name="T77" fmla="*/ 881 h 888"/>
                    <a:gd name="T78" fmla="*/ 335 w 495"/>
                    <a:gd name="T79" fmla="*/ 869 h 888"/>
                    <a:gd name="T80" fmla="*/ 342 w 495"/>
                    <a:gd name="T81" fmla="*/ 854 h 888"/>
                    <a:gd name="T82" fmla="*/ 342 w 495"/>
                    <a:gd name="T83" fmla="*/ 527 h 888"/>
                    <a:gd name="T84" fmla="*/ 340 w 495"/>
                    <a:gd name="T85" fmla="*/ 124 h 888"/>
                    <a:gd name="T86" fmla="*/ 345 w 495"/>
                    <a:gd name="T87" fmla="*/ 124 h 888"/>
                    <a:gd name="T88" fmla="*/ 427 w 495"/>
                    <a:gd name="T89" fmla="*/ 349 h 888"/>
                    <a:gd name="T90" fmla="*/ 429 w 495"/>
                    <a:gd name="T91" fmla="*/ 357 h 888"/>
                    <a:gd name="T92" fmla="*/ 444 w 495"/>
                    <a:gd name="T93" fmla="*/ 371 h 888"/>
                    <a:gd name="T94" fmla="*/ 463 w 495"/>
                    <a:gd name="T95" fmla="*/ 374 h 888"/>
                    <a:gd name="T96" fmla="*/ 471 w 495"/>
                    <a:gd name="T97" fmla="*/ 371 h 888"/>
                    <a:gd name="T98" fmla="*/ 483 w 495"/>
                    <a:gd name="T99" fmla="*/ 364 h 888"/>
                    <a:gd name="T100" fmla="*/ 495 w 495"/>
                    <a:gd name="T101" fmla="*/ 340 h 888"/>
                    <a:gd name="T102" fmla="*/ 495 w 495"/>
                    <a:gd name="T103" fmla="*/ 328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5" h="888">
                      <a:moveTo>
                        <a:pt x="495" y="328"/>
                      </a:moveTo>
                      <a:lnTo>
                        <a:pt x="403" y="53"/>
                      </a:lnTo>
                      <a:lnTo>
                        <a:pt x="403" y="53"/>
                      </a:lnTo>
                      <a:lnTo>
                        <a:pt x="400" y="41"/>
                      </a:lnTo>
                      <a:lnTo>
                        <a:pt x="398" y="32"/>
                      </a:lnTo>
                      <a:lnTo>
                        <a:pt x="391" y="22"/>
                      </a:lnTo>
                      <a:lnTo>
                        <a:pt x="386" y="15"/>
                      </a:lnTo>
                      <a:lnTo>
                        <a:pt x="376" y="10"/>
                      </a:lnTo>
                      <a:lnTo>
                        <a:pt x="366" y="5"/>
                      </a:lnTo>
                      <a:lnTo>
                        <a:pt x="357" y="0"/>
                      </a:lnTo>
                      <a:lnTo>
                        <a:pt x="345" y="0"/>
                      </a:lnTo>
                      <a:lnTo>
                        <a:pt x="146" y="0"/>
                      </a:lnTo>
                      <a:lnTo>
                        <a:pt x="146" y="0"/>
                      </a:lnTo>
                      <a:lnTo>
                        <a:pt x="131" y="3"/>
                      </a:lnTo>
                      <a:lnTo>
                        <a:pt x="116" y="7"/>
                      </a:lnTo>
                      <a:lnTo>
                        <a:pt x="104" y="17"/>
                      </a:lnTo>
                      <a:lnTo>
                        <a:pt x="97" y="27"/>
                      </a:lnTo>
                      <a:lnTo>
                        <a:pt x="97" y="27"/>
                      </a:lnTo>
                      <a:lnTo>
                        <a:pt x="92" y="39"/>
                      </a:lnTo>
                      <a:lnTo>
                        <a:pt x="90" y="39"/>
                      </a:lnTo>
                      <a:lnTo>
                        <a:pt x="90" y="39"/>
                      </a:lnTo>
                      <a:lnTo>
                        <a:pt x="90" y="44"/>
                      </a:lnTo>
                      <a:lnTo>
                        <a:pt x="0" y="328"/>
                      </a:lnTo>
                      <a:lnTo>
                        <a:pt x="0" y="328"/>
                      </a:lnTo>
                      <a:lnTo>
                        <a:pt x="0" y="335"/>
                      </a:lnTo>
                      <a:lnTo>
                        <a:pt x="0" y="342"/>
                      </a:lnTo>
                      <a:lnTo>
                        <a:pt x="2" y="354"/>
                      </a:lnTo>
                      <a:lnTo>
                        <a:pt x="12" y="366"/>
                      </a:lnTo>
                      <a:lnTo>
                        <a:pt x="17" y="371"/>
                      </a:lnTo>
                      <a:lnTo>
                        <a:pt x="24" y="374"/>
                      </a:lnTo>
                      <a:lnTo>
                        <a:pt x="24" y="374"/>
                      </a:lnTo>
                      <a:lnTo>
                        <a:pt x="32" y="374"/>
                      </a:lnTo>
                      <a:lnTo>
                        <a:pt x="39" y="374"/>
                      </a:lnTo>
                      <a:lnTo>
                        <a:pt x="51" y="371"/>
                      </a:lnTo>
                      <a:lnTo>
                        <a:pt x="61" y="362"/>
                      </a:lnTo>
                      <a:lnTo>
                        <a:pt x="66" y="357"/>
                      </a:lnTo>
                      <a:lnTo>
                        <a:pt x="68" y="349"/>
                      </a:lnTo>
                      <a:lnTo>
                        <a:pt x="138" y="124"/>
                      </a:lnTo>
                      <a:lnTo>
                        <a:pt x="138" y="124"/>
                      </a:lnTo>
                      <a:lnTo>
                        <a:pt x="146" y="124"/>
                      </a:lnTo>
                      <a:lnTo>
                        <a:pt x="153" y="124"/>
                      </a:lnTo>
                      <a:lnTo>
                        <a:pt x="46" y="527"/>
                      </a:lnTo>
                      <a:lnTo>
                        <a:pt x="155" y="527"/>
                      </a:lnTo>
                      <a:lnTo>
                        <a:pt x="155" y="847"/>
                      </a:lnTo>
                      <a:lnTo>
                        <a:pt x="155" y="847"/>
                      </a:lnTo>
                      <a:lnTo>
                        <a:pt x="155" y="854"/>
                      </a:lnTo>
                      <a:lnTo>
                        <a:pt x="158" y="861"/>
                      </a:lnTo>
                      <a:lnTo>
                        <a:pt x="160" y="869"/>
                      </a:lnTo>
                      <a:lnTo>
                        <a:pt x="167" y="876"/>
                      </a:lnTo>
                      <a:lnTo>
                        <a:pt x="172" y="881"/>
                      </a:lnTo>
                      <a:lnTo>
                        <a:pt x="180" y="883"/>
                      </a:lnTo>
                      <a:lnTo>
                        <a:pt x="187" y="886"/>
                      </a:lnTo>
                      <a:lnTo>
                        <a:pt x="194" y="888"/>
                      </a:lnTo>
                      <a:lnTo>
                        <a:pt x="194" y="888"/>
                      </a:lnTo>
                      <a:lnTo>
                        <a:pt x="204" y="886"/>
                      </a:lnTo>
                      <a:lnTo>
                        <a:pt x="211" y="883"/>
                      </a:lnTo>
                      <a:lnTo>
                        <a:pt x="218" y="881"/>
                      </a:lnTo>
                      <a:lnTo>
                        <a:pt x="223" y="876"/>
                      </a:lnTo>
                      <a:lnTo>
                        <a:pt x="231" y="869"/>
                      </a:lnTo>
                      <a:lnTo>
                        <a:pt x="233" y="861"/>
                      </a:lnTo>
                      <a:lnTo>
                        <a:pt x="235" y="854"/>
                      </a:lnTo>
                      <a:lnTo>
                        <a:pt x="235" y="847"/>
                      </a:lnTo>
                      <a:lnTo>
                        <a:pt x="235" y="527"/>
                      </a:lnTo>
                      <a:lnTo>
                        <a:pt x="260" y="527"/>
                      </a:lnTo>
                      <a:lnTo>
                        <a:pt x="260" y="847"/>
                      </a:lnTo>
                      <a:lnTo>
                        <a:pt x="260" y="847"/>
                      </a:lnTo>
                      <a:lnTo>
                        <a:pt x="262" y="854"/>
                      </a:lnTo>
                      <a:lnTo>
                        <a:pt x="264" y="861"/>
                      </a:lnTo>
                      <a:lnTo>
                        <a:pt x="267" y="869"/>
                      </a:lnTo>
                      <a:lnTo>
                        <a:pt x="272" y="876"/>
                      </a:lnTo>
                      <a:lnTo>
                        <a:pt x="279" y="881"/>
                      </a:lnTo>
                      <a:lnTo>
                        <a:pt x="286" y="883"/>
                      </a:lnTo>
                      <a:lnTo>
                        <a:pt x="294" y="886"/>
                      </a:lnTo>
                      <a:lnTo>
                        <a:pt x="301" y="888"/>
                      </a:lnTo>
                      <a:lnTo>
                        <a:pt x="301" y="888"/>
                      </a:lnTo>
                      <a:lnTo>
                        <a:pt x="311" y="886"/>
                      </a:lnTo>
                      <a:lnTo>
                        <a:pt x="318" y="883"/>
                      </a:lnTo>
                      <a:lnTo>
                        <a:pt x="325" y="881"/>
                      </a:lnTo>
                      <a:lnTo>
                        <a:pt x="330" y="876"/>
                      </a:lnTo>
                      <a:lnTo>
                        <a:pt x="335" y="869"/>
                      </a:lnTo>
                      <a:lnTo>
                        <a:pt x="340" y="861"/>
                      </a:lnTo>
                      <a:lnTo>
                        <a:pt x="342" y="854"/>
                      </a:lnTo>
                      <a:lnTo>
                        <a:pt x="342" y="847"/>
                      </a:lnTo>
                      <a:lnTo>
                        <a:pt x="342" y="527"/>
                      </a:lnTo>
                      <a:lnTo>
                        <a:pt x="451" y="527"/>
                      </a:lnTo>
                      <a:lnTo>
                        <a:pt x="340" y="124"/>
                      </a:lnTo>
                      <a:lnTo>
                        <a:pt x="345" y="124"/>
                      </a:lnTo>
                      <a:lnTo>
                        <a:pt x="345" y="124"/>
                      </a:lnTo>
                      <a:lnTo>
                        <a:pt x="352" y="124"/>
                      </a:lnTo>
                      <a:lnTo>
                        <a:pt x="427" y="349"/>
                      </a:lnTo>
                      <a:lnTo>
                        <a:pt x="427" y="349"/>
                      </a:lnTo>
                      <a:lnTo>
                        <a:pt x="429" y="357"/>
                      </a:lnTo>
                      <a:lnTo>
                        <a:pt x="434" y="362"/>
                      </a:lnTo>
                      <a:lnTo>
                        <a:pt x="444" y="371"/>
                      </a:lnTo>
                      <a:lnTo>
                        <a:pt x="459" y="374"/>
                      </a:lnTo>
                      <a:lnTo>
                        <a:pt x="463" y="374"/>
                      </a:lnTo>
                      <a:lnTo>
                        <a:pt x="471" y="371"/>
                      </a:lnTo>
                      <a:lnTo>
                        <a:pt x="471" y="371"/>
                      </a:lnTo>
                      <a:lnTo>
                        <a:pt x="478" y="369"/>
                      </a:lnTo>
                      <a:lnTo>
                        <a:pt x="483" y="364"/>
                      </a:lnTo>
                      <a:lnTo>
                        <a:pt x="493" y="354"/>
                      </a:lnTo>
                      <a:lnTo>
                        <a:pt x="495" y="340"/>
                      </a:lnTo>
                      <a:lnTo>
                        <a:pt x="495" y="332"/>
                      </a:lnTo>
                      <a:lnTo>
                        <a:pt x="495" y="328"/>
                      </a:lnTo>
                      <a:lnTo>
                        <a:pt x="495" y="3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10" name="组合 109"/>
              <p:cNvGrpSpPr/>
              <p:nvPr/>
            </p:nvGrpSpPr>
            <p:grpSpPr>
              <a:xfrm>
                <a:off x="6196541" y="4155926"/>
                <a:ext cx="294343" cy="643391"/>
                <a:chOff x="4421673" y="2233518"/>
                <a:chExt cx="785812" cy="1717675"/>
              </a:xfrm>
              <a:grpFill/>
            </p:grpSpPr>
            <p:sp>
              <p:nvSpPr>
                <p:cNvPr id="153" name="Freeform 5"/>
                <p:cNvSpPr/>
                <p:nvPr/>
              </p:nvSpPr>
              <p:spPr bwMode="auto">
                <a:xfrm>
                  <a:off x="4683610" y="2233518"/>
                  <a:ext cx="254000" cy="258763"/>
                </a:xfrm>
                <a:custGeom>
                  <a:avLst/>
                  <a:gdLst>
                    <a:gd name="T0" fmla="*/ 80 w 160"/>
                    <a:gd name="T1" fmla="*/ 163 h 163"/>
                    <a:gd name="T2" fmla="*/ 80 w 160"/>
                    <a:gd name="T3" fmla="*/ 163 h 163"/>
                    <a:gd name="T4" fmla="*/ 95 w 160"/>
                    <a:gd name="T5" fmla="*/ 160 h 163"/>
                    <a:gd name="T6" fmla="*/ 112 w 160"/>
                    <a:gd name="T7" fmla="*/ 155 h 163"/>
                    <a:gd name="T8" fmla="*/ 124 w 160"/>
                    <a:gd name="T9" fmla="*/ 148 h 163"/>
                    <a:gd name="T10" fmla="*/ 136 w 160"/>
                    <a:gd name="T11" fmla="*/ 138 h 163"/>
                    <a:gd name="T12" fmla="*/ 146 w 160"/>
                    <a:gd name="T13" fmla="*/ 126 h 163"/>
                    <a:gd name="T14" fmla="*/ 153 w 160"/>
                    <a:gd name="T15" fmla="*/ 112 h 163"/>
                    <a:gd name="T16" fmla="*/ 158 w 160"/>
                    <a:gd name="T17" fmla="*/ 97 h 163"/>
                    <a:gd name="T18" fmla="*/ 160 w 160"/>
                    <a:gd name="T19" fmla="*/ 80 h 163"/>
                    <a:gd name="T20" fmla="*/ 160 w 160"/>
                    <a:gd name="T21" fmla="*/ 80 h 163"/>
                    <a:gd name="T22" fmla="*/ 158 w 160"/>
                    <a:gd name="T23" fmla="*/ 66 h 163"/>
                    <a:gd name="T24" fmla="*/ 153 w 160"/>
                    <a:gd name="T25" fmla="*/ 49 h 163"/>
                    <a:gd name="T26" fmla="*/ 146 w 160"/>
                    <a:gd name="T27" fmla="*/ 36 h 163"/>
                    <a:gd name="T28" fmla="*/ 136 w 160"/>
                    <a:gd name="T29" fmla="*/ 24 h 163"/>
                    <a:gd name="T30" fmla="*/ 124 w 160"/>
                    <a:gd name="T31" fmla="*/ 15 h 163"/>
                    <a:gd name="T32" fmla="*/ 112 w 160"/>
                    <a:gd name="T33" fmla="*/ 7 h 163"/>
                    <a:gd name="T34" fmla="*/ 95 w 160"/>
                    <a:gd name="T35" fmla="*/ 2 h 163"/>
                    <a:gd name="T36" fmla="*/ 80 w 160"/>
                    <a:gd name="T37" fmla="*/ 0 h 163"/>
                    <a:gd name="T38" fmla="*/ 80 w 160"/>
                    <a:gd name="T39" fmla="*/ 0 h 163"/>
                    <a:gd name="T40" fmla="*/ 63 w 160"/>
                    <a:gd name="T41" fmla="*/ 2 h 163"/>
                    <a:gd name="T42" fmla="*/ 49 w 160"/>
                    <a:gd name="T43" fmla="*/ 7 h 163"/>
                    <a:gd name="T44" fmla="*/ 34 w 160"/>
                    <a:gd name="T45" fmla="*/ 15 h 163"/>
                    <a:gd name="T46" fmla="*/ 22 w 160"/>
                    <a:gd name="T47" fmla="*/ 24 h 163"/>
                    <a:gd name="T48" fmla="*/ 12 w 160"/>
                    <a:gd name="T49" fmla="*/ 36 h 163"/>
                    <a:gd name="T50" fmla="*/ 5 w 160"/>
                    <a:gd name="T51" fmla="*/ 49 h 163"/>
                    <a:gd name="T52" fmla="*/ 0 w 160"/>
                    <a:gd name="T53" fmla="*/ 66 h 163"/>
                    <a:gd name="T54" fmla="*/ 0 w 160"/>
                    <a:gd name="T55" fmla="*/ 80 h 163"/>
                    <a:gd name="T56" fmla="*/ 0 w 160"/>
                    <a:gd name="T57" fmla="*/ 80 h 163"/>
                    <a:gd name="T58" fmla="*/ 0 w 160"/>
                    <a:gd name="T59" fmla="*/ 97 h 163"/>
                    <a:gd name="T60" fmla="*/ 5 w 160"/>
                    <a:gd name="T61" fmla="*/ 112 h 163"/>
                    <a:gd name="T62" fmla="*/ 12 w 160"/>
                    <a:gd name="T63" fmla="*/ 126 h 163"/>
                    <a:gd name="T64" fmla="*/ 22 w 160"/>
                    <a:gd name="T65" fmla="*/ 138 h 163"/>
                    <a:gd name="T66" fmla="*/ 34 w 160"/>
                    <a:gd name="T67" fmla="*/ 148 h 163"/>
                    <a:gd name="T68" fmla="*/ 49 w 160"/>
                    <a:gd name="T69" fmla="*/ 155 h 163"/>
                    <a:gd name="T70" fmla="*/ 63 w 160"/>
                    <a:gd name="T71" fmla="*/ 160 h 163"/>
                    <a:gd name="T72" fmla="*/ 80 w 160"/>
                    <a:gd name="T73" fmla="*/ 163 h 163"/>
                    <a:gd name="T74" fmla="*/ 80 w 160"/>
                    <a:gd name="T75"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0" h="163">
                      <a:moveTo>
                        <a:pt x="80" y="163"/>
                      </a:moveTo>
                      <a:lnTo>
                        <a:pt x="80" y="163"/>
                      </a:lnTo>
                      <a:lnTo>
                        <a:pt x="95" y="160"/>
                      </a:lnTo>
                      <a:lnTo>
                        <a:pt x="112" y="155"/>
                      </a:lnTo>
                      <a:lnTo>
                        <a:pt x="124" y="148"/>
                      </a:lnTo>
                      <a:lnTo>
                        <a:pt x="136" y="138"/>
                      </a:lnTo>
                      <a:lnTo>
                        <a:pt x="146" y="126"/>
                      </a:lnTo>
                      <a:lnTo>
                        <a:pt x="153" y="112"/>
                      </a:lnTo>
                      <a:lnTo>
                        <a:pt x="158" y="97"/>
                      </a:lnTo>
                      <a:lnTo>
                        <a:pt x="160" y="80"/>
                      </a:lnTo>
                      <a:lnTo>
                        <a:pt x="160" y="80"/>
                      </a:lnTo>
                      <a:lnTo>
                        <a:pt x="158" y="66"/>
                      </a:lnTo>
                      <a:lnTo>
                        <a:pt x="153" y="49"/>
                      </a:lnTo>
                      <a:lnTo>
                        <a:pt x="146" y="36"/>
                      </a:lnTo>
                      <a:lnTo>
                        <a:pt x="136" y="24"/>
                      </a:lnTo>
                      <a:lnTo>
                        <a:pt x="124" y="15"/>
                      </a:lnTo>
                      <a:lnTo>
                        <a:pt x="112" y="7"/>
                      </a:lnTo>
                      <a:lnTo>
                        <a:pt x="95" y="2"/>
                      </a:lnTo>
                      <a:lnTo>
                        <a:pt x="80" y="0"/>
                      </a:lnTo>
                      <a:lnTo>
                        <a:pt x="80" y="0"/>
                      </a:lnTo>
                      <a:lnTo>
                        <a:pt x="63" y="2"/>
                      </a:lnTo>
                      <a:lnTo>
                        <a:pt x="49" y="7"/>
                      </a:lnTo>
                      <a:lnTo>
                        <a:pt x="34" y="15"/>
                      </a:lnTo>
                      <a:lnTo>
                        <a:pt x="22" y="24"/>
                      </a:lnTo>
                      <a:lnTo>
                        <a:pt x="12" y="36"/>
                      </a:lnTo>
                      <a:lnTo>
                        <a:pt x="5" y="49"/>
                      </a:lnTo>
                      <a:lnTo>
                        <a:pt x="0" y="66"/>
                      </a:lnTo>
                      <a:lnTo>
                        <a:pt x="0" y="80"/>
                      </a:lnTo>
                      <a:lnTo>
                        <a:pt x="0" y="80"/>
                      </a:lnTo>
                      <a:lnTo>
                        <a:pt x="0" y="97"/>
                      </a:lnTo>
                      <a:lnTo>
                        <a:pt x="5" y="112"/>
                      </a:lnTo>
                      <a:lnTo>
                        <a:pt x="12" y="126"/>
                      </a:lnTo>
                      <a:lnTo>
                        <a:pt x="22" y="138"/>
                      </a:lnTo>
                      <a:lnTo>
                        <a:pt x="34" y="148"/>
                      </a:lnTo>
                      <a:lnTo>
                        <a:pt x="49" y="155"/>
                      </a:lnTo>
                      <a:lnTo>
                        <a:pt x="63" y="160"/>
                      </a:lnTo>
                      <a:lnTo>
                        <a:pt x="80" y="163"/>
                      </a:lnTo>
                      <a:lnTo>
                        <a:pt x="80" y="1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6"/>
                <p:cNvSpPr/>
                <p:nvPr/>
              </p:nvSpPr>
              <p:spPr bwMode="auto">
                <a:xfrm>
                  <a:off x="4421673" y="2541493"/>
                  <a:ext cx="785812" cy="1409700"/>
                </a:xfrm>
                <a:custGeom>
                  <a:avLst/>
                  <a:gdLst>
                    <a:gd name="T0" fmla="*/ 403 w 495"/>
                    <a:gd name="T1" fmla="*/ 53 h 888"/>
                    <a:gd name="T2" fmla="*/ 400 w 495"/>
                    <a:gd name="T3" fmla="*/ 41 h 888"/>
                    <a:gd name="T4" fmla="*/ 391 w 495"/>
                    <a:gd name="T5" fmla="*/ 22 h 888"/>
                    <a:gd name="T6" fmla="*/ 376 w 495"/>
                    <a:gd name="T7" fmla="*/ 10 h 888"/>
                    <a:gd name="T8" fmla="*/ 357 w 495"/>
                    <a:gd name="T9" fmla="*/ 0 h 888"/>
                    <a:gd name="T10" fmla="*/ 146 w 495"/>
                    <a:gd name="T11" fmla="*/ 0 h 888"/>
                    <a:gd name="T12" fmla="*/ 131 w 495"/>
                    <a:gd name="T13" fmla="*/ 3 h 888"/>
                    <a:gd name="T14" fmla="*/ 104 w 495"/>
                    <a:gd name="T15" fmla="*/ 17 h 888"/>
                    <a:gd name="T16" fmla="*/ 97 w 495"/>
                    <a:gd name="T17" fmla="*/ 27 h 888"/>
                    <a:gd name="T18" fmla="*/ 90 w 495"/>
                    <a:gd name="T19" fmla="*/ 39 h 888"/>
                    <a:gd name="T20" fmla="*/ 90 w 495"/>
                    <a:gd name="T21" fmla="*/ 44 h 888"/>
                    <a:gd name="T22" fmla="*/ 0 w 495"/>
                    <a:gd name="T23" fmla="*/ 328 h 888"/>
                    <a:gd name="T24" fmla="*/ 0 w 495"/>
                    <a:gd name="T25" fmla="*/ 342 h 888"/>
                    <a:gd name="T26" fmla="*/ 12 w 495"/>
                    <a:gd name="T27" fmla="*/ 366 h 888"/>
                    <a:gd name="T28" fmla="*/ 24 w 495"/>
                    <a:gd name="T29" fmla="*/ 374 h 888"/>
                    <a:gd name="T30" fmla="*/ 32 w 495"/>
                    <a:gd name="T31" fmla="*/ 374 h 888"/>
                    <a:gd name="T32" fmla="*/ 51 w 495"/>
                    <a:gd name="T33" fmla="*/ 371 h 888"/>
                    <a:gd name="T34" fmla="*/ 66 w 495"/>
                    <a:gd name="T35" fmla="*/ 357 h 888"/>
                    <a:gd name="T36" fmla="*/ 138 w 495"/>
                    <a:gd name="T37" fmla="*/ 124 h 888"/>
                    <a:gd name="T38" fmla="*/ 146 w 495"/>
                    <a:gd name="T39" fmla="*/ 124 h 888"/>
                    <a:gd name="T40" fmla="*/ 46 w 495"/>
                    <a:gd name="T41" fmla="*/ 527 h 888"/>
                    <a:gd name="T42" fmla="*/ 155 w 495"/>
                    <a:gd name="T43" fmla="*/ 847 h 888"/>
                    <a:gd name="T44" fmla="*/ 155 w 495"/>
                    <a:gd name="T45" fmla="*/ 854 h 888"/>
                    <a:gd name="T46" fmla="*/ 160 w 495"/>
                    <a:gd name="T47" fmla="*/ 869 h 888"/>
                    <a:gd name="T48" fmla="*/ 172 w 495"/>
                    <a:gd name="T49" fmla="*/ 881 h 888"/>
                    <a:gd name="T50" fmla="*/ 187 w 495"/>
                    <a:gd name="T51" fmla="*/ 886 h 888"/>
                    <a:gd name="T52" fmla="*/ 194 w 495"/>
                    <a:gd name="T53" fmla="*/ 888 h 888"/>
                    <a:gd name="T54" fmla="*/ 211 w 495"/>
                    <a:gd name="T55" fmla="*/ 883 h 888"/>
                    <a:gd name="T56" fmla="*/ 223 w 495"/>
                    <a:gd name="T57" fmla="*/ 876 h 888"/>
                    <a:gd name="T58" fmla="*/ 233 w 495"/>
                    <a:gd name="T59" fmla="*/ 861 h 888"/>
                    <a:gd name="T60" fmla="*/ 235 w 495"/>
                    <a:gd name="T61" fmla="*/ 847 h 888"/>
                    <a:gd name="T62" fmla="*/ 260 w 495"/>
                    <a:gd name="T63" fmla="*/ 527 h 888"/>
                    <a:gd name="T64" fmla="*/ 260 w 495"/>
                    <a:gd name="T65" fmla="*/ 847 h 888"/>
                    <a:gd name="T66" fmla="*/ 264 w 495"/>
                    <a:gd name="T67" fmla="*/ 861 h 888"/>
                    <a:gd name="T68" fmla="*/ 272 w 495"/>
                    <a:gd name="T69" fmla="*/ 876 h 888"/>
                    <a:gd name="T70" fmla="*/ 286 w 495"/>
                    <a:gd name="T71" fmla="*/ 883 h 888"/>
                    <a:gd name="T72" fmla="*/ 301 w 495"/>
                    <a:gd name="T73" fmla="*/ 888 h 888"/>
                    <a:gd name="T74" fmla="*/ 311 w 495"/>
                    <a:gd name="T75" fmla="*/ 886 h 888"/>
                    <a:gd name="T76" fmla="*/ 325 w 495"/>
                    <a:gd name="T77" fmla="*/ 881 h 888"/>
                    <a:gd name="T78" fmla="*/ 335 w 495"/>
                    <a:gd name="T79" fmla="*/ 869 h 888"/>
                    <a:gd name="T80" fmla="*/ 342 w 495"/>
                    <a:gd name="T81" fmla="*/ 854 h 888"/>
                    <a:gd name="T82" fmla="*/ 342 w 495"/>
                    <a:gd name="T83" fmla="*/ 527 h 888"/>
                    <a:gd name="T84" fmla="*/ 340 w 495"/>
                    <a:gd name="T85" fmla="*/ 124 h 888"/>
                    <a:gd name="T86" fmla="*/ 345 w 495"/>
                    <a:gd name="T87" fmla="*/ 124 h 888"/>
                    <a:gd name="T88" fmla="*/ 427 w 495"/>
                    <a:gd name="T89" fmla="*/ 349 h 888"/>
                    <a:gd name="T90" fmla="*/ 429 w 495"/>
                    <a:gd name="T91" fmla="*/ 357 h 888"/>
                    <a:gd name="T92" fmla="*/ 444 w 495"/>
                    <a:gd name="T93" fmla="*/ 371 h 888"/>
                    <a:gd name="T94" fmla="*/ 463 w 495"/>
                    <a:gd name="T95" fmla="*/ 374 h 888"/>
                    <a:gd name="T96" fmla="*/ 471 w 495"/>
                    <a:gd name="T97" fmla="*/ 371 h 888"/>
                    <a:gd name="T98" fmla="*/ 483 w 495"/>
                    <a:gd name="T99" fmla="*/ 364 h 888"/>
                    <a:gd name="T100" fmla="*/ 495 w 495"/>
                    <a:gd name="T101" fmla="*/ 340 h 888"/>
                    <a:gd name="T102" fmla="*/ 495 w 495"/>
                    <a:gd name="T103" fmla="*/ 328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5" h="888">
                      <a:moveTo>
                        <a:pt x="495" y="328"/>
                      </a:moveTo>
                      <a:lnTo>
                        <a:pt x="403" y="53"/>
                      </a:lnTo>
                      <a:lnTo>
                        <a:pt x="403" y="53"/>
                      </a:lnTo>
                      <a:lnTo>
                        <a:pt x="400" y="41"/>
                      </a:lnTo>
                      <a:lnTo>
                        <a:pt x="398" y="32"/>
                      </a:lnTo>
                      <a:lnTo>
                        <a:pt x="391" y="22"/>
                      </a:lnTo>
                      <a:lnTo>
                        <a:pt x="386" y="15"/>
                      </a:lnTo>
                      <a:lnTo>
                        <a:pt x="376" y="10"/>
                      </a:lnTo>
                      <a:lnTo>
                        <a:pt x="366" y="5"/>
                      </a:lnTo>
                      <a:lnTo>
                        <a:pt x="357" y="0"/>
                      </a:lnTo>
                      <a:lnTo>
                        <a:pt x="345" y="0"/>
                      </a:lnTo>
                      <a:lnTo>
                        <a:pt x="146" y="0"/>
                      </a:lnTo>
                      <a:lnTo>
                        <a:pt x="146" y="0"/>
                      </a:lnTo>
                      <a:lnTo>
                        <a:pt x="131" y="3"/>
                      </a:lnTo>
                      <a:lnTo>
                        <a:pt x="116" y="7"/>
                      </a:lnTo>
                      <a:lnTo>
                        <a:pt x="104" y="17"/>
                      </a:lnTo>
                      <a:lnTo>
                        <a:pt x="97" y="27"/>
                      </a:lnTo>
                      <a:lnTo>
                        <a:pt x="97" y="27"/>
                      </a:lnTo>
                      <a:lnTo>
                        <a:pt x="92" y="39"/>
                      </a:lnTo>
                      <a:lnTo>
                        <a:pt x="90" y="39"/>
                      </a:lnTo>
                      <a:lnTo>
                        <a:pt x="90" y="39"/>
                      </a:lnTo>
                      <a:lnTo>
                        <a:pt x="90" y="44"/>
                      </a:lnTo>
                      <a:lnTo>
                        <a:pt x="0" y="328"/>
                      </a:lnTo>
                      <a:lnTo>
                        <a:pt x="0" y="328"/>
                      </a:lnTo>
                      <a:lnTo>
                        <a:pt x="0" y="335"/>
                      </a:lnTo>
                      <a:lnTo>
                        <a:pt x="0" y="342"/>
                      </a:lnTo>
                      <a:lnTo>
                        <a:pt x="2" y="354"/>
                      </a:lnTo>
                      <a:lnTo>
                        <a:pt x="12" y="366"/>
                      </a:lnTo>
                      <a:lnTo>
                        <a:pt x="17" y="371"/>
                      </a:lnTo>
                      <a:lnTo>
                        <a:pt x="24" y="374"/>
                      </a:lnTo>
                      <a:lnTo>
                        <a:pt x="24" y="374"/>
                      </a:lnTo>
                      <a:lnTo>
                        <a:pt x="32" y="374"/>
                      </a:lnTo>
                      <a:lnTo>
                        <a:pt x="39" y="374"/>
                      </a:lnTo>
                      <a:lnTo>
                        <a:pt x="51" y="371"/>
                      </a:lnTo>
                      <a:lnTo>
                        <a:pt x="61" y="362"/>
                      </a:lnTo>
                      <a:lnTo>
                        <a:pt x="66" y="357"/>
                      </a:lnTo>
                      <a:lnTo>
                        <a:pt x="68" y="349"/>
                      </a:lnTo>
                      <a:lnTo>
                        <a:pt x="138" y="124"/>
                      </a:lnTo>
                      <a:lnTo>
                        <a:pt x="138" y="124"/>
                      </a:lnTo>
                      <a:lnTo>
                        <a:pt x="146" y="124"/>
                      </a:lnTo>
                      <a:lnTo>
                        <a:pt x="153" y="124"/>
                      </a:lnTo>
                      <a:lnTo>
                        <a:pt x="46" y="527"/>
                      </a:lnTo>
                      <a:lnTo>
                        <a:pt x="155" y="527"/>
                      </a:lnTo>
                      <a:lnTo>
                        <a:pt x="155" y="847"/>
                      </a:lnTo>
                      <a:lnTo>
                        <a:pt x="155" y="847"/>
                      </a:lnTo>
                      <a:lnTo>
                        <a:pt x="155" y="854"/>
                      </a:lnTo>
                      <a:lnTo>
                        <a:pt x="158" y="861"/>
                      </a:lnTo>
                      <a:lnTo>
                        <a:pt x="160" y="869"/>
                      </a:lnTo>
                      <a:lnTo>
                        <a:pt x="167" y="876"/>
                      </a:lnTo>
                      <a:lnTo>
                        <a:pt x="172" y="881"/>
                      </a:lnTo>
                      <a:lnTo>
                        <a:pt x="180" y="883"/>
                      </a:lnTo>
                      <a:lnTo>
                        <a:pt x="187" y="886"/>
                      </a:lnTo>
                      <a:lnTo>
                        <a:pt x="194" y="888"/>
                      </a:lnTo>
                      <a:lnTo>
                        <a:pt x="194" y="888"/>
                      </a:lnTo>
                      <a:lnTo>
                        <a:pt x="204" y="886"/>
                      </a:lnTo>
                      <a:lnTo>
                        <a:pt x="211" y="883"/>
                      </a:lnTo>
                      <a:lnTo>
                        <a:pt x="218" y="881"/>
                      </a:lnTo>
                      <a:lnTo>
                        <a:pt x="223" y="876"/>
                      </a:lnTo>
                      <a:lnTo>
                        <a:pt x="231" y="869"/>
                      </a:lnTo>
                      <a:lnTo>
                        <a:pt x="233" y="861"/>
                      </a:lnTo>
                      <a:lnTo>
                        <a:pt x="235" y="854"/>
                      </a:lnTo>
                      <a:lnTo>
                        <a:pt x="235" y="847"/>
                      </a:lnTo>
                      <a:lnTo>
                        <a:pt x="235" y="527"/>
                      </a:lnTo>
                      <a:lnTo>
                        <a:pt x="260" y="527"/>
                      </a:lnTo>
                      <a:lnTo>
                        <a:pt x="260" y="847"/>
                      </a:lnTo>
                      <a:lnTo>
                        <a:pt x="260" y="847"/>
                      </a:lnTo>
                      <a:lnTo>
                        <a:pt x="262" y="854"/>
                      </a:lnTo>
                      <a:lnTo>
                        <a:pt x="264" y="861"/>
                      </a:lnTo>
                      <a:lnTo>
                        <a:pt x="267" y="869"/>
                      </a:lnTo>
                      <a:lnTo>
                        <a:pt x="272" y="876"/>
                      </a:lnTo>
                      <a:lnTo>
                        <a:pt x="279" y="881"/>
                      </a:lnTo>
                      <a:lnTo>
                        <a:pt x="286" y="883"/>
                      </a:lnTo>
                      <a:lnTo>
                        <a:pt x="294" y="886"/>
                      </a:lnTo>
                      <a:lnTo>
                        <a:pt x="301" y="888"/>
                      </a:lnTo>
                      <a:lnTo>
                        <a:pt x="301" y="888"/>
                      </a:lnTo>
                      <a:lnTo>
                        <a:pt x="311" y="886"/>
                      </a:lnTo>
                      <a:lnTo>
                        <a:pt x="318" y="883"/>
                      </a:lnTo>
                      <a:lnTo>
                        <a:pt x="325" y="881"/>
                      </a:lnTo>
                      <a:lnTo>
                        <a:pt x="330" y="876"/>
                      </a:lnTo>
                      <a:lnTo>
                        <a:pt x="335" y="869"/>
                      </a:lnTo>
                      <a:lnTo>
                        <a:pt x="340" y="861"/>
                      </a:lnTo>
                      <a:lnTo>
                        <a:pt x="342" y="854"/>
                      </a:lnTo>
                      <a:lnTo>
                        <a:pt x="342" y="847"/>
                      </a:lnTo>
                      <a:lnTo>
                        <a:pt x="342" y="527"/>
                      </a:lnTo>
                      <a:lnTo>
                        <a:pt x="451" y="527"/>
                      </a:lnTo>
                      <a:lnTo>
                        <a:pt x="340" y="124"/>
                      </a:lnTo>
                      <a:lnTo>
                        <a:pt x="345" y="124"/>
                      </a:lnTo>
                      <a:lnTo>
                        <a:pt x="345" y="124"/>
                      </a:lnTo>
                      <a:lnTo>
                        <a:pt x="352" y="124"/>
                      </a:lnTo>
                      <a:lnTo>
                        <a:pt x="427" y="349"/>
                      </a:lnTo>
                      <a:lnTo>
                        <a:pt x="427" y="349"/>
                      </a:lnTo>
                      <a:lnTo>
                        <a:pt x="429" y="357"/>
                      </a:lnTo>
                      <a:lnTo>
                        <a:pt x="434" y="362"/>
                      </a:lnTo>
                      <a:lnTo>
                        <a:pt x="444" y="371"/>
                      </a:lnTo>
                      <a:lnTo>
                        <a:pt x="459" y="374"/>
                      </a:lnTo>
                      <a:lnTo>
                        <a:pt x="463" y="374"/>
                      </a:lnTo>
                      <a:lnTo>
                        <a:pt x="471" y="371"/>
                      </a:lnTo>
                      <a:lnTo>
                        <a:pt x="471" y="371"/>
                      </a:lnTo>
                      <a:lnTo>
                        <a:pt x="478" y="369"/>
                      </a:lnTo>
                      <a:lnTo>
                        <a:pt x="483" y="364"/>
                      </a:lnTo>
                      <a:lnTo>
                        <a:pt x="493" y="354"/>
                      </a:lnTo>
                      <a:lnTo>
                        <a:pt x="495" y="340"/>
                      </a:lnTo>
                      <a:lnTo>
                        <a:pt x="495" y="332"/>
                      </a:lnTo>
                      <a:lnTo>
                        <a:pt x="495" y="328"/>
                      </a:lnTo>
                      <a:lnTo>
                        <a:pt x="495" y="3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11" name="组合 110"/>
              <p:cNvGrpSpPr/>
              <p:nvPr/>
            </p:nvGrpSpPr>
            <p:grpSpPr>
              <a:xfrm>
                <a:off x="5920955" y="4155926"/>
                <a:ext cx="294343" cy="643391"/>
                <a:chOff x="4421673" y="2233518"/>
                <a:chExt cx="785812" cy="1717675"/>
              </a:xfrm>
              <a:grpFill/>
            </p:grpSpPr>
            <p:sp>
              <p:nvSpPr>
                <p:cNvPr id="151" name="Freeform 5"/>
                <p:cNvSpPr/>
                <p:nvPr/>
              </p:nvSpPr>
              <p:spPr bwMode="auto">
                <a:xfrm>
                  <a:off x="4683610" y="2233518"/>
                  <a:ext cx="254000" cy="258763"/>
                </a:xfrm>
                <a:custGeom>
                  <a:avLst/>
                  <a:gdLst>
                    <a:gd name="T0" fmla="*/ 80 w 160"/>
                    <a:gd name="T1" fmla="*/ 163 h 163"/>
                    <a:gd name="T2" fmla="*/ 80 w 160"/>
                    <a:gd name="T3" fmla="*/ 163 h 163"/>
                    <a:gd name="T4" fmla="*/ 95 w 160"/>
                    <a:gd name="T5" fmla="*/ 160 h 163"/>
                    <a:gd name="T6" fmla="*/ 112 w 160"/>
                    <a:gd name="T7" fmla="*/ 155 h 163"/>
                    <a:gd name="T8" fmla="*/ 124 w 160"/>
                    <a:gd name="T9" fmla="*/ 148 h 163"/>
                    <a:gd name="T10" fmla="*/ 136 w 160"/>
                    <a:gd name="T11" fmla="*/ 138 h 163"/>
                    <a:gd name="T12" fmla="*/ 146 w 160"/>
                    <a:gd name="T13" fmla="*/ 126 h 163"/>
                    <a:gd name="T14" fmla="*/ 153 w 160"/>
                    <a:gd name="T15" fmla="*/ 112 h 163"/>
                    <a:gd name="T16" fmla="*/ 158 w 160"/>
                    <a:gd name="T17" fmla="*/ 97 h 163"/>
                    <a:gd name="T18" fmla="*/ 160 w 160"/>
                    <a:gd name="T19" fmla="*/ 80 h 163"/>
                    <a:gd name="T20" fmla="*/ 160 w 160"/>
                    <a:gd name="T21" fmla="*/ 80 h 163"/>
                    <a:gd name="T22" fmla="*/ 158 w 160"/>
                    <a:gd name="T23" fmla="*/ 66 h 163"/>
                    <a:gd name="T24" fmla="*/ 153 w 160"/>
                    <a:gd name="T25" fmla="*/ 49 h 163"/>
                    <a:gd name="T26" fmla="*/ 146 w 160"/>
                    <a:gd name="T27" fmla="*/ 36 h 163"/>
                    <a:gd name="T28" fmla="*/ 136 w 160"/>
                    <a:gd name="T29" fmla="*/ 24 h 163"/>
                    <a:gd name="T30" fmla="*/ 124 w 160"/>
                    <a:gd name="T31" fmla="*/ 15 h 163"/>
                    <a:gd name="T32" fmla="*/ 112 w 160"/>
                    <a:gd name="T33" fmla="*/ 7 h 163"/>
                    <a:gd name="T34" fmla="*/ 95 w 160"/>
                    <a:gd name="T35" fmla="*/ 2 h 163"/>
                    <a:gd name="T36" fmla="*/ 80 w 160"/>
                    <a:gd name="T37" fmla="*/ 0 h 163"/>
                    <a:gd name="T38" fmla="*/ 80 w 160"/>
                    <a:gd name="T39" fmla="*/ 0 h 163"/>
                    <a:gd name="T40" fmla="*/ 63 w 160"/>
                    <a:gd name="T41" fmla="*/ 2 h 163"/>
                    <a:gd name="T42" fmla="*/ 49 w 160"/>
                    <a:gd name="T43" fmla="*/ 7 h 163"/>
                    <a:gd name="T44" fmla="*/ 34 w 160"/>
                    <a:gd name="T45" fmla="*/ 15 h 163"/>
                    <a:gd name="T46" fmla="*/ 22 w 160"/>
                    <a:gd name="T47" fmla="*/ 24 h 163"/>
                    <a:gd name="T48" fmla="*/ 12 w 160"/>
                    <a:gd name="T49" fmla="*/ 36 h 163"/>
                    <a:gd name="T50" fmla="*/ 5 w 160"/>
                    <a:gd name="T51" fmla="*/ 49 h 163"/>
                    <a:gd name="T52" fmla="*/ 0 w 160"/>
                    <a:gd name="T53" fmla="*/ 66 h 163"/>
                    <a:gd name="T54" fmla="*/ 0 w 160"/>
                    <a:gd name="T55" fmla="*/ 80 h 163"/>
                    <a:gd name="T56" fmla="*/ 0 w 160"/>
                    <a:gd name="T57" fmla="*/ 80 h 163"/>
                    <a:gd name="T58" fmla="*/ 0 w 160"/>
                    <a:gd name="T59" fmla="*/ 97 h 163"/>
                    <a:gd name="T60" fmla="*/ 5 w 160"/>
                    <a:gd name="T61" fmla="*/ 112 h 163"/>
                    <a:gd name="T62" fmla="*/ 12 w 160"/>
                    <a:gd name="T63" fmla="*/ 126 h 163"/>
                    <a:gd name="T64" fmla="*/ 22 w 160"/>
                    <a:gd name="T65" fmla="*/ 138 h 163"/>
                    <a:gd name="T66" fmla="*/ 34 w 160"/>
                    <a:gd name="T67" fmla="*/ 148 h 163"/>
                    <a:gd name="T68" fmla="*/ 49 w 160"/>
                    <a:gd name="T69" fmla="*/ 155 h 163"/>
                    <a:gd name="T70" fmla="*/ 63 w 160"/>
                    <a:gd name="T71" fmla="*/ 160 h 163"/>
                    <a:gd name="T72" fmla="*/ 80 w 160"/>
                    <a:gd name="T73" fmla="*/ 163 h 163"/>
                    <a:gd name="T74" fmla="*/ 80 w 160"/>
                    <a:gd name="T75"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0" h="163">
                      <a:moveTo>
                        <a:pt x="80" y="163"/>
                      </a:moveTo>
                      <a:lnTo>
                        <a:pt x="80" y="163"/>
                      </a:lnTo>
                      <a:lnTo>
                        <a:pt x="95" y="160"/>
                      </a:lnTo>
                      <a:lnTo>
                        <a:pt x="112" y="155"/>
                      </a:lnTo>
                      <a:lnTo>
                        <a:pt x="124" y="148"/>
                      </a:lnTo>
                      <a:lnTo>
                        <a:pt x="136" y="138"/>
                      </a:lnTo>
                      <a:lnTo>
                        <a:pt x="146" y="126"/>
                      </a:lnTo>
                      <a:lnTo>
                        <a:pt x="153" y="112"/>
                      </a:lnTo>
                      <a:lnTo>
                        <a:pt x="158" y="97"/>
                      </a:lnTo>
                      <a:lnTo>
                        <a:pt x="160" y="80"/>
                      </a:lnTo>
                      <a:lnTo>
                        <a:pt x="160" y="80"/>
                      </a:lnTo>
                      <a:lnTo>
                        <a:pt x="158" y="66"/>
                      </a:lnTo>
                      <a:lnTo>
                        <a:pt x="153" y="49"/>
                      </a:lnTo>
                      <a:lnTo>
                        <a:pt x="146" y="36"/>
                      </a:lnTo>
                      <a:lnTo>
                        <a:pt x="136" y="24"/>
                      </a:lnTo>
                      <a:lnTo>
                        <a:pt x="124" y="15"/>
                      </a:lnTo>
                      <a:lnTo>
                        <a:pt x="112" y="7"/>
                      </a:lnTo>
                      <a:lnTo>
                        <a:pt x="95" y="2"/>
                      </a:lnTo>
                      <a:lnTo>
                        <a:pt x="80" y="0"/>
                      </a:lnTo>
                      <a:lnTo>
                        <a:pt x="80" y="0"/>
                      </a:lnTo>
                      <a:lnTo>
                        <a:pt x="63" y="2"/>
                      </a:lnTo>
                      <a:lnTo>
                        <a:pt x="49" y="7"/>
                      </a:lnTo>
                      <a:lnTo>
                        <a:pt x="34" y="15"/>
                      </a:lnTo>
                      <a:lnTo>
                        <a:pt x="22" y="24"/>
                      </a:lnTo>
                      <a:lnTo>
                        <a:pt x="12" y="36"/>
                      </a:lnTo>
                      <a:lnTo>
                        <a:pt x="5" y="49"/>
                      </a:lnTo>
                      <a:lnTo>
                        <a:pt x="0" y="66"/>
                      </a:lnTo>
                      <a:lnTo>
                        <a:pt x="0" y="80"/>
                      </a:lnTo>
                      <a:lnTo>
                        <a:pt x="0" y="80"/>
                      </a:lnTo>
                      <a:lnTo>
                        <a:pt x="0" y="97"/>
                      </a:lnTo>
                      <a:lnTo>
                        <a:pt x="5" y="112"/>
                      </a:lnTo>
                      <a:lnTo>
                        <a:pt x="12" y="126"/>
                      </a:lnTo>
                      <a:lnTo>
                        <a:pt x="22" y="138"/>
                      </a:lnTo>
                      <a:lnTo>
                        <a:pt x="34" y="148"/>
                      </a:lnTo>
                      <a:lnTo>
                        <a:pt x="49" y="155"/>
                      </a:lnTo>
                      <a:lnTo>
                        <a:pt x="63" y="160"/>
                      </a:lnTo>
                      <a:lnTo>
                        <a:pt x="80" y="163"/>
                      </a:lnTo>
                      <a:lnTo>
                        <a:pt x="80" y="1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6"/>
                <p:cNvSpPr/>
                <p:nvPr/>
              </p:nvSpPr>
              <p:spPr bwMode="auto">
                <a:xfrm>
                  <a:off x="4421673" y="2541493"/>
                  <a:ext cx="785812" cy="1409700"/>
                </a:xfrm>
                <a:custGeom>
                  <a:avLst/>
                  <a:gdLst>
                    <a:gd name="T0" fmla="*/ 403 w 495"/>
                    <a:gd name="T1" fmla="*/ 53 h 888"/>
                    <a:gd name="T2" fmla="*/ 400 w 495"/>
                    <a:gd name="T3" fmla="*/ 41 h 888"/>
                    <a:gd name="T4" fmla="*/ 391 w 495"/>
                    <a:gd name="T5" fmla="*/ 22 h 888"/>
                    <a:gd name="T6" fmla="*/ 376 w 495"/>
                    <a:gd name="T7" fmla="*/ 10 h 888"/>
                    <a:gd name="T8" fmla="*/ 357 w 495"/>
                    <a:gd name="T9" fmla="*/ 0 h 888"/>
                    <a:gd name="T10" fmla="*/ 146 w 495"/>
                    <a:gd name="T11" fmla="*/ 0 h 888"/>
                    <a:gd name="T12" fmla="*/ 131 w 495"/>
                    <a:gd name="T13" fmla="*/ 3 h 888"/>
                    <a:gd name="T14" fmla="*/ 104 w 495"/>
                    <a:gd name="T15" fmla="*/ 17 h 888"/>
                    <a:gd name="T16" fmla="*/ 97 w 495"/>
                    <a:gd name="T17" fmla="*/ 27 h 888"/>
                    <a:gd name="T18" fmla="*/ 90 w 495"/>
                    <a:gd name="T19" fmla="*/ 39 h 888"/>
                    <a:gd name="T20" fmla="*/ 90 w 495"/>
                    <a:gd name="T21" fmla="*/ 44 h 888"/>
                    <a:gd name="T22" fmla="*/ 0 w 495"/>
                    <a:gd name="T23" fmla="*/ 328 h 888"/>
                    <a:gd name="T24" fmla="*/ 0 w 495"/>
                    <a:gd name="T25" fmla="*/ 342 h 888"/>
                    <a:gd name="T26" fmla="*/ 12 w 495"/>
                    <a:gd name="T27" fmla="*/ 366 h 888"/>
                    <a:gd name="T28" fmla="*/ 24 w 495"/>
                    <a:gd name="T29" fmla="*/ 374 h 888"/>
                    <a:gd name="T30" fmla="*/ 32 w 495"/>
                    <a:gd name="T31" fmla="*/ 374 h 888"/>
                    <a:gd name="T32" fmla="*/ 51 w 495"/>
                    <a:gd name="T33" fmla="*/ 371 h 888"/>
                    <a:gd name="T34" fmla="*/ 66 w 495"/>
                    <a:gd name="T35" fmla="*/ 357 h 888"/>
                    <a:gd name="T36" fmla="*/ 138 w 495"/>
                    <a:gd name="T37" fmla="*/ 124 h 888"/>
                    <a:gd name="T38" fmla="*/ 146 w 495"/>
                    <a:gd name="T39" fmla="*/ 124 h 888"/>
                    <a:gd name="T40" fmla="*/ 46 w 495"/>
                    <a:gd name="T41" fmla="*/ 527 h 888"/>
                    <a:gd name="T42" fmla="*/ 155 w 495"/>
                    <a:gd name="T43" fmla="*/ 847 h 888"/>
                    <a:gd name="T44" fmla="*/ 155 w 495"/>
                    <a:gd name="T45" fmla="*/ 854 h 888"/>
                    <a:gd name="T46" fmla="*/ 160 w 495"/>
                    <a:gd name="T47" fmla="*/ 869 h 888"/>
                    <a:gd name="T48" fmla="*/ 172 w 495"/>
                    <a:gd name="T49" fmla="*/ 881 h 888"/>
                    <a:gd name="T50" fmla="*/ 187 w 495"/>
                    <a:gd name="T51" fmla="*/ 886 h 888"/>
                    <a:gd name="T52" fmla="*/ 194 w 495"/>
                    <a:gd name="T53" fmla="*/ 888 h 888"/>
                    <a:gd name="T54" fmla="*/ 211 w 495"/>
                    <a:gd name="T55" fmla="*/ 883 h 888"/>
                    <a:gd name="T56" fmla="*/ 223 w 495"/>
                    <a:gd name="T57" fmla="*/ 876 h 888"/>
                    <a:gd name="T58" fmla="*/ 233 w 495"/>
                    <a:gd name="T59" fmla="*/ 861 h 888"/>
                    <a:gd name="T60" fmla="*/ 235 w 495"/>
                    <a:gd name="T61" fmla="*/ 847 h 888"/>
                    <a:gd name="T62" fmla="*/ 260 w 495"/>
                    <a:gd name="T63" fmla="*/ 527 h 888"/>
                    <a:gd name="T64" fmla="*/ 260 w 495"/>
                    <a:gd name="T65" fmla="*/ 847 h 888"/>
                    <a:gd name="T66" fmla="*/ 264 w 495"/>
                    <a:gd name="T67" fmla="*/ 861 h 888"/>
                    <a:gd name="T68" fmla="*/ 272 w 495"/>
                    <a:gd name="T69" fmla="*/ 876 h 888"/>
                    <a:gd name="T70" fmla="*/ 286 w 495"/>
                    <a:gd name="T71" fmla="*/ 883 h 888"/>
                    <a:gd name="T72" fmla="*/ 301 w 495"/>
                    <a:gd name="T73" fmla="*/ 888 h 888"/>
                    <a:gd name="T74" fmla="*/ 311 w 495"/>
                    <a:gd name="T75" fmla="*/ 886 h 888"/>
                    <a:gd name="T76" fmla="*/ 325 w 495"/>
                    <a:gd name="T77" fmla="*/ 881 h 888"/>
                    <a:gd name="T78" fmla="*/ 335 w 495"/>
                    <a:gd name="T79" fmla="*/ 869 h 888"/>
                    <a:gd name="T80" fmla="*/ 342 w 495"/>
                    <a:gd name="T81" fmla="*/ 854 h 888"/>
                    <a:gd name="T82" fmla="*/ 342 w 495"/>
                    <a:gd name="T83" fmla="*/ 527 h 888"/>
                    <a:gd name="T84" fmla="*/ 340 w 495"/>
                    <a:gd name="T85" fmla="*/ 124 h 888"/>
                    <a:gd name="T86" fmla="*/ 345 w 495"/>
                    <a:gd name="T87" fmla="*/ 124 h 888"/>
                    <a:gd name="T88" fmla="*/ 427 w 495"/>
                    <a:gd name="T89" fmla="*/ 349 h 888"/>
                    <a:gd name="T90" fmla="*/ 429 w 495"/>
                    <a:gd name="T91" fmla="*/ 357 h 888"/>
                    <a:gd name="T92" fmla="*/ 444 w 495"/>
                    <a:gd name="T93" fmla="*/ 371 h 888"/>
                    <a:gd name="T94" fmla="*/ 463 w 495"/>
                    <a:gd name="T95" fmla="*/ 374 h 888"/>
                    <a:gd name="T96" fmla="*/ 471 w 495"/>
                    <a:gd name="T97" fmla="*/ 371 h 888"/>
                    <a:gd name="T98" fmla="*/ 483 w 495"/>
                    <a:gd name="T99" fmla="*/ 364 h 888"/>
                    <a:gd name="T100" fmla="*/ 495 w 495"/>
                    <a:gd name="T101" fmla="*/ 340 h 888"/>
                    <a:gd name="T102" fmla="*/ 495 w 495"/>
                    <a:gd name="T103" fmla="*/ 328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5" h="888">
                      <a:moveTo>
                        <a:pt x="495" y="328"/>
                      </a:moveTo>
                      <a:lnTo>
                        <a:pt x="403" y="53"/>
                      </a:lnTo>
                      <a:lnTo>
                        <a:pt x="403" y="53"/>
                      </a:lnTo>
                      <a:lnTo>
                        <a:pt x="400" y="41"/>
                      </a:lnTo>
                      <a:lnTo>
                        <a:pt x="398" y="32"/>
                      </a:lnTo>
                      <a:lnTo>
                        <a:pt x="391" y="22"/>
                      </a:lnTo>
                      <a:lnTo>
                        <a:pt x="386" y="15"/>
                      </a:lnTo>
                      <a:lnTo>
                        <a:pt x="376" y="10"/>
                      </a:lnTo>
                      <a:lnTo>
                        <a:pt x="366" y="5"/>
                      </a:lnTo>
                      <a:lnTo>
                        <a:pt x="357" y="0"/>
                      </a:lnTo>
                      <a:lnTo>
                        <a:pt x="345" y="0"/>
                      </a:lnTo>
                      <a:lnTo>
                        <a:pt x="146" y="0"/>
                      </a:lnTo>
                      <a:lnTo>
                        <a:pt x="146" y="0"/>
                      </a:lnTo>
                      <a:lnTo>
                        <a:pt x="131" y="3"/>
                      </a:lnTo>
                      <a:lnTo>
                        <a:pt x="116" y="7"/>
                      </a:lnTo>
                      <a:lnTo>
                        <a:pt x="104" y="17"/>
                      </a:lnTo>
                      <a:lnTo>
                        <a:pt x="97" y="27"/>
                      </a:lnTo>
                      <a:lnTo>
                        <a:pt x="97" y="27"/>
                      </a:lnTo>
                      <a:lnTo>
                        <a:pt x="92" y="39"/>
                      </a:lnTo>
                      <a:lnTo>
                        <a:pt x="90" y="39"/>
                      </a:lnTo>
                      <a:lnTo>
                        <a:pt x="90" y="39"/>
                      </a:lnTo>
                      <a:lnTo>
                        <a:pt x="90" y="44"/>
                      </a:lnTo>
                      <a:lnTo>
                        <a:pt x="0" y="328"/>
                      </a:lnTo>
                      <a:lnTo>
                        <a:pt x="0" y="328"/>
                      </a:lnTo>
                      <a:lnTo>
                        <a:pt x="0" y="335"/>
                      </a:lnTo>
                      <a:lnTo>
                        <a:pt x="0" y="342"/>
                      </a:lnTo>
                      <a:lnTo>
                        <a:pt x="2" y="354"/>
                      </a:lnTo>
                      <a:lnTo>
                        <a:pt x="12" y="366"/>
                      </a:lnTo>
                      <a:lnTo>
                        <a:pt x="17" y="371"/>
                      </a:lnTo>
                      <a:lnTo>
                        <a:pt x="24" y="374"/>
                      </a:lnTo>
                      <a:lnTo>
                        <a:pt x="24" y="374"/>
                      </a:lnTo>
                      <a:lnTo>
                        <a:pt x="32" y="374"/>
                      </a:lnTo>
                      <a:lnTo>
                        <a:pt x="39" y="374"/>
                      </a:lnTo>
                      <a:lnTo>
                        <a:pt x="51" y="371"/>
                      </a:lnTo>
                      <a:lnTo>
                        <a:pt x="61" y="362"/>
                      </a:lnTo>
                      <a:lnTo>
                        <a:pt x="66" y="357"/>
                      </a:lnTo>
                      <a:lnTo>
                        <a:pt x="68" y="349"/>
                      </a:lnTo>
                      <a:lnTo>
                        <a:pt x="138" y="124"/>
                      </a:lnTo>
                      <a:lnTo>
                        <a:pt x="138" y="124"/>
                      </a:lnTo>
                      <a:lnTo>
                        <a:pt x="146" y="124"/>
                      </a:lnTo>
                      <a:lnTo>
                        <a:pt x="153" y="124"/>
                      </a:lnTo>
                      <a:lnTo>
                        <a:pt x="46" y="527"/>
                      </a:lnTo>
                      <a:lnTo>
                        <a:pt x="155" y="527"/>
                      </a:lnTo>
                      <a:lnTo>
                        <a:pt x="155" y="847"/>
                      </a:lnTo>
                      <a:lnTo>
                        <a:pt x="155" y="847"/>
                      </a:lnTo>
                      <a:lnTo>
                        <a:pt x="155" y="854"/>
                      </a:lnTo>
                      <a:lnTo>
                        <a:pt x="158" y="861"/>
                      </a:lnTo>
                      <a:lnTo>
                        <a:pt x="160" y="869"/>
                      </a:lnTo>
                      <a:lnTo>
                        <a:pt x="167" y="876"/>
                      </a:lnTo>
                      <a:lnTo>
                        <a:pt x="172" y="881"/>
                      </a:lnTo>
                      <a:lnTo>
                        <a:pt x="180" y="883"/>
                      </a:lnTo>
                      <a:lnTo>
                        <a:pt x="187" y="886"/>
                      </a:lnTo>
                      <a:lnTo>
                        <a:pt x="194" y="888"/>
                      </a:lnTo>
                      <a:lnTo>
                        <a:pt x="194" y="888"/>
                      </a:lnTo>
                      <a:lnTo>
                        <a:pt x="204" y="886"/>
                      </a:lnTo>
                      <a:lnTo>
                        <a:pt x="211" y="883"/>
                      </a:lnTo>
                      <a:lnTo>
                        <a:pt x="218" y="881"/>
                      </a:lnTo>
                      <a:lnTo>
                        <a:pt x="223" y="876"/>
                      </a:lnTo>
                      <a:lnTo>
                        <a:pt x="231" y="869"/>
                      </a:lnTo>
                      <a:lnTo>
                        <a:pt x="233" y="861"/>
                      </a:lnTo>
                      <a:lnTo>
                        <a:pt x="235" y="854"/>
                      </a:lnTo>
                      <a:lnTo>
                        <a:pt x="235" y="847"/>
                      </a:lnTo>
                      <a:lnTo>
                        <a:pt x="235" y="527"/>
                      </a:lnTo>
                      <a:lnTo>
                        <a:pt x="260" y="527"/>
                      </a:lnTo>
                      <a:lnTo>
                        <a:pt x="260" y="847"/>
                      </a:lnTo>
                      <a:lnTo>
                        <a:pt x="260" y="847"/>
                      </a:lnTo>
                      <a:lnTo>
                        <a:pt x="262" y="854"/>
                      </a:lnTo>
                      <a:lnTo>
                        <a:pt x="264" y="861"/>
                      </a:lnTo>
                      <a:lnTo>
                        <a:pt x="267" y="869"/>
                      </a:lnTo>
                      <a:lnTo>
                        <a:pt x="272" y="876"/>
                      </a:lnTo>
                      <a:lnTo>
                        <a:pt x="279" y="881"/>
                      </a:lnTo>
                      <a:lnTo>
                        <a:pt x="286" y="883"/>
                      </a:lnTo>
                      <a:lnTo>
                        <a:pt x="294" y="886"/>
                      </a:lnTo>
                      <a:lnTo>
                        <a:pt x="301" y="888"/>
                      </a:lnTo>
                      <a:lnTo>
                        <a:pt x="301" y="888"/>
                      </a:lnTo>
                      <a:lnTo>
                        <a:pt x="311" y="886"/>
                      </a:lnTo>
                      <a:lnTo>
                        <a:pt x="318" y="883"/>
                      </a:lnTo>
                      <a:lnTo>
                        <a:pt x="325" y="881"/>
                      </a:lnTo>
                      <a:lnTo>
                        <a:pt x="330" y="876"/>
                      </a:lnTo>
                      <a:lnTo>
                        <a:pt x="335" y="869"/>
                      </a:lnTo>
                      <a:lnTo>
                        <a:pt x="340" y="861"/>
                      </a:lnTo>
                      <a:lnTo>
                        <a:pt x="342" y="854"/>
                      </a:lnTo>
                      <a:lnTo>
                        <a:pt x="342" y="847"/>
                      </a:lnTo>
                      <a:lnTo>
                        <a:pt x="342" y="527"/>
                      </a:lnTo>
                      <a:lnTo>
                        <a:pt x="451" y="527"/>
                      </a:lnTo>
                      <a:lnTo>
                        <a:pt x="340" y="124"/>
                      </a:lnTo>
                      <a:lnTo>
                        <a:pt x="345" y="124"/>
                      </a:lnTo>
                      <a:lnTo>
                        <a:pt x="345" y="124"/>
                      </a:lnTo>
                      <a:lnTo>
                        <a:pt x="352" y="124"/>
                      </a:lnTo>
                      <a:lnTo>
                        <a:pt x="427" y="349"/>
                      </a:lnTo>
                      <a:lnTo>
                        <a:pt x="427" y="349"/>
                      </a:lnTo>
                      <a:lnTo>
                        <a:pt x="429" y="357"/>
                      </a:lnTo>
                      <a:lnTo>
                        <a:pt x="434" y="362"/>
                      </a:lnTo>
                      <a:lnTo>
                        <a:pt x="444" y="371"/>
                      </a:lnTo>
                      <a:lnTo>
                        <a:pt x="459" y="374"/>
                      </a:lnTo>
                      <a:lnTo>
                        <a:pt x="463" y="374"/>
                      </a:lnTo>
                      <a:lnTo>
                        <a:pt x="471" y="371"/>
                      </a:lnTo>
                      <a:lnTo>
                        <a:pt x="471" y="371"/>
                      </a:lnTo>
                      <a:lnTo>
                        <a:pt x="478" y="369"/>
                      </a:lnTo>
                      <a:lnTo>
                        <a:pt x="483" y="364"/>
                      </a:lnTo>
                      <a:lnTo>
                        <a:pt x="493" y="354"/>
                      </a:lnTo>
                      <a:lnTo>
                        <a:pt x="495" y="340"/>
                      </a:lnTo>
                      <a:lnTo>
                        <a:pt x="495" y="332"/>
                      </a:lnTo>
                      <a:lnTo>
                        <a:pt x="495" y="328"/>
                      </a:lnTo>
                      <a:lnTo>
                        <a:pt x="495" y="3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12" name="组合 111"/>
              <p:cNvGrpSpPr/>
              <p:nvPr/>
            </p:nvGrpSpPr>
            <p:grpSpPr>
              <a:xfrm>
                <a:off x="5645369" y="4155926"/>
                <a:ext cx="294343" cy="643391"/>
                <a:chOff x="4421673" y="2233518"/>
                <a:chExt cx="785812" cy="1717675"/>
              </a:xfrm>
              <a:grpFill/>
            </p:grpSpPr>
            <p:sp>
              <p:nvSpPr>
                <p:cNvPr id="149" name="Freeform 5"/>
                <p:cNvSpPr/>
                <p:nvPr/>
              </p:nvSpPr>
              <p:spPr bwMode="auto">
                <a:xfrm>
                  <a:off x="4683610" y="2233518"/>
                  <a:ext cx="254000" cy="258763"/>
                </a:xfrm>
                <a:custGeom>
                  <a:avLst/>
                  <a:gdLst>
                    <a:gd name="T0" fmla="*/ 80 w 160"/>
                    <a:gd name="T1" fmla="*/ 163 h 163"/>
                    <a:gd name="T2" fmla="*/ 80 w 160"/>
                    <a:gd name="T3" fmla="*/ 163 h 163"/>
                    <a:gd name="T4" fmla="*/ 95 w 160"/>
                    <a:gd name="T5" fmla="*/ 160 h 163"/>
                    <a:gd name="T6" fmla="*/ 112 w 160"/>
                    <a:gd name="T7" fmla="*/ 155 h 163"/>
                    <a:gd name="T8" fmla="*/ 124 w 160"/>
                    <a:gd name="T9" fmla="*/ 148 h 163"/>
                    <a:gd name="T10" fmla="*/ 136 w 160"/>
                    <a:gd name="T11" fmla="*/ 138 h 163"/>
                    <a:gd name="T12" fmla="*/ 146 w 160"/>
                    <a:gd name="T13" fmla="*/ 126 h 163"/>
                    <a:gd name="T14" fmla="*/ 153 w 160"/>
                    <a:gd name="T15" fmla="*/ 112 h 163"/>
                    <a:gd name="T16" fmla="*/ 158 w 160"/>
                    <a:gd name="T17" fmla="*/ 97 h 163"/>
                    <a:gd name="T18" fmla="*/ 160 w 160"/>
                    <a:gd name="T19" fmla="*/ 80 h 163"/>
                    <a:gd name="T20" fmla="*/ 160 w 160"/>
                    <a:gd name="T21" fmla="*/ 80 h 163"/>
                    <a:gd name="T22" fmla="*/ 158 w 160"/>
                    <a:gd name="T23" fmla="*/ 66 h 163"/>
                    <a:gd name="T24" fmla="*/ 153 w 160"/>
                    <a:gd name="T25" fmla="*/ 49 h 163"/>
                    <a:gd name="T26" fmla="*/ 146 w 160"/>
                    <a:gd name="T27" fmla="*/ 36 h 163"/>
                    <a:gd name="T28" fmla="*/ 136 w 160"/>
                    <a:gd name="T29" fmla="*/ 24 h 163"/>
                    <a:gd name="T30" fmla="*/ 124 w 160"/>
                    <a:gd name="T31" fmla="*/ 15 h 163"/>
                    <a:gd name="T32" fmla="*/ 112 w 160"/>
                    <a:gd name="T33" fmla="*/ 7 h 163"/>
                    <a:gd name="T34" fmla="*/ 95 w 160"/>
                    <a:gd name="T35" fmla="*/ 2 h 163"/>
                    <a:gd name="T36" fmla="*/ 80 w 160"/>
                    <a:gd name="T37" fmla="*/ 0 h 163"/>
                    <a:gd name="T38" fmla="*/ 80 w 160"/>
                    <a:gd name="T39" fmla="*/ 0 h 163"/>
                    <a:gd name="T40" fmla="*/ 63 w 160"/>
                    <a:gd name="T41" fmla="*/ 2 h 163"/>
                    <a:gd name="T42" fmla="*/ 49 w 160"/>
                    <a:gd name="T43" fmla="*/ 7 h 163"/>
                    <a:gd name="T44" fmla="*/ 34 w 160"/>
                    <a:gd name="T45" fmla="*/ 15 h 163"/>
                    <a:gd name="T46" fmla="*/ 22 w 160"/>
                    <a:gd name="T47" fmla="*/ 24 h 163"/>
                    <a:gd name="T48" fmla="*/ 12 w 160"/>
                    <a:gd name="T49" fmla="*/ 36 h 163"/>
                    <a:gd name="T50" fmla="*/ 5 w 160"/>
                    <a:gd name="T51" fmla="*/ 49 h 163"/>
                    <a:gd name="T52" fmla="*/ 0 w 160"/>
                    <a:gd name="T53" fmla="*/ 66 h 163"/>
                    <a:gd name="T54" fmla="*/ 0 w 160"/>
                    <a:gd name="T55" fmla="*/ 80 h 163"/>
                    <a:gd name="T56" fmla="*/ 0 w 160"/>
                    <a:gd name="T57" fmla="*/ 80 h 163"/>
                    <a:gd name="T58" fmla="*/ 0 w 160"/>
                    <a:gd name="T59" fmla="*/ 97 h 163"/>
                    <a:gd name="T60" fmla="*/ 5 w 160"/>
                    <a:gd name="T61" fmla="*/ 112 h 163"/>
                    <a:gd name="T62" fmla="*/ 12 w 160"/>
                    <a:gd name="T63" fmla="*/ 126 h 163"/>
                    <a:gd name="T64" fmla="*/ 22 w 160"/>
                    <a:gd name="T65" fmla="*/ 138 h 163"/>
                    <a:gd name="T66" fmla="*/ 34 w 160"/>
                    <a:gd name="T67" fmla="*/ 148 h 163"/>
                    <a:gd name="T68" fmla="*/ 49 w 160"/>
                    <a:gd name="T69" fmla="*/ 155 h 163"/>
                    <a:gd name="T70" fmla="*/ 63 w 160"/>
                    <a:gd name="T71" fmla="*/ 160 h 163"/>
                    <a:gd name="T72" fmla="*/ 80 w 160"/>
                    <a:gd name="T73" fmla="*/ 163 h 163"/>
                    <a:gd name="T74" fmla="*/ 80 w 160"/>
                    <a:gd name="T75"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0" h="163">
                      <a:moveTo>
                        <a:pt x="80" y="163"/>
                      </a:moveTo>
                      <a:lnTo>
                        <a:pt x="80" y="163"/>
                      </a:lnTo>
                      <a:lnTo>
                        <a:pt x="95" y="160"/>
                      </a:lnTo>
                      <a:lnTo>
                        <a:pt x="112" y="155"/>
                      </a:lnTo>
                      <a:lnTo>
                        <a:pt x="124" y="148"/>
                      </a:lnTo>
                      <a:lnTo>
                        <a:pt x="136" y="138"/>
                      </a:lnTo>
                      <a:lnTo>
                        <a:pt x="146" y="126"/>
                      </a:lnTo>
                      <a:lnTo>
                        <a:pt x="153" y="112"/>
                      </a:lnTo>
                      <a:lnTo>
                        <a:pt x="158" y="97"/>
                      </a:lnTo>
                      <a:lnTo>
                        <a:pt x="160" y="80"/>
                      </a:lnTo>
                      <a:lnTo>
                        <a:pt x="160" y="80"/>
                      </a:lnTo>
                      <a:lnTo>
                        <a:pt x="158" y="66"/>
                      </a:lnTo>
                      <a:lnTo>
                        <a:pt x="153" y="49"/>
                      </a:lnTo>
                      <a:lnTo>
                        <a:pt x="146" y="36"/>
                      </a:lnTo>
                      <a:lnTo>
                        <a:pt x="136" y="24"/>
                      </a:lnTo>
                      <a:lnTo>
                        <a:pt x="124" y="15"/>
                      </a:lnTo>
                      <a:lnTo>
                        <a:pt x="112" y="7"/>
                      </a:lnTo>
                      <a:lnTo>
                        <a:pt x="95" y="2"/>
                      </a:lnTo>
                      <a:lnTo>
                        <a:pt x="80" y="0"/>
                      </a:lnTo>
                      <a:lnTo>
                        <a:pt x="80" y="0"/>
                      </a:lnTo>
                      <a:lnTo>
                        <a:pt x="63" y="2"/>
                      </a:lnTo>
                      <a:lnTo>
                        <a:pt x="49" y="7"/>
                      </a:lnTo>
                      <a:lnTo>
                        <a:pt x="34" y="15"/>
                      </a:lnTo>
                      <a:lnTo>
                        <a:pt x="22" y="24"/>
                      </a:lnTo>
                      <a:lnTo>
                        <a:pt x="12" y="36"/>
                      </a:lnTo>
                      <a:lnTo>
                        <a:pt x="5" y="49"/>
                      </a:lnTo>
                      <a:lnTo>
                        <a:pt x="0" y="66"/>
                      </a:lnTo>
                      <a:lnTo>
                        <a:pt x="0" y="80"/>
                      </a:lnTo>
                      <a:lnTo>
                        <a:pt x="0" y="80"/>
                      </a:lnTo>
                      <a:lnTo>
                        <a:pt x="0" y="97"/>
                      </a:lnTo>
                      <a:lnTo>
                        <a:pt x="5" y="112"/>
                      </a:lnTo>
                      <a:lnTo>
                        <a:pt x="12" y="126"/>
                      </a:lnTo>
                      <a:lnTo>
                        <a:pt x="22" y="138"/>
                      </a:lnTo>
                      <a:lnTo>
                        <a:pt x="34" y="148"/>
                      </a:lnTo>
                      <a:lnTo>
                        <a:pt x="49" y="155"/>
                      </a:lnTo>
                      <a:lnTo>
                        <a:pt x="63" y="160"/>
                      </a:lnTo>
                      <a:lnTo>
                        <a:pt x="80" y="163"/>
                      </a:lnTo>
                      <a:lnTo>
                        <a:pt x="80" y="1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6"/>
                <p:cNvSpPr/>
                <p:nvPr/>
              </p:nvSpPr>
              <p:spPr bwMode="auto">
                <a:xfrm>
                  <a:off x="4421673" y="2541493"/>
                  <a:ext cx="785812" cy="1409700"/>
                </a:xfrm>
                <a:custGeom>
                  <a:avLst/>
                  <a:gdLst>
                    <a:gd name="T0" fmla="*/ 403 w 495"/>
                    <a:gd name="T1" fmla="*/ 53 h 888"/>
                    <a:gd name="T2" fmla="*/ 400 w 495"/>
                    <a:gd name="T3" fmla="*/ 41 h 888"/>
                    <a:gd name="T4" fmla="*/ 391 w 495"/>
                    <a:gd name="T5" fmla="*/ 22 h 888"/>
                    <a:gd name="T6" fmla="*/ 376 w 495"/>
                    <a:gd name="T7" fmla="*/ 10 h 888"/>
                    <a:gd name="T8" fmla="*/ 357 w 495"/>
                    <a:gd name="T9" fmla="*/ 0 h 888"/>
                    <a:gd name="T10" fmla="*/ 146 w 495"/>
                    <a:gd name="T11" fmla="*/ 0 h 888"/>
                    <a:gd name="T12" fmla="*/ 131 w 495"/>
                    <a:gd name="T13" fmla="*/ 3 h 888"/>
                    <a:gd name="T14" fmla="*/ 104 w 495"/>
                    <a:gd name="T15" fmla="*/ 17 h 888"/>
                    <a:gd name="T16" fmla="*/ 97 w 495"/>
                    <a:gd name="T17" fmla="*/ 27 h 888"/>
                    <a:gd name="T18" fmla="*/ 90 w 495"/>
                    <a:gd name="T19" fmla="*/ 39 h 888"/>
                    <a:gd name="T20" fmla="*/ 90 w 495"/>
                    <a:gd name="T21" fmla="*/ 44 h 888"/>
                    <a:gd name="T22" fmla="*/ 0 w 495"/>
                    <a:gd name="T23" fmla="*/ 328 h 888"/>
                    <a:gd name="T24" fmla="*/ 0 w 495"/>
                    <a:gd name="T25" fmla="*/ 342 h 888"/>
                    <a:gd name="T26" fmla="*/ 12 w 495"/>
                    <a:gd name="T27" fmla="*/ 366 h 888"/>
                    <a:gd name="T28" fmla="*/ 24 w 495"/>
                    <a:gd name="T29" fmla="*/ 374 h 888"/>
                    <a:gd name="T30" fmla="*/ 32 w 495"/>
                    <a:gd name="T31" fmla="*/ 374 h 888"/>
                    <a:gd name="T32" fmla="*/ 51 w 495"/>
                    <a:gd name="T33" fmla="*/ 371 h 888"/>
                    <a:gd name="T34" fmla="*/ 66 w 495"/>
                    <a:gd name="T35" fmla="*/ 357 h 888"/>
                    <a:gd name="T36" fmla="*/ 138 w 495"/>
                    <a:gd name="T37" fmla="*/ 124 h 888"/>
                    <a:gd name="T38" fmla="*/ 146 w 495"/>
                    <a:gd name="T39" fmla="*/ 124 h 888"/>
                    <a:gd name="T40" fmla="*/ 46 w 495"/>
                    <a:gd name="T41" fmla="*/ 527 h 888"/>
                    <a:gd name="T42" fmla="*/ 155 w 495"/>
                    <a:gd name="T43" fmla="*/ 847 h 888"/>
                    <a:gd name="T44" fmla="*/ 155 w 495"/>
                    <a:gd name="T45" fmla="*/ 854 h 888"/>
                    <a:gd name="T46" fmla="*/ 160 w 495"/>
                    <a:gd name="T47" fmla="*/ 869 h 888"/>
                    <a:gd name="T48" fmla="*/ 172 w 495"/>
                    <a:gd name="T49" fmla="*/ 881 h 888"/>
                    <a:gd name="T50" fmla="*/ 187 w 495"/>
                    <a:gd name="T51" fmla="*/ 886 h 888"/>
                    <a:gd name="T52" fmla="*/ 194 w 495"/>
                    <a:gd name="T53" fmla="*/ 888 h 888"/>
                    <a:gd name="T54" fmla="*/ 211 w 495"/>
                    <a:gd name="T55" fmla="*/ 883 h 888"/>
                    <a:gd name="T56" fmla="*/ 223 w 495"/>
                    <a:gd name="T57" fmla="*/ 876 h 888"/>
                    <a:gd name="T58" fmla="*/ 233 w 495"/>
                    <a:gd name="T59" fmla="*/ 861 h 888"/>
                    <a:gd name="T60" fmla="*/ 235 w 495"/>
                    <a:gd name="T61" fmla="*/ 847 h 888"/>
                    <a:gd name="T62" fmla="*/ 260 w 495"/>
                    <a:gd name="T63" fmla="*/ 527 h 888"/>
                    <a:gd name="T64" fmla="*/ 260 w 495"/>
                    <a:gd name="T65" fmla="*/ 847 h 888"/>
                    <a:gd name="T66" fmla="*/ 264 w 495"/>
                    <a:gd name="T67" fmla="*/ 861 h 888"/>
                    <a:gd name="T68" fmla="*/ 272 w 495"/>
                    <a:gd name="T69" fmla="*/ 876 h 888"/>
                    <a:gd name="T70" fmla="*/ 286 w 495"/>
                    <a:gd name="T71" fmla="*/ 883 h 888"/>
                    <a:gd name="T72" fmla="*/ 301 w 495"/>
                    <a:gd name="T73" fmla="*/ 888 h 888"/>
                    <a:gd name="T74" fmla="*/ 311 w 495"/>
                    <a:gd name="T75" fmla="*/ 886 h 888"/>
                    <a:gd name="T76" fmla="*/ 325 w 495"/>
                    <a:gd name="T77" fmla="*/ 881 h 888"/>
                    <a:gd name="T78" fmla="*/ 335 w 495"/>
                    <a:gd name="T79" fmla="*/ 869 h 888"/>
                    <a:gd name="T80" fmla="*/ 342 w 495"/>
                    <a:gd name="T81" fmla="*/ 854 h 888"/>
                    <a:gd name="T82" fmla="*/ 342 w 495"/>
                    <a:gd name="T83" fmla="*/ 527 h 888"/>
                    <a:gd name="T84" fmla="*/ 340 w 495"/>
                    <a:gd name="T85" fmla="*/ 124 h 888"/>
                    <a:gd name="T86" fmla="*/ 345 w 495"/>
                    <a:gd name="T87" fmla="*/ 124 h 888"/>
                    <a:gd name="T88" fmla="*/ 427 w 495"/>
                    <a:gd name="T89" fmla="*/ 349 h 888"/>
                    <a:gd name="T90" fmla="*/ 429 w 495"/>
                    <a:gd name="T91" fmla="*/ 357 h 888"/>
                    <a:gd name="T92" fmla="*/ 444 w 495"/>
                    <a:gd name="T93" fmla="*/ 371 h 888"/>
                    <a:gd name="T94" fmla="*/ 463 w 495"/>
                    <a:gd name="T95" fmla="*/ 374 h 888"/>
                    <a:gd name="T96" fmla="*/ 471 w 495"/>
                    <a:gd name="T97" fmla="*/ 371 h 888"/>
                    <a:gd name="T98" fmla="*/ 483 w 495"/>
                    <a:gd name="T99" fmla="*/ 364 h 888"/>
                    <a:gd name="T100" fmla="*/ 495 w 495"/>
                    <a:gd name="T101" fmla="*/ 340 h 888"/>
                    <a:gd name="T102" fmla="*/ 495 w 495"/>
                    <a:gd name="T103" fmla="*/ 328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5" h="888">
                      <a:moveTo>
                        <a:pt x="495" y="328"/>
                      </a:moveTo>
                      <a:lnTo>
                        <a:pt x="403" y="53"/>
                      </a:lnTo>
                      <a:lnTo>
                        <a:pt x="403" y="53"/>
                      </a:lnTo>
                      <a:lnTo>
                        <a:pt x="400" y="41"/>
                      </a:lnTo>
                      <a:lnTo>
                        <a:pt x="398" y="32"/>
                      </a:lnTo>
                      <a:lnTo>
                        <a:pt x="391" y="22"/>
                      </a:lnTo>
                      <a:lnTo>
                        <a:pt x="386" y="15"/>
                      </a:lnTo>
                      <a:lnTo>
                        <a:pt x="376" y="10"/>
                      </a:lnTo>
                      <a:lnTo>
                        <a:pt x="366" y="5"/>
                      </a:lnTo>
                      <a:lnTo>
                        <a:pt x="357" y="0"/>
                      </a:lnTo>
                      <a:lnTo>
                        <a:pt x="345" y="0"/>
                      </a:lnTo>
                      <a:lnTo>
                        <a:pt x="146" y="0"/>
                      </a:lnTo>
                      <a:lnTo>
                        <a:pt x="146" y="0"/>
                      </a:lnTo>
                      <a:lnTo>
                        <a:pt x="131" y="3"/>
                      </a:lnTo>
                      <a:lnTo>
                        <a:pt x="116" y="7"/>
                      </a:lnTo>
                      <a:lnTo>
                        <a:pt x="104" y="17"/>
                      </a:lnTo>
                      <a:lnTo>
                        <a:pt x="97" y="27"/>
                      </a:lnTo>
                      <a:lnTo>
                        <a:pt x="97" y="27"/>
                      </a:lnTo>
                      <a:lnTo>
                        <a:pt x="92" y="39"/>
                      </a:lnTo>
                      <a:lnTo>
                        <a:pt x="90" y="39"/>
                      </a:lnTo>
                      <a:lnTo>
                        <a:pt x="90" y="39"/>
                      </a:lnTo>
                      <a:lnTo>
                        <a:pt x="90" y="44"/>
                      </a:lnTo>
                      <a:lnTo>
                        <a:pt x="0" y="328"/>
                      </a:lnTo>
                      <a:lnTo>
                        <a:pt x="0" y="328"/>
                      </a:lnTo>
                      <a:lnTo>
                        <a:pt x="0" y="335"/>
                      </a:lnTo>
                      <a:lnTo>
                        <a:pt x="0" y="342"/>
                      </a:lnTo>
                      <a:lnTo>
                        <a:pt x="2" y="354"/>
                      </a:lnTo>
                      <a:lnTo>
                        <a:pt x="12" y="366"/>
                      </a:lnTo>
                      <a:lnTo>
                        <a:pt x="17" y="371"/>
                      </a:lnTo>
                      <a:lnTo>
                        <a:pt x="24" y="374"/>
                      </a:lnTo>
                      <a:lnTo>
                        <a:pt x="24" y="374"/>
                      </a:lnTo>
                      <a:lnTo>
                        <a:pt x="32" y="374"/>
                      </a:lnTo>
                      <a:lnTo>
                        <a:pt x="39" y="374"/>
                      </a:lnTo>
                      <a:lnTo>
                        <a:pt x="51" y="371"/>
                      </a:lnTo>
                      <a:lnTo>
                        <a:pt x="61" y="362"/>
                      </a:lnTo>
                      <a:lnTo>
                        <a:pt x="66" y="357"/>
                      </a:lnTo>
                      <a:lnTo>
                        <a:pt x="68" y="349"/>
                      </a:lnTo>
                      <a:lnTo>
                        <a:pt x="138" y="124"/>
                      </a:lnTo>
                      <a:lnTo>
                        <a:pt x="138" y="124"/>
                      </a:lnTo>
                      <a:lnTo>
                        <a:pt x="146" y="124"/>
                      </a:lnTo>
                      <a:lnTo>
                        <a:pt x="153" y="124"/>
                      </a:lnTo>
                      <a:lnTo>
                        <a:pt x="46" y="527"/>
                      </a:lnTo>
                      <a:lnTo>
                        <a:pt x="155" y="527"/>
                      </a:lnTo>
                      <a:lnTo>
                        <a:pt x="155" y="847"/>
                      </a:lnTo>
                      <a:lnTo>
                        <a:pt x="155" y="847"/>
                      </a:lnTo>
                      <a:lnTo>
                        <a:pt x="155" y="854"/>
                      </a:lnTo>
                      <a:lnTo>
                        <a:pt x="158" y="861"/>
                      </a:lnTo>
                      <a:lnTo>
                        <a:pt x="160" y="869"/>
                      </a:lnTo>
                      <a:lnTo>
                        <a:pt x="167" y="876"/>
                      </a:lnTo>
                      <a:lnTo>
                        <a:pt x="172" y="881"/>
                      </a:lnTo>
                      <a:lnTo>
                        <a:pt x="180" y="883"/>
                      </a:lnTo>
                      <a:lnTo>
                        <a:pt x="187" y="886"/>
                      </a:lnTo>
                      <a:lnTo>
                        <a:pt x="194" y="888"/>
                      </a:lnTo>
                      <a:lnTo>
                        <a:pt x="194" y="888"/>
                      </a:lnTo>
                      <a:lnTo>
                        <a:pt x="204" y="886"/>
                      </a:lnTo>
                      <a:lnTo>
                        <a:pt x="211" y="883"/>
                      </a:lnTo>
                      <a:lnTo>
                        <a:pt x="218" y="881"/>
                      </a:lnTo>
                      <a:lnTo>
                        <a:pt x="223" y="876"/>
                      </a:lnTo>
                      <a:lnTo>
                        <a:pt x="231" y="869"/>
                      </a:lnTo>
                      <a:lnTo>
                        <a:pt x="233" y="861"/>
                      </a:lnTo>
                      <a:lnTo>
                        <a:pt x="235" y="854"/>
                      </a:lnTo>
                      <a:lnTo>
                        <a:pt x="235" y="847"/>
                      </a:lnTo>
                      <a:lnTo>
                        <a:pt x="235" y="527"/>
                      </a:lnTo>
                      <a:lnTo>
                        <a:pt x="260" y="527"/>
                      </a:lnTo>
                      <a:lnTo>
                        <a:pt x="260" y="847"/>
                      </a:lnTo>
                      <a:lnTo>
                        <a:pt x="260" y="847"/>
                      </a:lnTo>
                      <a:lnTo>
                        <a:pt x="262" y="854"/>
                      </a:lnTo>
                      <a:lnTo>
                        <a:pt x="264" y="861"/>
                      </a:lnTo>
                      <a:lnTo>
                        <a:pt x="267" y="869"/>
                      </a:lnTo>
                      <a:lnTo>
                        <a:pt x="272" y="876"/>
                      </a:lnTo>
                      <a:lnTo>
                        <a:pt x="279" y="881"/>
                      </a:lnTo>
                      <a:lnTo>
                        <a:pt x="286" y="883"/>
                      </a:lnTo>
                      <a:lnTo>
                        <a:pt x="294" y="886"/>
                      </a:lnTo>
                      <a:lnTo>
                        <a:pt x="301" y="888"/>
                      </a:lnTo>
                      <a:lnTo>
                        <a:pt x="301" y="888"/>
                      </a:lnTo>
                      <a:lnTo>
                        <a:pt x="311" y="886"/>
                      </a:lnTo>
                      <a:lnTo>
                        <a:pt x="318" y="883"/>
                      </a:lnTo>
                      <a:lnTo>
                        <a:pt x="325" y="881"/>
                      </a:lnTo>
                      <a:lnTo>
                        <a:pt x="330" y="876"/>
                      </a:lnTo>
                      <a:lnTo>
                        <a:pt x="335" y="869"/>
                      </a:lnTo>
                      <a:lnTo>
                        <a:pt x="340" y="861"/>
                      </a:lnTo>
                      <a:lnTo>
                        <a:pt x="342" y="854"/>
                      </a:lnTo>
                      <a:lnTo>
                        <a:pt x="342" y="847"/>
                      </a:lnTo>
                      <a:lnTo>
                        <a:pt x="342" y="527"/>
                      </a:lnTo>
                      <a:lnTo>
                        <a:pt x="451" y="527"/>
                      </a:lnTo>
                      <a:lnTo>
                        <a:pt x="340" y="124"/>
                      </a:lnTo>
                      <a:lnTo>
                        <a:pt x="345" y="124"/>
                      </a:lnTo>
                      <a:lnTo>
                        <a:pt x="345" y="124"/>
                      </a:lnTo>
                      <a:lnTo>
                        <a:pt x="352" y="124"/>
                      </a:lnTo>
                      <a:lnTo>
                        <a:pt x="427" y="349"/>
                      </a:lnTo>
                      <a:lnTo>
                        <a:pt x="427" y="349"/>
                      </a:lnTo>
                      <a:lnTo>
                        <a:pt x="429" y="357"/>
                      </a:lnTo>
                      <a:lnTo>
                        <a:pt x="434" y="362"/>
                      </a:lnTo>
                      <a:lnTo>
                        <a:pt x="444" y="371"/>
                      </a:lnTo>
                      <a:lnTo>
                        <a:pt x="459" y="374"/>
                      </a:lnTo>
                      <a:lnTo>
                        <a:pt x="463" y="374"/>
                      </a:lnTo>
                      <a:lnTo>
                        <a:pt x="471" y="371"/>
                      </a:lnTo>
                      <a:lnTo>
                        <a:pt x="471" y="371"/>
                      </a:lnTo>
                      <a:lnTo>
                        <a:pt x="478" y="369"/>
                      </a:lnTo>
                      <a:lnTo>
                        <a:pt x="483" y="364"/>
                      </a:lnTo>
                      <a:lnTo>
                        <a:pt x="493" y="354"/>
                      </a:lnTo>
                      <a:lnTo>
                        <a:pt x="495" y="340"/>
                      </a:lnTo>
                      <a:lnTo>
                        <a:pt x="495" y="332"/>
                      </a:lnTo>
                      <a:lnTo>
                        <a:pt x="495" y="328"/>
                      </a:lnTo>
                      <a:lnTo>
                        <a:pt x="495" y="3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13" name="组合 112"/>
              <p:cNvGrpSpPr/>
              <p:nvPr/>
            </p:nvGrpSpPr>
            <p:grpSpPr>
              <a:xfrm>
                <a:off x="5369783" y="4155926"/>
                <a:ext cx="294343" cy="643391"/>
                <a:chOff x="4421673" y="2233518"/>
                <a:chExt cx="785812" cy="1717675"/>
              </a:xfrm>
              <a:grpFill/>
            </p:grpSpPr>
            <p:sp>
              <p:nvSpPr>
                <p:cNvPr id="147" name="Freeform 5"/>
                <p:cNvSpPr/>
                <p:nvPr/>
              </p:nvSpPr>
              <p:spPr bwMode="auto">
                <a:xfrm>
                  <a:off x="4683610" y="2233518"/>
                  <a:ext cx="254000" cy="258763"/>
                </a:xfrm>
                <a:custGeom>
                  <a:avLst/>
                  <a:gdLst>
                    <a:gd name="T0" fmla="*/ 80 w 160"/>
                    <a:gd name="T1" fmla="*/ 163 h 163"/>
                    <a:gd name="T2" fmla="*/ 80 w 160"/>
                    <a:gd name="T3" fmla="*/ 163 h 163"/>
                    <a:gd name="T4" fmla="*/ 95 w 160"/>
                    <a:gd name="T5" fmla="*/ 160 h 163"/>
                    <a:gd name="T6" fmla="*/ 112 w 160"/>
                    <a:gd name="T7" fmla="*/ 155 h 163"/>
                    <a:gd name="T8" fmla="*/ 124 w 160"/>
                    <a:gd name="T9" fmla="*/ 148 h 163"/>
                    <a:gd name="T10" fmla="*/ 136 w 160"/>
                    <a:gd name="T11" fmla="*/ 138 h 163"/>
                    <a:gd name="T12" fmla="*/ 146 w 160"/>
                    <a:gd name="T13" fmla="*/ 126 h 163"/>
                    <a:gd name="T14" fmla="*/ 153 w 160"/>
                    <a:gd name="T15" fmla="*/ 112 h 163"/>
                    <a:gd name="T16" fmla="*/ 158 w 160"/>
                    <a:gd name="T17" fmla="*/ 97 h 163"/>
                    <a:gd name="T18" fmla="*/ 160 w 160"/>
                    <a:gd name="T19" fmla="*/ 80 h 163"/>
                    <a:gd name="T20" fmla="*/ 160 w 160"/>
                    <a:gd name="T21" fmla="*/ 80 h 163"/>
                    <a:gd name="T22" fmla="*/ 158 w 160"/>
                    <a:gd name="T23" fmla="*/ 66 h 163"/>
                    <a:gd name="T24" fmla="*/ 153 w 160"/>
                    <a:gd name="T25" fmla="*/ 49 h 163"/>
                    <a:gd name="T26" fmla="*/ 146 w 160"/>
                    <a:gd name="T27" fmla="*/ 36 h 163"/>
                    <a:gd name="T28" fmla="*/ 136 w 160"/>
                    <a:gd name="T29" fmla="*/ 24 h 163"/>
                    <a:gd name="T30" fmla="*/ 124 w 160"/>
                    <a:gd name="T31" fmla="*/ 15 h 163"/>
                    <a:gd name="T32" fmla="*/ 112 w 160"/>
                    <a:gd name="T33" fmla="*/ 7 h 163"/>
                    <a:gd name="T34" fmla="*/ 95 w 160"/>
                    <a:gd name="T35" fmla="*/ 2 h 163"/>
                    <a:gd name="T36" fmla="*/ 80 w 160"/>
                    <a:gd name="T37" fmla="*/ 0 h 163"/>
                    <a:gd name="T38" fmla="*/ 80 w 160"/>
                    <a:gd name="T39" fmla="*/ 0 h 163"/>
                    <a:gd name="T40" fmla="*/ 63 w 160"/>
                    <a:gd name="T41" fmla="*/ 2 h 163"/>
                    <a:gd name="T42" fmla="*/ 49 w 160"/>
                    <a:gd name="T43" fmla="*/ 7 h 163"/>
                    <a:gd name="T44" fmla="*/ 34 w 160"/>
                    <a:gd name="T45" fmla="*/ 15 h 163"/>
                    <a:gd name="T46" fmla="*/ 22 w 160"/>
                    <a:gd name="T47" fmla="*/ 24 h 163"/>
                    <a:gd name="T48" fmla="*/ 12 w 160"/>
                    <a:gd name="T49" fmla="*/ 36 h 163"/>
                    <a:gd name="T50" fmla="*/ 5 w 160"/>
                    <a:gd name="T51" fmla="*/ 49 h 163"/>
                    <a:gd name="T52" fmla="*/ 0 w 160"/>
                    <a:gd name="T53" fmla="*/ 66 h 163"/>
                    <a:gd name="T54" fmla="*/ 0 w 160"/>
                    <a:gd name="T55" fmla="*/ 80 h 163"/>
                    <a:gd name="T56" fmla="*/ 0 w 160"/>
                    <a:gd name="T57" fmla="*/ 80 h 163"/>
                    <a:gd name="T58" fmla="*/ 0 w 160"/>
                    <a:gd name="T59" fmla="*/ 97 h 163"/>
                    <a:gd name="T60" fmla="*/ 5 w 160"/>
                    <a:gd name="T61" fmla="*/ 112 h 163"/>
                    <a:gd name="T62" fmla="*/ 12 w 160"/>
                    <a:gd name="T63" fmla="*/ 126 h 163"/>
                    <a:gd name="T64" fmla="*/ 22 w 160"/>
                    <a:gd name="T65" fmla="*/ 138 h 163"/>
                    <a:gd name="T66" fmla="*/ 34 w 160"/>
                    <a:gd name="T67" fmla="*/ 148 h 163"/>
                    <a:gd name="T68" fmla="*/ 49 w 160"/>
                    <a:gd name="T69" fmla="*/ 155 h 163"/>
                    <a:gd name="T70" fmla="*/ 63 w 160"/>
                    <a:gd name="T71" fmla="*/ 160 h 163"/>
                    <a:gd name="T72" fmla="*/ 80 w 160"/>
                    <a:gd name="T73" fmla="*/ 163 h 163"/>
                    <a:gd name="T74" fmla="*/ 80 w 160"/>
                    <a:gd name="T75"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0" h="163">
                      <a:moveTo>
                        <a:pt x="80" y="163"/>
                      </a:moveTo>
                      <a:lnTo>
                        <a:pt x="80" y="163"/>
                      </a:lnTo>
                      <a:lnTo>
                        <a:pt x="95" y="160"/>
                      </a:lnTo>
                      <a:lnTo>
                        <a:pt x="112" y="155"/>
                      </a:lnTo>
                      <a:lnTo>
                        <a:pt x="124" y="148"/>
                      </a:lnTo>
                      <a:lnTo>
                        <a:pt x="136" y="138"/>
                      </a:lnTo>
                      <a:lnTo>
                        <a:pt x="146" y="126"/>
                      </a:lnTo>
                      <a:lnTo>
                        <a:pt x="153" y="112"/>
                      </a:lnTo>
                      <a:lnTo>
                        <a:pt x="158" y="97"/>
                      </a:lnTo>
                      <a:lnTo>
                        <a:pt x="160" y="80"/>
                      </a:lnTo>
                      <a:lnTo>
                        <a:pt x="160" y="80"/>
                      </a:lnTo>
                      <a:lnTo>
                        <a:pt x="158" y="66"/>
                      </a:lnTo>
                      <a:lnTo>
                        <a:pt x="153" y="49"/>
                      </a:lnTo>
                      <a:lnTo>
                        <a:pt x="146" y="36"/>
                      </a:lnTo>
                      <a:lnTo>
                        <a:pt x="136" y="24"/>
                      </a:lnTo>
                      <a:lnTo>
                        <a:pt x="124" y="15"/>
                      </a:lnTo>
                      <a:lnTo>
                        <a:pt x="112" y="7"/>
                      </a:lnTo>
                      <a:lnTo>
                        <a:pt x="95" y="2"/>
                      </a:lnTo>
                      <a:lnTo>
                        <a:pt x="80" y="0"/>
                      </a:lnTo>
                      <a:lnTo>
                        <a:pt x="80" y="0"/>
                      </a:lnTo>
                      <a:lnTo>
                        <a:pt x="63" y="2"/>
                      </a:lnTo>
                      <a:lnTo>
                        <a:pt x="49" y="7"/>
                      </a:lnTo>
                      <a:lnTo>
                        <a:pt x="34" y="15"/>
                      </a:lnTo>
                      <a:lnTo>
                        <a:pt x="22" y="24"/>
                      </a:lnTo>
                      <a:lnTo>
                        <a:pt x="12" y="36"/>
                      </a:lnTo>
                      <a:lnTo>
                        <a:pt x="5" y="49"/>
                      </a:lnTo>
                      <a:lnTo>
                        <a:pt x="0" y="66"/>
                      </a:lnTo>
                      <a:lnTo>
                        <a:pt x="0" y="80"/>
                      </a:lnTo>
                      <a:lnTo>
                        <a:pt x="0" y="80"/>
                      </a:lnTo>
                      <a:lnTo>
                        <a:pt x="0" y="97"/>
                      </a:lnTo>
                      <a:lnTo>
                        <a:pt x="5" y="112"/>
                      </a:lnTo>
                      <a:lnTo>
                        <a:pt x="12" y="126"/>
                      </a:lnTo>
                      <a:lnTo>
                        <a:pt x="22" y="138"/>
                      </a:lnTo>
                      <a:lnTo>
                        <a:pt x="34" y="148"/>
                      </a:lnTo>
                      <a:lnTo>
                        <a:pt x="49" y="155"/>
                      </a:lnTo>
                      <a:lnTo>
                        <a:pt x="63" y="160"/>
                      </a:lnTo>
                      <a:lnTo>
                        <a:pt x="80" y="163"/>
                      </a:lnTo>
                      <a:lnTo>
                        <a:pt x="80" y="1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6"/>
                <p:cNvSpPr/>
                <p:nvPr/>
              </p:nvSpPr>
              <p:spPr bwMode="auto">
                <a:xfrm>
                  <a:off x="4421673" y="2541493"/>
                  <a:ext cx="785812" cy="1409700"/>
                </a:xfrm>
                <a:custGeom>
                  <a:avLst/>
                  <a:gdLst>
                    <a:gd name="T0" fmla="*/ 403 w 495"/>
                    <a:gd name="T1" fmla="*/ 53 h 888"/>
                    <a:gd name="T2" fmla="*/ 400 w 495"/>
                    <a:gd name="T3" fmla="*/ 41 h 888"/>
                    <a:gd name="T4" fmla="*/ 391 w 495"/>
                    <a:gd name="T5" fmla="*/ 22 h 888"/>
                    <a:gd name="T6" fmla="*/ 376 w 495"/>
                    <a:gd name="T7" fmla="*/ 10 h 888"/>
                    <a:gd name="T8" fmla="*/ 357 w 495"/>
                    <a:gd name="T9" fmla="*/ 0 h 888"/>
                    <a:gd name="T10" fmla="*/ 146 w 495"/>
                    <a:gd name="T11" fmla="*/ 0 h 888"/>
                    <a:gd name="T12" fmla="*/ 131 w 495"/>
                    <a:gd name="T13" fmla="*/ 3 h 888"/>
                    <a:gd name="T14" fmla="*/ 104 w 495"/>
                    <a:gd name="T15" fmla="*/ 17 h 888"/>
                    <a:gd name="T16" fmla="*/ 97 w 495"/>
                    <a:gd name="T17" fmla="*/ 27 h 888"/>
                    <a:gd name="T18" fmla="*/ 90 w 495"/>
                    <a:gd name="T19" fmla="*/ 39 h 888"/>
                    <a:gd name="T20" fmla="*/ 90 w 495"/>
                    <a:gd name="T21" fmla="*/ 44 h 888"/>
                    <a:gd name="T22" fmla="*/ 0 w 495"/>
                    <a:gd name="T23" fmla="*/ 328 h 888"/>
                    <a:gd name="T24" fmla="*/ 0 w 495"/>
                    <a:gd name="T25" fmla="*/ 342 h 888"/>
                    <a:gd name="T26" fmla="*/ 12 w 495"/>
                    <a:gd name="T27" fmla="*/ 366 h 888"/>
                    <a:gd name="T28" fmla="*/ 24 w 495"/>
                    <a:gd name="T29" fmla="*/ 374 h 888"/>
                    <a:gd name="T30" fmla="*/ 32 w 495"/>
                    <a:gd name="T31" fmla="*/ 374 h 888"/>
                    <a:gd name="T32" fmla="*/ 51 w 495"/>
                    <a:gd name="T33" fmla="*/ 371 h 888"/>
                    <a:gd name="T34" fmla="*/ 66 w 495"/>
                    <a:gd name="T35" fmla="*/ 357 h 888"/>
                    <a:gd name="T36" fmla="*/ 138 w 495"/>
                    <a:gd name="T37" fmla="*/ 124 h 888"/>
                    <a:gd name="T38" fmla="*/ 146 w 495"/>
                    <a:gd name="T39" fmla="*/ 124 h 888"/>
                    <a:gd name="T40" fmla="*/ 46 w 495"/>
                    <a:gd name="T41" fmla="*/ 527 h 888"/>
                    <a:gd name="T42" fmla="*/ 155 w 495"/>
                    <a:gd name="T43" fmla="*/ 847 h 888"/>
                    <a:gd name="T44" fmla="*/ 155 w 495"/>
                    <a:gd name="T45" fmla="*/ 854 h 888"/>
                    <a:gd name="T46" fmla="*/ 160 w 495"/>
                    <a:gd name="T47" fmla="*/ 869 h 888"/>
                    <a:gd name="T48" fmla="*/ 172 w 495"/>
                    <a:gd name="T49" fmla="*/ 881 h 888"/>
                    <a:gd name="T50" fmla="*/ 187 w 495"/>
                    <a:gd name="T51" fmla="*/ 886 h 888"/>
                    <a:gd name="T52" fmla="*/ 194 w 495"/>
                    <a:gd name="T53" fmla="*/ 888 h 888"/>
                    <a:gd name="T54" fmla="*/ 211 w 495"/>
                    <a:gd name="T55" fmla="*/ 883 h 888"/>
                    <a:gd name="T56" fmla="*/ 223 w 495"/>
                    <a:gd name="T57" fmla="*/ 876 h 888"/>
                    <a:gd name="T58" fmla="*/ 233 w 495"/>
                    <a:gd name="T59" fmla="*/ 861 h 888"/>
                    <a:gd name="T60" fmla="*/ 235 w 495"/>
                    <a:gd name="T61" fmla="*/ 847 h 888"/>
                    <a:gd name="T62" fmla="*/ 260 w 495"/>
                    <a:gd name="T63" fmla="*/ 527 h 888"/>
                    <a:gd name="T64" fmla="*/ 260 w 495"/>
                    <a:gd name="T65" fmla="*/ 847 h 888"/>
                    <a:gd name="T66" fmla="*/ 264 w 495"/>
                    <a:gd name="T67" fmla="*/ 861 h 888"/>
                    <a:gd name="T68" fmla="*/ 272 w 495"/>
                    <a:gd name="T69" fmla="*/ 876 h 888"/>
                    <a:gd name="T70" fmla="*/ 286 w 495"/>
                    <a:gd name="T71" fmla="*/ 883 h 888"/>
                    <a:gd name="T72" fmla="*/ 301 w 495"/>
                    <a:gd name="T73" fmla="*/ 888 h 888"/>
                    <a:gd name="T74" fmla="*/ 311 w 495"/>
                    <a:gd name="T75" fmla="*/ 886 h 888"/>
                    <a:gd name="T76" fmla="*/ 325 w 495"/>
                    <a:gd name="T77" fmla="*/ 881 h 888"/>
                    <a:gd name="T78" fmla="*/ 335 w 495"/>
                    <a:gd name="T79" fmla="*/ 869 h 888"/>
                    <a:gd name="T80" fmla="*/ 342 w 495"/>
                    <a:gd name="T81" fmla="*/ 854 h 888"/>
                    <a:gd name="T82" fmla="*/ 342 w 495"/>
                    <a:gd name="T83" fmla="*/ 527 h 888"/>
                    <a:gd name="T84" fmla="*/ 340 w 495"/>
                    <a:gd name="T85" fmla="*/ 124 h 888"/>
                    <a:gd name="T86" fmla="*/ 345 w 495"/>
                    <a:gd name="T87" fmla="*/ 124 h 888"/>
                    <a:gd name="T88" fmla="*/ 427 w 495"/>
                    <a:gd name="T89" fmla="*/ 349 h 888"/>
                    <a:gd name="T90" fmla="*/ 429 w 495"/>
                    <a:gd name="T91" fmla="*/ 357 h 888"/>
                    <a:gd name="T92" fmla="*/ 444 w 495"/>
                    <a:gd name="T93" fmla="*/ 371 h 888"/>
                    <a:gd name="T94" fmla="*/ 463 w 495"/>
                    <a:gd name="T95" fmla="*/ 374 h 888"/>
                    <a:gd name="T96" fmla="*/ 471 w 495"/>
                    <a:gd name="T97" fmla="*/ 371 h 888"/>
                    <a:gd name="T98" fmla="*/ 483 w 495"/>
                    <a:gd name="T99" fmla="*/ 364 h 888"/>
                    <a:gd name="T100" fmla="*/ 495 w 495"/>
                    <a:gd name="T101" fmla="*/ 340 h 888"/>
                    <a:gd name="T102" fmla="*/ 495 w 495"/>
                    <a:gd name="T103" fmla="*/ 328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5" h="888">
                      <a:moveTo>
                        <a:pt x="495" y="328"/>
                      </a:moveTo>
                      <a:lnTo>
                        <a:pt x="403" y="53"/>
                      </a:lnTo>
                      <a:lnTo>
                        <a:pt x="403" y="53"/>
                      </a:lnTo>
                      <a:lnTo>
                        <a:pt x="400" y="41"/>
                      </a:lnTo>
                      <a:lnTo>
                        <a:pt x="398" y="32"/>
                      </a:lnTo>
                      <a:lnTo>
                        <a:pt x="391" y="22"/>
                      </a:lnTo>
                      <a:lnTo>
                        <a:pt x="386" y="15"/>
                      </a:lnTo>
                      <a:lnTo>
                        <a:pt x="376" y="10"/>
                      </a:lnTo>
                      <a:lnTo>
                        <a:pt x="366" y="5"/>
                      </a:lnTo>
                      <a:lnTo>
                        <a:pt x="357" y="0"/>
                      </a:lnTo>
                      <a:lnTo>
                        <a:pt x="345" y="0"/>
                      </a:lnTo>
                      <a:lnTo>
                        <a:pt x="146" y="0"/>
                      </a:lnTo>
                      <a:lnTo>
                        <a:pt x="146" y="0"/>
                      </a:lnTo>
                      <a:lnTo>
                        <a:pt x="131" y="3"/>
                      </a:lnTo>
                      <a:lnTo>
                        <a:pt x="116" y="7"/>
                      </a:lnTo>
                      <a:lnTo>
                        <a:pt x="104" y="17"/>
                      </a:lnTo>
                      <a:lnTo>
                        <a:pt x="97" y="27"/>
                      </a:lnTo>
                      <a:lnTo>
                        <a:pt x="97" y="27"/>
                      </a:lnTo>
                      <a:lnTo>
                        <a:pt x="92" y="39"/>
                      </a:lnTo>
                      <a:lnTo>
                        <a:pt x="90" y="39"/>
                      </a:lnTo>
                      <a:lnTo>
                        <a:pt x="90" y="39"/>
                      </a:lnTo>
                      <a:lnTo>
                        <a:pt x="90" y="44"/>
                      </a:lnTo>
                      <a:lnTo>
                        <a:pt x="0" y="328"/>
                      </a:lnTo>
                      <a:lnTo>
                        <a:pt x="0" y="328"/>
                      </a:lnTo>
                      <a:lnTo>
                        <a:pt x="0" y="335"/>
                      </a:lnTo>
                      <a:lnTo>
                        <a:pt x="0" y="342"/>
                      </a:lnTo>
                      <a:lnTo>
                        <a:pt x="2" y="354"/>
                      </a:lnTo>
                      <a:lnTo>
                        <a:pt x="12" y="366"/>
                      </a:lnTo>
                      <a:lnTo>
                        <a:pt x="17" y="371"/>
                      </a:lnTo>
                      <a:lnTo>
                        <a:pt x="24" y="374"/>
                      </a:lnTo>
                      <a:lnTo>
                        <a:pt x="24" y="374"/>
                      </a:lnTo>
                      <a:lnTo>
                        <a:pt x="32" y="374"/>
                      </a:lnTo>
                      <a:lnTo>
                        <a:pt x="39" y="374"/>
                      </a:lnTo>
                      <a:lnTo>
                        <a:pt x="51" y="371"/>
                      </a:lnTo>
                      <a:lnTo>
                        <a:pt x="61" y="362"/>
                      </a:lnTo>
                      <a:lnTo>
                        <a:pt x="66" y="357"/>
                      </a:lnTo>
                      <a:lnTo>
                        <a:pt x="68" y="349"/>
                      </a:lnTo>
                      <a:lnTo>
                        <a:pt x="138" y="124"/>
                      </a:lnTo>
                      <a:lnTo>
                        <a:pt x="138" y="124"/>
                      </a:lnTo>
                      <a:lnTo>
                        <a:pt x="146" y="124"/>
                      </a:lnTo>
                      <a:lnTo>
                        <a:pt x="153" y="124"/>
                      </a:lnTo>
                      <a:lnTo>
                        <a:pt x="46" y="527"/>
                      </a:lnTo>
                      <a:lnTo>
                        <a:pt x="155" y="527"/>
                      </a:lnTo>
                      <a:lnTo>
                        <a:pt x="155" y="847"/>
                      </a:lnTo>
                      <a:lnTo>
                        <a:pt x="155" y="847"/>
                      </a:lnTo>
                      <a:lnTo>
                        <a:pt x="155" y="854"/>
                      </a:lnTo>
                      <a:lnTo>
                        <a:pt x="158" y="861"/>
                      </a:lnTo>
                      <a:lnTo>
                        <a:pt x="160" y="869"/>
                      </a:lnTo>
                      <a:lnTo>
                        <a:pt x="167" y="876"/>
                      </a:lnTo>
                      <a:lnTo>
                        <a:pt x="172" y="881"/>
                      </a:lnTo>
                      <a:lnTo>
                        <a:pt x="180" y="883"/>
                      </a:lnTo>
                      <a:lnTo>
                        <a:pt x="187" y="886"/>
                      </a:lnTo>
                      <a:lnTo>
                        <a:pt x="194" y="888"/>
                      </a:lnTo>
                      <a:lnTo>
                        <a:pt x="194" y="888"/>
                      </a:lnTo>
                      <a:lnTo>
                        <a:pt x="204" y="886"/>
                      </a:lnTo>
                      <a:lnTo>
                        <a:pt x="211" y="883"/>
                      </a:lnTo>
                      <a:lnTo>
                        <a:pt x="218" y="881"/>
                      </a:lnTo>
                      <a:lnTo>
                        <a:pt x="223" y="876"/>
                      </a:lnTo>
                      <a:lnTo>
                        <a:pt x="231" y="869"/>
                      </a:lnTo>
                      <a:lnTo>
                        <a:pt x="233" y="861"/>
                      </a:lnTo>
                      <a:lnTo>
                        <a:pt x="235" y="854"/>
                      </a:lnTo>
                      <a:lnTo>
                        <a:pt x="235" y="847"/>
                      </a:lnTo>
                      <a:lnTo>
                        <a:pt x="235" y="527"/>
                      </a:lnTo>
                      <a:lnTo>
                        <a:pt x="260" y="527"/>
                      </a:lnTo>
                      <a:lnTo>
                        <a:pt x="260" y="847"/>
                      </a:lnTo>
                      <a:lnTo>
                        <a:pt x="260" y="847"/>
                      </a:lnTo>
                      <a:lnTo>
                        <a:pt x="262" y="854"/>
                      </a:lnTo>
                      <a:lnTo>
                        <a:pt x="264" y="861"/>
                      </a:lnTo>
                      <a:lnTo>
                        <a:pt x="267" y="869"/>
                      </a:lnTo>
                      <a:lnTo>
                        <a:pt x="272" y="876"/>
                      </a:lnTo>
                      <a:lnTo>
                        <a:pt x="279" y="881"/>
                      </a:lnTo>
                      <a:lnTo>
                        <a:pt x="286" y="883"/>
                      </a:lnTo>
                      <a:lnTo>
                        <a:pt x="294" y="886"/>
                      </a:lnTo>
                      <a:lnTo>
                        <a:pt x="301" y="888"/>
                      </a:lnTo>
                      <a:lnTo>
                        <a:pt x="301" y="888"/>
                      </a:lnTo>
                      <a:lnTo>
                        <a:pt x="311" y="886"/>
                      </a:lnTo>
                      <a:lnTo>
                        <a:pt x="318" y="883"/>
                      </a:lnTo>
                      <a:lnTo>
                        <a:pt x="325" y="881"/>
                      </a:lnTo>
                      <a:lnTo>
                        <a:pt x="330" y="876"/>
                      </a:lnTo>
                      <a:lnTo>
                        <a:pt x="335" y="869"/>
                      </a:lnTo>
                      <a:lnTo>
                        <a:pt x="340" y="861"/>
                      </a:lnTo>
                      <a:lnTo>
                        <a:pt x="342" y="854"/>
                      </a:lnTo>
                      <a:lnTo>
                        <a:pt x="342" y="847"/>
                      </a:lnTo>
                      <a:lnTo>
                        <a:pt x="342" y="527"/>
                      </a:lnTo>
                      <a:lnTo>
                        <a:pt x="451" y="527"/>
                      </a:lnTo>
                      <a:lnTo>
                        <a:pt x="340" y="124"/>
                      </a:lnTo>
                      <a:lnTo>
                        <a:pt x="345" y="124"/>
                      </a:lnTo>
                      <a:lnTo>
                        <a:pt x="345" y="124"/>
                      </a:lnTo>
                      <a:lnTo>
                        <a:pt x="352" y="124"/>
                      </a:lnTo>
                      <a:lnTo>
                        <a:pt x="427" y="349"/>
                      </a:lnTo>
                      <a:lnTo>
                        <a:pt x="427" y="349"/>
                      </a:lnTo>
                      <a:lnTo>
                        <a:pt x="429" y="357"/>
                      </a:lnTo>
                      <a:lnTo>
                        <a:pt x="434" y="362"/>
                      </a:lnTo>
                      <a:lnTo>
                        <a:pt x="444" y="371"/>
                      </a:lnTo>
                      <a:lnTo>
                        <a:pt x="459" y="374"/>
                      </a:lnTo>
                      <a:lnTo>
                        <a:pt x="463" y="374"/>
                      </a:lnTo>
                      <a:lnTo>
                        <a:pt x="471" y="371"/>
                      </a:lnTo>
                      <a:lnTo>
                        <a:pt x="471" y="371"/>
                      </a:lnTo>
                      <a:lnTo>
                        <a:pt x="478" y="369"/>
                      </a:lnTo>
                      <a:lnTo>
                        <a:pt x="483" y="364"/>
                      </a:lnTo>
                      <a:lnTo>
                        <a:pt x="493" y="354"/>
                      </a:lnTo>
                      <a:lnTo>
                        <a:pt x="495" y="340"/>
                      </a:lnTo>
                      <a:lnTo>
                        <a:pt x="495" y="332"/>
                      </a:lnTo>
                      <a:lnTo>
                        <a:pt x="495" y="328"/>
                      </a:lnTo>
                      <a:lnTo>
                        <a:pt x="495" y="3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14" name="组合 113"/>
              <p:cNvGrpSpPr/>
              <p:nvPr/>
            </p:nvGrpSpPr>
            <p:grpSpPr>
              <a:xfrm>
                <a:off x="5094197" y="4155926"/>
                <a:ext cx="294343" cy="643391"/>
                <a:chOff x="4421673" y="2233518"/>
                <a:chExt cx="785812" cy="1717675"/>
              </a:xfrm>
              <a:grpFill/>
            </p:grpSpPr>
            <p:sp>
              <p:nvSpPr>
                <p:cNvPr id="145" name="Freeform 5"/>
                <p:cNvSpPr/>
                <p:nvPr/>
              </p:nvSpPr>
              <p:spPr bwMode="auto">
                <a:xfrm>
                  <a:off x="4683610" y="2233518"/>
                  <a:ext cx="254000" cy="258763"/>
                </a:xfrm>
                <a:custGeom>
                  <a:avLst/>
                  <a:gdLst>
                    <a:gd name="T0" fmla="*/ 80 w 160"/>
                    <a:gd name="T1" fmla="*/ 163 h 163"/>
                    <a:gd name="T2" fmla="*/ 80 w 160"/>
                    <a:gd name="T3" fmla="*/ 163 h 163"/>
                    <a:gd name="T4" fmla="*/ 95 w 160"/>
                    <a:gd name="T5" fmla="*/ 160 h 163"/>
                    <a:gd name="T6" fmla="*/ 112 w 160"/>
                    <a:gd name="T7" fmla="*/ 155 h 163"/>
                    <a:gd name="T8" fmla="*/ 124 w 160"/>
                    <a:gd name="T9" fmla="*/ 148 h 163"/>
                    <a:gd name="T10" fmla="*/ 136 w 160"/>
                    <a:gd name="T11" fmla="*/ 138 h 163"/>
                    <a:gd name="T12" fmla="*/ 146 w 160"/>
                    <a:gd name="T13" fmla="*/ 126 h 163"/>
                    <a:gd name="T14" fmla="*/ 153 w 160"/>
                    <a:gd name="T15" fmla="*/ 112 h 163"/>
                    <a:gd name="T16" fmla="*/ 158 w 160"/>
                    <a:gd name="T17" fmla="*/ 97 h 163"/>
                    <a:gd name="T18" fmla="*/ 160 w 160"/>
                    <a:gd name="T19" fmla="*/ 80 h 163"/>
                    <a:gd name="T20" fmla="*/ 160 w 160"/>
                    <a:gd name="T21" fmla="*/ 80 h 163"/>
                    <a:gd name="T22" fmla="*/ 158 w 160"/>
                    <a:gd name="T23" fmla="*/ 66 h 163"/>
                    <a:gd name="T24" fmla="*/ 153 w 160"/>
                    <a:gd name="T25" fmla="*/ 49 h 163"/>
                    <a:gd name="T26" fmla="*/ 146 w 160"/>
                    <a:gd name="T27" fmla="*/ 36 h 163"/>
                    <a:gd name="T28" fmla="*/ 136 w 160"/>
                    <a:gd name="T29" fmla="*/ 24 h 163"/>
                    <a:gd name="T30" fmla="*/ 124 w 160"/>
                    <a:gd name="T31" fmla="*/ 15 h 163"/>
                    <a:gd name="T32" fmla="*/ 112 w 160"/>
                    <a:gd name="T33" fmla="*/ 7 h 163"/>
                    <a:gd name="T34" fmla="*/ 95 w 160"/>
                    <a:gd name="T35" fmla="*/ 2 h 163"/>
                    <a:gd name="T36" fmla="*/ 80 w 160"/>
                    <a:gd name="T37" fmla="*/ 0 h 163"/>
                    <a:gd name="T38" fmla="*/ 80 w 160"/>
                    <a:gd name="T39" fmla="*/ 0 h 163"/>
                    <a:gd name="T40" fmla="*/ 63 w 160"/>
                    <a:gd name="T41" fmla="*/ 2 h 163"/>
                    <a:gd name="T42" fmla="*/ 49 w 160"/>
                    <a:gd name="T43" fmla="*/ 7 h 163"/>
                    <a:gd name="T44" fmla="*/ 34 w 160"/>
                    <a:gd name="T45" fmla="*/ 15 h 163"/>
                    <a:gd name="T46" fmla="*/ 22 w 160"/>
                    <a:gd name="T47" fmla="*/ 24 h 163"/>
                    <a:gd name="T48" fmla="*/ 12 w 160"/>
                    <a:gd name="T49" fmla="*/ 36 h 163"/>
                    <a:gd name="T50" fmla="*/ 5 w 160"/>
                    <a:gd name="T51" fmla="*/ 49 h 163"/>
                    <a:gd name="T52" fmla="*/ 0 w 160"/>
                    <a:gd name="T53" fmla="*/ 66 h 163"/>
                    <a:gd name="T54" fmla="*/ 0 w 160"/>
                    <a:gd name="T55" fmla="*/ 80 h 163"/>
                    <a:gd name="T56" fmla="*/ 0 w 160"/>
                    <a:gd name="T57" fmla="*/ 80 h 163"/>
                    <a:gd name="T58" fmla="*/ 0 w 160"/>
                    <a:gd name="T59" fmla="*/ 97 h 163"/>
                    <a:gd name="T60" fmla="*/ 5 w 160"/>
                    <a:gd name="T61" fmla="*/ 112 h 163"/>
                    <a:gd name="T62" fmla="*/ 12 w 160"/>
                    <a:gd name="T63" fmla="*/ 126 h 163"/>
                    <a:gd name="T64" fmla="*/ 22 w 160"/>
                    <a:gd name="T65" fmla="*/ 138 h 163"/>
                    <a:gd name="T66" fmla="*/ 34 w 160"/>
                    <a:gd name="T67" fmla="*/ 148 h 163"/>
                    <a:gd name="T68" fmla="*/ 49 w 160"/>
                    <a:gd name="T69" fmla="*/ 155 h 163"/>
                    <a:gd name="T70" fmla="*/ 63 w 160"/>
                    <a:gd name="T71" fmla="*/ 160 h 163"/>
                    <a:gd name="T72" fmla="*/ 80 w 160"/>
                    <a:gd name="T73" fmla="*/ 163 h 163"/>
                    <a:gd name="T74" fmla="*/ 80 w 160"/>
                    <a:gd name="T75"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0" h="163">
                      <a:moveTo>
                        <a:pt x="80" y="163"/>
                      </a:moveTo>
                      <a:lnTo>
                        <a:pt x="80" y="163"/>
                      </a:lnTo>
                      <a:lnTo>
                        <a:pt x="95" y="160"/>
                      </a:lnTo>
                      <a:lnTo>
                        <a:pt x="112" y="155"/>
                      </a:lnTo>
                      <a:lnTo>
                        <a:pt x="124" y="148"/>
                      </a:lnTo>
                      <a:lnTo>
                        <a:pt x="136" y="138"/>
                      </a:lnTo>
                      <a:lnTo>
                        <a:pt x="146" y="126"/>
                      </a:lnTo>
                      <a:lnTo>
                        <a:pt x="153" y="112"/>
                      </a:lnTo>
                      <a:lnTo>
                        <a:pt x="158" y="97"/>
                      </a:lnTo>
                      <a:lnTo>
                        <a:pt x="160" y="80"/>
                      </a:lnTo>
                      <a:lnTo>
                        <a:pt x="160" y="80"/>
                      </a:lnTo>
                      <a:lnTo>
                        <a:pt x="158" y="66"/>
                      </a:lnTo>
                      <a:lnTo>
                        <a:pt x="153" y="49"/>
                      </a:lnTo>
                      <a:lnTo>
                        <a:pt x="146" y="36"/>
                      </a:lnTo>
                      <a:lnTo>
                        <a:pt x="136" y="24"/>
                      </a:lnTo>
                      <a:lnTo>
                        <a:pt x="124" y="15"/>
                      </a:lnTo>
                      <a:lnTo>
                        <a:pt x="112" y="7"/>
                      </a:lnTo>
                      <a:lnTo>
                        <a:pt x="95" y="2"/>
                      </a:lnTo>
                      <a:lnTo>
                        <a:pt x="80" y="0"/>
                      </a:lnTo>
                      <a:lnTo>
                        <a:pt x="80" y="0"/>
                      </a:lnTo>
                      <a:lnTo>
                        <a:pt x="63" y="2"/>
                      </a:lnTo>
                      <a:lnTo>
                        <a:pt x="49" y="7"/>
                      </a:lnTo>
                      <a:lnTo>
                        <a:pt x="34" y="15"/>
                      </a:lnTo>
                      <a:lnTo>
                        <a:pt x="22" y="24"/>
                      </a:lnTo>
                      <a:lnTo>
                        <a:pt x="12" y="36"/>
                      </a:lnTo>
                      <a:lnTo>
                        <a:pt x="5" y="49"/>
                      </a:lnTo>
                      <a:lnTo>
                        <a:pt x="0" y="66"/>
                      </a:lnTo>
                      <a:lnTo>
                        <a:pt x="0" y="80"/>
                      </a:lnTo>
                      <a:lnTo>
                        <a:pt x="0" y="80"/>
                      </a:lnTo>
                      <a:lnTo>
                        <a:pt x="0" y="97"/>
                      </a:lnTo>
                      <a:lnTo>
                        <a:pt x="5" y="112"/>
                      </a:lnTo>
                      <a:lnTo>
                        <a:pt x="12" y="126"/>
                      </a:lnTo>
                      <a:lnTo>
                        <a:pt x="22" y="138"/>
                      </a:lnTo>
                      <a:lnTo>
                        <a:pt x="34" y="148"/>
                      </a:lnTo>
                      <a:lnTo>
                        <a:pt x="49" y="155"/>
                      </a:lnTo>
                      <a:lnTo>
                        <a:pt x="63" y="160"/>
                      </a:lnTo>
                      <a:lnTo>
                        <a:pt x="80" y="163"/>
                      </a:lnTo>
                      <a:lnTo>
                        <a:pt x="80" y="1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6"/>
                <p:cNvSpPr/>
                <p:nvPr/>
              </p:nvSpPr>
              <p:spPr bwMode="auto">
                <a:xfrm>
                  <a:off x="4421673" y="2541493"/>
                  <a:ext cx="785812" cy="1409700"/>
                </a:xfrm>
                <a:custGeom>
                  <a:avLst/>
                  <a:gdLst>
                    <a:gd name="T0" fmla="*/ 403 w 495"/>
                    <a:gd name="T1" fmla="*/ 53 h 888"/>
                    <a:gd name="T2" fmla="*/ 400 w 495"/>
                    <a:gd name="T3" fmla="*/ 41 h 888"/>
                    <a:gd name="T4" fmla="*/ 391 w 495"/>
                    <a:gd name="T5" fmla="*/ 22 h 888"/>
                    <a:gd name="T6" fmla="*/ 376 w 495"/>
                    <a:gd name="T7" fmla="*/ 10 h 888"/>
                    <a:gd name="T8" fmla="*/ 357 w 495"/>
                    <a:gd name="T9" fmla="*/ 0 h 888"/>
                    <a:gd name="T10" fmla="*/ 146 w 495"/>
                    <a:gd name="T11" fmla="*/ 0 h 888"/>
                    <a:gd name="T12" fmla="*/ 131 w 495"/>
                    <a:gd name="T13" fmla="*/ 3 h 888"/>
                    <a:gd name="T14" fmla="*/ 104 w 495"/>
                    <a:gd name="T15" fmla="*/ 17 h 888"/>
                    <a:gd name="T16" fmla="*/ 97 w 495"/>
                    <a:gd name="T17" fmla="*/ 27 h 888"/>
                    <a:gd name="T18" fmla="*/ 90 w 495"/>
                    <a:gd name="T19" fmla="*/ 39 h 888"/>
                    <a:gd name="T20" fmla="*/ 90 w 495"/>
                    <a:gd name="T21" fmla="*/ 44 h 888"/>
                    <a:gd name="T22" fmla="*/ 0 w 495"/>
                    <a:gd name="T23" fmla="*/ 328 h 888"/>
                    <a:gd name="T24" fmla="*/ 0 w 495"/>
                    <a:gd name="T25" fmla="*/ 342 h 888"/>
                    <a:gd name="T26" fmla="*/ 12 w 495"/>
                    <a:gd name="T27" fmla="*/ 366 h 888"/>
                    <a:gd name="T28" fmla="*/ 24 w 495"/>
                    <a:gd name="T29" fmla="*/ 374 h 888"/>
                    <a:gd name="T30" fmla="*/ 32 w 495"/>
                    <a:gd name="T31" fmla="*/ 374 h 888"/>
                    <a:gd name="T32" fmla="*/ 51 w 495"/>
                    <a:gd name="T33" fmla="*/ 371 h 888"/>
                    <a:gd name="T34" fmla="*/ 66 w 495"/>
                    <a:gd name="T35" fmla="*/ 357 h 888"/>
                    <a:gd name="T36" fmla="*/ 138 w 495"/>
                    <a:gd name="T37" fmla="*/ 124 h 888"/>
                    <a:gd name="T38" fmla="*/ 146 w 495"/>
                    <a:gd name="T39" fmla="*/ 124 h 888"/>
                    <a:gd name="T40" fmla="*/ 46 w 495"/>
                    <a:gd name="T41" fmla="*/ 527 h 888"/>
                    <a:gd name="T42" fmla="*/ 155 w 495"/>
                    <a:gd name="T43" fmla="*/ 847 h 888"/>
                    <a:gd name="T44" fmla="*/ 155 w 495"/>
                    <a:gd name="T45" fmla="*/ 854 h 888"/>
                    <a:gd name="T46" fmla="*/ 160 w 495"/>
                    <a:gd name="T47" fmla="*/ 869 h 888"/>
                    <a:gd name="T48" fmla="*/ 172 w 495"/>
                    <a:gd name="T49" fmla="*/ 881 h 888"/>
                    <a:gd name="T50" fmla="*/ 187 w 495"/>
                    <a:gd name="T51" fmla="*/ 886 h 888"/>
                    <a:gd name="T52" fmla="*/ 194 w 495"/>
                    <a:gd name="T53" fmla="*/ 888 h 888"/>
                    <a:gd name="T54" fmla="*/ 211 w 495"/>
                    <a:gd name="T55" fmla="*/ 883 h 888"/>
                    <a:gd name="T56" fmla="*/ 223 w 495"/>
                    <a:gd name="T57" fmla="*/ 876 h 888"/>
                    <a:gd name="T58" fmla="*/ 233 w 495"/>
                    <a:gd name="T59" fmla="*/ 861 h 888"/>
                    <a:gd name="T60" fmla="*/ 235 w 495"/>
                    <a:gd name="T61" fmla="*/ 847 h 888"/>
                    <a:gd name="T62" fmla="*/ 260 w 495"/>
                    <a:gd name="T63" fmla="*/ 527 h 888"/>
                    <a:gd name="T64" fmla="*/ 260 w 495"/>
                    <a:gd name="T65" fmla="*/ 847 h 888"/>
                    <a:gd name="T66" fmla="*/ 264 w 495"/>
                    <a:gd name="T67" fmla="*/ 861 h 888"/>
                    <a:gd name="T68" fmla="*/ 272 w 495"/>
                    <a:gd name="T69" fmla="*/ 876 h 888"/>
                    <a:gd name="T70" fmla="*/ 286 w 495"/>
                    <a:gd name="T71" fmla="*/ 883 h 888"/>
                    <a:gd name="T72" fmla="*/ 301 w 495"/>
                    <a:gd name="T73" fmla="*/ 888 h 888"/>
                    <a:gd name="T74" fmla="*/ 311 w 495"/>
                    <a:gd name="T75" fmla="*/ 886 h 888"/>
                    <a:gd name="T76" fmla="*/ 325 w 495"/>
                    <a:gd name="T77" fmla="*/ 881 h 888"/>
                    <a:gd name="T78" fmla="*/ 335 w 495"/>
                    <a:gd name="T79" fmla="*/ 869 h 888"/>
                    <a:gd name="T80" fmla="*/ 342 w 495"/>
                    <a:gd name="T81" fmla="*/ 854 h 888"/>
                    <a:gd name="T82" fmla="*/ 342 w 495"/>
                    <a:gd name="T83" fmla="*/ 527 h 888"/>
                    <a:gd name="T84" fmla="*/ 340 w 495"/>
                    <a:gd name="T85" fmla="*/ 124 h 888"/>
                    <a:gd name="T86" fmla="*/ 345 w 495"/>
                    <a:gd name="T87" fmla="*/ 124 h 888"/>
                    <a:gd name="T88" fmla="*/ 427 w 495"/>
                    <a:gd name="T89" fmla="*/ 349 h 888"/>
                    <a:gd name="T90" fmla="*/ 429 w 495"/>
                    <a:gd name="T91" fmla="*/ 357 h 888"/>
                    <a:gd name="T92" fmla="*/ 444 w 495"/>
                    <a:gd name="T93" fmla="*/ 371 h 888"/>
                    <a:gd name="T94" fmla="*/ 463 w 495"/>
                    <a:gd name="T95" fmla="*/ 374 h 888"/>
                    <a:gd name="T96" fmla="*/ 471 w 495"/>
                    <a:gd name="T97" fmla="*/ 371 h 888"/>
                    <a:gd name="T98" fmla="*/ 483 w 495"/>
                    <a:gd name="T99" fmla="*/ 364 h 888"/>
                    <a:gd name="T100" fmla="*/ 495 w 495"/>
                    <a:gd name="T101" fmla="*/ 340 h 888"/>
                    <a:gd name="T102" fmla="*/ 495 w 495"/>
                    <a:gd name="T103" fmla="*/ 328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5" h="888">
                      <a:moveTo>
                        <a:pt x="495" y="328"/>
                      </a:moveTo>
                      <a:lnTo>
                        <a:pt x="403" y="53"/>
                      </a:lnTo>
                      <a:lnTo>
                        <a:pt x="403" y="53"/>
                      </a:lnTo>
                      <a:lnTo>
                        <a:pt x="400" y="41"/>
                      </a:lnTo>
                      <a:lnTo>
                        <a:pt x="398" y="32"/>
                      </a:lnTo>
                      <a:lnTo>
                        <a:pt x="391" y="22"/>
                      </a:lnTo>
                      <a:lnTo>
                        <a:pt x="386" y="15"/>
                      </a:lnTo>
                      <a:lnTo>
                        <a:pt x="376" y="10"/>
                      </a:lnTo>
                      <a:lnTo>
                        <a:pt x="366" y="5"/>
                      </a:lnTo>
                      <a:lnTo>
                        <a:pt x="357" y="0"/>
                      </a:lnTo>
                      <a:lnTo>
                        <a:pt x="345" y="0"/>
                      </a:lnTo>
                      <a:lnTo>
                        <a:pt x="146" y="0"/>
                      </a:lnTo>
                      <a:lnTo>
                        <a:pt x="146" y="0"/>
                      </a:lnTo>
                      <a:lnTo>
                        <a:pt x="131" y="3"/>
                      </a:lnTo>
                      <a:lnTo>
                        <a:pt x="116" y="7"/>
                      </a:lnTo>
                      <a:lnTo>
                        <a:pt x="104" y="17"/>
                      </a:lnTo>
                      <a:lnTo>
                        <a:pt x="97" y="27"/>
                      </a:lnTo>
                      <a:lnTo>
                        <a:pt x="97" y="27"/>
                      </a:lnTo>
                      <a:lnTo>
                        <a:pt x="92" y="39"/>
                      </a:lnTo>
                      <a:lnTo>
                        <a:pt x="90" y="39"/>
                      </a:lnTo>
                      <a:lnTo>
                        <a:pt x="90" y="39"/>
                      </a:lnTo>
                      <a:lnTo>
                        <a:pt x="90" y="44"/>
                      </a:lnTo>
                      <a:lnTo>
                        <a:pt x="0" y="328"/>
                      </a:lnTo>
                      <a:lnTo>
                        <a:pt x="0" y="328"/>
                      </a:lnTo>
                      <a:lnTo>
                        <a:pt x="0" y="335"/>
                      </a:lnTo>
                      <a:lnTo>
                        <a:pt x="0" y="342"/>
                      </a:lnTo>
                      <a:lnTo>
                        <a:pt x="2" y="354"/>
                      </a:lnTo>
                      <a:lnTo>
                        <a:pt x="12" y="366"/>
                      </a:lnTo>
                      <a:lnTo>
                        <a:pt x="17" y="371"/>
                      </a:lnTo>
                      <a:lnTo>
                        <a:pt x="24" y="374"/>
                      </a:lnTo>
                      <a:lnTo>
                        <a:pt x="24" y="374"/>
                      </a:lnTo>
                      <a:lnTo>
                        <a:pt x="32" y="374"/>
                      </a:lnTo>
                      <a:lnTo>
                        <a:pt x="39" y="374"/>
                      </a:lnTo>
                      <a:lnTo>
                        <a:pt x="51" y="371"/>
                      </a:lnTo>
                      <a:lnTo>
                        <a:pt x="61" y="362"/>
                      </a:lnTo>
                      <a:lnTo>
                        <a:pt x="66" y="357"/>
                      </a:lnTo>
                      <a:lnTo>
                        <a:pt x="68" y="349"/>
                      </a:lnTo>
                      <a:lnTo>
                        <a:pt x="138" y="124"/>
                      </a:lnTo>
                      <a:lnTo>
                        <a:pt x="138" y="124"/>
                      </a:lnTo>
                      <a:lnTo>
                        <a:pt x="146" y="124"/>
                      </a:lnTo>
                      <a:lnTo>
                        <a:pt x="153" y="124"/>
                      </a:lnTo>
                      <a:lnTo>
                        <a:pt x="46" y="527"/>
                      </a:lnTo>
                      <a:lnTo>
                        <a:pt x="155" y="527"/>
                      </a:lnTo>
                      <a:lnTo>
                        <a:pt x="155" y="847"/>
                      </a:lnTo>
                      <a:lnTo>
                        <a:pt x="155" y="847"/>
                      </a:lnTo>
                      <a:lnTo>
                        <a:pt x="155" y="854"/>
                      </a:lnTo>
                      <a:lnTo>
                        <a:pt x="158" y="861"/>
                      </a:lnTo>
                      <a:lnTo>
                        <a:pt x="160" y="869"/>
                      </a:lnTo>
                      <a:lnTo>
                        <a:pt x="167" y="876"/>
                      </a:lnTo>
                      <a:lnTo>
                        <a:pt x="172" y="881"/>
                      </a:lnTo>
                      <a:lnTo>
                        <a:pt x="180" y="883"/>
                      </a:lnTo>
                      <a:lnTo>
                        <a:pt x="187" y="886"/>
                      </a:lnTo>
                      <a:lnTo>
                        <a:pt x="194" y="888"/>
                      </a:lnTo>
                      <a:lnTo>
                        <a:pt x="194" y="888"/>
                      </a:lnTo>
                      <a:lnTo>
                        <a:pt x="204" y="886"/>
                      </a:lnTo>
                      <a:lnTo>
                        <a:pt x="211" y="883"/>
                      </a:lnTo>
                      <a:lnTo>
                        <a:pt x="218" y="881"/>
                      </a:lnTo>
                      <a:lnTo>
                        <a:pt x="223" y="876"/>
                      </a:lnTo>
                      <a:lnTo>
                        <a:pt x="231" y="869"/>
                      </a:lnTo>
                      <a:lnTo>
                        <a:pt x="233" y="861"/>
                      </a:lnTo>
                      <a:lnTo>
                        <a:pt x="235" y="854"/>
                      </a:lnTo>
                      <a:lnTo>
                        <a:pt x="235" y="847"/>
                      </a:lnTo>
                      <a:lnTo>
                        <a:pt x="235" y="527"/>
                      </a:lnTo>
                      <a:lnTo>
                        <a:pt x="260" y="527"/>
                      </a:lnTo>
                      <a:lnTo>
                        <a:pt x="260" y="847"/>
                      </a:lnTo>
                      <a:lnTo>
                        <a:pt x="260" y="847"/>
                      </a:lnTo>
                      <a:lnTo>
                        <a:pt x="262" y="854"/>
                      </a:lnTo>
                      <a:lnTo>
                        <a:pt x="264" y="861"/>
                      </a:lnTo>
                      <a:lnTo>
                        <a:pt x="267" y="869"/>
                      </a:lnTo>
                      <a:lnTo>
                        <a:pt x="272" y="876"/>
                      </a:lnTo>
                      <a:lnTo>
                        <a:pt x="279" y="881"/>
                      </a:lnTo>
                      <a:lnTo>
                        <a:pt x="286" y="883"/>
                      </a:lnTo>
                      <a:lnTo>
                        <a:pt x="294" y="886"/>
                      </a:lnTo>
                      <a:lnTo>
                        <a:pt x="301" y="888"/>
                      </a:lnTo>
                      <a:lnTo>
                        <a:pt x="301" y="888"/>
                      </a:lnTo>
                      <a:lnTo>
                        <a:pt x="311" y="886"/>
                      </a:lnTo>
                      <a:lnTo>
                        <a:pt x="318" y="883"/>
                      </a:lnTo>
                      <a:lnTo>
                        <a:pt x="325" y="881"/>
                      </a:lnTo>
                      <a:lnTo>
                        <a:pt x="330" y="876"/>
                      </a:lnTo>
                      <a:lnTo>
                        <a:pt x="335" y="869"/>
                      </a:lnTo>
                      <a:lnTo>
                        <a:pt x="340" y="861"/>
                      </a:lnTo>
                      <a:lnTo>
                        <a:pt x="342" y="854"/>
                      </a:lnTo>
                      <a:lnTo>
                        <a:pt x="342" y="847"/>
                      </a:lnTo>
                      <a:lnTo>
                        <a:pt x="342" y="527"/>
                      </a:lnTo>
                      <a:lnTo>
                        <a:pt x="451" y="527"/>
                      </a:lnTo>
                      <a:lnTo>
                        <a:pt x="340" y="124"/>
                      </a:lnTo>
                      <a:lnTo>
                        <a:pt x="345" y="124"/>
                      </a:lnTo>
                      <a:lnTo>
                        <a:pt x="345" y="124"/>
                      </a:lnTo>
                      <a:lnTo>
                        <a:pt x="352" y="124"/>
                      </a:lnTo>
                      <a:lnTo>
                        <a:pt x="427" y="349"/>
                      </a:lnTo>
                      <a:lnTo>
                        <a:pt x="427" y="349"/>
                      </a:lnTo>
                      <a:lnTo>
                        <a:pt x="429" y="357"/>
                      </a:lnTo>
                      <a:lnTo>
                        <a:pt x="434" y="362"/>
                      </a:lnTo>
                      <a:lnTo>
                        <a:pt x="444" y="371"/>
                      </a:lnTo>
                      <a:lnTo>
                        <a:pt x="459" y="374"/>
                      </a:lnTo>
                      <a:lnTo>
                        <a:pt x="463" y="374"/>
                      </a:lnTo>
                      <a:lnTo>
                        <a:pt x="471" y="371"/>
                      </a:lnTo>
                      <a:lnTo>
                        <a:pt x="471" y="371"/>
                      </a:lnTo>
                      <a:lnTo>
                        <a:pt x="478" y="369"/>
                      </a:lnTo>
                      <a:lnTo>
                        <a:pt x="483" y="364"/>
                      </a:lnTo>
                      <a:lnTo>
                        <a:pt x="493" y="354"/>
                      </a:lnTo>
                      <a:lnTo>
                        <a:pt x="495" y="340"/>
                      </a:lnTo>
                      <a:lnTo>
                        <a:pt x="495" y="332"/>
                      </a:lnTo>
                      <a:lnTo>
                        <a:pt x="495" y="328"/>
                      </a:lnTo>
                      <a:lnTo>
                        <a:pt x="495" y="3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15" name="组合 114"/>
              <p:cNvGrpSpPr/>
              <p:nvPr/>
            </p:nvGrpSpPr>
            <p:grpSpPr>
              <a:xfrm>
                <a:off x="4818611" y="4155926"/>
                <a:ext cx="294343" cy="643391"/>
                <a:chOff x="4421673" y="2233518"/>
                <a:chExt cx="785812" cy="1717675"/>
              </a:xfrm>
              <a:grpFill/>
            </p:grpSpPr>
            <p:sp>
              <p:nvSpPr>
                <p:cNvPr id="143" name="Freeform 5"/>
                <p:cNvSpPr/>
                <p:nvPr/>
              </p:nvSpPr>
              <p:spPr bwMode="auto">
                <a:xfrm>
                  <a:off x="4683610" y="2233518"/>
                  <a:ext cx="254000" cy="258763"/>
                </a:xfrm>
                <a:custGeom>
                  <a:avLst/>
                  <a:gdLst>
                    <a:gd name="T0" fmla="*/ 80 w 160"/>
                    <a:gd name="T1" fmla="*/ 163 h 163"/>
                    <a:gd name="T2" fmla="*/ 80 w 160"/>
                    <a:gd name="T3" fmla="*/ 163 h 163"/>
                    <a:gd name="T4" fmla="*/ 95 w 160"/>
                    <a:gd name="T5" fmla="*/ 160 h 163"/>
                    <a:gd name="T6" fmla="*/ 112 w 160"/>
                    <a:gd name="T7" fmla="*/ 155 h 163"/>
                    <a:gd name="T8" fmla="*/ 124 w 160"/>
                    <a:gd name="T9" fmla="*/ 148 h 163"/>
                    <a:gd name="T10" fmla="*/ 136 w 160"/>
                    <a:gd name="T11" fmla="*/ 138 h 163"/>
                    <a:gd name="T12" fmla="*/ 146 w 160"/>
                    <a:gd name="T13" fmla="*/ 126 h 163"/>
                    <a:gd name="T14" fmla="*/ 153 w 160"/>
                    <a:gd name="T15" fmla="*/ 112 h 163"/>
                    <a:gd name="T16" fmla="*/ 158 w 160"/>
                    <a:gd name="T17" fmla="*/ 97 h 163"/>
                    <a:gd name="T18" fmla="*/ 160 w 160"/>
                    <a:gd name="T19" fmla="*/ 80 h 163"/>
                    <a:gd name="T20" fmla="*/ 160 w 160"/>
                    <a:gd name="T21" fmla="*/ 80 h 163"/>
                    <a:gd name="T22" fmla="*/ 158 w 160"/>
                    <a:gd name="T23" fmla="*/ 66 h 163"/>
                    <a:gd name="T24" fmla="*/ 153 w 160"/>
                    <a:gd name="T25" fmla="*/ 49 h 163"/>
                    <a:gd name="T26" fmla="*/ 146 w 160"/>
                    <a:gd name="T27" fmla="*/ 36 h 163"/>
                    <a:gd name="T28" fmla="*/ 136 w 160"/>
                    <a:gd name="T29" fmla="*/ 24 h 163"/>
                    <a:gd name="T30" fmla="*/ 124 w 160"/>
                    <a:gd name="T31" fmla="*/ 15 h 163"/>
                    <a:gd name="T32" fmla="*/ 112 w 160"/>
                    <a:gd name="T33" fmla="*/ 7 h 163"/>
                    <a:gd name="T34" fmla="*/ 95 w 160"/>
                    <a:gd name="T35" fmla="*/ 2 h 163"/>
                    <a:gd name="T36" fmla="*/ 80 w 160"/>
                    <a:gd name="T37" fmla="*/ 0 h 163"/>
                    <a:gd name="T38" fmla="*/ 80 w 160"/>
                    <a:gd name="T39" fmla="*/ 0 h 163"/>
                    <a:gd name="T40" fmla="*/ 63 w 160"/>
                    <a:gd name="T41" fmla="*/ 2 h 163"/>
                    <a:gd name="T42" fmla="*/ 49 w 160"/>
                    <a:gd name="T43" fmla="*/ 7 h 163"/>
                    <a:gd name="T44" fmla="*/ 34 w 160"/>
                    <a:gd name="T45" fmla="*/ 15 h 163"/>
                    <a:gd name="T46" fmla="*/ 22 w 160"/>
                    <a:gd name="T47" fmla="*/ 24 h 163"/>
                    <a:gd name="T48" fmla="*/ 12 w 160"/>
                    <a:gd name="T49" fmla="*/ 36 h 163"/>
                    <a:gd name="T50" fmla="*/ 5 w 160"/>
                    <a:gd name="T51" fmla="*/ 49 h 163"/>
                    <a:gd name="T52" fmla="*/ 0 w 160"/>
                    <a:gd name="T53" fmla="*/ 66 h 163"/>
                    <a:gd name="T54" fmla="*/ 0 w 160"/>
                    <a:gd name="T55" fmla="*/ 80 h 163"/>
                    <a:gd name="T56" fmla="*/ 0 w 160"/>
                    <a:gd name="T57" fmla="*/ 80 h 163"/>
                    <a:gd name="T58" fmla="*/ 0 w 160"/>
                    <a:gd name="T59" fmla="*/ 97 h 163"/>
                    <a:gd name="T60" fmla="*/ 5 w 160"/>
                    <a:gd name="T61" fmla="*/ 112 h 163"/>
                    <a:gd name="T62" fmla="*/ 12 w 160"/>
                    <a:gd name="T63" fmla="*/ 126 h 163"/>
                    <a:gd name="T64" fmla="*/ 22 w 160"/>
                    <a:gd name="T65" fmla="*/ 138 h 163"/>
                    <a:gd name="T66" fmla="*/ 34 w 160"/>
                    <a:gd name="T67" fmla="*/ 148 h 163"/>
                    <a:gd name="T68" fmla="*/ 49 w 160"/>
                    <a:gd name="T69" fmla="*/ 155 h 163"/>
                    <a:gd name="T70" fmla="*/ 63 w 160"/>
                    <a:gd name="T71" fmla="*/ 160 h 163"/>
                    <a:gd name="T72" fmla="*/ 80 w 160"/>
                    <a:gd name="T73" fmla="*/ 163 h 163"/>
                    <a:gd name="T74" fmla="*/ 80 w 160"/>
                    <a:gd name="T75"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0" h="163">
                      <a:moveTo>
                        <a:pt x="80" y="163"/>
                      </a:moveTo>
                      <a:lnTo>
                        <a:pt x="80" y="163"/>
                      </a:lnTo>
                      <a:lnTo>
                        <a:pt x="95" y="160"/>
                      </a:lnTo>
                      <a:lnTo>
                        <a:pt x="112" y="155"/>
                      </a:lnTo>
                      <a:lnTo>
                        <a:pt x="124" y="148"/>
                      </a:lnTo>
                      <a:lnTo>
                        <a:pt x="136" y="138"/>
                      </a:lnTo>
                      <a:lnTo>
                        <a:pt x="146" y="126"/>
                      </a:lnTo>
                      <a:lnTo>
                        <a:pt x="153" y="112"/>
                      </a:lnTo>
                      <a:lnTo>
                        <a:pt x="158" y="97"/>
                      </a:lnTo>
                      <a:lnTo>
                        <a:pt x="160" y="80"/>
                      </a:lnTo>
                      <a:lnTo>
                        <a:pt x="160" y="80"/>
                      </a:lnTo>
                      <a:lnTo>
                        <a:pt x="158" y="66"/>
                      </a:lnTo>
                      <a:lnTo>
                        <a:pt x="153" y="49"/>
                      </a:lnTo>
                      <a:lnTo>
                        <a:pt x="146" y="36"/>
                      </a:lnTo>
                      <a:lnTo>
                        <a:pt x="136" y="24"/>
                      </a:lnTo>
                      <a:lnTo>
                        <a:pt x="124" y="15"/>
                      </a:lnTo>
                      <a:lnTo>
                        <a:pt x="112" y="7"/>
                      </a:lnTo>
                      <a:lnTo>
                        <a:pt x="95" y="2"/>
                      </a:lnTo>
                      <a:lnTo>
                        <a:pt x="80" y="0"/>
                      </a:lnTo>
                      <a:lnTo>
                        <a:pt x="80" y="0"/>
                      </a:lnTo>
                      <a:lnTo>
                        <a:pt x="63" y="2"/>
                      </a:lnTo>
                      <a:lnTo>
                        <a:pt x="49" y="7"/>
                      </a:lnTo>
                      <a:lnTo>
                        <a:pt x="34" y="15"/>
                      </a:lnTo>
                      <a:lnTo>
                        <a:pt x="22" y="24"/>
                      </a:lnTo>
                      <a:lnTo>
                        <a:pt x="12" y="36"/>
                      </a:lnTo>
                      <a:lnTo>
                        <a:pt x="5" y="49"/>
                      </a:lnTo>
                      <a:lnTo>
                        <a:pt x="0" y="66"/>
                      </a:lnTo>
                      <a:lnTo>
                        <a:pt x="0" y="80"/>
                      </a:lnTo>
                      <a:lnTo>
                        <a:pt x="0" y="80"/>
                      </a:lnTo>
                      <a:lnTo>
                        <a:pt x="0" y="97"/>
                      </a:lnTo>
                      <a:lnTo>
                        <a:pt x="5" y="112"/>
                      </a:lnTo>
                      <a:lnTo>
                        <a:pt x="12" y="126"/>
                      </a:lnTo>
                      <a:lnTo>
                        <a:pt x="22" y="138"/>
                      </a:lnTo>
                      <a:lnTo>
                        <a:pt x="34" y="148"/>
                      </a:lnTo>
                      <a:lnTo>
                        <a:pt x="49" y="155"/>
                      </a:lnTo>
                      <a:lnTo>
                        <a:pt x="63" y="160"/>
                      </a:lnTo>
                      <a:lnTo>
                        <a:pt x="80" y="163"/>
                      </a:lnTo>
                      <a:lnTo>
                        <a:pt x="80" y="1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6"/>
                <p:cNvSpPr/>
                <p:nvPr/>
              </p:nvSpPr>
              <p:spPr bwMode="auto">
                <a:xfrm>
                  <a:off x="4421673" y="2541493"/>
                  <a:ext cx="785812" cy="1409700"/>
                </a:xfrm>
                <a:custGeom>
                  <a:avLst/>
                  <a:gdLst>
                    <a:gd name="T0" fmla="*/ 403 w 495"/>
                    <a:gd name="T1" fmla="*/ 53 h 888"/>
                    <a:gd name="T2" fmla="*/ 400 w 495"/>
                    <a:gd name="T3" fmla="*/ 41 h 888"/>
                    <a:gd name="T4" fmla="*/ 391 w 495"/>
                    <a:gd name="T5" fmla="*/ 22 h 888"/>
                    <a:gd name="T6" fmla="*/ 376 w 495"/>
                    <a:gd name="T7" fmla="*/ 10 h 888"/>
                    <a:gd name="T8" fmla="*/ 357 w 495"/>
                    <a:gd name="T9" fmla="*/ 0 h 888"/>
                    <a:gd name="T10" fmla="*/ 146 w 495"/>
                    <a:gd name="T11" fmla="*/ 0 h 888"/>
                    <a:gd name="T12" fmla="*/ 131 w 495"/>
                    <a:gd name="T13" fmla="*/ 3 h 888"/>
                    <a:gd name="T14" fmla="*/ 104 w 495"/>
                    <a:gd name="T15" fmla="*/ 17 h 888"/>
                    <a:gd name="T16" fmla="*/ 97 w 495"/>
                    <a:gd name="T17" fmla="*/ 27 h 888"/>
                    <a:gd name="T18" fmla="*/ 90 w 495"/>
                    <a:gd name="T19" fmla="*/ 39 h 888"/>
                    <a:gd name="T20" fmla="*/ 90 w 495"/>
                    <a:gd name="T21" fmla="*/ 44 h 888"/>
                    <a:gd name="T22" fmla="*/ 0 w 495"/>
                    <a:gd name="T23" fmla="*/ 328 h 888"/>
                    <a:gd name="T24" fmla="*/ 0 w 495"/>
                    <a:gd name="T25" fmla="*/ 342 h 888"/>
                    <a:gd name="T26" fmla="*/ 12 w 495"/>
                    <a:gd name="T27" fmla="*/ 366 h 888"/>
                    <a:gd name="T28" fmla="*/ 24 w 495"/>
                    <a:gd name="T29" fmla="*/ 374 h 888"/>
                    <a:gd name="T30" fmla="*/ 32 w 495"/>
                    <a:gd name="T31" fmla="*/ 374 h 888"/>
                    <a:gd name="T32" fmla="*/ 51 w 495"/>
                    <a:gd name="T33" fmla="*/ 371 h 888"/>
                    <a:gd name="T34" fmla="*/ 66 w 495"/>
                    <a:gd name="T35" fmla="*/ 357 h 888"/>
                    <a:gd name="T36" fmla="*/ 138 w 495"/>
                    <a:gd name="T37" fmla="*/ 124 h 888"/>
                    <a:gd name="T38" fmla="*/ 146 w 495"/>
                    <a:gd name="T39" fmla="*/ 124 h 888"/>
                    <a:gd name="T40" fmla="*/ 46 w 495"/>
                    <a:gd name="T41" fmla="*/ 527 h 888"/>
                    <a:gd name="T42" fmla="*/ 155 w 495"/>
                    <a:gd name="T43" fmla="*/ 847 h 888"/>
                    <a:gd name="T44" fmla="*/ 155 w 495"/>
                    <a:gd name="T45" fmla="*/ 854 h 888"/>
                    <a:gd name="T46" fmla="*/ 160 w 495"/>
                    <a:gd name="T47" fmla="*/ 869 h 888"/>
                    <a:gd name="T48" fmla="*/ 172 w 495"/>
                    <a:gd name="T49" fmla="*/ 881 h 888"/>
                    <a:gd name="T50" fmla="*/ 187 w 495"/>
                    <a:gd name="T51" fmla="*/ 886 h 888"/>
                    <a:gd name="T52" fmla="*/ 194 w 495"/>
                    <a:gd name="T53" fmla="*/ 888 h 888"/>
                    <a:gd name="T54" fmla="*/ 211 w 495"/>
                    <a:gd name="T55" fmla="*/ 883 h 888"/>
                    <a:gd name="T56" fmla="*/ 223 w 495"/>
                    <a:gd name="T57" fmla="*/ 876 h 888"/>
                    <a:gd name="T58" fmla="*/ 233 w 495"/>
                    <a:gd name="T59" fmla="*/ 861 h 888"/>
                    <a:gd name="T60" fmla="*/ 235 w 495"/>
                    <a:gd name="T61" fmla="*/ 847 h 888"/>
                    <a:gd name="T62" fmla="*/ 260 w 495"/>
                    <a:gd name="T63" fmla="*/ 527 h 888"/>
                    <a:gd name="T64" fmla="*/ 260 w 495"/>
                    <a:gd name="T65" fmla="*/ 847 h 888"/>
                    <a:gd name="T66" fmla="*/ 264 w 495"/>
                    <a:gd name="T67" fmla="*/ 861 h 888"/>
                    <a:gd name="T68" fmla="*/ 272 w 495"/>
                    <a:gd name="T69" fmla="*/ 876 h 888"/>
                    <a:gd name="T70" fmla="*/ 286 w 495"/>
                    <a:gd name="T71" fmla="*/ 883 h 888"/>
                    <a:gd name="T72" fmla="*/ 301 w 495"/>
                    <a:gd name="T73" fmla="*/ 888 h 888"/>
                    <a:gd name="T74" fmla="*/ 311 w 495"/>
                    <a:gd name="T75" fmla="*/ 886 h 888"/>
                    <a:gd name="T76" fmla="*/ 325 w 495"/>
                    <a:gd name="T77" fmla="*/ 881 h 888"/>
                    <a:gd name="T78" fmla="*/ 335 w 495"/>
                    <a:gd name="T79" fmla="*/ 869 h 888"/>
                    <a:gd name="T80" fmla="*/ 342 w 495"/>
                    <a:gd name="T81" fmla="*/ 854 h 888"/>
                    <a:gd name="T82" fmla="*/ 342 w 495"/>
                    <a:gd name="T83" fmla="*/ 527 h 888"/>
                    <a:gd name="T84" fmla="*/ 340 w 495"/>
                    <a:gd name="T85" fmla="*/ 124 h 888"/>
                    <a:gd name="T86" fmla="*/ 345 w 495"/>
                    <a:gd name="T87" fmla="*/ 124 h 888"/>
                    <a:gd name="T88" fmla="*/ 427 w 495"/>
                    <a:gd name="T89" fmla="*/ 349 h 888"/>
                    <a:gd name="T90" fmla="*/ 429 w 495"/>
                    <a:gd name="T91" fmla="*/ 357 h 888"/>
                    <a:gd name="T92" fmla="*/ 444 w 495"/>
                    <a:gd name="T93" fmla="*/ 371 h 888"/>
                    <a:gd name="T94" fmla="*/ 463 w 495"/>
                    <a:gd name="T95" fmla="*/ 374 h 888"/>
                    <a:gd name="T96" fmla="*/ 471 w 495"/>
                    <a:gd name="T97" fmla="*/ 371 h 888"/>
                    <a:gd name="T98" fmla="*/ 483 w 495"/>
                    <a:gd name="T99" fmla="*/ 364 h 888"/>
                    <a:gd name="T100" fmla="*/ 495 w 495"/>
                    <a:gd name="T101" fmla="*/ 340 h 888"/>
                    <a:gd name="T102" fmla="*/ 495 w 495"/>
                    <a:gd name="T103" fmla="*/ 328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5" h="888">
                      <a:moveTo>
                        <a:pt x="495" y="328"/>
                      </a:moveTo>
                      <a:lnTo>
                        <a:pt x="403" y="53"/>
                      </a:lnTo>
                      <a:lnTo>
                        <a:pt x="403" y="53"/>
                      </a:lnTo>
                      <a:lnTo>
                        <a:pt x="400" y="41"/>
                      </a:lnTo>
                      <a:lnTo>
                        <a:pt x="398" y="32"/>
                      </a:lnTo>
                      <a:lnTo>
                        <a:pt x="391" y="22"/>
                      </a:lnTo>
                      <a:lnTo>
                        <a:pt x="386" y="15"/>
                      </a:lnTo>
                      <a:lnTo>
                        <a:pt x="376" y="10"/>
                      </a:lnTo>
                      <a:lnTo>
                        <a:pt x="366" y="5"/>
                      </a:lnTo>
                      <a:lnTo>
                        <a:pt x="357" y="0"/>
                      </a:lnTo>
                      <a:lnTo>
                        <a:pt x="345" y="0"/>
                      </a:lnTo>
                      <a:lnTo>
                        <a:pt x="146" y="0"/>
                      </a:lnTo>
                      <a:lnTo>
                        <a:pt x="146" y="0"/>
                      </a:lnTo>
                      <a:lnTo>
                        <a:pt x="131" y="3"/>
                      </a:lnTo>
                      <a:lnTo>
                        <a:pt x="116" y="7"/>
                      </a:lnTo>
                      <a:lnTo>
                        <a:pt x="104" y="17"/>
                      </a:lnTo>
                      <a:lnTo>
                        <a:pt x="97" y="27"/>
                      </a:lnTo>
                      <a:lnTo>
                        <a:pt x="97" y="27"/>
                      </a:lnTo>
                      <a:lnTo>
                        <a:pt x="92" y="39"/>
                      </a:lnTo>
                      <a:lnTo>
                        <a:pt x="90" y="39"/>
                      </a:lnTo>
                      <a:lnTo>
                        <a:pt x="90" y="39"/>
                      </a:lnTo>
                      <a:lnTo>
                        <a:pt x="90" y="44"/>
                      </a:lnTo>
                      <a:lnTo>
                        <a:pt x="0" y="328"/>
                      </a:lnTo>
                      <a:lnTo>
                        <a:pt x="0" y="328"/>
                      </a:lnTo>
                      <a:lnTo>
                        <a:pt x="0" y="335"/>
                      </a:lnTo>
                      <a:lnTo>
                        <a:pt x="0" y="342"/>
                      </a:lnTo>
                      <a:lnTo>
                        <a:pt x="2" y="354"/>
                      </a:lnTo>
                      <a:lnTo>
                        <a:pt x="12" y="366"/>
                      </a:lnTo>
                      <a:lnTo>
                        <a:pt x="17" y="371"/>
                      </a:lnTo>
                      <a:lnTo>
                        <a:pt x="24" y="374"/>
                      </a:lnTo>
                      <a:lnTo>
                        <a:pt x="24" y="374"/>
                      </a:lnTo>
                      <a:lnTo>
                        <a:pt x="32" y="374"/>
                      </a:lnTo>
                      <a:lnTo>
                        <a:pt x="39" y="374"/>
                      </a:lnTo>
                      <a:lnTo>
                        <a:pt x="51" y="371"/>
                      </a:lnTo>
                      <a:lnTo>
                        <a:pt x="61" y="362"/>
                      </a:lnTo>
                      <a:lnTo>
                        <a:pt x="66" y="357"/>
                      </a:lnTo>
                      <a:lnTo>
                        <a:pt x="68" y="349"/>
                      </a:lnTo>
                      <a:lnTo>
                        <a:pt x="138" y="124"/>
                      </a:lnTo>
                      <a:lnTo>
                        <a:pt x="138" y="124"/>
                      </a:lnTo>
                      <a:lnTo>
                        <a:pt x="146" y="124"/>
                      </a:lnTo>
                      <a:lnTo>
                        <a:pt x="153" y="124"/>
                      </a:lnTo>
                      <a:lnTo>
                        <a:pt x="46" y="527"/>
                      </a:lnTo>
                      <a:lnTo>
                        <a:pt x="155" y="527"/>
                      </a:lnTo>
                      <a:lnTo>
                        <a:pt x="155" y="847"/>
                      </a:lnTo>
                      <a:lnTo>
                        <a:pt x="155" y="847"/>
                      </a:lnTo>
                      <a:lnTo>
                        <a:pt x="155" y="854"/>
                      </a:lnTo>
                      <a:lnTo>
                        <a:pt x="158" y="861"/>
                      </a:lnTo>
                      <a:lnTo>
                        <a:pt x="160" y="869"/>
                      </a:lnTo>
                      <a:lnTo>
                        <a:pt x="167" y="876"/>
                      </a:lnTo>
                      <a:lnTo>
                        <a:pt x="172" y="881"/>
                      </a:lnTo>
                      <a:lnTo>
                        <a:pt x="180" y="883"/>
                      </a:lnTo>
                      <a:lnTo>
                        <a:pt x="187" y="886"/>
                      </a:lnTo>
                      <a:lnTo>
                        <a:pt x="194" y="888"/>
                      </a:lnTo>
                      <a:lnTo>
                        <a:pt x="194" y="888"/>
                      </a:lnTo>
                      <a:lnTo>
                        <a:pt x="204" y="886"/>
                      </a:lnTo>
                      <a:lnTo>
                        <a:pt x="211" y="883"/>
                      </a:lnTo>
                      <a:lnTo>
                        <a:pt x="218" y="881"/>
                      </a:lnTo>
                      <a:lnTo>
                        <a:pt x="223" y="876"/>
                      </a:lnTo>
                      <a:lnTo>
                        <a:pt x="231" y="869"/>
                      </a:lnTo>
                      <a:lnTo>
                        <a:pt x="233" y="861"/>
                      </a:lnTo>
                      <a:lnTo>
                        <a:pt x="235" y="854"/>
                      </a:lnTo>
                      <a:lnTo>
                        <a:pt x="235" y="847"/>
                      </a:lnTo>
                      <a:lnTo>
                        <a:pt x="235" y="527"/>
                      </a:lnTo>
                      <a:lnTo>
                        <a:pt x="260" y="527"/>
                      </a:lnTo>
                      <a:lnTo>
                        <a:pt x="260" y="847"/>
                      </a:lnTo>
                      <a:lnTo>
                        <a:pt x="260" y="847"/>
                      </a:lnTo>
                      <a:lnTo>
                        <a:pt x="262" y="854"/>
                      </a:lnTo>
                      <a:lnTo>
                        <a:pt x="264" y="861"/>
                      </a:lnTo>
                      <a:lnTo>
                        <a:pt x="267" y="869"/>
                      </a:lnTo>
                      <a:lnTo>
                        <a:pt x="272" y="876"/>
                      </a:lnTo>
                      <a:lnTo>
                        <a:pt x="279" y="881"/>
                      </a:lnTo>
                      <a:lnTo>
                        <a:pt x="286" y="883"/>
                      </a:lnTo>
                      <a:lnTo>
                        <a:pt x="294" y="886"/>
                      </a:lnTo>
                      <a:lnTo>
                        <a:pt x="301" y="888"/>
                      </a:lnTo>
                      <a:lnTo>
                        <a:pt x="301" y="888"/>
                      </a:lnTo>
                      <a:lnTo>
                        <a:pt x="311" y="886"/>
                      </a:lnTo>
                      <a:lnTo>
                        <a:pt x="318" y="883"/>
                      </a:lnTo>
                      <a:lnTo>
                        <a:pt x="325" y="881"/>
                      </a:lnTo>
                      <a:lnTo>
                        <a:pt x="330" y="876"/>
                      </a:lnTo>
                      <a:lnTo>
                        <a:pt x="335" y="869"/>
                      </a:lnTo>
                      <a:lnTo>
                        <a:pt x="340" y="861"/>
                      </a:lnTo>
                      <a:lnTo>
                        <a:pt x="342" y="854"/>
                      </a:lnTo>
                      <a:lnTo>
                        <a:pt x="342" y="847"/>
                      </a:lnTo>
                      <a:lnTo>
                        <a:pt x="342" y="527"/>
                      </a:lnTo>
                      <a:lnTo>
                        <a:pt x="451" y="527"/>
                      </a:lnTo>
                      <a:lnTo>
                        <a:pt x="340" y="124"/>
                      </a:lnTo>
                      <a:lnTo>
                        <a:pt x="345" y="124"/>
                      </a:lnTo>
                      <a:lnTo>
                        <a:pt x="345" y="124"/>
                      </a:lnTo>
                      <a:lnTo>
                        <a:pt x="352" y="124"/>
                      </a:lnTo>
                      <a:lnTo>
                        <a:pt x="427" y="349"/>
                      </a:lnTo>
                      <a:lnTo>
                        <a:pt x="427" y="349"/>
                      </a:lnTo>
                      <a:lnTo>
                        <a:pt x="429" y="357"/>
                      </a:lnTo>
                      <a:lnTo>
                        <a:pt x="434" y="362"/>
                      </a:lnTo>
                      <a:lnTo>
                        <a:pt x="444" y="371"/>
                      </a:lnTo>
                      <a:lnTo>
                        <a:pt x="459" y="374"/>
                      </a:lnTo>
                      <a:lnTo>
                        <a:pt x="463" y="374"/>
                      </a:lnTo>
                      <a:lnTo>
                        <a:pt x="471" y="371"/>
                      </a:lnTo>
                      <a:lnTo>
                        <a:pt x="471" y="371"/>
                      </a:lnTo>
                      <a:lnTo>
                        <a:pt x="478" y="369"/>
                      </a:lnTo>
                      <a:lnTo>
                        <a:pt x="483" y="364"/>
                      </a:lnTo>
                      <a:lnTo>
                        <a:pt x="493" y="354"/>
                      </a:lnTo>
                      <a:lnTo>
                        <a:pt x="495" y="340"/>
                      </a:lnTo>
                      <a:lnTo>
                        <a:pt x="495" y="332"/>
                      </a:lnTo>
                      <a:lnTo>
                        <a:pt x="495" y="328"/>
                      </a:lnTo>
                      <a:lnTo>
                        <a:pt x="495" y="3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16" name="组合 115"/>
              <p:cNvGrpSpPr/>
              <p:nvPr/>
            </p:nvGrpSpPr>
            <p:grpSpPr>
              <a:xfrm>
                <a:off x="4543025" y="4155926"/>
                <a:ext cx="294343" cy="643391"/>
                <a:chOff x="4421673" y="2233518"/>
                <a:chExt cx="785812" cy="1717675"/>
              </a:xfrm>
              <a:grpFill/>
            </p:grpSpPr>
            <p:sp>
              <p:nvSpPr>
                <p:cNvPr id="141" name="Freeform 5"/>
                <p:cNvSpPr/>
                <p:nvPr/>
              </p:nvSpPr>
              <p:spPr bwMode="auto">
                <a:xfrm>
                  <a:off x="4683610" y="2233518"/>
                  <a:ext cx="254000" cy="258763"/>
                </a:xfrm>
                <a:custGeom>
                  <a:avLst/>
                  <a:gdLst>
                    <a:gd name="T0" fmla="*/ 80 w 160"/>
                    <a:gd name="T1" fmla="*/ 163 h 163"/>
                    <a:gd name="T2" fmla="*/ 80 w 160"/>
                    <a:gd name="T3" fmla="*/ 163 h 163"/>
                    <a:gd name="T4" fmla="*/ 95 w 160"/>
                    <a:gd name="T5" fmla="*/ 160 h 163"/>
                    <a:gd name="T6" fmla="*/ 112 w 160"/>
                    <a:gd name="T7" fmla="*/ 155 h 163"/>
                    <a:gd name="T8" fmla="*/ 124 w 160"/>
                    <a:gd name="T9" fmla="*/ 148 h 163"/>
                    <a:gd name="T10" fmla="*/ 136 w 160"/>
                    <a:gd name="T11" fmla="*/ 138 h 163"/>
                    <a:gd name="T12" fmla="*/ 146 w 160"/>
                    <a:gd name="T13" fmla="*/ 126 h 163"/>
                    <a:gd name="T14" fmla="*/ 153 w 160"/>
                    <a:gd name="T15" fmla="*/ 112 h 163"/>
                    <a:gd name="T16" fmla="*/ 158 w 160"/>
                    <a:gd name="T17" fmla="*/ 97 h 163"/>
                    <a:gd name="T18" fmla="*/ 160 w 160"/>
                    <a:gd name="T19" fmla="*/ 80 h 163"/>
                    <a:gd name="T20" fmla="*/ 160 w 160"/>
                    <a:gd name="T21" fmla="*/ 80 h 163"/>
                    <a:gd name="T22" fmla="*/ 158 w 160"/>
                    <a:gd name="T23" fmla="*/ 66 h 163"/>
                    <a:gd name="T24" fmla="*/ 153 w 160"/>
                    <a:gd name="T25" fmla="*/ 49 h 163"/>
                    <a:gd name="T26" fmla="*/ 146 w 160"/>
                    <a:gd name="T27" fmla="*/ 36 h 163"/>
                    <a:gd name="T28" fmla="*/ 136 w 160"/>
                    <a:gd name="T29" fmla="*/ 24 h 163"/>
                    <a:gd name="T30" fmla="*/ 124 w 160"/>
                    <a:gd name="T31" fmla="*/ 15 h 163"/>
                    <a:gd name="T32" fmla="*/ 112 w 160"/>
                    <a:gd name="T33" fmla="*/ 7 h 163"/>
                    <a:gd name="T34" fmla="*/ 95 w 160"/>
                    <a:gd name="T35" fmla="*/ 2 h 163"/>
                    <a:gd name="T36" fmla="*/ 80 w 160"/>
                    <a:gd name="T37" fmla="*/ 0 h 163"/>
                    <a:gd name="T38" fmla="*/ 80 w 160"/>
                    <a:gd name="T39" fmla="*/ 0 h 163"/>
                    <a:gd name="T40" fmla="*/ 63 w 160"/>
                    <a:gd name="T41" fmla="*/ 2 h 163"/>
                    <a:gd name="T42" fmla="*/ 49 w 160"/>
                    <a:gd name="T43" fmla="*/ 7 h 163"/>
                    <a:gd name="T44" fmla="*/ 34 w 160"/>
                    <a:gd name="T45" fmla="*/ 15 h 163"/>
                    <a:gd name="T46" fmla="*/ 22 w 160"/>
                    <a:gd name="T47" fmla="*/ 24 h 163"/>
                    <a:gd name="T48" fmla="*/ 12 w 160"/>
                    <a:gd name="T49" fmla="*/ 36 h 163"/>
                    <a:gd name="T50" fmla="*/ 5 w 160"/>
                    <a:gd name="T51" fmla="*/ 49 h 163"/>
                    <a:gd name="T52" fmla="*/ 0 w 160"/>
                    <a:gd name="T53" fmla="*/ 66 h 163"/>
                    <a:gd name="T54" fmla="*/ 0 w 160"/>
                    <a:gd name="T55" fmla="*/ 80 h 163"/>
                    <a:gd name="T56" fmla="*/ 0 w 160"/>
                    <a:gd name="T57" fmla="*/ 80 h 163"/>
                    <a:gd name="T58" fmla="*/ 0 w 160"/>
                    <a:gd name="T59" fmla="*/ 97 h 163"/>
                    <a:gd name="T60" fmla="*/ 5 w 160"/>
                    <a:gd name="T61" fmla="*/ 112 h 163"/>
                    <a:gd name="T62" fmla="*/ 12 w 160"/>
                    <a:gd name="T63" fmla="*/ 126 h 163"/>
                    <a:gd name="T64" fmla="*/ 22 w 160"/>
                    <a:gd name="T65" fmla="*/ 138 h 163"/>
                    <a:gd name="T66" fmla="*/ 34 w 160"/>
                    <a:gd name="T67" fmla="*/ 148 h 163"/>
                    <a:gd name="T68" fmla="*/ 49 w 160"/>
                    <a:gd name="T69" fmla="*/ 155 h 163"/>
                    <a:gd name="T70" fmla="*/ 63 w 160"/>
                    <a:gd name="T71" fmla="*/ 160 h 163"/>
                    <a:gd name="T72" fmla="*/ 80 w 160"/>
                    <a:gd name="T73" fmla="*/ 163 h 163"/>
                    <a:gd name="T74" fmla="*/ 80 w 160"/>
                    <a:gd name="T75"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0" h="163">
                      <a:moveTo>
                        <a:pt x="80" y="163"/>
                      </a:moveTo>
                      <a:lnTo>
                        <a:pt x="80" y="163"/>
                      </a:lnTo>
                      <a:lnTo>
                        <a:pt x="95" y="160"/>
                      </a:lnTo>
                      <a:lnTo>
                        <a:pt x="112" y="155"/>
                      </a:lnTo>
                      <a:lnTo>
                        <a:pt x="124" y="148"/>
                      </a:lnTo>
                      <a:lnTo>
                        <a:pt x="136" y="138"/>
                      </a:lnTo>
                      <a:lnTo>
                        <a:pt x="146" y="126"/>
                      </a:lnTo>
                      <a:lnTo>
                        <a:pt x="153" y="112"/>
                      </a:lnTo>
                      <a:lnTo>
                        <a:pt x="158" y="97"/>
                      </a:lnTo>
                      <a:lnTo>
                        <a:pt x="160" y="80"/>
                      </a:lnTo>
                      <a:lnTo>
                        <a:pt x="160" y="80"/>
                      </a:lnTo>
                      <a:lnTo>
                        <a:pt x="158" y="66"/>
                      </a:lnTo>
                      <a:lnTo>
                        <a:pt x="153" y="49"/>
                      </a:lnTo>
                      <a:lnTo>
                        <a:pt x="146" y="36"/>
                      </a:lnTo>
                      <a:lnTo>
                        <a:pt x="136" y="24"/>
                      </a:lnTo>
                      <a:lnTo>
                        <a:pt x="124" y="15"/>
                      </a:lnTo>
                      <a:lnTo>
                        <a:pt x="112" y="7"/>
                      </a:lnTo>
                      <a:lnTo>
                        <a:pt x="95" y="2"/>
                      </a:lnTo>
                      <a:lnTo>
                        <a:pt x="80" y="0"/>
                      </a:lnTo>
                      <a:lnTo>
                        <a:pt x="80" y="0"/>
                      </a:lnTo>
                      <a:lnTo>
                        <a:pt x="63" y="2"/>
                      </a:lnTo>
                      <a:lnTo>
                        <a:pt x="49" y="7"/>
                      </a:lnTo>
                      <a:lnTo>
                        <a:pt x="34" y="15"/>
                      </a:lnTo>
                      <a:lnTo>
                        <a:pt x="22" y="24"/>
                      </a:lnTo>
                      <a:lnTo>
                        <a:pt x="12" y="36"/>
                      </a:lnTo>
                      <a:lnTo>
                        <a:pt x="5" y="49"/>
                      </a:lnTo>
                      <a:lnTo>
                        <a:pt x="0" y="66"/>
                      </a:lnTo>
                      <a:lnTo>
                        <a:pt x="0" y="80"/>
                      </a:lnTo>
                      <a:lnTo>
                        <a:pt x="0" y="80"/>
                      </a:lnTo>
                      <a:lnTo>
                        <a:pt x="0" y="97"/>
                      </a:lnTo>
                      <a:lnTo>
                        <a:pt x="5" y="112"/>
                      </a:lnTo>
                      <a:lnTo>
                        <a:pt x="12" y="126"/>
                      </a:lnTo>
                      <a:lnTo>
                        <a:pt x="22" y="138"/>
                      </a:lnTo>
                      <a:lnTo>
                        <a:pt x="34" y="148"/>
                      </a:lnTo>
                      <a:lnTo>
                        <a:pt x="49" y="155"/>
                      </a:lnTo>
                      <a:lnTo>
                        <a:pt x="63" y="160"/>
                      </a:lnTo>
                      <a:lnTo>
                        <a:pt x="80" y="163"/>
                      </a:lnTo>
                      <a:lnTo>
                        <a:pt x="80" y="1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6"/>
                <p:cNvSpPr/>
                <p:nvPr/>
              </p:nvSpPr>
              <p:spPr bwMode="auto">
                <a:xfrm>
                  <a:off x="4421673" y="2541493"/>
                  <a:ext cx="785812" cy="1409700"/>
                </a:xfrm>
                <a:custGeom>
                  <a:avLst/>
                  <a:gdLst>
                    <a:gd name="T0" fmla="*/ 403 w 495"/>
                    <a:gd name="T1" fmla="*/ 53 h 888"/>
                    <a:gd name="T2" fmla="*/ 400 w 495"/>
                    <a:gd name="T3" fmla="*/ 41 h 888"/>
                    <a:gd name="T4" fmla="*/ 391 w 495"/>
                    <a:gd name="T5" fmla="*/ 22 h 888"/>
                    <a:gd name="T6" fmla="*/ 376 w 495"/>
                    <a:gd name="T7" fmla="*/ 10 h 888"/>
                    <a:gd name="T8" fmla="*/ 357 w 495"/>
                    <a:gd name="T9" fmla="*/ 0 h 888"/>
                    <a:gd name="T10" fmla="*/ 146 w 495"/>
                    <a:gd name="T11" fmla="*/ 0 h 888"/>
                    <a:gd name="T12" fmla="*/ 131 w 495"/>
                    <a:gd name="T13" fmla="*/ 3 h 888"/>
                    <a:gd name="T14" fmla="*/ 104 w 495"/>
                    <a:gd name="T15" fmla="*/ 17 h 888"/>
                    <a:gd name="T16" fmla="*/ 97 w 495"/>
                    <a:gd name="T17" fmla="*/ 27 h 888"/>
                    <a:gd name="T18" fmla="*/ 90 w 495"/>
                    <a:gd name="T19" fmla="*/ 39 h 888"/>
                    <a:gd name="T20" fmla="*/ 90 w 495"/>
                    <a:gd name="T21" fmla="*/ 44 h 888"/>
                    <a:gd name="T22" fmla="*/ 0 w 495"/>
                    <a:gd name="T23" fmla="*/ 328 h 888"/>
                    <a:gd name="T24" fmla="*/ 0 w 495"/>
                    <a:gd name="T25" fmla="*/ 342 h 888"/>
                    <a:gd name="T26" fmla="*/ 12 w 495"/>
                    <a:gd name="T27" fmla="*/ 366 h 888"/>
                    <a:gd name="T28" fmla="*/ 24 w 495"/>
                    <a:gd name="T29" fmla="*/ 374 h 888"/>
                    <a:gd name="T30" fmla="*/ 32 w 495"/>
                    <a:gd name="T31" fmla="*/ 374 h 888"/>
                    <a:gd name="T32" fmla="*/ 51 w 495"/>
                    <a:gd name="T33" fmla="*/ 371 h 888"/>
                    <a:gd name="T34" fmla="*/ 66 w 495"/>
                    <a:gd name="T35" fmla="*/ 357 h 888"/>
                    <a:gd name="T36" fmla="*/ 138 w 495"/>
                    <a:gd name="T37" fmla="*/ 124 h 888"/>
                    <a:gd name="T38" fmla="*/ 146 w 495"/>
                    <a:gd name="T39" fmla="*/ 124 h 888"/>
                    <a:gd name="T40" fmla="*/ 46 w 495"/>
                    <a:gd name="T41" fmla="*/ 527 h 888"/>
                    <a:gd name="T42" fmla="*/ 155 w 495"/>
                    <a:gd name="T43" fmla="*/ 847 h 888"/>
                    <a:gd name="T44" fmla="*/ 155 w 495"/>
                    <a:gd name="T45" fmla="*/ 854 h 888"/>
                    <a:gd name="T46" fmla="*/ 160 w 495"/>
                    <a:gd name="T47" fmla="*/ 869 h 888"/>
                    <a:gd name="T48" fmla="*/ 172 w 495"/>
                    <a:gd name="T49" fmla="*/ 881 h 888"/>
                    <a:gd name="T50" fmla="*/ 187 w 495"/>
                    <a:gd name="T51" fmla="*/ 886 h 888"/>
                    <a:gd name="T52" fmla="*/ 194 w 495"/>
                    <a:gd name="T53" fmla="*/ 888 h 888"/>
                    <a:gd name="T54" fmla="*/ 211 w 495"/>
                    <a:gd name="T55" fmla="*/ 883 h 888"/>
                    <a:gd name="T56" fmla="*/ 223 w 495"/>
                    <a:gd name="T57" fmla="*/ 876 h 888"/>
                    <a:gd name="T58" fmla="*/ 233 w 495"/>
                    <a:gd name="T59" fmla="*/ 861 h 888"/>
                    <a:gd name="T60" fmla="*/ 235 w 495"/>
                    <a:gd name="T61" fmla="*/ 847 h 888"/>
                    <a:gd name="T62" fmla="*/ 260 w 495"/>
                    <a:gd name="T63" fmla="*/ 527 h 888"/>
                    <a:gd name="T64" fmla="*/ 260 w 495"/>
                    <a:gd name="T65" fmla="*/ 847 h 888"/>
                    <a:gd name="T66" fmla="*/ 264 w 495"/>
                    <a:gd name="T67" fmla="*/ 861 h 888"/>
                    <a:gd name="T68" fmla="*/ 272 w 495"/>
                    <a:gd name="T69" fmla="*/ 876 h 888"/>
                    <a:gd name="T70" fmla="*/ 286 w 495"/>
                    <a:gd name="T71" fmla="*/ 883 h 888"/>
                    <a:gd name="T72" fmla="*/ 301 w 495"/>
                    <a:gd name="T73" fmla="*/ 888 h 888"/>
                    <a:gd name="T74" fmla="*/ 311 w 495"/>
                    <a:gd name="T75" fmla="*/ 886 h 888"/>
                    <a:gd name="T76" fmla="*/ 325 w 495"/>
                    <a:gd name="T77" fmla="*/ 881 h 888"/>
                    <a:gd name="T78" fmla="*/ 335 w 495"/>
                    <a:gd name="T79" fmla="*/ 869 h 888"/>
                    <a:gd name="T80" fmla="*/ 342 w 495"/>
                    <a:gd name="T81" fmla="*/ 854 h 888"/>
                    <a:gd name="T82" fmla="*/ 342 w 495"/>
                    <a:gd name="T83" fmla="*/ 527 h 888"/>
                    <a:gd name="T84" fmla="*/ 340 w 495"/>
                    <a:gd name="T85" fmla="*/ 124 h 888"/>
                    <a:gd name="T86" fmla="*/ 345 w 495"/>
                    <a:gd name="T87" fmla="*/ 124 h 888"/>
                    <a:gd name="T88" fmla="*/ 427 w 495"/>
                    <a:gd name="T89" fmla="*/ 349 h 888"/>
                    <a:gd name="T90" fmla="*/ 429 w 495"/>
                    <a:gd name="T91" fmla="*/ 357 h 888"/>
                    <a:gd name="T92" fmla="*/ 444 w 495"/>
                    <a:gd name="T93" fmla="*/ 371 h 888"/>
                    <a:gd name="T94" fmla="*/ 463 w 495"/>
                    <a:gd name="T95" fmla="*/ 374 h 888"/>
                    <a:gd name="T96" fmla="*/ 471 w 495"/>
                    <a:gd name="T97" fmla="*/ 371 h 888"/>
                    <a:gd name="T98" fmla="*/ 483 w 495"/>
                    <a:gd name="T99" fmla="*/ 364 h 888"/>
                    <a:gd name="T100" fmla="*/ 495 w 495"/>
                    <a:gd name="T101" fmla="*/ 340 h 888"/>
                    <a:gd name="T102" fmla="*/ 495 w 495"/>
                    <a:gd name="T103" fmla="*/ 328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5" h="888">
                      <a:moveTo>
                        <a:pt x="495" y="328"/>
                      </a:moveTo>
                      <a:lnTo>
                        <a:pt x="403" y="53"/>
                      </a:lnTo>
                      <a:lnTo>
                        <a:pt x="403" y="53"/>
                      </a:lnTo>
                      <a:lnTo>
                        <a:pt x="400" y="41"/>
                      </a:lnTo>
                      <a:lnTo>
                        <a:pt x="398" y="32"/>
                      </a:lnTo>
                      <a:lnTo>
                        <a:pt x="391" y="22"/>
                      </a:lnTo>
                      <a:lnTo>
                        <a:pt x="386" y="15"/>
                      </a:lnTo>
                      <a:lnTo>
                        <a:pt x="376" y="10"/>
                      </a:lnTo>
                      <a:lnTo>
                        <a:pt x="366" y="5"/>
                      </a:lnTo>
                      <a:lnTo>
                        <a:pt x="357" y="0"/>
                      </a:lnTo>
                      <a:lnTo>
                        <a:pt x="345" y="0"/>
                      </a:lnTo>
                      <a:lnTo>
                        <a:pt x="146" y="0"/>
                      </a:lnTo>
                      <a:lnTo>
                        <a:pt x="146" y="0"/>
                      </a:lnTo>
                      <a:lnTo>
                        <a:pt x="131" y="3"/>
                      </a:lnTo>
                      <a:lnTo>
                        <a:pt x="116" y="7"/>
                      </a:lnTo>
                      <a:lnTo>
                        <a:pt x="104" y="17"/>
                      </a:lnTo>
                      <a:lnTo>
                        <a:pt x="97" y="27"/>
                      </a:lnTo>
                      <a:lnTo>
                        <a:pt x="97" y="27"/>
                      </a:lnTo>
                      <a:lnTo>
                        <a:pt x="92" y="39"/>
                      </a:lnTo>
                      <a:lnTo>
                        <a:pt x="90" y="39"/>
                      </a:lnTo>
                      <a:lnTo>
                        <a:pt x="90" y="39"/>
                      </a:lnTo>
                      <a:lnTo>
                        <a:pt x="90" y="44"/>
                      </a:lnTo>
                      <a:lnTo>
                        <a:pt x="0" y="328"/>
                      </a:lnTo>
                      <a:lnTo>
                        <a:pt x="0" y="328"/>
                      </a:lnTo>
                      <a:lnTo>
                        <a:pt x="0" y="335"/>
                      </a:lnTo>
                      <a:lnTo>
                        <a:pt x="0" y="342"/>
                      </a:lnTo>
                      <a:lnTo>
                        <a:pt x="2" y="354"/>
                      </a:lnTo>
                      <a:lnTo>
                        <a:pt x="12" y="366"/>
                      </a:lnTo>
                      <a:lnTo>
                        <a:pt x="17" y="371"/>
                      </a:lnTo>
                      <a:lnTo>
                        <a:pt x="24" y="374"/>
                      </a:lnTo>
                      <a:lnTo>
                        <a:pt x="24" y="374"/>
                      </a:lnTo>
                      <a:lnTo>
                        <a:pt x="32" y="374"/>
                      </a:lnTo>
                      <a:lnTo>
                        <a:pt x="39" y="374"/>
                      </a:lnTo>
                      <a:lnTo>
                        <a:pt x="51" y="371"/>
                      </a:lnTo>
                      <a:lnTo>
                        <a:pt x="61" y="362"/>
                      </a:lnTo>
                      <a:lnTo>
                        <a:pt x="66" y="357"/>
                      </a:lnTo>
                      <a:lnTo>
                        <a:pt x="68" y="349"/>
                      </a:lnTo>
                      <a:lnTo>
                        <a:pt x="138" y="124"/>
                      </a:lnTo>
                      <a:lnTo>
                        <a:pt x="138" y="124"/>
                      </a:lnTo>
                      <a:lnTo>
                        <a:pt x="146" y="124"/>
                      </a:lnTo>
                      <a:lnTo>
                        <a:pt x="153" y="124"/>
                      </a:lnTo>
                      <a:lnTo>
                        <a:pt x="46" y="527"/>
                      </a:lnTo>
                      <a:lnTo>
                        <a:pt x="155" y="527"/>
                      </a:lnTo>
                      <a:lnTo>
                        <a:pt x="155" y="847"/>
                      </a:lnTo>
                      <a:lnTo>
                        <a:pt x="155" y="847"/>
                      </a:lnTo>
                      <a:lnTo>
                        <a:pt x="155" y="854"/>
                      </a:lnTo>
                      <a:lnTo>
                        <a:pt x="158" y="861"/>
                      </a:lnTo>
                      <a:lnTo>
                        <a:pt x="160" y="869"/>
                      </a:lnTo>
                      <a:lnTo>
                        <a:pt x="167" y="876"/>
                      </a:lnTo>
                      <a:lnTo>
                        <a:pt x="172" y="881"/>
                      </a:lnTo>
                      <a:lnTo>
                        <a:pt x="180" y="883"/>
                      </a:lnTo>
                      <a:lnTo>
                        <a:pt x="187" y="886"/>
                      </a:lnTo>
                      <a:lnTo>
                        <a:pt x="194" y="888"/>
                      </a:lnTo>
                      <a:lnTo>
                        <a:pt x="194" y="888"/>
                      </a:lnTo>
                      <a:lnTo>
                        <a:pt x="204" y="886"/>
                      </a:lnTo>
                      <a:lnTo>
                        <a:pt x="211" y="883"/>
                      </a:lnTo>
                      <a:lnTo>
                        <a:pt x="218" y="881"/>
                      </a:lnTo>
                      <a:lnTo>
                        <a:pt x="223" y="876"/>
                      </a:lnTo>
                      <a:lnTo>
                        <a:pt x="231" y="869"/>
                      </a:lnTo>
                      <a:lnTo>
                        <a:pt x="233" y="861"/>
                      </a:lnTo>
                      <a:lnTo>
                        <a:pt x="235" y="854"/>
                      </a:lnTo>
                      <a:lnTo>
                        <a:pt x="235" y="847"/>
                      </a:lnTo>
                      <a:lnTo>
                        <a:pt x="235" y="527"/>
                      </a:lnTo>
                      <a:lnTo>
                        <a:pt x="260" y="527"/>
                      </a:lnTo>
                      <a:lnTo>
                        <a:pt x="260" y="847"/>
                      </a:lnTo>
                      <a:lnTo>
                        <a:pt x="260" y="847"/>
                      </a:lnTo>
                      <a:lnTo>
                        <a:pt x="262" y="854"/>
                      </a:lnTo>
                      <a:lnTo>
                        <a:pt x="264" y="861"/>
                      </a:lnTo>
                      <a:lnTo>
                        <a:pt x="267" y="869"/>
                      </a:lnTo>
                      <a:lnTo>
                        <a:pt x="272" y="876"/>
                      </a:lnTo>
                      <a:lnTo>
                        <a:pt x="279" y="881"/>
                      </a:lnTo>
                      <a:lnTo>
                        <a:pt x="286" y="883"/>
                      </a:lnTo>
                      <a:lnTo>
                        <a:pt x="294" y="886"/>
                      </a:lnTo>
                      <a:lnTo>
                        <a:pt x="301" y="888"/>
                      </a:lnTo>
                      <a:lnTo>
                        <a:pt x="301" y="888"/>
                      </a:lnTo>
                      <a:lnTo>
                        <a:pt x="311" y="886"/>
                      </a:lnTo>
                      <a:lnTo>
                        <a:pt x="318" y="883"/>
                      </a:lnTo>
                      <a:lnTo>
                        <a:pt x="325" y="881"/>
                      </a:lnTo>
                      <a:lnTo>
                        <a:pt x="330" y="876"/>
                      </a:lnTo>
                      <a:lnTo>
                        <a:pt x="335" y="869"/>
                      </a:lnTo>
                      <a:lnTo>
                        <a:pt x="340" y="861"/>
                      </a:lnTo>
                      <a:lnTo>
                        <a:pt x="342" y="854"/>
                      </a:lnTo>
                      <a:lnTo>
                        <a:pt x="342" y="847"/>
                      </a:lnTo>
                      <a:lnTo>
                        <a:pt x="342" y="527"/>
                      </a:lnTo>
                      <a:lnTo>
                        <a:pt x="451" y="527"/>
                      </a:lnTo>
                      <a:lnTo>
                        <a:pt x="340" y="124"/>
                      </a:lnTo>
                      <a:lnTo>
                        <a:pt x="345" y="124"/>
                      </a:lnTo>
                      <a:lnTo>
                        <a:pt x="345" y="124"/>
                      </a:lnTo>
                      <a:lnTo>
                        <a:pt x="352" y="124"/>
                      </a:lnTo>
                      <a:lnTo>
                        <a:pt x="427" y="349"/>
                      </a:lnTo>
                      <a:lnTo>
                        <a:pt x="427" y="349"/>
                      </a:lnTo>
                      <a:lnTo>
                        <a:pt x="429" y="357"/>
                      </a:lnTo>
                      <a:lnTo>
                        <a:pt x="434" y="362"/>
                      </a:lnTo>
                      <a:lnTo>
                        <a:pt x="444" y="371"/>
                      </a:lnTo>
                      <a:lnTo>
                        <a:pt x="459" y="374"/>
                      </a:lnTo>
                      <a:lnTo>
                        <a:pt x="463" y="374"/>
                      </a:lnTo>
                      <a:lnTo>
                        <a:pt x="471" y="371"/>
                      </a:lnTo>
                      <a:lnTo>
                        <a:pt x="471" y="371"/>
                      </a:lnTo>
                      <a:lnTo>
                        <a:pt x="478" y="369"/>
                      </a:lnTo>
                      <a:lnTo>
                        <a:pt x="483" y="364"/>
                      </a:lnTo>
                      <a:lnTo>
                        <a:pt x="493" y="354"/>
                      </a:lnTo>
                      <a:lnTo>
                        <a:pt x="495" y="340"/>
                      </a:lnTo>
                      <a:lnTo>
                        <a:pt x="495" y="332"/>
                      </a:lnTo>
                      <a:lnTo>
                        <a:pt x="495" y="328"/>
                      </a:lnTo>
                      <a:lnTo>
                        <a:pt x="495" y="3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17" name="组合 116"/>
              <p:cNvGrpSpPr/>
              <p:nvPr/>
            </p:nvGrpSpPr>
            <p:grpSpPr>
              <a:xfrm>
                <a:off x="4267439" y="4155926"/>
                <a:ext cx="294343" cy="643391"/>
                <a:chOff x="4421673" y="2233518"/>
                <a:chExt cx="785812" cy="1717675"/>
              </a:xfrm>
              <a:grpFill/>
            </p:grpSpPr>
            <p:sp>
              <p:nvSpPr>
                <p:cNvPr id="139" name="Freeform 5"/>
                <p:cNvSpPr/>
                <p:nvPr/>
              </p:nvSpPr>
              <p:spPr bwMode="auto">
                <a:xfrm>
                  <a:off x="4683610" y="2233518"/>
                  <a:ext cx="254000" cy="258763"/>
                </a:xfrm>
                <a:custGeom>
                  <a:avLst/>
                  <a:gdLst>
                    <a:gd name="T0" fmla="*/ 80 w 160"/>
                    <a:gd name="T1" fmla="*/ 163 h 163"/>
                    <a:gd name="T2" fmla="*/ 80 w 160"/>
                    <a:gd name="T3" fmla="*/ 163 h 163"/>
                    <a:gd name="T4" fmla="*/ 95 w 160"/>
                    <a:gd name="T5" fmla="*/ 160 h 163"/>
                    <a:gd name="T6" fmla="*/ 112 w 160"/>
                    <a:gd name="T7" fmla="*/ 155 h 163"/>
                    <a:gd name="T8" fmla="*/ 124 w 160"/>
                    <a:gd name="T9" fmla="*/ 148 h 163"/>
                    <a:gd name="T10" fmla="*/ 136 w 160"/>
                    <a:gd name="T11" fmla="*/ 138 h 163"/>
                    <a:gd name="T12" fmla="*/ 146 w 160"/>
                    <a:gd name="T13" fmla="*/ 126 h 163"/>
                    <a:gd name="T14" fmla="*/ 153 w 160"/>
                    <a:gd name="T15" fmla="*/ 112 h 163"/>
                    <a:gd name="T16" fmla="*/ 158 w 160"/>
                    <a:gd name="T17" fmla="*/ 97 h 163"/>
                    <a:gd name="T18" fmla="*/ 160 w 160"/>
                    <a:gd name="T19" fmla="*/ 80 h 163"/>
                    <a:gd name="T20" fmla="*/ 160 w 160"/>
                    <a:gd name="T21" fmla="*/ 80 h 163"/>
                    <a:gd name="T22" fmla="*/ 158 w 160"/>
                    <a:gd name="T23" fmla="*/ 66 h 163"/>
                    <a:gd name="T24" fmla="*/ 153 w 160"/>
                    <a:gd name="T25" fmla="*/ 49 h 163"/>
                    <a:gd name="T26" fmla="*/ 146 w 160"/>
                    <a:gd name="T27" fmla="*/ 36 h 163"/>
                    <a:gd name="T28" fmla="*/ 136 w 160"/>
                    <a:gd name="T29" fmla="*/ 24 h 163"/>
                    <a:gd name="T30" fmla="*/ 124 w 160"/>
                    <a:gd name="T31" fmla="*/ 15 h 163"/>
                    <a:gd name="T32" fmla="*/ 112 w 160"/>
                    <a:gd name="T33" fmla="*/ 7 h 163"/>
                    <a:gd name="T34" fmla="*/ 95 w 160"/>
                    <a:gd name="T35" fmla="*/ 2 h 163"/>
                    <a:gd name="T36" fmla="*/ 80 w 160"/>
                    <a:gd name="T37" fmla="*/ 0 h 163"/>
                    <a:gd name="T38" fmla="*/ 80 w 160"/>
                    <a:gd name="T39" fmla="*/ 0 h 163"/>
                    <a:gd name="T40" fmla="*/ 63 w 160"/>
                    <a:gd name="T41" fmla="*/ 2 h 163"/>
                    <a:gd name="T42" fmla="*/ 49 w 160"/>
                    <a:gd name="T43" fmla="*/ 7 h 163"/>
                    <a:gd name="T44" fmla="*/ 34 w 160"/>
                    <a:gd name="T45" fmla="*/ 15 h 163"/>
                    <a:gd name="T46" fmla="*/ 22 w 160"/>
                    <a:gd name="T47" fmla="*/ 24 h 163"/>
                    <a:gd name="T48" fmla="*/ 12 w 160"/>
                    <a:gd name="T49" fmla="*/ 36 h 163"/>
                    <a:gd name="T50" fmla="*/ 5 w 160"/>
                    <a:gd name="T51" fmla="*/ 49 h 163"/>
                    <a:gd name="T52" fmla="*/ 0 w 160"/>
                    <a:gd name="T53" fmla="*/ 66 h 163"/>
                    <a:gd name="T54" fmla="*/ 0 w 160"/>
                    <a:gd name="T55" fmla="*/ 80 h 163"/>
                    <a:gd name="T56" fmla="*/ 0 w 160"/>
                    <a:gd name="T57" fmla="*/ 80 h 163"/>
                    <a:gd name="T58" fmla="*/ 0 w 160"/>
                    <a:gd name="T59" fmla="*/ 97 h 163"/>
                    <a:gd name="T60" fmla="*/ 5 w 160"/>
                    <a:gd name="T61" fmla="*/ 112 h 163"/>
                    <a:gd name="T62" fmla="*/ 12 w 160"/>
                    <a:gd name="T63" fmla="*/ 126 h 163"/>
                    <a:gd name="T64" fmla="*/ 22 w 160"/>
                    <a:gd name="T65" fmla="*/ 138 h 163"/>
                    <a:gd name="T66" fmla="*/ 34 w 160"/>
                    <a:gd name="T67" fmla="*/ 148 h 163"/>
                    <a:gd name="T68" fmla="*/ 49 w 160"/>
                    <a:gd name="T69" fmla="*/ 155 h 163"/>
                    <a:gd name="T70" fmla="*/ 63 w 160"/>
                    <a:gd name="T71" fmla="*/ 160 h 163"/>
                    <a:gd name="T72" fmla="*/ 80 w 160"/>
                    <a:gd name="T73" fmla="*/ 163 h 163"/>
                    <a:gd name="T74" fmla="*/ 80 w 160"/>
                    <a:gd name="T75"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0" h="163">
                      <a:moveTo>
                        <a:pt x="80" y="163"/>
                      </a:moveTo>
                      <a:lnTo>
                        <a:pt x="80" y="163"/>
                      </a:lnTo>
                      <a:lnTo>
                        <a:pt x="95" y="160"/>
                      </a:lnTo>
                      <a:lnTo>
                        <a:pt x="112" y="155"/>
                      </a:lnTo>
                      <a:lnTo>
                        <a:pt x="124" y="148"/>
                      </a:lnTo>
                      <a:lnTo>
                        <a:pt x="136" y="138"/>
                      </a:lnTo>
                      <a:lnTo>
                        <a:pt x="146" y="126"/>
                      </a:lnTo>
                      <a:lnTo>
                        <a:pt x="153" y="112"/>
                      </a:lnTo>
                      <a:lnTo>
                        <a:pt x="158" y="97"/>
                      </a:lnTo>
                      <a:lnTo>
                        <a:pt x="160" y="80"/>
                      </a:lnTo>
                      <a:lnTo>
                        <a:pt x="160" y="80"/>
                      </a:lnTo>
                      <a:lnTo>
                        <a:pt x="158" y="66"/>
                      </a:lnTo>
                      <a:lnTo>
                        <a:pt x="153" y="49"/>
                      </a:lnTo>
                      <a:lnTo>
                        <a:pt x="146" y="36"/>
                      </a:lnTo>
                      <a:lnTo>
                        <a:pt x="136" y="24"/>
                      </a:lnTo>
                      <a:lnTo>
                        <a:pt x="124" y="15"/>
                      </a:lnTo>
                      <a:lnTo>
                        <a:pt x="112" y="7"/>
                      </a:lnTo>
                      <a:lnTo>
                        <a:pt x="95" y="2"/>
                      </a:lnTo>
                      <a:lnTo>
                        <a:pt x="80" y="0"/>
                      </a:lnTo>
                      <a:lnTo>
                        <a:pt x="80" y="0"/>
                      </a:lnTo>
                      <a:lnTo>
                        <a:pt x="63" y="2"/>
                      </a:lnTo>
                      <a:lnTo>
                        <a:pt x="49" y="7"/>
                      </a:lnTo>
                      <a:lnTo>
                        <a:pt x="34" y="15"/>
                      </a:lnTo>
                      <a:lnTo>
                        <a:pt x="22" y="24"/>
                      </a:lnTo>
                      <a:lnTo>
                        <a:pt x="12" y="36"/>
                      </a:lnTo>
                      <a:lnTo>
                        <a:pt x="5" y="49"/>
                      </a:lnTo>
                      <a:lnTo>
                        <a:pt x="0" y="66"/>
                      </a:lnTo>
                      <a:lnTo>
                        <a:pt x="0" y="80"/>
                      </a:lnTo>
                      <a:lnTo>
                        <a:pt x="0" y="80"/>
                      </a:lnTo>
                      <a:lnTo>
                        <a:pt x="0" y="97"/>
                      </a:lnTo>
                      <a:lnTo>
                        <a:pt x="5" y="112"/>
                      </a:lnTo>
                      <a:lnTo>
                        <a:pt x="12" y="126"/>
                      </a:lnTo>
                      <a:lnTo>
                        <a:pt x="22" y="138"/>
                      </a:lnTo>
                      <a:lnTo>
                        <a:pt x="34" y="148"/>
                      </a:lnTo>
                      <a:lnTo>
                        <a:pt x="49" y="155"/>
                      </a:lnTo>
                      <a:lnTo>
                        <a:pt x="63" y="160"/>
                      </a:lnTo>
                      <a:lnTo>
                        <a:pt x="80" y="163"/>
                      </a:lnTo>
                      <a:lnTo>
                        <a:pt x="80" y="1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6"/>
                <p:cNvSpPr/>
                <p:nvPr/>
              </p:nvSpPr>
              <p:spPr bwMode="auto">
                <a:xfrm>
                  <a:off x="4421673" y="2541493"/>
                  <a:ext cx="785812" cy="1409700"/>
                </a:xfrm>
                <a:custGeom>
                  <a:avLst/>
                  <a:gdLst>
                    <a:gd name="T0" fmla="*/ 403 w 495"/>
                    <a:gd name="T1" fmla="*/ 53 h 888"/>
                    <a:gd name="T2" fmla="*/ 400 w 495"/>
                    <a:gd name="T3" fmla="*/ 41 h 888"/>
                    <a:gd name="T4" fmla="*/ 391 w 495"/>
                    <a:gd name="T5" fmla="*/ 22 h 888"/>
                    <a:gd name="T6" fmla="*/ 376 w 495"/>
                    <a:gd name="T7" fmla="*/ 10 h 888"/>
                    <a:gd name="T8" fmla="*/ 357 w 495"/>
                    <a:gd name="T9" fmla="*/ 0 h 888"/>
                    <a:gd name="T10" fmla="*/ 146 w 495"/>
                    <a:gd name="T11" fmla="*/ 0 h 888"/>
                    <a:gd name="T12" fmla="*/ 131 w 495"/>
                    <a:gd name="T13" fmla="*/ 3 h 888"/>
                    <a:gd name="T14" fmla="*/ 104 w 495"/>
                    <a:gd name="T15" fmla="*/ 17 h 888"/>
                    <a:gd name="T16" fmla="*/ 97 w 495"/>
                    <a:gd name="T17" fmla="*/ 27 h 888"/>
                    <a:gd name="T18" fmla="*/ 90 w 495"/>
                    <a:gd name="T19" fmla="*/ 39 h 888"/>
                    <a:gd name="T20" fmla="*/ 90 w 495"/>
                    <a:gd name="T21" fmla="*/ 44 h 888"/>
                    <a:gd name="T22" fmla="*/ 0 w 495"/>
                    <a:gd name="T23" fmla="*/ 328 h 888"/>
                    <a:gd name="T24" fmla="*/ 0 w 495"/>
                    <a:gd name="T25" fmla="*/ 342 h 888"/>
                    <a:gd name="T26" fmla="*/ 12 w 495"/>
                    <a:gd name="T27" fmla="*/ 366 h 888"/>
                    <a:gd name="T28" fmla="*/ 24 w 495"/>
                    <a:gd name="T29" fmla="*/ 374 h 888"/>
                    <a:gd name="T30" fmla="*/ 32 w 495"/>
                    <a:gd name="T31" fmla="*/ 374 h 888"/>
                    <a:gd name="T32" fmla="*/ 51 w 495"/>
                    <a:gd name="T33" fmla="*/ 371 h 888"/>
                    <a:gd name="T34" fmla="*/ 66 w 495"/>
                    <a:gd name="T35" fmla="*/ 357 h 888"/>
                    <a:gd name="T36" fmla="*/ 138 w 495"/>
                    <a:gd name="T37" fmla="*/ 124 h 888"/>
                    <a:gd name="T38" fmla="*/ 146 w 495"/>
                    <a:gd name="T39" fmla="*/ 124 h 888"/>
                    <a:gd name="T40" fmla="*/ 46 w 495"/>
                    <a:gd name="T41" fmla="*/ 527 h 888"/>
                    <a:gd name="T42" fmla="*/ 155 w 495"/>
                    <a:gd name="T43" fmla="*/ 847 h 888"/>
                    <a:gd name="T44" fmla="*/ 155 w 495"/>
                    <a:gd name="T45" fmla="*/ 854 h 888"/>
                    <a:gd name="T46" fmla="*/ 160 w 495"/>
                    <a:gd name="T47" fmla="*/ 869 h 888"/>
                    <a:gd name="T48" fmla="*/ 172 w 495"/>
                    <a:gd name="T49" fmla="*/ 881 h 888"/>
                    <a:gd name="T50" fmla="*/ 187 w 495"/>
                    <a:gd name="T51" fmla="*/ 886 h 888"/>
                    <a:gd name="T52" fmla="*/ 194 w 495"/>
                    <a:gd name="T53" fmla="*/ 888 h 888"/>
                    <a:gd name="T54" fmla="*/ 211 w 495"/>
                    <a:gd name="T55" fmla="*/ 883 h 888"/>
                    <a:gd name="T56" fmla="*/ 223 w 495"/>
                    <a:gd name="T57" fmla="*/ 876 h 888"/>
                    <a:gd name="T58" fmla="*/ 233 w 495"/>
                    <a:gd name="T59" fmla="*/ 861 h 888"/>
                    <a:gd name="T60" fmla="*/ 235 w 495"/>
                    <a:gd name="T61" fmla="*/ 847 h 888"/>
                    <a:gd name="T62" fmla="*/ 260 w 495"/>
                    <a:gd name="T63" fmla="*/ 527 h 888"/>
                    <a:gd name="T64" fmla="*/ 260 w 495"/>
                    <a:gd name="T65" fmla="*/ 847 h 888"/>
                    <a:gd name="T66" fmla="*/ 264 w 495"/>
                    <a:gd name="T67" fmla="*/ 861 h 888"/>
                    <a:gd name="T68" fmla="*/ 272 w 495"/>
                    <a:gd name="T69" fmla="*/ 876 h 888"/>
                    <a:gd name="T70" fmla="*/ 286 w 495"/>
                    <a:gd name="T71" fmla="*/ 883 h 888"/>
                    <a:gd name="T72" fmla="*/ 301 w 495"/>
                    <a:gd name="T73" fmla="*/ 888 h 888"/>
                    <a:gd name="T74" fmla="*/ 311 w 495"/>
                    <a:gd name="T75" fmla="*/ 886 h 888"/>
                    <a:gd name="T76" fmla="*/ 325 w 495"/>
                    <a:gd name="T77" fmla="*/ 881 h 888"/>
                    <a:gd name="T78" fmla="*/ 335 w 495"/>
                    <a:gd name="T79" fmla="*/ 869 h 888"/>
                    <a:gd name="T80" fmla="*/ 342 w 495"/>
                    <a:gd name="T81" fmla="*/ 854 h 888"/>
                    <a:gd name="T82" fmla="*/ 342 w 495"/>
                    <a:gd name="T83" fmla="*/ 527 h 888"/>
                    <a:gd name="T84" fmla="*/ 340 w 495"/>
                    <a:gd name="T85" fmla="*/ 124 h 888"/>
                    <a:gd name="T86" fmla="*/ 345 w 495"/>
                    <a:gd name="T87" fmla="*/ 124 h 888"/>
                    <a:gd name="T88" fmla="*/ 427 w 495"/>
                    <a:gd name="T89" fmla="*/ 349 h 888"/>
                    <a:gd name="T90" fmla="*/ 429 w 495"/>
                    <a:gd name="T91" fmla="*/ 357 h 888"/>
                    <a:gd name="T92" fmla="*/ 444 w 495"/>
                    <a:gd name="T93" fmla="*/ 371 h 888"/>
                    <a:gd name="T94" fmla="*/ 463 w 495"/>
                    <a:gd name="T95" fmla="*/ 374 h 888"/>
                    <a:gd name="T96" fmla="*/ 471 w 495"/>
                    <a:gd name="T97" fmla="*/ 371 h 888"/>
                    <a:gd name="T98" fmla="*/ 483 w 495"/>
                    <a:gd name="T99" fmla="*/ 364 h 888"/>
                    <a:gd name="T100" fmla="*/ 495 w 495"/>
                    <a:gd name="T101" fmla="*/ 340 h 888"/>
                    <a:gd name="T102" fmla="*/ 495 w 495"/>
                    <a:gd name="T103" fmla="*/ 328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5" h="888">
                      <a:moveTo>
                        <a:pt x="495" y="328"/>
                      </a:moveTo>
                      <a:lnTo>
                        <a:pt x="403" y="53"/>
                      </a:lnTo>
                      <a:lnTo>
                        <a:pt x="403" y="53"/>
                      </a:lnTo>
                      <a:lnTo>
                        <a:pt x="400" y="41"/>
                      </a:lnTo>
                      <a:lnTo>
                        <a:pt x="398" y="32"/>
                      </a:lnTo>
                      <a:lnTo>
                        <a:pt x="391" y="22"/>
                      </a:lnTo>
                      <a:lnTo>
                        <a:pt x="386" y="15"/>
                      </a:lnTo>
                      <a:lnTo>
                        <a:pt x="376" y="10"/>
                      </a:lnTo>
                      <a:lnTo>
                        <a:pt x="366" y="5"/>
                      </a:lnTo>
                      <a:lnTo>
                        <a:pt x="357" y="0"/>
                      </a:lnTo>
                      <a:lnTo>
                        <a:pt x="345" y="0"/>
                      </a:lnTo>
                      <a:lnTo>
                        <a:pt x="146" y="0"/>
                      </a:lnTo>
                      <a:lnTo>
                        <a:pt x="146" y="0"/>
                      </a:lnTo>
                      <a:lnTo>
                        <a:pt x="131" y="3"/>
                      </a:lnTo>
                      <a:lnTo>
                        <a:pt x="116" y="7"/>
                      </a:lnTo>
                      <a:lnTo>
                        <a:pt x="104" y="17"/>
                      </a:lnTo>
                      <a:lnTo>
                        <a:pt x="97" y="27"/>
                      </a:lnTo>
                      <a:lnTo>
                        <a:pt x="97" y="27"/>
                      </a:lnTo>
                      <a:lnTo>
                        <a:pt x="92" y="39"/>
                      </a:lnTo>
                      <a:lnTo>
                        <a:pt x="90" y="39"/>
                      </a:lnTo>
                      <a:lnTo>
                        <a:pt x="90" y="39"/>
                      </a:lnTo>
                      <a:lnTo>
                        <a:pt x="90" y="44"/>
                      </a:lnTo>
                      <a:lnTo>
                        <a:pt x="0" y="328"/>
                      </a:lnTo>
                      <a:lnTo>
                        <a:pt x="0" y="328"/>
                      </a:lnTo>
                      <a:lnTo>
                        <a:pt x="0" y="335"/>
                      </a:lnTo>
                      <a:lnTo>
                        <a:pt x="0" y="342"/>
                      </a:lnTo>
                      <a:lnTo>
                        <a:pt x="2" y="354"/>
                      </a:lnTo>
                      <a:lnTo>
                        <a:pt x="12" y="366"/>
                      </a:lnTo>
                      <a:lnTo>
                        <a:pt x="17" y="371"/>
                      </a:lnTo>
                      <a:lnTo>
                        <a:pt x="24" y="374"/>
                      </a:lnTo>
                      <a:lnTo>
                        <a:pt x="24" y="374"/>
                      </a:lnTo>
                      <a:lnTo>
                        <a:pt x="32" y="374"/>
                      </a:lnTo>
                      <a:lnTo>
                        <a:pt x="39" y="374"/>
                      </a:lnTo>
                      <a:lnTo>
                        <a:pt x="51" y="371"/>
                      </a:lnTo>
                      <a:lnTo>
                        <a:pt x="61" y="362"/>
                      </a:lnTo>
                      <a:lnTo>
                        <a:pt x="66" y="357"/>
                      </a:lnTo>
                      <a:lnTo>
                        <a:pt x="68" y="349"/>
                      </a:lnTo>
                      <a:lnTo>
                        <a:pt x="138" y="124"/>
                      </a:lnTo>
                      <a:lnTo>
                        <a:pt x="138" y="124"/>
                      </a:lnTo>
                      <a:lnTo>
                        <a:pt x="146" y="124"/>
                      </a:lnTo>
                      <a:lnTo>
                        <a:pt x="153" y="124"/>
                      </a:lnTo>
                      <a:lnTo>
                        <a:pt x="46" y="527"/>
                      </a:lnTo>
                      <a:lnTo>
                        <a:pt x="155" y="527"/>
                      </a:lnTo>
                      <a:lnTo>
                        <a:pt x="155" y="847"/>
                      </a:lnTo>
                      <a:lnTo>
                        <a:pt x="155" y="847"/>
                      </a:lnTo>
                      <a:lnTo>
                        <a:pt x="155" y="854"/>
                      </a:lnTo>
                      <a:lnTo>
                        <a:pt x="158" y="861"/>
                      </a:lnTo>
                      <a:lnTo>
                        <a:pt x="160" y="869"/>
                      </a:lnTo>
                      <a:lnTo>
                        <a:pt x="167" y="876"/>
                      </a:lnTo>
                      <a:lnTo>
                        <a:pt x="172" y="881"/>
                      </a:lnTo>
                      <a:lnTo>
                        <a:pt x="180" y="883"/>
                      </a:lnTo>
                      <a:lnTo>
                        <a:pt x="187" y="886"/>
                      </a:lnTo>
                      <a:lnTo>
                        <a:pt x="194" y="888"/>
                      </a:lnTo>
                      <a:lnTo>
                        <a:pt x="194" y="888"/>
                      </a:lnTo>
                      <a:lnTo>
                        <a:pt x="204" y="886"/>
                      </a:lnTo>
                      <a:lnTo>
                        <a:pt x="211" y="883"/>
                      </a:lnTo>
                      <a:lnTo>
                        <a:pt x="218" y="881"/>
                      </a:lnTo>
                      <a:lnTo>
                        <a:pt x="223" y="876"/>
                      </a:lnTo>
                      <a:lnTo>
                        <a:pt x="231" y="869"/>
                      </a:lnTo>
                      <a:lnTo>
                        <a:pt x="233" y="861"/>
                      </a:lnTo>
                      <a:lnTo>
                        <a:pt x="235" y="854"/>
                      </a:lnTo>
                      <a:lnTo>
                        <a:pt x="235" y="847"/>
                      </a:lnTo>
                      <a:lnTo>
                        <a:pt x="235" y="527"/>
                      </a:lnTo>
                      <a:lnTo>
                        <a:pt x="260" y="527"/>
                      </a:lnTo>
                      <a:lnTo>
                        <a:pt x="260" y="847"/>
                      </a:lnTo>
                      <a:lnTo>
                        <a:pt x="260" y="847"/>
                      </a:lnTo>
                      <a:lnTo>
                        <a:pt x="262" y="854"/>
                      </a:lnTo>
                      <a:lnTo>
                        <a:pt x="264" y="861"/>
                      </a:lnTo>
                      <a:lnTo>
                        <a:pt x="267" y="869"/>
                      </a:lnTo>
                      <a:lnTo>
                        <a:pt x="272" y="876"/>
                      </a:lnTo>
                      <a:lnTo>
                        <a:pt x="279" y="881"/>
                      </a:lnTo>
                      <a:lnTo>
                        <a:pt x="286" y="883"/>
                      </a:lnTo>
                      <a:lnTo>
                        <a:pt x="294" y="886"/>
                      </a:lnTo>
                      <a:lnTo>
                        <a:pt x="301" y="888"/>
                      </a:lnTo>
                      <a:lnTo>
                        <a:pt x="301" y="888"/>
                      </a:lnTo>
                      <a:lnTo>
                        <a:pt x="311" y="886"/>
                      </a:lnTo>
                      <a:lnTo>
                        <a:pt x="318" y="883"/>
                      </a:lnTo>
                      <a:lnTo>
                        <a:pt x="325" y="881"/>
                      </a:lnTo>
                      <a:lnTo>
                        <a:pt x="330" y="876"/>
                      </a:lnTo>
                      <a:lnTo>
                        <a:pt x="335" y="869"/>
                      </a:lnTo>
                      <a:lnTo>
                        <a:pt x="340" y="861"/>
                      </a:lnTo>
                      <a:lnTo>
                        <a:pt x="342" y="854"/>
                      </a:lnTo>
                      <a:lnTo>
                        <a:pt x="342" y="847"/>
                      </a:lnTo>
                      <a:lnTo>
                        <a:pt x="342" y="527"/>
                      </a:lnTo>
                      <a:lnTo>
                        <a:pt x="451" y="527"/>
                      </a:lnTo>
                      <a:lnTo>
                        <a:pt x="340" y="124"/>
                      </a:lnTo>
                      <a:lnTo>
                        <a:pt x="345" y="124"/>
                      </a:lnTo>
                      <a:lnTo>
                        <a:pt x="345" y="124"/>
                      </a:lnTo>
                      <a:lnTo>
                        <a:pt x="352" y="124"/>
                      </a:lnTo>
                      <a:lnTo>
                        <a:pt x="427" y="349"/>
                      </a:lnTo>
                      <a:lnTo>
                        <a:pt x="427" y="349"/>
                      </a:lnTo>
                      <a:lnTo>
                        <a:pt x="429" y="357"/>
                      </a:lnTo>
                      <a:lnTo>
                        <a:pt x="434" y="362"/>
                      </a:lnTo>
                      <a:lnTo>
                        <a:pt x="444" y="371"/>
                      </a:lnTo>
                      <a:lnTo>
                        <a:pt x="459" y="374"/>
                      </a:lnTo>
                      <a:lnTo>
                        <a:pt x="463" y="374"/>
                      </a:lnTo>
                      <a:lnTo>
                        <a:pt x="471" y="371"/>
                      </a:lnTo>
                      <a:lnTo>
                        <a:pt x="471" y="371"/>
                      </a:lnTo>
                      <a:lnTo>
                        <a:pt x="478" y="369"/>
                      </a:lnTo>
                      <a:lnTo>
                        <a:pt x="483" y="364"/>
                      </a:lnTo>
                      <a:lnTo>
                        <a:pt x="493" y="354"/>
                      </a:lnTo>
                      <a:lnTo>
                        <a:pt x="495" y="340"/>
                      </a:lnTo>
                      <a:lnTo>
                        <a:pt x="495" y="332"/>
                      </a:lnTo>
                      <a:lnTo>
                        <a:pt x="495" y="328"/>
                      </a:lnTo>
                      <a:lnTo>
                        <a:pt x="495" y="3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18" name="组合 117"/>
              <p:cNvGrpSpPr/>
              <p:nvPr/>
            </p:nvGrpSpPr>
            <p:grpSpPr>
              <a:xfrm>
                <a:off x="3991853" y="4155926"/>
                <a:ext cx="294343" cy="643391"/>
                <a:chOff x="4421673" y="2233518"/>
                <a:chExt cx="785812" cy="1717675"/>
              </a:xfrm>
              <a:grpFill/>
            </p:grpSpPr>
            <p:sp>
              <p:nvSpPr>
                <p:cNvPr id="137" name="Freeform 5"/>
                <p:cNvSpPr/>
                <p:nvPr/>
              </p:nvSpPr>
              <p:spPr bwMode="auto">
                <a:xfrm>
                  <a:off x="4683610" y="2233518"/>
                  <a:ext cx="254000" cy="258763"/>
                </a:xfrm>
                <a:custGeom>
                  <a:avLst/>
                  <a:gdLst>
                    <a:gd name="T0" fmla="*/ 80 w 160"/>
                    <a:gd name="T1" fmla="*/ 163 h 163"/>
                    <a:gd name="T2" fmla="*/ 80 w 160"/>
                    <a:gd name="T3" fmla="*/ 163 h 163"/>
                    <a:gd name="T4" fmla="*/ 95 w 160"/>
                    <a:gd name="T5" fmla="*/ 160 h 163"/>
                    <a:gd name="T6" fmla="*/ 112 w 160"/>
                    <a:gd name="T7" fmla="*/ 155 h 163"/>
                    <a:gd name="T8" fmla="*/ 124 w 160"/>
                    <a:gd name="T9" fmla="*/ 148 h 163"/>
                    <a:gd name="T10" fmla="*/ 136 w 160"/>
                    <a:gd name="T11" fmla="*/ 138 h 163"/>
                    <a:gd name="T12" fmla="*/ 146 w 160"/>
                    <a:gd name="T13" fmla="*/ 126 h 163"/>
                    <a:gd name="T14" fmla="*/ 153 w 160"/>
                    <a:gd name="T15" fmla="*/ 112 h 163"/>
                    <a:gd name="T16" fmla="*/ 158 w 160"/>
                    <a:gd name="T17" fmla="*/ 97 h 163"/>
                    <a:gd name="T18" fmla="*/ 160 w 160"/>
                    <a:gd name="T19" fmla="*/ 80 h 163"/>
                    <a:gd name="T20" fmla="*/ 160 w 160"/>
                    <a:gd name="T21" fmla="*/ 80 h 163"/>
                    <a:gd name="T22" fmla="*/ 158 w 160"/>
                    <a:gd name="T23" fmla="*/ 66 h 163"/>
                    <a:gd name="T24" fmla="*/ 153 w 160"/>
                    <a:gd name="T25" fmla="*/ 49 h 163"/>
                    <a:gd name="T26" fmla="*/ 146 w 160"/>
                    <a:gd name="T27" fmla="*/ 36 h 163"/>
                    <a:gd name="T28" fmla="*/ 136 w 160"/>
                    <a:gd name="T29" fmla="*/ 24 h 163"/>
                    <a:gd name="T30" fmla="*/ 124 w 160"/>
                    <a:gd name="T31" fmla="*/ 15 h 163"/>
                    <a:gd name="T32" fmla="*/ 112 w 160"/>
                    <a:gd name="T33" fmla="*/ 7 h 163"/>
                    <a:gd name="T34" fmla="*/ 95 w 160"/>
                    <a:gd name="T35" fmla="*/ 2 h 163"/>
                    <a:gd name="T36" fmla="*/ 80 w 160"/>
                    <a:gd name="T37" fmla="*/ 0 h 163"/>
                    <a:gd name="T38" fmla="*/ 80 w 160"/>
                    <a:gd name="T39" fmla="*/ 0 h 163"/>
                    <a:gd name="T40" fmla="*/ 63 w 160"/>
                    <a:gd name="T41" fmla="*/ 2 h 163"/>
                    <a:gd name="T42" fmla="*/ 49 w 160"/>
                    <a:gd name="T43" fmla="*/ 7 h 163"/>
                    <a:gd name="T44" fmla="*/ 34 w 160"/>
                    <a:gd name="T45" fmla="*/ 15 h 163"/>
                    <a:gd name="T46" fmla="*/ 22 w 160"/>
                    <a:gd name="T47" fmla="*/ 24 h 163"/>
                    <a:gd name="T48" fmla="*/ 12 w 160"/>
                    <a:gd name="T49" fmla="*/ 36 h 163"/>
                    <a:gd name="T50" fmla="*/ 5 w 160"/>
                    <a:gd name="T51" fmla="*/ 49 h 163"/>
                    <a:gd name="T52" fmla="*/ 0 w 160"/>
                    <a:gd name="T53" fmla="*/ 66 h 163"/>
                    <a:gd name="T54" fmla="*/ 0 w 160"/>
                    <a:gd name="T55" fmla="*/ 80 h 163"/>
                    <a:gd name="T56" fmla="*/ 0 w 160"/>
                    <a:gd name="T57" fmla="*/ 80 h 163"/>
                    <a:gd name="T58" fmla="*/ 0 w 160"/>
                    <a:gd name="T59" fmla="*/ 97 h 163"/>
                    <a:gd name="T60" fmla="*/ 5 w 160"/>
                    <a:gd name="T61" fmla="*/ 112 h 163"/>
                    <a:gd name="T62" fmla="*/ 12 w 160"/>
                    <a:gd name="T63" fmla="*/ 126 h 163"/>
                    <a:gd name="T64" fmla="*/ 22 w 160"/>
                    <a:gd name="T65" fmla="*/ 138 h 163"/>
                    <a:gd name="T66" fmla="*/ 34 w 160"/>
                    <a:gd name="T67" fmla="*/ 148 h 163"/>
                    <a:gd name="T68" fmla="*/ 49 w 160"/>
                    <a:gd name="T69" fmla="*/ 155 h 163"/>
                    <a:gd name="T70" fmla="*/ 63 w 160"/>
                    <a:gd name="T71" fmla="*/ 160 h 163"/>
                    <a:gd name="T72" fmla="*/ 80 w 160"/>
                    <a:gd name="T73" fmla="*/ 163 h 163"/>
                    <a:gd name="T74" fmla="*/ 80 w 160"/>
                    <a:gd name="T75"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0" h="163">
                      <a:moveTo>
                        <a:pt x="80" y="163"/>
                      </a:moveTo>
                      <a:lnTo>
                        <a:pt x="80" y="163"/>
                      </a:lnTo>
                      <a:lnTo>
                        <a:pt x="95" y="160"/>
                      </a:lnTo>
                      <a:lnTo>
                        <a:pt x="112" y="155"/>
                      </a:lnTo>
                      <a:lnTo>
                        <a:pt x="124" y="148"/>
                      </a:lnTo>
                      <a:lnTo>
                        <a:pt x="136" y="138"/>
                      </a:lnTo>
                      <a:lnTo>
                        <a:pt x="146" y="126"/>
                      </a:lnTo>
                      <a:lnTo>
                        <a:pt x="153" y="112"/>
                      </a:lnTo>
                      <a:lnTo>
                        <a:pt x="158" y="97"/>
                      </a:lnTo>
                      <a:lnTo>
                        <a:pt x="160" y="80"/>
                      </a:lnTo>
                      <a:lnTo>
                        <a:pt x="160" y="80"/>
                      </a:lnTo>
                      <a:lnTo>
                        <a:pt x="158" y="66"/>
                      </a:lnTo>
                      <a:lnTo>
                        <a:pt x="153" y="49"/>
                      </a:lnTo>
                      <a:lnTo>
                        <a:pt x="146" y="36"/>
                      </a:lnTo>
                      <a:lnTo>
                        <a:pt x="136" y="24"/>
                      </a:lnTo>
                      <a:lnTo>
                        <a:pt x="124" y="15"/>
                      </a:lnTo>
                      <a:lnTo>
                        <a:pt x="112" y="7"/>
                      </a:lnTo>
                      <a:lnTo>
                        <a:pt x="95" y="2"/>
                      </a:lnTo>
                      <a:lnTo>
                        <a:pt x="80" y="0"/>
                      </a:lnTo>
                      <a:lnTo>
                        <a:pt x="80" y="0"/>
                      </a:lnTo>
                      <a:lnTo>
                        <a:pt x="63" y="2"/>
                      </a:lnTo>
                      <a:lnTo>
                        <a:pt x="49" y="7"/>
                      </a:lnTo>
                      <a:lnTo>
                        <a:pt x="34" y="15"/>
                      </a:lnTo>
                      <a:lnTo>
                        <a:pt x="22" y="24"/>
                      </a:lnTo>
                      <a:lnTo>
                        <a:pt x="12" y="36"/>
                      </a:lnTo>
                      <a:lnTo>
                        <a:pt x="5" y="49"/>
                      </a:lnTo>
                      <a:lnTo>
                        <a:pt x="0" y="66"/>
                      </a:lnTo>
                      <a:lnTo>
                        <a:pt x="0" y="80"/>
                      </a:lnTo>
                      <a:lnTo>
                        <a:pt x="0" y="80"/>
                      </a:lnTo>
                      <a:lnTo>
                        <a:pt x="0" y="97"/>
                      </a:lnTo>
                      <a:lnTo>
                        <a:pt x="5" y="112"/>
                      </a:lnTo>
                      <a:lnTo>
                        <a:pt x="12" y="126"/>
                      </a:lnTo>
                      <a:lnTo>
                        <a:pt x="22" y="138"/>
                      </a:lnTo>
                      <a:lnTo>
                        <a:pt x="34" y="148"/>
                      </a:lnTo>
                      <a:lnTo>
                        <a:pt x="49" y="155"/>
                      </a:lnTo>
                      <a:lnTo>
                        <a:pt x="63" y="160"/>
                      </a:lnTo>
                      <a:lnTo>
                        <a:pt x="80" y="163"/>
                      </a:lnTo>
                      <a:lnTo>
                        <a:pt x="80" y="1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6"/>
                <p:cNvSpPr/>
                <p:nvPr/>
              </p:nvSpPr>
              <p:spPr bwMode="auto">
                <a:xfrm>
                  <a:off x="4421673" y="2541493"/>
                  <a:ext cx="785812" cy="1409700"/>
                </a:xfrm>
                <a:custGeom>
                  <a:avLst/>
                  <a:gdLst>
                    <a:gd name="T0" fmla="*/ 403 w 495"/>
                    <a:gd name="T1" fmla="*/ 53 h 888"/>
                    <a:gd name="T2" fmla="*/ 400 w 495"/>
                    <a:gd name="T3" fmla="*/ 41 h 888"/>
                    <a:gd name="T4" fmla="*/ 391 w 495"/>
                    <a:gd name="T5" fmla="*/ 22 h 888"/>
                    <a:gd name="T6" fmla="*/ 376 w 495"/>
                    <a:gd name="T7" fmla="*/ 10 h 888"/>
                    <a:gd name="T8" fmla="*/ 357 w 495"/>
                    <a:gd name="T9" fmla="*/ 0 h 888"/>
                    <a:gd name="T10" fmla="*/ 146 w 495"/>
                    <a:gd name="T11" fmla="*/ 0 h 888"/>
                    <a:gd name="T12" fmla="*/ 131 w 495"/>
                    <a:gd name="T13" fmla="*/ 3 h 888"/>
                    <a:gd name="T14" fmla="*/ 104 w 495"/>
                    <a:gd name="T15" fmla="*/ 17 h 888"/>
                    <a:gd name="T16" fmla="*/ 97 w 495"/>
                    <a:gd name="T17" fmla="*/ 27 h 888"/>
                    <a:gd name="T18" fmla="*/ 90 w 495"/>
                    <a:gd name="T19" fmla="*/ 39 h 888"/>
                    <a:gd name="T20" fmla="*/ 90 w 495"/>
                    <a:gd name="T21" fmla="*/ 44 h 888"/>
                    <a:gd name="T22" fmla="*/ 0 w 495"/>
                    <a:gd name="T23" fmla="*/ 328 h 888"/>
                    <a:gd name="T24" fmla="*/ 0 w 495"/>
                    <a:gd name="T25" fmla="*/ 342 h 888"/>
                    <a:gd name="T26" fmla="*/ 12 w 495"/>
                    <a:gd name="T27" fmla="*/ 366 h 888"/>
                    <a:gd name="T28" fmla="*/ 24 w 495"/>
                    <a:gd name="T29" fmla="*/ 374 h 888"/>
                    <a:gd name="T30" fmla="*/ 32 w 495"/>
                    <a:gd name="T31" fmla="*/ 374 h 888"/>
                    <a:gd name="T32" fmla="*/ 51 w 495"/>
                    <a:gd name="T33" fmla="*/ 371 h 888"/>
                    <a:gd name="T34" fmla="*/ 66 w 495"/>
                    <a:gd name="T35" fmla="*/ 357 h 888"/>
                    <a:gd name="T36" fmla="*/ 138 w 495"/>
                    <a:gd name="T37" fmla="*/ 124 h 888"/>
                    <a:gd name="T38" fmla="*/ 146 w 495"/>
                    <a:gd name="T39" fmla="*/ 124 h 888"/>
                    <a:gd name="T40" fmla="*/ 46 w 495"/>
                    <a:gd name="T41" fmla="*/ 527 h 888"/>
                    <a:gd name="T42" fmla="*/ 155 w 495"/>
                    <a:gd name="T43" fmla="*/ 847 h 888"/>
                    <a:gd name="T44" fmla="*/ 155 w 495"/>
                    <a:gd name="T45" fmla="*/ 854 h 888"/>
                    <a:gd name="T46" fmla="*/ 160 w 495"/>
                    <a:gd name="T47" fmla="*/ 869 h 888"/>
                    <a:gd name="T48" fmla="*/ 172 w 495"/>
                    <a:gd name="T49" fmla="*/ 881 h 888"/>
                    <a:gd name="T50" fmla="*/ 187 w 495"/>
                    <a:gd name="T51" fmla="*/ 886 h 888"/>
                    <a:gd name="T52" fmla="*/ 194 w 495"/>
                    <a:gd name="T53" fmla="*/ 888 h 888"/>
                    <a:gd name="T54" fmla="*/ 211 w 495"/>
                    <a:gd name="T55" fmla="*/ 883 h 888"/>
                    <a:gd name="T56" fmla="*/ 223 w 495"/>
                    <a:gd name="T57" fmla="*/ 876 h 888"/>
                    <a:gd name="T58" fmla="*/ 233 w 495"/>
                    <a:gd name="T59" fmla="*/ 861 h 888"/>
                    <a:gd name="T60" fmla="*/ 235 w 495"/>
                    <a:gd name="T61" fmla="*/ 847 h 888"/>
                    <a:gd name="T62" fmla="*/ 260 w 495"/>
                    <a:gd name="T63" fmla="*/ 527 h 888"/>
                    <a:gd name="T64" fmla="*/ 260 w 495"/>
                    <a:gd name="T65" fmla="*/ 847 h 888"/>
                    <a:gd name="T66" fmla="*/ 264 w 495"/>
                    <a:gd name="T67" fmla="*/ 861 h 888"/>
                    <a:gd name="T68" fmla="*/ 272 w 495"/>
                    <a:gd name="T69" fmla="*/ 876 h 888"/>
                    <a:gd name="T70" fmla="*/ 286 w 495"/>
                    <a:gd name="T71" fmla="*/ 883 h 888"/>
                    <a:gd name="T72" fmla="*/ 301 w 495"/>
                    <a:gd name="T73" fmla="*/ 888 h 888"/>
                    <a:gd name="T74" fmla="*/ 311 w 495"/>
                    <a:gd name="T75" fmla="*/ 886 h 888"/>
                    <a:gd name="T76" fmla="*/ 325 w 495"/>
                    <a:gd name="T77" fmla="*/ 881 h 888"/>
                    <a:gd name="T78" fmla="*/ 335 w 495"/>
                    <a:gd name="T79" fmla="*/ 869 h 888"/>
                    <a:gd name="T80" fmla="*/ 342 w 495"/>
                    <a:gd name="T81" fmla="*/ 854 h 888"/>
                    <a:gd name="T82" fmla="*/ 342 w 495"/>
                    <a:gd name="T83" fmla="*/ 527 h 888"/>
                    <a:gd name="T84" fmla="*/ 340 w 495"/>
                    <a:gd name="T85" fmla="*/ 124 h 888"/>
                    <a:gd name="T86" fmla="*/ 345 w 495"/>
                    <a:gd name="T87" fmla="*/ 124 h 888"/>
                    <a:gd name="T88" fmla="*/ 427 w 495"/>
                    <a:gd name="T89" fmla="*/ 349 h 888"/>
                    <a:gd name="T90" fmla="*/ 429 w 495"/>
                    <a:gd name="T91" fmla="*/ 357 h 888"/>
                    <a:gd name="T92" fmla="*/ 444 w 495"/>
                    <a:gd name="T93" fmla="*/ 371 h 888"/>
                    <a:gd name="T94" fmla="*/ 463 w 495"/>
                    <a:gd name="T95" fmla="*/ 374 h 888"/>
                    <a:gd name="T96" fmla="*/ 471 w 495"/>
                    <a:gd name="T97" fmla="*/ 371 h 888"/>
                    <a:gd name="T98" fmla="*/ 483 w 495"/>
                    <a:gd name="T99" fmla="*/ 364 h 888"/>
                    <a:gd name="T100" fmla="*/ 495 w 495"/>
                    <a:gd name="T101" fmla="*/ 340 h 888"/>
                    <a:gd name="T102" fmla="*/ 495 w 495"/>
                    <a:gd name="T103" fmla="*/ 328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5" h="888">
                      <a:moveTo>
                        <a:pt x="495" y="328"/>
                      </a:moveTo>
                      <a:lnTo>
                        <a:pt x="403" y="53"/>
                      </a:lnTo>
                      <a:lnTo>
                        <a:pt x="403" y="53"/>
                      </a:lnTo>
                      <a:lnTo>
                        <a:pt x="400" y="41"/>
                      </a:lnTo>
                      <a:lnTo>
                        <a:pt x="398" y="32"/>
                      </a:lnTo>
                      <a:lnTo>
                        <a:pt x="391" y="22"/>
                      </a:lnTo>
                      <a:lnTo>
                        <a:pt x="386" y="15"/>
                      </a:lnTo>
                      <a:lnTo>
                        <a:pt x="376" y="10"/>
                      </a:lnTo>
                      <a:lnTo>
                        <a:pt x="366" y="5"/>
                      </a:lnTo>
                      <a:lnTo>
                        <a:pt x="357" y="0"/>
                      </a:lnTo>
                      <a:lnTo>
                        <a:pt x="345" y="0"/>
                      </a:lnTo>
                      <a:lnTo>
                        <a:pt x="146" y="0"/>
                      </a:lnTo>
                      <a:lnTo>
                        <a:pt x="146" y="0"/>
                      </a:lnTo>
                      <a:lnTo>
                        <a:pt x="131" y="3"/>
                      </a:lnTo>
                      <a:lnTo>
                        <a:pt x="116" y="7"/>
                      </a:lnTo>
                      <a:lnTo>
                        <a:pt x="104" y="17"/>
                      </a:lnTo>
                      <a:lnTo>
                        <a:pt x="97" y="27"/>
                      </a:lnTo>
                      <a:lnTo>
                        <a:pt x="97" y="27"/>
                      </a:lnTo>
                      <a:lnTo>
                        <a:pt x="92" y="39"/>
                      </a:lnTo>
                      <a:lnTo>
                        <a:pt x="90" y="39"/>
                      </a:lnTo>
                      <a:lnTo>
                        <a:pt x="90" y="39"/>
                      </a:lnTo>
                      <a:lnTo>
                        <a:pt x="90" y="44"/>
                      </a:lnTo>
                      <a:lnTo>
                        <a:pt x="0" y="328"/>
                      </a:lnTo>
                      <a:lnTo>
                        <a:pt x="0" y="328"/>
                      </a:lnTo>
                      <a:lnTo>
                        <a:pt x="0" y="335"/>
                      </a:lnTo>
                      <a:lnTo>
                        <a:pt x="0" y="342"/>
                      </a:lnTo>
                      <a:lnTo>
                        <a:pt x="2" y="354"/>
                      </a:lnTo>
                      <a:lnTo>
                        <a:pt x="12" y="366"/>
                      </a:lnTo>
                      <a:lnTo>
                        <a:pt x="17" y="371"/>
                      </a:lnTo>
                      <a:lnTo>
                        <a:pt x="24" y="374"/>
                      </a:lnTo>
                      <a:lnTo>
                        <a:pt x="24" y="374"/>
                      </a:lnTo>
                      <a:lnTo>
                        <a:pt x="32" y="374"/>
                      </a:lnTo>
                      <a:lnTo>
                        <a:pt x="39" y="374"/>
                      </a:lnTo>
                      <a:lnTo>
                        <a:pt x="51" y="371"/>
                      </a:lnTo>
                      <a:lnTo>
                        <a:pt x="61" y="362"/>
                      </a:lnTo>
                      <a:lnTo>
                        <a:pt x="66" y="357"/>
                      </a:lnTo>
                      <a:lnTo>
                        <a:pt x="68" y="349"/>
                      </a:lnTo>
                      <a:lnTo>
                        <a:pt x="138" y="124"/>
                      </a:lnTo>
                      <a:lnTo>
                        <a:pt x="138" y="124"/>
                      </a:lnTo>
                      <a:lnTo>
                        <a:pt x="146" y="124"/>
                      </a:lnTo>
                      <a:lnTo>
                        <a:pt x="153" y="124"/>
                      </a:lnTo>
                      <a:lnTo>
                        <a:pt x="46" y="527"/>
                      </a:lnTo>
                      <a:lnTo>
                        <a:pt x="155" y="527"/>
                      </a:lnTo>
                      <a:lnTo>
                        <a:pt x="155" y="847"/>
                      </a:lnTo>
                      <a:lnTo>
                        <a:pt x="155" y="847"/>
                      </a:lnTo>
                      <a:lnTo>
                        <a:pt x="155" y="854"/>
                      </a:lnTo>
                      <a:lnTo>
                        <a:pt x="158" y="861"/>
                      </a:lnTo>
                      <a:lnTo>
                        <a:pt x="160" y="869"/>
                      </a:lnTo>
                      <a:lnTo>
                        <a:pt x="167" y="876"/>
                      </a:lnTo>
                      <a:lnTo>
                        <a:pt x="172" y="881"/>
                      </a:lnTo>
                      <a:lnTo>
                        <a:pt x="180" y="883"/>
                      </a:lnTo>
                      <a:lnTo>
                        <a:pt x="187" y="886"/>
                      </a:lnTo>
                      <a:lnTo>
                        <a:pt x="194" y="888"/>
                      </a:lnTo>
                      <a:lnTo>
                        <a:pt x="194" y="888"/>
                      </a:lnTo>
                      <a:lnTo>
                        <a:pt x="204" y="886"/>
                      </a:lnTo>
                      <a:lnTo>
                        <a:pt x="211" y="883"/>
                      </a:lnTo>
                      <a:lnTo>
                        <a:pt x="218" y="881"/>
                      </a:lnTo>
                      <a:lnTo>
                        <a:pt x="223" y="876"/>
                      </a:lnTo>
                      <a:lnTo>
                        <a:pt x="231" y="869"/>
                      </a:lnTo>
                      <a:lnTo>
                        <a:pt x="233" y="861"/>
                      </a:lnTo>
                      <a:lnTo>
                        <a:pt x="235" y="854"/>
                      </a:lnTo>
                      <a:lnTo>
                        <a:pt x="235" y="847"/>
                      </a:lnTo>
                      <a:lnTo>
                        <a:pt x="235" y="527"/>
                      </a:lnTo>
                      <a:lnTo>
                        <a:pt x="260" y="527"/>
                      </a:lnTo>
                      <a:lnTo>
                        <a:pt x="260" y="847"/>
                      </a:lnTo>
                      <a:lnTo>
                        <a:pt x="260" y="847"/>
                      </a:lnTo>
                      <a:lnTo>
                        <a:pt x="262" y="854"/>
                      </a:lnTo>
                      <a:lnTo>
                        <a:pt x="264" y="861"/>
                      </a:lnTo>
                      <a:lnTo>
                        <a:pt x="267" y="869"/>
                      </a:lnTo>
                      <a:lnTo>
                        <a:pt x="272" y="876"/>
                      </a:lnTo>
                      <a:lnTo>
                        <a:pt x="279" y="881"/>
                      </a:lnTo>
                      <a:lnTo>
                        <a:pt x="286" y="883"/>
                      </a:lnTo>
                      <a:lnTo>
                        <a:pt x="294" y="886"/>
                      </a:lnTo>
                      <a:lnTo>
                        <a:pt x="301" y="888"/>
                      </a:lnTo>
                      <a:lnTo>
                        <a:pt x="301" y="888"/>
                      </a:lnTo>
                      <a:lnTo>
                        <a:pt x="311" y="886"/>
                      </a:lnTo>
                      <a:lnTo>
                        <a:pt x="318" y="883"/>
                      </a:lnTo>
                      <a:lnTo>
                        <a:pt x="325" y="881"/>
                      </a:lnTo>
                      <a:lnTo>
                        <a:pt x="330" y="876"/>
                      </a:lnTo>
                      <a:lnTo>
                        <a:pt x="335" y="869"/>
                      </a:lnTo>
                      <a:lnTo>
                        <a:pt x="340" y="861"/>
                      </a:lnTo>
                      <a:lnTo>
                        <a:pt x="342" y="854"/>
                      </a:lnTo>
                      <a:lnTo>
                        <a:pt x="342" y="847"/>
                      </a:lnTo>
                      <a:lnTo>
                        <a:pt x="342" y="527"/>
                      </a:lnTo>
                      <a:lnTo>
                        <a:pt x="451" y="527"/>
                      </a:lnTo>
                      <a:lnTo>
                        <a:pt x="340" y="124"/>
                      </a:lnTo>
                      <a:lnTo>
                        <a:pt x="345" y="124"/>
                      </a:lnTo>
                      <a:lnTo>
                        <a:pt x="345" y="124"/>
                      </a:lnTo>
                      <a:lnTo>
                        <a:pt x="352" y="124"/>
                      </a:lnTo>
                      <a:lnTo>
                        <a:pt x="427" y="349"/>
                      </a:lnTo>
                      <a:lnTo>
                        <a:pt x="427" y="349"/>
                      </a:lnTo>
                      <a:lnTo>
                        <a:pt x="429" y="357"/>
                      </a:lnTo>
                      <a:lnTo>
                        <a:pt x="434" y="362"/>
                      </a:lnTo>
                      <a:lnTo>
                        <a:pt x="444" y="371"/>
                      </a:lnTo>
                      <a:lnTo>
                        <a:pt x="459" y="374"/>
                      </a:lnTo>
                      <a:lnTo>
                        <a:pt x="463" y="374"/>
                      </a:lnTo>
                      <a:lnTo>
                        <a:pt x="471" y="371"/>
                      </a:lnTo>
                      <a:lnTo>
                        <a:pt x="471" y="371"/>
                      </a:lnTo>
                      <a:lnTo>
                        <a:pt x="478" y="369"/>
                      </a:lnTo>
                      <a:lnTo>
                        <a:pt x="483" y="364"/>
                      </a:lnTo>
                      <a:lnTo>
                        <a:pt x="493" y="354"/>
                      </a:lnTo>
                      <a:lnTo>
                        <a:pt x="495" y="340"/>
                      </a:lnTo>
                      <a:lnTo>
                        <a:pt x="495" y="332"/>
                      </a:lnTo>
                      <a:lnTo>
                        <a:pt x="495" y="328"/>
                      </a:lnTo>
                      <a:lnTo>
                        <a:pt x="495" y="3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19" name="组合 118"/>
              <p:cNvGrpSpPr/>
              <p:nvPr/>
            </p:nvGrpSpPr>
            <p:grpSpPr>
              <a:xfrm>
                <a:off x="3716267" y="4155926"/>
                <a:ext cx="294343" cy="643391"/>
                <a:chOff x="4421673" y="2233518"/>
                <a:chExt cx="785812" cy="1717675"/>
              </a:xfrm>
              <a:grpFill/>
            </p:grpSpPr>
            <p:sp>
              <p:nvSpPr>
                <p:cNvPr id="135" name="Freeform 5"/>
                <p:cNvSpPr/>
                <p:nvPr/>
              </p:nvSpPr>
              <p:spPr bwMode="auto">
                <a:xfrm>
                  <a:off x="4683610" y="2233518"/>
                  <a:ext cx="254000" cy="258763"/>
                </a:xfrm>
                <a:custGeom>
                  <a:avLst/>
                  <a:gdLst>
                    <a:gd name="T0" fmla="*/ 80 w 160"/>
                    <a:gd name="T1" fmla="*/ 163 h 163"/>
                    <a:gd name="T2" fmla="*/ 80 w 160"/>
                    <a:gd name="T3" fmla="*/ 163 h 163"/>
                    <a:gd name="T4" fmla="*/ 95 w 160"/>
                    <a:gd name="T5" fmla="*/ 160 h 163"/>
                    <a:gd name="T6" fmla="*/ 112 w 160"/>
                    <a:gd name="T7" fmla="*/ 155 h 163"/>
                    <a:gd name="T8" fmla="*/ 124 w 160"/>
                    <a:gd name="T9" fmla="*/ 148 h 163"/>
                    <a:gd name="T10" fmla="*/ 136 w 160"/>
                    <a:gd name="T11" fmla="*/ 138 h 163"/>
                    <a:gd name="T12" fmla="*/ 146 w 160"/>
                    <a:gd name="T13" fmla="*/ 126 h 163"/>
                    <a:gd name="T14" fmla="*/ 153 w 160"/>
                    <a:gd name="T15" fmla="*/ 112 h 163"/>
                    <a:gd name="T16" fmla="*/ 158 w 160"/>
                    <a:gd name="T17" fmla="*/ 97 h 163"/>
                    <a:gd name="T18" fmla="*/ 160 w 160"/>
                    <a:gd name="T19" fmla="*/ 80 h 163"/>
                    <a:gd name="T20" fmla="*/ 160 w 160"/>
                    <a:gd name="T21" fmla="*/ 80 h 163"/>
                    <a:gd name="T22" fmla="*/ 158 w 160"/>
                    <a:gd name="T23" fmla="*/ 66 h 163"/>
                    <a:gd name="T24" fmla="*/ 153 w 160"/>
                    <a:gd name="T25" fmla="*/ 49 h 163"/>
                    <a:gd name="T26" fmla="*/ 146 w 160"/>
                    <a:gd name="T27" fmla="*/ 36 h 163"/>
                    <a:gd name="T28" fmla="*/ 136 w 160"/>
                    <a:gd name="T29" fmla="*/ 24 h 163"/>
                    <a:gd name="T30" fmla="*/ 124 w 160"/>
                    <a:gd name="T31" fmla="*/ 15 h 163"/>
                    <a:gd name="T32" fmla="*/ 112 w 160"/>
                    <a:gd name="T33" fmla="*/ 7 h 163"/>
                    <a:gd name="T34" fmla="*/ 95 w 160"/>
                    <a:gd name="T35" fmla="*/ 2 h 163"/>
                    <a:gd name="T36" fmla="*/ 80 w 160"/>
                    <a:gd name="T37" fmla="*/ 0 h 163"/>
                    <a:gd name="T38" fmla="*/ 80 w 160"/>
                    <a:gd name="T39" fmla="*/ 0 h 163"/>
                    <a:gd name="T40" fmla="*/ 63 w 160"/>
                    <a:gd name="T41" fmla="*/ 2 h 163"/>
                    <a:gd name="T42" fmla="*/ 49 w 160"/>
                    <a:gd name="T43" fmla="*/ 7 h 163"/>
                    <a:gd name="T44" fmla="*/ 34 w 160"/>
                    <a:gd name="T45" fmla="*/ 15 h 163"/>
                    <a:gd name="T46" fmla="*/ 22 w 160"/>
                    <a:gd name="T47" fmla="*/ 24 h 163"/>
                    <a:gd name="T48" fmla="*/ 12 w 160"/>
                    <a:gd name="T49" fmla="*/ 36 h 163"/>
                    <a:gd name="T50" fmla="*/ 5 w 160"/>
                    <a:gd name="T51" fmla="*/ 49 h 163"/>
                    <a:gd name="T52" fmla="*/ 0 w 160"/>
                    <a:gd name="T53" fmla="*/ 66 h 163"/>
                    <a:gd name="T54" fmla="*/ 0 w 160"/>
                    <a:gd name="T55" fmla="*/ 80 h 163"/>
                    <a:gd name="T56" fmla="*/ 0 w 160"/>
                    <a:gd name="T57" fmla="*/ 80 h 163"/>
                    <a:gd name="T58" fmla="*/ 0 w 160"/>
                    <a:gd name="T59" fmla="*/ 97 h 163"/>
                    <a:gd name="T60" fmla="*/ 5 w 160"/>
                    <a:gd name="T61" fmla="*/ 112 h 163"/>
                    <a:gd name="T62" fmla="*/ 12 w 160"/>
                    <a:gd name="T63" fmla="*/ 126 h 163"/>
                    <a:gd name="T64" fmla="*/ 22 w 160"/>
                    <a:gd name="T65" fmla="*/ 138 h 163"/>
                    <a:gd name="T66" fmla="*/ 34 w 160"/>
                    <a:gd name="T67" fmla="*/ 148 h 163"/>
                    <a:gd name="T68" fmla="*/ 49 w 160"/>
                    <a:gd name="T69" fmla="*/ 155 h 163"/>
                    <a:gd name="T70" fmla="*/ 63 w 160"/>
                    <a:gd name="T71" fmla="*/ 160 h 163"/>
                    <a:gd name="T72" fmla="*/ 80 w 160"/>
                    <a:gd name="T73" fmla="*/ 163 h 163"/>
                    <a:gd name="T74" fmla="*/ 80 w 160"/>
                    <a:gd name="T75"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0" h="163">
                      <a:moveTo>
                        <a:pt x="80" y="163"/>
                      </a:moveTo>
                      <a:lnTo>
                        <a:pt x="80" y="163"/>
                      </a:lnTo>
                      <a:lnTo>
                        <a:pt x="95" y="160"/>
                      </a:lnTo>
                      <a:lnTo>
                        <a:pt x="112" y="155"/>
                      </a:lnTo>
                      <a:lnTo>
                        <a:pt x="124" y="148"/>
                      </a:lnTo>
                      <a:lnTo>
                        <a:pt x="136" y="138"/>
                      </a:lnTo>
                      <a:lnTo>
                        <a:pt x="146" y="126"/>
                      </a:lnTo>
                      <a:lnTo>
                        <a:pt x="153" y="112"/>
                      </a:lnTo>
                      <a:lnTo>
                        <a:pt x="158" y="97"/>
                      </a:lnTo>
                      <a:lnTo>
                        <a:pt x="160" y="80"/>
                      </a:lnTo>
                      <a:lnTo>
                        <a:pt x="160" y="80"/>
                      </a:lnTo>
                      <a:lnTo>
                        <a:pt x="158" y="66"/>
                      </a:lnTo>
                      <a:lnTo>
                        <a:pt x="153" y="49"/>
                      </a:lnTo>
                      <a:lnTo>
                        <a:pt x="146" y="36"/>
                      </a:lnTo>
                      <a:lnTo>
                        <a:pt x="136" y="24"/>
                      </a:lnTo>
                      <a:lnTo>
                        <a:pt x="124" y="15"/>
                      </a:lnTo>
                      <a:lnTo>
                        <a:pt x="112" y="7"/>
                      </a:lnTo>
                      <a:lnTo>
                        <a:pt x="95" y="2"/>
                      </a:lnTo>
                      <a:lnTo>
                        <a:pt x="80" y="0"/>
                      </a:lnTo>
                      <a:lnTo>
                        <a:pt x="80" y="0"/>
                      </a:lnTo>
                      <a:lnTo>
                        <a:pt x="63" y="2"/>
                      </a:lnTo>
                      <a:lnTo>
                        <a:pt x="49" y="7"/>
                      </a:lnTo>
                      <a:lnTo>
                        <a:pt x="34" y="15"/>
                      </a:lnTo>
                      <a:lnTo>
                        <a:pt x="22" y="24"/>
                      </a:lnTo>
                      <a:lnTo>
                        <a:pt x="12" y="36"/>
                      </a:lnTo>
                      <a:lnTo>
                        <a:pt x="5" y="49"/>
                      </a:lnTo>
                      <a:lnTo>
                        <a:pt x="0" y="66"/>
                      </a:lnTo>
                      <a:lnTo>
                        <a:pt x="0" y="80"/>
                      </a:lnTo>
                      <a:lnTo>
                        <a:pt x="0" y="80"/>
                      </a:lnTo>
                      <a:lnTo>
                        <a:pt x="0" y="97"/>
                      </a:lnTo>
                      <a:lnTo>
                        <a:pt x="5" y="112"/>
                      </a:lnTo>
                      <a:lnTo>
                        <a:pt x="12" y="126"/>
                      </a:lnTo>
                      <a:lnTo>
                        <a:pt x="22" y="138"/>
                      </a:lnTo>
                      <a:lnTo>
                        <a:pt x="34" y="148"/>
                      </a:lnTo>
                      <a:lnTo>
                        <a:pt x="49" y="155"/>
                      </a:lnTo>
                      <a:lnTo>
                        <a:pt x="63" y="160"/>
                      </a:lnTo>
                      <a:lnTo>
                        <a:pt x="80" y="163"/>
                      </a:lnTo>
                      <a:lnTo>
                        <a:pt x="80" y="1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6"/>
                <p:cNvSpPr/>
                <p:nvPr/>
              </p:nvSpPr>
              <p:spPr bwMode="auto">
                <a:xfrm>
                  <a:off x="4421673" y="2541493"/>
                  <a:ext cx="785812" cy="1409700"/>
                </a:xfrm>
                <a:custGeom>
                  <a:avLst/>
                  <a:gdLst>
                    <a:gd name="T0" fmla="*/ 403 w 495"/>
                    <a:gd name="T1" fmla="*/ 53 h 888"/>
                    <a:gd name="T2" fmla="*/ 400 w 495"/>
                    <a:gd name="T3" fmla="*/ 41 h 888"/>
                    <a:gd name="T4" fmla="*/ 391 w 495"/>
                    <a:gd name="T5" fmla="*/ 22 h 888"/>
                    <a:gd name="T6" fmla="*/ 376 w 495"/>
                    <a:gd name="T7" fmla="*/ 10 h 888"/>
                    <a:gd name="T8" fmla="*/ 357 w 495"/>
                    <a:gd name="T9" fmla="*/ 0 h 888"/>
                    <a:gd name="T10" fmla="*/ 146 w 495"/>
                    <a:gd name="T11" fmla="*/ 0 h 888"/>
                    <a:gd name="T12" fmla="*/ 131 w 495"/>
                    <a:gd name="T13" fmla="*/ 3 h 888"/>
                    <a:gd name="T14" fmla="*/ 104 w 495"/>
                    <a:gd name="T15" fmla="*/ 17 h 888"/>
                    <a:gd name="T16" fmla="*/ 97 w 495"/>
                    <a:gd name="T17" fmla="*/ 27 h 888"/>
                    <a:gd name="T18" fmla="*/ 90 w 495"/>
                    <a:gd name="T19" fmla="*/ 39 h 888"/>
                    <a:gd name="T20" fmla="*/ 90 w 495"/>
                    <a:gd name="T21" fmla="*/ 44 h 888"/>
                    <a:gd name="T22" fmla="*/ 0 w 495"/>
                    <a:gd name="T23" fmla="*/ 328 h 888"/>
                    <a:gd name="T24" fmla="*/ 0 w 495"/>
                    <a:gd name="T25" fmla="*/ 342 h 888"/>
                    <a:gd name="T26" fmla="*/ 12 w 495"/>
                    <a:gd name="T27" fmla="*/ 366 h 888"/>
                    <a:gd name="T28" fmla="*/ 24 w 495"/>
                    <a:gd name="T29" fmla="*/ 374 h 888"/>
                    <a:gd name="T30" fmla="*/ 32 w 495"/>
                    <a:gd name="T31" fmla="*/ 374 h 888"/>
                    <a:gd name="T32" fmla="*/ 51 w 495"/>
                    <a:gd name="T33" fmla="*/ 371 h 888"/>
                    <a:gd name="T34" fmla="*/ 66 w 495"/>
                    <a:gd name="T35" fmla="*/ 357 h 888"/>
                    <a:gd name="T36" fmla="*/ 138 w 495"/>
                    <a:gd name="T37" fmla="*/ 124 h 888"/>
                    <a:gd name="T38" fmla="*/ 146 w 495"/>
                    <a:gd name="T39" fmla="*/ 124 h 888"/>
                    <a:gd name="T40" fmla="*/ 46 w 495"/>
                    <a:gd name="T41" fmla="*/ 527 h 888"/>
                    <a:gd name="T42" fmla="*/ 155 w 495"/>
                    <a:gd name="T43" fmla="*/ 847 h 888"/>
                    <a:gd name="T44" fmla="*/ 155 w 495"/>
                    <a:gd name="T45" fmla="*/ 854 h 888"/>
                    <a:gd name="T46" fmla="*/ 160 w 495"/>
                    <a:gd name="T47" fmla="*/ 869 h 888"/>
                    <a:gd name="T48" fmla="*/ 172 w 495"/>
                    <a:gd name="T49" fmla="*/ 881 h 888"/>
                    <a:gd name="T50" fmla="*/ 187 w 495"/>
                    <a:gd name="T51" fmla="*/ 886 h 888"/>
                    <a:gd name="T52" fmla="*/ 194 w 495"/>
                    <a:gd name="T53" fmla="*/ 888 h 888"/>
                    <a:gd name="T54" fmla="*/ 211 w 495"/>
                    <a:gd name="T55" fmla="*/ 883 h 888"/>
                    <a:gd name="T56" fmla="*/ 223 w 495"/>
                    <a:gd name="T57" fmla="*/ 876 h 888"/>
                    <a:gd name="T58" fmla="*/ 233 w 495"/>
                    <a:gd name="T59" fmla="*/ 861 h 888"/>
                    <a:gd name="T60" fmla="*/ 235 w 495"/>
                    <a:gd name="T61" fmla="*/ 847 h 888"/>
                    <a:gd name="T62" fmla="*/ 260 w 495"/>
                    <a:gd name="T63" fmla="*/ 527 h 888"/>
                    <a:gd name="T64" fmla="*/ 260 w 495"/>
                    <a:gd name="T65" fmla="*/ 847 h 888"/>
                    <a:gd name="T66" fmla="*/ 264 w 495"/>
                    <a:gd name="T67" fmla="*/ 861 h 888"/>
                    <a:gd name="T68" fmla="*/ 272 w 495"/>
                    <a:gd name="T69" fmla="*/ 876 h 888"/>
                    <a:gd name="T70" fmla="*/ 286 w 495"/>
                    <a:gd name="T71" fmla="*/ 883 h 888"/>
                    <a:gd name="T72" fmla="*/ 301 w 495"/>
                    <a:gd name="T73" fmla="*/ 888 h 888"/>
                    <a:gd name="T74" fmla="*/ 311 w 495"/>
                    <a:gd name="T75" fmla="*/ 886 h 888"/>
                    <a:gd name="T76" fmla="*/ 325 w 495"/>
                    <a:gd name="T77" fmla="*/ 881 h 888"/>
                    <a:gd name="T78" fmla="*/ 335 w 495"/>
                    <a:gd name="T79" fmla="*/ 869 h 888"/>
                    <a:gd name="T80" fmla="*/ 342 w 495"/>
                    <a:gd name="T81" fmla="*/ 854 h 888"/>
                    <a:gd name="T82" fmla="*/ 342 w 495"/>
                    <a:gd name="T83" fmla="*/ 527 h 888"/>
                    <a:gd name="T84" fmla="*/ 340 w 495"/>
                    <a:gd name="T85" fmla="*/ 124 h 888"/>
                    <a:gd name="T86" fmla="*/ 345 w 495"/>
                    <a:gd name="T87" fmla="*/ 124 h 888"/>
                    <a:gd name="T88" fmla="*/ 427 w 495"/>
                    <a:gd name="T89" fmla="*/ 349 h 888"/>
                    <a:gd name="T90" fmla="*/ 429 w 495"/>
                    <a:gd name="T91" fmla="*/ 357 h 888"/>
                    <a:gd name="T92" fmla="*/ 444 w 495"/>
                    <a:gd name="T93" fmla="*/ 371 h 888"/>
                    <a:gd name="T94" fmla="*/ 463 w 495"/>
                    <a:gd name="T95" fmla="*/ 374 h 888"/>
                    <a:gd name="T96" fmla="*/ 471 w 495"/>
                    <a:gd name="T97" fmla="*/ 371 h 888"/>
                    <a:gd name="T98" fmla="*/ 483 w 495"/>
                    <a:gd name="T99" fmla="*/ 364 h 888"/>
                    <a:gd name="T100" fmla="*/ 495 w 495"/>
                    <a:gd name="T101" fmla="*/ 340 h 888"/>
                    <a:gd name="T102" fmla="*/ 495 w 495"/>
                    <a:gd name="T103" fmla="*/ 328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5" h="888">
                      <a:moveTo>
                        <a:pt x="495" y="328"/>
                      </a:moveTo>
                      <a:lnTo>
                        <a:pt x="403" y="53"/>
                      </a:lnTo>
                      <a:lnTo>
                        <a:pt x="403" y="53"/>
                      </a:lnTo>
                      <a:lnTo>
                        <a:pt x="400" y="41"/>
                      </a:lnTo>
                      <a:lnTo>
                        <a:pt x="398" y="32"/>
                      </a:lnTo>
                      <a:lnTo>
                        <a:pt x="391" y="22"/>
                      </a:lnTo>
                      <a:lnTo>
                        <a:pt x="386" y="15"/>
                      </a:lnTo>
                      <a:lnTo>
                        <a:pt x="376" y="10"/>
                      </a:lnTo>
                      <a:lnTo>
                        <a:pt x="366" y="5"/>
                      </a:lnTo>
                      <a:lnTo>
                        <a:pt x="357" y="0"/>
                      </a:lnTo>
                      <a:lnTo>
                        <a:pt x="345" y="0"/>
                      </a:lnTo>
                      <a:lnTo>
                        <a:pt x="146" y="0"/>
                      </a:lnTo>
                      <a:lnTo>
                        <a:pt x="146" y="0"/>
                      </a:lnTo>
                      <a:lnTo>
                        <a:pt x="131" y="3"/>
                      </a:lnTo>
                      <a:lnTo>
                        <a:pt x="116" y="7"/>
                      </a:lnTo>
                      <a:lnTo>
                        <a:pt x="104" y="17"/>
                      </a:lnTo>
                      <a:lnTo>
                        <a:pt x="97" y="27"/>
                      </a:lnTo>
                      <a:lnTo>
                        <a:pt x="97" y="27"/>
                      </a:lnTo>
                      <a:lnTo>
                        <a:pt x="92" y="39"/>
                      </a:lnTo>
                      <a:lnTo>
                        <a:pt x="90" y="39"/>
                      </a:lnTo>
                      <a:lnTo>
                        <a:pt x="90" y="39"/>
                      </a:lnTo>
                      <a:lnTo>
                        <a:pt x="90" y="44"/>
                      </a:lnTo>
                      <a:lnTo>
                        <a:pt x="0" y="328"/>
                      </a:lnTo>
                      <a:lnTo>
                        <a:pt x="0" y="328"/>
                      </a:lnTo>
                      <a:lnTo>
                        <a:pt x="0" y="335"/>
                      </a:lnTo>
                      <a:lnTo>
                        <a:pt x="0" y="342"/>
                      </a:lnTo>
                      <a:lnTo>
                        <a:pt x="2" y="354"/>
                      </a:lnTo>
                      <a:lnTo>
                        <a:pt x="12" y="366"/>
                      </a:lnTo>
                      <a:lnTo>
                        <a:pt x="17" y="371"/>
                      </a:lnTo>
                      <a:lnTo>
                        <a:pt x="24" y="374"/>
                      </a:lnTo>
                      <a:lnTo>
                        <a:pt x="24" y="374"/>
                      </a:lnTo>
                      <a:lnTo>
                        <a:pt x="32" y="374"/>
                      </a:lnTo>
                      <a:lnTo>
                        <a:pt x="39" y="374"/>
                      </a:lnTo>
                      <a:lnTo>
                        <a:pt x="51" y="371"/>
                      </a:lnTo>
                      <a:lnTo>
                        <a:pt x="61" y="362"/>
                      </a:lnTo>
                      <a:lnTo>
                        <a:pt x="66" y="357"/>
                      </a:lnTo>
                      <a:lnTo>
                        <a:pt x="68" y="349"/>
                      </a:lnTo>
                      <a:lnTo>
                        <a:pt x="138" y="124"/>
                      </a:lnTo>
                      <a:lnTo>
                        <a:pt x="138" y="124"/>
                      </a:lnTo>
                      <a:lnTo>
                        <a:pt x="146" y="124"/>
                      </a:lnTo>
                      <a:lnTo>
                        <a:pt x="153" y="124"/>
                      </a:lnTo>
                      <a:lnTo>
                        <a:pt x="46" y="527"/>
                      </a:lnTo>
                      <a:lnTo>
                        <a:pt x="155" y="527"/>
                      </a:lnTo>
                      <a:lnTo>
                        <a:pt x="155" y="847"/>
                      </a:lnTo>
                      <a:lnTo>
                        <a:pt x="155" y="847"/>
                      </a:lnTo>
                      <a:lnTo>
                        <a:pt x="155" y="854"/>
                      </a:lnTo>
                      <a:lnTo>
                        <a:pt x="158" y="861"/>
                      </a:lnTo>
                      <a:lnTo>
                        <a:pt x="160" y="869"/>
                      </a:lnTo>
                      <a:lnTo>
                        <a:pt x="167" y="876"/>
                      </a:lnTo>
                      <a:lnTo>
                        <a:pt x="172" y="881"/>
                      </a:lnTo>
                      <a:lnTo>
                        <a:pt x="180" y="883"/>
                      </a:lnTo>
                      <a:lnTo>
                        <a:pt x="187" y="886"/>
                      </a:lnTo>
                      <a:lnTo>
                        <a:pt x="194" y="888"/>
                      </a:lnTo>
                      <a:lnTo>
                        <a:pt x="194" y="888"/>
                      </a:lnTo>
                      <a:lnTo>
                        <a:pt x="204" y="886"/>
                      </a:lnTo>
                      <a:lnTo>
                        <a:pt x="211" y="883"/>
                      </a:lnTo>
                      <a:lnTo>
                        <a:pt x="218" y="881"/>
                      </a:lnTo>
                      <a:lnTo>
                        <a:pt x="223" y="876"/>
                      </a:lnTo>
                      <a:lnTo>
                        <a:pt x="231" y="869"/>
                      </a:lnTo>
                      <a:lnTo>
                        <a:pt x="233" y="861"/>
                      </a:lnTo>
                      <a:lnTo>
                        <a:pt x="235" y="854"/>
                      </a:lnTo>
                      <a:lnTo>
                        <a:pt x="235" y="847"/>
                      </a:lnTo>
                      <a:lnTo>
                        <a:pt x="235" y="527"/>
                      </a:lnTo>
                      <a:lnTo>
                        <a:pt x="260" y="527"/>
                      </a:lnTo>
                      <a:lnTo>
                        <a:pt x="260" y="847"/>
                      </a:lnTo>
                      <a:lnTo>
                        <a:pt x="260" y="847"/>
                      </a:lnTo>
                      <a:lnTo>
                        <a:pt x="262" y="854"/>
                      </a:lnTo>
                      <a:lnTo>
                        <a:pt x="264" y="861"/>
                      </a:lnTo>
                      <a:lnTo>
                        <a:pt x="267" y="869"/>
                      </a:lnTo>
                      <a:lnTo>
                        <a:pt x="272" y="876"/>
                      </a:lnTo>
                      <a:lnTo>
                        <a:pt x="279" y="881"/>
                      </a:lnTo>
                      <a:lnTo>
                        <a:pt x="286" y="883"/>
                      </a:lnTo>
                      <a:lnTo>
                        <a:pt x="294" y="886"/>
                      </a:lnTo>
                      <a:lnTo>
                        <a:pt x="301" y="888"/>
                      </a:lnTo>
                      <a:lnTo>
                        <a:pt x="301" y="888"/>
                      </a:lnTo>
                      <a:lnTo>
                        <a:pt x="311" y="886"/>
                      </a:lnTo>
                      <a:lnTo>
                        <a:pt x="318" y="883"/>
                      </a:lnTo>
                      <a:lnTo>
                        <a:pt x="325" y="881"/>
                      </a:lnTo>
                      <a:lnTo>
                        <a:pt x="330" y="876"/>
                      </a:lnTo>
                      <a:lnTo>
                        <a:pt x="335" y="869"/>
                      </a:lnTo>
                      <a:lnTo>
                        <a:pt x="340" y="861"/>
                      </a:lnTo>
                      <a:lnTo>
                        <a:pt x="342" y="854"/>
                      </a:lnTo>
                      <a:lnTo>
                        <a:pt x="342" y="847"/>
                      </a:lnTo>
                      <a:lnTo>
                        <a:pt x="342" y="527"/>
                      </a:lnTo>
                      <a:lnTo>
                        <a:pt x="451" y="527"/>
                      </a:lnTo>
                      <a:lnTo>
                        <a:pt x="340" y="124"/>
                      </a:lnTo>
                      <a:lnTo>
                        <a:pt x="345" y="124"/>
                      </a:lnTo>
                      <a:lnTo>
                        <a:pt x="345" y="124"/>
                      </a:lnTo>
                      <a:lnTo>
                        <a:pt x="352" y="124"/>
                      </a:lnTo>
                      <a:lnTo>
                        <a:pt x="427" y="349"/>
                      </a:lnTo>
                      <a:lnTo>
                        <a:pt x="427" y="349"/>
                      </a:lnTo>
                      <a:lnTo>
                        <a:pt x="429" y="357"/>
                      </a:lnTo>
                      <a:lnTo>
                        <a:pt x="434" y="362"/>
                      </a:lnTo>
                      <a:lnTo>
                        <a:pt x="444" y="371"/>
                      </a:lnTo>
                      <a:lnTo>
                        <a:pt x="459" y="374"/>
                      </a:lnTo>
                      <a:lnTo>
                        <a:pt x="463" y="374"/>
                      </a:lnTo>
                      <a:lnTo>
                        <a:pt x="471" y="371"/>
                      </a:lnTo>
                      <a:lnTo>
                        <a:pt x="471" y="371"/>
                      </a:lnTo>
                      <a:lnTo>
                        <a:pt x="478" y="369"/>
                      </a:lnTo>
                      <a:lnTo>
                        <a:pt x="483" y="364"/>
                      </a:lnTo>
                      <a:lnTo>
                        <a:pt x="493" y="354"/>
                      </a:lnTo>
                      <a:lnTo>
                        <a:pt x="495" y="340"/>
                      </a:lnTo>
                      <a:lnTo>
                        <a:pt x="495" y="332"/>
                      </a:lnTo>
                      <a:lnTo>
                        <a:pt x="495" y="328"/>
                      </a:lnTo>
                      <a:lnTo>
                        <a:pt x="495" y="3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20" name="组合 119"/>
              <p:cNvGrpSpPr/>
              <p:nvPr/>
            </p:nvGrpSpPr>
            <p:grpSpPr>
              <a:xfrm>
                <a:off x="3440681" y="4155926"/>
                <a:ext cx="294343" cy="643391"/>
                <a:chOff x="4421673" y="2233518"/>
                <a:chExt cx="785812" cy="1717675"/>
              </a:xfrm>
              <a:grpFill/>
            </p:grpSpPr>
            <p:sp>
              <p:nvSpPr>
                <p:cNvPr id="133" name="Freeform 5"/>
                <p:cNvSpPr/>
                <p:nvPr/>
              </p:nvSpPr>
              <p:spPr bwMode="auto">
                <a:xfrm>
                  <a:off x="4683610" y="2233518"/>
                  <a:ext cx="254000" cy="258763"/>
                </a:xfrm>
                <a:custGeom>
                  <a:avLst/>
                  <a:gdLst>
                    <a:gd name="T0" fmla="*/ 80 w 160"/>
                    <a:gd name="T1" fmla="*/ 163 h 163"/>
                    <a:gd name="T2" fmla="*/ 80 w 160"/>
                    <a:gd name="T3" fmla="*/ 163 h 163"/>
                    <a:gd name="T4" fmla="*/ 95 w 160"/>
                    <a:gd name="T5" fmla="*/ 160 h 163"/>
                    <a:gd name="T6" fmla="*/ 112 w 160"/>
                    <a:gd name="T7" fmla="*/ 155 h 163"/>
                    <a:gd name="T8" fmla="*/ 124 w 160"/>
                    <a:gd name="T9" fmla="*/ 148 h 163"/>
                    <a:gd name="T10" fmla="*/ 136 w 160"/>
                    <a:gd name="T11" fmla="*/ 138 h 163"/>
                    <a:gd name="T12" fmla="*/ 146 w 160"/>
                    <a:gd name="T13" fmla="*/ 126 h 163"/>
                    <a:gd name="T14" fmla="*/ 153 w 160"/>
                    <a:gd name="T15" fmla="*/ 112 h 163"/>
                    <a:gd name="T16" fmla="*/ 158 w 160"/>
                    <a:gd name="T17" fmla="*/ 97 h 163"/>
                    <a:gd name="T18" fmla="*/ 160 w 160"/>
                    <a:gd name="T19" fmla="*/ 80 h 163"/>
                    <a:gd name="T20" fmla="*/ 160 w 160"/>
                    <a:gd name="T21" fmla="*/ 80 h 163"/>
                    <a:gd name="T22" fmla="*/ 158 w 160"/>
                    <a:gd name="T23" fmla="*/ 66 h 163"/>
                    <a:gd name="T24" fmla="*/ 153 w 160"/>
                    <a:gd name="T25" fmla="*/ 49 h 163"/>
                    <a:gd name="T26" fmla="*/ 146 w 160"/>
                    <a:gd name="T27" fmla="*/ 36 h 163"/>
                    <a:gd name="T28" fmla="*/ 136 w 160"/>
                    <a:gd name="T29" fmla="*/ 24 h 163"/>
                    <a:gd name="T30" fmla="*/ 124 w 160"/>
                    <a:gd name="T31" fmla="*/ 15 h 163"/>
                    <a:gd name="T32" fmla="*/ 112 w 160"/>
                    <a:gd name="T33" fmla="*/ 7 h 163"/>
                    <a:gd name="T34" fmla="*/ 95 w 160"/>
                    <a:gd name="T35" fmla="*/ 2 h 163"/>
                    <a:gd name="T36" fmla="*/ 80 w 160"/>
                    <a:gd name="T37" fmla="*/ 0 h 163"/>
                    <a:gd name="T38" fmla="*/ 80 w 160"/>
                    <a:gd name="T39" fmla="*/ 0 h 163"/>
                    <a:gd name="T40" fmla="*/ 63 w 160"/>
                    <a:gd name="T41" fmla="*/ 2 h 163"/>
                    <a:gd name="T42" fmla="*/ 49 w 160"/>
                    <a:gd name="T43" fmla="*/ 7 h 163"/>
                    <a:gd name="T44" fmla="*/ 34 w 160"/>
                    <a:gd name="T45" fmla="*/ 15 h 163"/>
                    <a:gd name="T46" fmla="*/ 22 w 160"/>
                    <a:gd name="T47" fmla="*/ 24 h 163"/>
                    <a:gd name="T48" fmla="*/ 12 w 160"/>
                    <a:gd name="T49" fmla="*/ 36 h 163"/>
                    <a:gd name="T50" fmla="*/ 5 w 160"/>
                    <a:gd name="T51" fmla="*/ 49 h 163"/>
                    <a:gd name="T52" fmla="*/ 0 w 160"/>
                    <a:gd name="T53" fmla="*/ 66 h 163"/>
                    <a:gd name="T54" fmla="*/ 0 w 160"/>
                    <a:gd name="T55" fmla="*/ 80 h 163"/>
                    <a:gd name="T56" fmla="*/ 0 w 160"/>
                    <a:gd name="T57" fmla="*/ 80 h 163"/>
                    <a:gd name="T58" fmla="*/ 0 w 160"/>
                    <a:gd name="T59" fmla="*/ 97 h 163"/>
                    <a:gd name="T60" fmla="*/ 5 w 160"/>
                    <a:gd name="T61" fmla="*/ 112 h 163"/>
                    <a:gd name="T62" fmla="*/ 12 w 160"/>
                    <a:gd name="T63" fmla="*/ 126 h 163"/>
                    <a:gd name="T64" fmla="*/ 22 w 160"/>
                    <a:gd name="T65" fmla="*/ 138 h 163"/>
                    <a:gd name="T66" fmla="*/ 34 w 160"/>
                    <a:gd name="T67" fmla="*/ 148 h 163"/>
                    <a:gd name="T68" fmla="*/ 49 w 160"/>
                    <a:gd name="T69" fmla="*/ 155 h 163"/>
                    <a:gd name="T70" fmla="*/ 63 w 160"/>
                    <a:gd name="T71" fmla="*/ 160 h 163"/>
                    <a:gd name="T72" fmla="*/ 80 w 160"/>
                    <a:gd name="T73" fmla="*/ 163 h 163"/>
                    <a:gd name="T74" fmla="*/ 80 w 160"/>
                    <a:gd name="T75"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0" h="163">
                      <a:moveTo>
                        <a:pt x="80" y="163"/>
                      </a:moveTo>
                      <a:lnTo>
                        <a:pt x="80" y="163"/>
                      </a:lnTo>
                      <a:lnTo>
                        <a:pt x="95" y="160"/>
                      </a:lnTo>
                      <a:lnTo>
                        <a:pt x="112" y="155"/>
                      </a:lnTo>
                      <a:lnTo>
                        <a:pt x="124" y="148"/>
                      </a:lnTo>
                      <a:lnTo>
                        <a:pt x="136" y="138"/>
                      </a:lnTo>
                      <a:lnTo>
                        <a:pt x="146" y="126"/>
                      </a:lnTo>
                      <a:lnTo>
                        <a:pt x="153" y="112"/>
                      </a:lnTo>
                      <a:lnTo>
                        <a:pt x="158" y="97"/>
                      </a:lnTo>
                      <a:lnTo>
                        <a:pt x="160" y="80"/>
                      </a:lnTo>
                      <a:lnTo>
                        <a:pt x="160" y="80"/>
                      </a:lnTo>
                      <a:lnTo>
                        <a:pt x="158" y="66"/>
                      </a:lnTo>
                      <a:lnTo>
                        <a:pt x="153" y="49"/>
                      </a:lnTo>
                      <a:lnTo>
                        <a:pt x="146" y="36"/>
                      </a:lnTo>
                      <a:lnTo>
                        <a:pt x="136" y="24"/>
                      </a:lnTo>
                      <a:lnTo>
                        <a:pt x="124" y="15"/>
                      </a:lnTo>
                      <a:lnTo>
                        <a:pt x="112" y="7"/>
                      </a:lnTo>
                      <a:lnTo>
                        <a:pt x="95" y="2"/>
                      </a:lnTo>
                      <a:lnTo>
                        <a:pt x="80" y="0"/>
                      </a:lnTo>
                      <a:lnTo>
                        <a:pt x="80" y="0"/>
                      </a:lnTo>
                      <a:lnTo>
                        <a:pt x="63" y="2"/>
                      </a:lnTo>
                      <a:lnTo>
                        <a:pt x="49" y="7"/>
                      </a:lnTo>
                      <a:lnTo>
                        <a:pt x="34" y="15"/>
                      </a:lnTo>
                      <a:lnTo>
                        <a:pt x="22" y="24"/>
                      </a:lnTo>
                      <a:lnTo>
                        <a:pt x="12" y="36"/>
                      </a:lnTo>
                      <a:lnTo>
                        <a:pt x="5" y="49"/>
                      </a:lnTo>
                      <a:lnTo>
                        <a:pt x="0" y="66"/>
                      </a:lnTo>
                      <a:lnTo>
                        <a:pt x="0" y="80"/>
                      </a:lnTo>
                      <a:lnTo>
                        <a:pt x="0" y="80"/>
                      </a:lnTo>
                      <a:lnTo>
                        <a:pt x="0" y="97"/>
                      </a:lnTo>
                      <a:lnTo>
                        <a:pt x="5" y="112"/>
                      </a:lnTo>
                      <a:lnTo>
                        <a:pt x="12" y="126"/>
                      </a:lnTo>
                      <a:lnTo>
                        <a:pt x="22" y="138"/>
                      </a:lnTo>
                      <a:lnTo>
                        <a:pt x="34" y="148"/>
                      </a:lnTo>
                      <a:lnTo>
                        <a:pt x="49" y="155"/>
                      </a:lnTo>
                      <a:lnTo>
                        <a:pt x="63" y="160"/>
                      </a:lnTo>
                      <a:lnTo>
                        <a:pt x="80" y="163"/>
                      </a:lnTo>
                      <a:lnTo>
                        <a:pt x="80" y="1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6"/>
                <p:cNvSpPr/>
                <p:nvPr/>
              </p:nvSpPr>
              <p:spPr bwMode="auto">
                <a:xfrm>
                  <a:off x="4421673" y="2541493"/>
                  <a:ext cx="785812" cy="1409700"/>
                </a:xfrm>
                <a:custGeom>
                  <a:avLst/>
                  <a:gdLst>
                    <a:gd name="T0" fmla="*/ 403 w 495"/>
                    <a:gd name="T1" fmla="*/ 53 h 888"/>
                    <a:gd name="T2" fmla="*/ 400 w 495"/>
                    <a:gd name="T3" fmla="*/ 41 h 888"/>
                    <a:gd name="T4" fmla="*/ 391 w 495"/>
                    <a:gd name="T5" fmla="*/ 22 h 888"/>
                    <a:gd name="T6" fmla="*/ 376 w 495"/>
                    <a:gd name="T7" fmla="*/ 10 h 888"/>
                    <a:gd name="T8" fmla="*/ 357 w 495"/>
                    <a:gd name="T9" fmla="*/ 0 h 888"/>
                    <a:gd name="T10" fmla="*/ 146 w 495"/>
                    <a:gd name="T11" fmla="*/ 0 h 888"/>
                    <a:gd name="T12" fmla="*/ 131 w 495"/>
                    <a:gd name="T13" fmla="*/ 3 h 888"/>
                    <a:gd name="T14" fmla="*/ 104 w 495"/>
                    <a:gd name="T15" fmla="*/ 17 h 888"/>
                    <a:gd name="T16" fmla="*/ 97 w 495"/>
                    <a:gd name="T17" fmla="*/ 27 h 888"/>
                    <a:gd name="T18" fmla="*/ 90 w 495"/>
                    <a:gd name="T19" fmla="*/ 39 h 888"/>
                    <a:gd name="T20" fmla="*/ 90 w 495"/>
                    <a:gd name="T21" fmla="*/ 44 h 888"/>
                    <a:gd name="T22" fmla="*/ 0 w 495"/>
                    <a:gd name="T23" fmla="*/ 328 h 888"/>
                    <a:gd name="T24" fmla="*/ 0 w 495"/>
                    <a:gd name="T25" fmla="*/ 342 h 888"/>
                    <a:gd name="T26" fmla="*/ 12 w 495"/>
                    <a:gd name="T27" fmla="*/ 366 h 888"/>
                    <a:gd name="T28" fmla="*/ 24 w 495"/>
                    <a:gd name="T29" fmla="*/ 374 h 888"/>
                    <a:gd name="T30" fmla="*/ 32 w 495"/>
                    <a:gd name="T31" fmla="*/ 374 h 888"/>
                    <a:gd name="T32" fmla="*/ 51 w 495"/>
                    <a:gd name="T33" fmla="*/ 371 h 888"/>
                    <a:gd name="T34" fmla="*/ 66 w 495"/>
                    <a:gd name="T35" fmla="*/ 357 h 888"/>
                    <a:gd name="T36" fmla="*/ 138 w 495"/>
                    <a:gd name="T37" fmla="*/ 124 h 888"/>
                    <a:gd name="T38" fmla="*/ 146 w 495"/>
                    <a:gd name="T39" fmla="*/ 124 h 888"/>
                    <a:gd name="T40" fmla="*/ 46 w 495"/>
                    <a:gd name="T41" fmla="*/ 527 h 888"/>
                    <a:gd name="T42" fmla="*/ 155 w 495"/>
                    <a:gd name="T43" fmla="*/ 847 h 888"/>
                    <a:gd name="T44" fmla="*/ 155 w 495"/>
                    <a:gd name="T45" fmla="*/ 854 h 888"/>
                    <a:gd name="T46" fmla="*/ 160 w 495"/>
                    <a:gd name="T47" fmla="*/ 869 h 888"/>
                    <a:gd name="T48" fmla="*/ 172 w 495"/>
                    <a:gd name="T49" fmla="*/ 881 h 888"/>
                    <a:gd name="T50" fmla="*/ 187 w 495"/>
                    <a:gd name="T51" fmla="*/ 886 h 888"/>
                    <a:gd name="T52" fmla="*/ 194 w 495"/>
                    <a:gd name="T53" fmla="*/ 888 h 888"/>
                    <a:gd name="T54" fmla="*/ 211 w 495"/>
                    <a:gd name="T55" fmla="*/ 883 h 888"/>
                    <a:gd name="T56" fmla="*/ 223 w 495"/>
                    <a:gd name="T57" fmla="*/ 876 h 888"/>
                    <a:gd name="T58" fmla="*/ 233 w 495"/>
                    <a:gd name="T59" fmla="*/ 861 h 888"/>
                    <a:gd name="T60" fmla="*/ 235 w 495"/>
                    <a:gd name="T61" fmla="*/ 847 h 888"/>
                    <a:gd name="T62" fmla="*/ 260 w 495"/>
                    <a:gd name="T63" fmla="*/ 527 h 888"/>
                    <a:gd name="T64" fmla="*/ 260 w 495"/>
                    <a:gd name="T65" fmla="*/ 847 h 888"/>
                    <a:gd name="T66" fmla="*/ 264 w 495"/>
                    <a:gd name="T67" fmla="*/ 861 h 888"/>
                    <a:gd name="T68" fmla="*/ 272 w 495"/>
                    <a:gd name="T69" fmla="*/ 876 h 888"/>
                    <a:gd name="T70" fmla="*/ 286 w 495"/>
                    <a:gd name="T71" fmla="*/ 883 h 888"/>
                    <a:gd name="T72" fmla="*/ 301 w 495"/>
                    <a:gd name="T73" fmla="*/ 888 h 888"/>
                    <a:gd name="T74" fmla="*/ 311 w 495"/>
                    <a:gd name="T75" fmla="*/ 886 h 888"/>
                    <a:gd name="T76" fmla="*/ 325 w 495"/>
                    <a:gd name="T77" fmla="*/ 881 h 888"/>
                    <a:gd name="T78" fmla="*/ 335 w 495"/>
                    <a:gd name="T79" fmla="*/ 869 h 888"/>
                    <a:gd name="T80" fmla="*/ 342 w 495"/>
                    <a:gd name="T81" fmla="*/ 854 h 888"/>
                    <a:gd name="T82" fmla="*/ 342 w 495"/>
                    <a:gd name="T83" fmla="*/ 527 h 888"/>
                    <a:gd name="T84" fmla="*/ 340 w 495"/>
                    <a:gd name="T85" fmla="*/ 124 h 888"/>
                    <a:gd name="T86" fmla="*/ 345 w 495"/>
                    <a:gd name="T87" fmla="*/ 124 h 888"/>
                    <a:gd name="T88" fmla="*/ 427 w 495"/>
                    <a:gd name="T89" fmla="*/ 349 h 888"/>
                    <a:gd name="T90" fmla="*/ 429 w 495"/>
                    <a:gd name="T91" fmla="*/ 357 h 888"/>
                    <a:gd name="T92" fmla="*/ 444 w 495"/>
                    <a:gd name="T93" fmla="*/ 371 h 888"/>
                    <a:gd name="T94" fmla="*/ 463 w 495"/>
                    <a:gd name="T95" fmla="*/ 374 h 888"/>
                    <a:gd name="T96" fmla="*/ 471 w 495"/>
                    <a:gd name="T97" fmla="*/ 371 h 888"/>
                    <a:gd name="T98" fmla="*/ 483 w 495"/>
                    <a:gd name="T99" fmla="*/ 364 h 888"/>
                    <a:gd name="T100" fmla="*/ 495 w 495"/>
                    <a:gd name="T101" fmla="*/ 340 h 888"/>
                    <a:gd name="T102" fmla="*/ 495 w 495"/>
                    <a:gd name="T103" fmla="*/ 328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5" h="888">
                      <a:moveTo>
                        <a:pt x="495" y="328"/>
                      </a:moveTo>
                      <a:lnTo>
                        <a:pt x="403" y="53"/>
                      </a:lnTo>
                      <a:lnTo>
                        <a:pt x="403" y="53"/>
                      </a:lnTo>
                      <a:lnTo>
                        <a:pt x="400" y="41"/>
                      </a:lnTo>
                      <a:lnTo>
                        <a:pt x="398" y="32"/>
                      </a:lnTo>
                      <a:lnTo>
                        <a:pt x="391" y="22"/>
                      </a:lnTo>
                      <a:lnTo>
                        <a:pt x="386" y="15"/>
                      </a:lnTo>
                      <a:lnTo>
                        <a:pt x="376" y="10"/>
                      </a:lnTo>
                      <a:lnTo>
                        <a:pt x="366" y="5"/>
                      </a:lnTo>
                      <a:lnTo>
                        <a:pt x="357" y="0"/>
                      </a:lnTo>
                      <a:lnTo>
                        <a:pt x="345" y="0"/>
                      </a:lnTo>
                      <a:lnTo>
                        <a:pt x="146" y="0"/>
                      </a:lnTo>
                      <a:lnTo>
                        <a:pt x="146" y="0"/>
                      </a:lnTo>
                      <a:lnTo>
                        <a:pt x="131" y="3"/>
                      </a:lnTo>
                      <a:lnTo>
                        <a:pt x="116" y="7"/>
                      </a:lnTo>
                      <a:lnTo>
                        <a:pt x="104" y="17"/>
                      </a:lnTo>
                      <a:lnTo>
                        <a:pt x="97" y="27"/>
                      </a:lnTo>
                      <a:lnTo>
                        <a:pt x="97" y="27"/>
                      </a:lnTo>
                      <a:lnTo>
                        <a:pt x="92" y="39"/>
                      </a:lnTo>
                      <a:lnTo>
                        <a:pt x="90" y="39"/>
                      </a:lnTo>
                      <a:lnTo>
                        <a:pt x="90" y="39"/>
                      </a:lnTo>
                      <a:lnTo>
                        <a:pt x="90" y="44"/>
                      </a:lnTo>
                      <a:lnTo>
                        <a:pt x="0" y="328"/>
                      </a:lnTo>
                      <a:lnTo>
                        <a:pt x="0" y="328"/>
                      </a:lnTo>
                      <a:lnTo>
                        <a:pt x="0" y="335"/>
                      </a:lnTo>
                      <a:lnTo>
                        <a:pt x="0" y="342"/>
                      </a:lnTo>
                      <a:lnTo>
                        <a:pt x="2" y="354"/>
                      </a:lnTo>
                      <a:lnTo>
                        <a:pt x="12" y="366"/>
                      </a:lnTo>
                      <a:lnTo>
                        <a:pt x="17" y="371"/>
                      </a:lnTo>
                      <a:lnTo>
                        <a:pt x="24" y="374"/>
                      </a:lnTo>
                      <a:lnTo>
                        <a:pt x="24" y="374"/>
                      </a:lnTo>
                      <a:lnTo>
                        <a:pt x="32" y="374"/>
                      </a:lnTo>
                      <a:lnTo>
                        <a:pt x="39" y="374"/>
                      </a:lnTo>
                      <a:lnTo>
                        <a:pt x="51" y="371"/>
                      </a:lnTo>
                      <a:lnTo>
                        <a:pt x="61" y="362"/>
                      </a:lnTo>
                      <a:lnTo>
                        <a:pt x="66" y="357"/>
                      </a:lnTo>
                      <a:lnTo>
                        <a:pt x="68" y="349"/>
                      </a:lnTo>
                      <a:lnTo>
                        <a:pt x="138" y="124"/>
                      </a:lnTo>
                      <a:lnTo>
                        <a:pt x="138" y="124"/>
                      </a:lnTo>
                      <a:lnTo>
                        <a:pt x="146" y="124"/>
                      </a:lnTo>
                      <a:lnTo>
                        <a:pt x="153" y="124"/>
                      </a:lnTo>
                      <a:lnTo>
                        <a:pt x="46" y="527"/>
                      </a:lnTo>
                      <a:lnTo>
                        <a:pt x="155" y="527"/>
                      </a:lnTo>
                      <a:lnTo>
                        <a:pt x="155" y="847"/>
                      </a:lnTo>
                      <a:lnTo>
                        <a:pt x="155" y="847"/>
                      </a:lnTo>
                      <a:lnTo>
                        <a:pt x="155" y="854"/>
                      </a:lnTo>
                      <a:lnTo>
                        <a:pt x="158" y="861"/>
                      </a:lnTo>
                      <a:lnTo>
                        <a:pt x="160" y="869"/>
                      </a:lnTo>
                      <a:lnTo>
                        <a:pt x="167" y="876"/>
                      </a:lnTo>
                      <a:lnTo>
                        <a:pt x="172" y="881"/>
                      </a:lnTo>
                      <a:lnTo>
                        <a:pt x="180" y="883"/>
                      </a:lnTo>
                      <a:lnTo>
                        <a:pt x="187" y="886"/>
                      </a:lnTo>
                      <a:lnTo>
                        <a:pt x="194" y="888"/>
                      </a:lnTo>
                      <a:lnTo>
                        <a:pt x="194" y="888"/>
                      </a:lnTo>
                      <a:lnTo>
                        <a:pt x="204" y="886"/>
                      </a:lnTo>
                      <a:lnTo>
                        <a:pt x="211" y="883"/>
                      </a:lnTo>
                      <a:lnTo>
                        <a:pt x="218" y="881"/>
                      </a:lnTo>
                      <a:lnTo>
                        <a:pt x="223" y="876"/>
                      </a:lnTo>
                      <a:lnTo>
                        <a:pt x="231" y="869"/>
                      </a:lnTo>
                      <a:lnTo>
                        <a:pt x="233" y="861"/>
                      </a:lnTo>
                      <a:lnTo>
                        <a:pt x="235" y="854"/>
                      </a:lnTo>
                      <a:lnTo>
                        <a:pt x="235" y="847"/>
                      </a:lnTo>
                      <a:lnTo>
                        <a:pt x="235" y="527"/>
                      </a:lnTo>
                      <a:lnTo>
                        <a:pt x="260" y="527"/>
                      </a:lnTo>
                      <a:lnTo>
                        <a:pt x="260" y="847"/>
                      </a:lnTo>
                      <a:lnTo>
                        <a:pt x="260" y="847"/>
                      </a:lnTo>
                      <a:lnTo>
                        <a:pt x="262" y="854"/>
                      </a:lnTo>
                      <a:lnTo>
                        <a:pt x="264" y="861"/>
                      </a:lnTo>
                      <a:lnTo>
                        <a:pt x="267" y="869"/>
                      </a:lnTo>
                      <a:lnTo>
                        <a:pt x="272" y="876"/>
                      </a:lnTo>
                      <a:lnTo>
                        <a:pt x="279" y="881"/>
                      </a:lnTo>
                      <a:lnTo>
                        <a:pt x="286" y="883"/>
                      </a:lnTo>
                      <a:lnTo>
                        <a:pt x="294" y="886"/>
                      </a:lnTo>
                      <a:lnTo>
                        <a:pt x="301" y="888"/>
                      </a:lnTo>
                      <a:lnTo>
                        <a:pt x="301" y="888"/>
                      </a:lnTo>
                      <a:lnTo>
                        <a:pt x="311" y="886"/>
                      </a:lnTo>
                      <a:lnTo>
                        <a:pt x="318" y="883"/>
                      </a:lnTo>
                      <a:lnTo>
                        <a:pt x="325" y="881"/>
                      </a:lnTo>
                      <a:lnTo>
                        <a:pt x="330" y="876"/>
                      </a:lnTo>
                      <a:lnTo>
                        <a:pt x="335" y="869"/>
                      </a:lnTo>
                      <a:lnTo>
                        <a:pt x="340" y="861"/>
                      </a:lnTo>
                      <a:lnTo>
                        <a:pt x="342" y="854"/>
                      </a:lnTo>
                      <a:lnTo>
                        <a:pt x="342" y="847"/>
                      </a:lnTo>
                      <a:lnTo>
                        <a:pt x="342" y="527"/>
                      </a:lnTo>
                      <a:lnTo>
                        <a:pt x="451" y="527"/>
                      </a:lnTo>
                      <a:lnTo>
                        <a:pt x="340" y="124"/>
                      </a:lnTo>
                      <a:lnTo>
                        <a:pt x="345" y="124"/>
                      </a:lnTo>
                      <a:lnTo>
                        <a:pt x="345" y="124"/>
                      </a:lnTo>
                      <a:lnTo>
                        <a:pt x="352" y="124"/>
                      </a:lnTo>
                      <a:lnTo>
                        <a:pt x="427" y="349"/>
                      </a:lnTo>
                      <a:lnTo>
                        <a:pt x="427" y="349"/>
                      </a:lnTo>
                      <a:lnTo>
                        <a:pt x="429" y="357"/>
                      </a:lnTo>
                      <a:lnTo>
                        <a:pt x="434" y="362"/>
                      </a:lnTo>
                      <a:lnTo>
                        <a:pt x="444" y="371"/>
                      </a:lnTo>
                      <a:lnTo>
                        <a:pt x="459" y="374"/>
                      </a:lnTo>
                      <a:lnTo>
                        <a:pt x="463" y="374"/>
                      </a:lnTo>
                      <a:lnTo>
                        <a:pt x="471" y="371"/>
                      </a:lnTo>
                      <a:lnTo>
                        <a:pt x="471" y="371"/>
                      </a:lnTo>
                      <a:lnTo>
                        <a:pt x="478" y="369"/>
                      </a:lnTo>
                      <a:lnTo>
                        <a:pt x="483" y="364"/>
                      </a:lnTo>
                      <a:lnTo>
                        <a:pt x="493" y="354"/>
                      </a:lnTo>
                      <a:lnTo>
                        <a:pt x="495" y="340"/>
                      </a:lnTo>
                      <a:lnTo>
                        <a:pt x="495" y="332"/>
                      </a:lnTo>
                      <a:lnTo>
                        <a:pt x="495" y="328"/>
                      </a:lnTo>
                      <a:lnTo>
                        <a:pt x="495" y="3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21" name="组合 120"/>
              <p:cNvGrpSpPr/>
              <p:nvPr/>
            </p:nvGrpSpPr>
            <p:grpSpPr>
              <a:xfrm>
                <a:off x="2889509" y="4155926"/>
                <a:ext cx="294343" cy="643391"/>
                <a:chOff x="4421673" y="2233518"/>
                <a:chExt cx="785812" cy="1717675"/>
              </a:xfrm>
              <a:grpFill/>
            </p:grpSpPr>
            <p:sp>
              <p:nvSpPr>
                <p:cNvPr id="131" name="Freeform 5"/>
                <p:cNvSpPr/>
                <p:nvPr/>
              </p:nvSpPr>
              <p:spPr bwMode="auto">
                <a:xfrm>
                  <a:off x="4683610" y="2233518"/>
                  <a:ext cx="254000" cy="258763"/>
                </a:xfrm>
                <a:custGeom>
                  <a:avLst/>
                  <a:gdLst>
                    <a:gd name="T0" fmla="*/ 80 w 160"/>
                    <a:gd name="T1" fmla="*/ 163 h 163"/>
                    <a:gd name="T2" fmla="*/ 80 w 160"/>
                    <a:gd name="T3" fmla="*/ 163 h 163"/>
                    <a:gd name="T4" fmla="*/ 95 w 160"/>
                    <a:gd name="T5" fmla="*/ 160 h 163"/>
                    <a:gd name="T6" fmla="*/ 112 w 160"/>
                    <a:gd name="T7" fmla="*/ 155 h 163"/>
                    <a:gd name="T8" fmla="*/ 124 w 160"/>
                    <a:gd name="T9" fmla="*/ 148 h 163"/>
                    <a:gd name="T10" fmla="*/ 136 w 160"/>
                    <a:gd name="T11" fmla="*/ 138 h 163"/>
                    <a:gd name="T12" fmla="*/ 146 w 160"/>
                    <a:gd name="T13" fmla="*/ 126 h 163"/>
                    <a:gd name="T14" fmla="*/ 153 w 160"/>
                    <a:gd name="T15" fmla="*/ 112 h 163"/>
                    <a:gd name="T16" fmla="*/ 158 w 160"/>
                    <a:gd name="T17" fmla="*/ 97 h 163"/>
                    <a:gd name="T18" fmla="*/ 160 w 160"/>
                    <a:gd name="T19" fmla="*/ 80 h 163"/>
                    <a:gd name="T20" fmla="*/ 160 w 160"/>
                    <a:gd name="T21" fmla="*/ 80 h 163"/>
                    <a:gd name="T22" fmla="*/ 158 w 160"/>
                    <a:gd name="T23" fmla="*/ 66 h 163"/>
                    <a:gd name="T24" fmla="*/ 153 w 160"/>
                    <a:gd name="T25" fmla="*/ 49 h 163"/>
                    <a:gd name="T26" fmla="*/ 146 w 160"/>
                    <a:gd name="T27" fmla="*/ 36 h 163"/>
                    <a:gd name="T28" fmla="*/ 136 w 160"/>
                    <a:gd name="T29" fmla="*/ 24 h 163"/>
                    <a:gd name="T30" fmla="*/ 124 w 160"/>
                    <a:gd name="T31" fmla="*/ 15 h 163"/>
                    <a:gd name="T32" fmla="*/ 112 w 160"/>
                    <a:gd name="T33" fmla="*/ 7 h 163"/>
                    <a:gd name="T34" fmla="*/ 95 w 160"/>
                    <a:gd name="T35" fmla="*/ 2 h 163"/>
                    <a:gd name="T36" fmla="*/ 80 w 160"/>
                    <a:gd name="T37" fmla="*/ 0 h 163"/>
                    <a:gd name="T38" fmla="*/ 80 w 160"/>
                    <a:gd name="T39" fmla="*/ 0 h 163"/>
                    <a:gd name="T40" fmla="*/ 63 w 160"/>
                    <a:gd name="T41" fmla="*/ 2 h 163"/>
                    <a:gd name="T42" fmla="*/ 49 w 160"/>
                    <a:gd name="T43" fmla="*/ 7 h 163"/>
                    <a:gd name="T44" fmla="*/ 34 w 160"/>
                    <a:gd name="T45" fmla="*/ 15 h 163"/>
                    <a:gd name="T46" fmla="*/ 22 w 160"/>
                    <a:gd name="T47" fmla="*/ 24 h 163"/>
                    <a:gd name="T48" fmla="*/ 12 w 160"/>
                    <a:gd name="T49" fmla="*/ 36 h 163"/>
                    <a:gd name="T50" fmla="*/ 5 w 160"/>
                    <a:gd name="T51" fmla="*/ 49 h 163"/>
                    <a:gd name="T52" fmla="*/ 0 w 160"/>
                    <a:gd name="T53" fmla="*/ 66 h 163"/>
                    <a:gd name="T54" fmla="*/ 0 w 160"/>
                    <a:gd name="T55" fmla="*/ 80 h 163"/>
                    <a:gd name="T56" fmla="*/ 0 w 160"/>
                    <a:gd name="T57" fmla="*/ 80 h 163"/>
                    <a:gd name="T58" fmla="*/ 0 w 160"/>
                    <a:gd name="T59" fmla="*/ 97 h 163"/>
                    <a:gd name="T60" fmla="*/ 5 w 160"/>
                    <a:gd name="T61" fmla="*/ 112 h 163"/>
                    <a:gd name="T62" fmla="*/ 12 w 160"/>
                    <a:gd name="T63" fmla="*/ 126 h 163"/>
                    <a:gd name="T64" fmla="*/ 22 w 160"/>
                    <a:gd name="T65" fmla="*/ 138 h 163"/>
                    <a:gd name="T66" fmla="*/ 34 w 160"/>
                    <a:gd name="T67" fmla="*/ 148 h 163"/>
                    <a:gd name="T68" fmla="*/ 49 w 160"/>
                    <a:gd name="T69" fmla="*/ 155 h 163"/>
                    <a:gd name="T70" fmla="*/ 63 w 160"/>
                    <a:gd name="T71" fmla="*/ 160 h 163"/>
                    <a:gd name="T72" fmla="*/ 80 w 160"/>
                    <a:gd name="T73" fmla="*/ 163 h 163"/>
                    <a:gd name="T74" fmla="*/ 80 w 160"/>
                    <a:gd name="T75"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0" h="163">
                      <a:moveTo>
                        <a:pt x="80" y="163"/>
                      </a:moveTo>
                      <a:lnTo>
                        <a:pt x="80" y="163"/>
                      </a:lnTo>
                      <a:lnTo>
                        <a:pt x="95" y="160"/>
                      </a:lnTo>
                      <a:lnTo>
                        <a:pt x="112" y="155"/>
                      </a:lnTo>
                      <a:lnTo>
                        <a:pt x="124" y="148"/>
                      </a:lnTo>
                      <a:lnTo>
                        <a:pt x="136" y="138"/>
                      </a:lnTo>
                      <a:lnTo>
                        <a:pt x="146" y="126"/>
                      </a:lnTo>
                      <a:lnTo>
                        <a:pt x="153" y="112"/>
                      </a:lnTo>
                      <a:lnTo>
                        <a:pt x="158" y="97"/>
                      </a:lnTo>
                      <a:lnTo>
                        <a:pt x="160" y="80"/>
                      </a:lnTo>
                      <a:lnTo>
                        <a:pt x="160" y="80"/>
                      </a:lnTo>
                      <a:lnTo>
                        <a:pt x="158" y="66"/>
                      </a:lnTo>
                      <a:lnTo>
                        <a:pt x="153" y="49"/>
                      </a:lnTo>
                      <a:lnTo>
                        <a:pt x="146" y="36"/>
                      </a:lnTo>
                      <a:lnTo>
                        <a:pt x="136" y="24"/>
                      </a:lnTo>
                      <a:lnTo>
                        <a:pt x="124" y="15"/>
                      </a:lnTo>
                      <a:lnTo>
                        <a:pt x="112" y="7"/>
                      </a:lnTo>
                      <a:lnTo>
                        <a:pt x="95" y="2"/>
                      </a:lnTo>
                      <a:lnTo>
                        <a:pt x="80" y="0"/>
                      </a:lnTo>
                      <a:lnTo>
                        <a:pt x="80" y="0"/>
                      </a:lnTo>
                      <a:lnTo>
                        <a:pt x="63" y="2"/>
                      </a:lnTo>
                      <a:lnTo>
                        <a:pt x="49" y="7"/>
                      </a:lnTo>
                      <a:lnTo>
                        <a:pt x="34" y="15"/>
                      </a:lnTo>
                      <a:lnTo>
                        <a:pt x="22" y="24"/>
                      </a:lnTo>
                      <a:lnTo>
                        <a:pt x="12" y="36"/>
                      </a:lnTo>
                      <a:lnTo>
                        <a:pt x="5" y="49"/>
                      </a:lnTo>
                      <a:lnTo>
                        <a:pt x="0" y="66"/>
                      </a:lnTo>
                      <a:lnTo>
                        <a:pt x="0" y="80"/>
                      </a:lnTo>
                      <a:lnTo>
                        <a:pt x="0" y="80"/>
                      </a:lnTo>
                      <a:lnTo>
                        <a:pt x="0" y="97"/>
                      </a:lnTo>
                      <a:lnTo>
                        <a:pt x="5" y="112"/>
                      </a:lnTo>
                      <a:lnTo>
                        <a:pt x="12" y="126"/>
                      </a:lnTo>
                      <a:lnTo>
                        <a:pt x="22" y="138"/>
                      </a:lnTo>
                      <a:lnTo>
                        <a:pt x="34" y="148"/>
                      </a:lnTo>
                      <a:lnTo>
                        <a:pt x="49" y="155"/>
                      </a:lnTo>
                      <a:lnTo>
                        <a:pt x="63" y="160"/>
                      </a:lnTo>
                      <a:lnTo>
                        <a:pt x="80" y="163"/>
                      </a:lnTo>
                      <a:lnTo>
                        <a:pt x="80" y="1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6"/>
                <p:cNvSpPr/>
                <p:nvPr/>
              </p:nvSpPr>
              <p:spPr bwMode="auto">
                <a:xfrm>
                  <a:off x="4421673" y="2541493"/>
                  <a:ext cx="785812" cy="1409700"/>
                </a:xfrm>
                <a:custGeom>
                  <a:avLst/>
                  <a:gdLst>
                    <a:gd name="T0" fmla="*/ 403 w 495"/>
                    <a:gd name="T1" fmla="*/ 53 h 888"/>
                    <a:gd name="T2" fmla="*/ 400 w 495"/>
                    <a:gd name="T3" fmla="*/ 41 h 888"/>
                    <a:gd name="T4" fmla="*/ 391 w 495"/>
                    <a:gd name="T5" fmla="*/ 22 h 888"/>
                    <a:gd name="T6" fmla="*/ 376 w 495"/>
                    <a:gd name="T7" fmla="*/ 10 h 888"/>
                    <a:gd name="T8" fmla="*/ 357 w 495"/>
                    <a:gd name="T9" fmla="*/ 0 h 888"/>
                    <a:gd name="T10" fmla="*/ 146 w 495"/>
                    <a:gd name="T11" fmla="*/ 0 h 888"/>
                    <a:gd name="T12" fmla="*/ 131 w 495"/>
                    <a:gd name="T13" fmla="*/ 3 h 888"/>
                    <a:gd name="T14" fmla="*/ 104 w 495"/>
                    <a:gd name="T15" fmla="*/ 17 h 888"/>
                    <a:gd name="T16" fmla="*/ 97 w 495"/>
                    <a:gd name="T17" fmla="*/ 27 h 888"/>
                    <a:gd name="T18" fmla="*/ 90 w 495"/>
                    <a:gd name="T19" fmla="*/ 39 h 888"/>
                    <a:gd name="T20" fmla="*/ 90 w 495"/>
                    <a:gd name="T21" fmla="*/ 44 h 888"/>
                    <a:gd name="T22" fmla="*/ 0 w 495"/>
                    <a:gd name="T23" fmla="*/ 328 h 888"/>
                    <a:gd name="T24" fmla="*/ 0 w 495"/>
                    <a:gd name="T25" fmla="*/ 342 h 888"/>
                    <a:gd name="T26" fmla="*/ 12 w 495"/>
                    <a:gd name="T27" fmla="*/ 366 h 888"/>
                    <a:gd name="T28" fmla="*/ 24 w 495"/>
                    <a:gd name="T29" fmla="*/ 374 h 888"/>
                    <a:gd name="T30" fmla="*/ 32 w 495"/>
                    <a:gd name="T31" fmla="*/ 374 h 888"/>
                    <a:gd name="T32" fmla="*/ 51 w 495"/>
                    <a:gd name="T33" fmla="*/ 371 h 888"/>
                    <a:gd name="T34" fmla="*/ 66 w 495"/>
                    <a:gd name="T35" fmla="*/ 357 h 888"/>
                    <a:gd name="T36" fmla="*/ 138 w 495"/>
                    <a:gd name="T37" fmla="*/ 124 h 888"/>
                    <a:gd name="T38" fmla="*/ 146 w 495"/>
                    <a:gd name="T39" fmla="*/ 124 h 888"/>
                    <a:gd name="T40" fmla="*/ 46 w 495"/>
                    <a:gd name="T41" fmla="*/ 527 h 888"/>
                    <a:gd name="T42" fmla="*/ 155 w 495"/>
                    <a:gd name="T43" fmla="*/ 847 h 888"/>
                    <a:gd name="T44" fmla="*/ 155 w 495"/>
                    <a:gd name="T45" fmla="*/ 854 h 888"/>
                    <a:gd name="T46" fmla="*/ 160 w 495"/>
                    <a:gd name="T47" fmla="*/ 869 h 888"/>
                    <a:gd name="T48" fmla="*/ 172 w 495"/>
                    <a:gd name="T49" fmla="*/ 881 h 888"/>
                    <a:gd name="T50" fmla="*/ 187 w 495"/>
                    <a:gd name="T51" fmla="*/ 886 h 888"/>
                    <a:gd name="T52" fmla="*/ 194 w 495"/>
                    <a:gd name="T53" fmla="*/ 888 h 888"/>
                    <a:gd name="T54" fmla="*/ 211 w 495"/>
                    <a:gd name="T55" fmla="*/ 883 h 888"/>
                    <a:gd name="T56" fmla="*/ 223 w 495"/>
                    <a:gd name="T57" fmla="*/ 876 h 888"/>
                    <a:gd name="T58" fmla="*/ 233 w 495"/>
                    <a:gd name="T59" fmla="*/ 861 h 888"/>
                    <a:gd name="T60" fmla="*/ 235 w 495"/>
                    <a:gd name="T61" fmla="*/ 847 h 888"/>
                    <a:gd name="T62" fmla="*/ 260 w 495"/>
                    <a:gd name="T63" fmla="*/ 527 h 888"/>
                    <a:gd name="T64" fmla="*/ 260 w 495"/>
                    <a:gd name="T65" fmla="*/ 847 h 888"/>
                    <a:gd name="T66" fmla="*/ 264 w 495"/>
                    <a:gd name="T67" fmla="*/ 861 h 888"/>
                    <a:gd name="T68" fmla="*/ 272 w 495"/>
                    <a:gd name="T69" fmla="*/ 876 h 888"/>
                    <a:gd name="T70" fmla="*/ 286 w 495"/>
                    <a:gd name="T71" fmla="*/ 883 h 888"/>
                    <a:gd name="T72" fmla="*/ 301 w 495"/>
                    <a:gd name="T73" fmla="*/ 888 h 888"/>
                    <a:gd name="T74" fmla="*/ 311 w 495"/>
                    <a:gd name="T75" fmla="*/ 886 h 888"/>
                    <a:gd name="T76" fmla="*/ 325 w 495"/>
                    <a:gd name="T77" fmla="*/ 881 h 888"/>
                    <a:gd name="T78" fmla="*/ 335 w 495"/>
                    <a:gd name="T79" fmla="*/ 869 h 888"/>
                    <a:gd name="T80" fmla="*/ 342 w 495"/>
                    <a:gd name="T81" fmla="*/ 854 h 888"/>
                    <a:gd name="T82" fmla="*/ 342 w 495"/>
                    <a:gd name="T83" fmla="*/ 527 h 888"/>
                    <a:gd name="T84" fmla="*/ 340 w 495"/>
                    <a:gd name="T85" fmla="*/ 124 h 888"/>
                    <a:gd name="T86" fmla="*/ 345 w 495"/>
                    <a:gd name="T87" fmla="*/ 124 h 888"/>
                    <a:gd name="T88" fmla="*/ 427 w 495"/>
                    <a:gd name="T89" fmla="*/ 349 h 888"/>
                    <a:gd name="T90" fmla="*/ 429 w 495"/>
                    <a:gd name="T91" fmla="*/ 357 h 888"/>
                    <a:gd name="T92" fmla="*/ 444 w 495"/>
                    <a:gd name="T93" fmla="*/ 371 h 888"/>
                    <a:gd name="T94" fmla="*/ 463 w 495"/>
                    <a:gd name="T95" fmla="*/ 374 h 888"/>
                    <a:gd name="T96" fmla="*/ 471 w 495"/>
                    <a:gd name="T97" fmla="*/ 371 h 888"/>
                    <a:gd name="T98" fmla="*/ 483 w 495"/>
                    <a:gd name="T99" fmla="*/ 364 h 888"/>
                    <a:gd name="T100" fmla="*/ 495 w 495"/>
                    <a:gd name="T101" fmla="*/ 340 h 888"/>
                    <a:gd name="T102" fmla="*/ 495 w 495"/>
                    <a:gd name="T103" fmla="*/ 328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5" h="888">
                      <a:moveTo>
                        <a:pt x="495" y="328"/>
                      </a:moveTo>
                      <a:lnTo>
                        <a:pt x="403" y="53"/>
                      </a:lnTo>
                      <a:lnTo>
                        <a:pt x="403" y="53"/>
                      </a:lnTo>
                      <a:lnTo>
                        <a:pt x="400" y="41"/>
                      </a:lnTo>
                      <a:lnTo>
                        <a:pt x="398" y="32"/>
                      </a:lnTo>
                      <a:lnTo>
                        <a:pt x="391" y="22"/>
                      </a:lnTo>
                      <a:lnTo>
                        <a:pt x="386" y="15"/>
                      </a:lnTo>
                      <a:lnTo>
                        <a:pt x="376" y="10"/>
                      </a:lnTo>
                      <a:lnTo>
                        <a:pt x="366" y="5"/>
                      </a:lnTo>
                      <a:lnTo>
                        <a:pt x="357" y="0"/>
                      </a:lnTo>
                      <a:lnTo>
                        <a:pt x="345" y="0"/>
                      </a:lnTo>
                      <a:lnTo>
                        <a:pt x="146" y="0"/>
                      </a:lnTo>
                      <a:lnTo>
                        <a:pt x="146" y="0"/>
                      </a:lnTo>
                      <a:lnTo>
                        <a:pt x="131" y="3"/>
                      </a:lnTo>
                      <a:lnTo>
                        <a:pt x="116" y="7"/>
                      </a:lnTo>
                      <a:lnTo>
                        <a:pt x="104" y="17"/>
                      </a:lnTo>
                      <a:lnTo>
                        <a:pt x="97" y="27"/>
                      </a:lnTo>
                      <a:lnTo>
                        <a:pt x="97" y="27"/>
                      </a:lnTo>
                      <a:lnTo>
                        <a:pt x="92" y="39"/>
                      </a:lnTo>
                      <a:lnTo>
                        <a:pt x="90" y="39"/>
                      </a:lnTo>
                      <a:lnTo>
                        <a:pt x="90" y="39"/>
                      </a:lnTo>
                      <a:lnTo>
                        <a:pt x="90" y="44"/>
                      </a:lnTo>
                      <a:lnTo>
                        <a:pt x="0" y="328"/>
                      </a:lnTo>
                      <a:lnTo>
                        <a:pt x="0" y="328"/>
                      </a:lnTo>
                      <a:lnTo>
                        <a:pt x="0" y="335"/>
                      </a:lnTo>
                      <a:lnTo>
                        <a:pt x="0" y="342"/>
                      </a:lnTo>
                      <a:lnTo>
                        <a:pt x="2" y="354"/>
                      </a:lnTo>
                      <a:lnTo>
                        <a:pt x="12" y="366"/>
                      </a:lnTo>
                      <a:lnTo>
                        <a:pt x="17" y="371"/>
                      </a:lnTo>
                      <a:lnTo>
                        <a:pt x="24" y="374"/>
                      </a:lnTo>
                      <a:lnTo>
                        <a:pt x="24" y="374"/>
                      </a:lnTo>
                      <a:lnTo>
                        <a:pt x="32" y="374"/>
                      </a:lnTo>
                      <a:lnTo>
                        <a:pt x="39" y="374"/>
                      </a:lnTo>
                      <a:lnTo>
                        <a:pt x="51" y="371"/>
                      </a:lnTo>
                      <a:lnTo>
                        <a:pt x="61" y="362"/>
                      </a:lnTo>
                      <a:lnTo>
                        <a:pt x="66" y="357"/>
                      </a:lnTo>
                      <a:lnTo>
                        <a:pt x="68" y="349"/>
                      </a:lnTo>
                      <a:lnTo>
                        <a:pt x="138" y="124"/>
                      </a:lnTo>
                      <a:lnTo>
                        <a:pt x="138" y="124"/>
                      </a:lnTo>
                      <a:lnTo>
                        <a:pt x="146" y="124"/>
                      </a:lnTo>
                      <a:lnTo>
                        <a:pt x="153" y="124"/>
                      </a:lnTo>
                      <a:lnTo>
                        <a:pt x="46" y="527"/>
                      </a:lnTo>
                      <a:lnTo>
                        <a:pt x="155" y="527"/>
                      </a:lnTo>
                      <a:lnTo>
                        <a:pt x="155" y="847"/>
                      </a:lnTo>
                      <a:lnTo>
                        <a:pt x="155" y="847"/>
                      </a:lnTo>
                      <a:lnTo>
                        <a:pt x="155" y="854"/>
                      </a:lnTo>
                      <a:lnTo>
                        <a:pt x="158" y="861"/>
                      </a:lnTo>
                      <a:lnTo>
                        <a:pt x="160" y="869"/>
                      </a:lnTo>
                      <a:lnTo>
                        <a:pt x="167" y="876"/>
                      </a:lnTo>
                      <a:lnTo>
                        <a:pt x="172" y="881"/>
                      </a:lnTo>
                      <a:lnTo>
                        <a:pt x="180" y="883"/>
                      </a:lnTo>
                      <a:lnTo>
                        <a:pt x="187" y="886"/>
                      </a:lnTo>
                      <a:lnTo>
                        <a:pt x="194" y="888"/>
                      </a:lnTo>
                      <a:lnTo>
                        <a:pt x="194" y="888"/>
                      </a:lnTo>
                      <a:lnTo>
                        <a:pt x="204" y="886"/>
                      </a:lnTo>
                      <a:lnTo>
                        <a:pt x="211" y="883"/>
                      </a:lnTo>
                      <a:lnTo>
                        <a:pt x="218" y="881"/>
                      </a:lnTo>
                      <a:lnTo>
                        <a:pt x="223" y="876"/>
                      </a:lnTo>
                      <a:lnTo>
                        <a:pt x="231" y="869"/>
                      </a:lnTo>
                      <a:lnTo>
                        <a:pt x="233" y="861"/>
                      </a:lnTo>
                      <a:lnTo>
                        <a:pt x="235" y="854"/>
                      </a:lnTo>
                      <a:lnTo>
                        <a:pt x="235" y="847"/>
                      </a:lnTo>
                      <a:lnTo>
                        <a:pt x="235" y="527"/>
                      </a:lnTo>
                      <a:lnTo>
                        <a:pt x="260" y="527"/>
                      </a:lnTo>
                      <a:lnTo>
                        <a:pt x="260" y="847"/>
                      </a:lnTo>
                      <a:lnTo>
                        <a:pt x="260" y="847"/>
                      </a:lnTo>
                      <a:lnTo>
                        <a:pt x="262" y="854"/>
                      </a:lnTo>
                      <a:lnTo>
                        <a:pt x="264" y="861"/>
                      </a:lnTo>
                      <a:lnTo>
                        <a:pt x="267" y="869"/>
                      </a:lnTo>
                      <a:lnTo>
                        <a:pt x="272" y="876"/>
                      </a:lnTo>
                      <a:lnTo>
                        <a:pt x="279" y="881"/>
                      </a:lnTo>
                      <a:lnTo>
                        <a:pt x="286" y="883"/>
                      </a:lnTo>
                      <a:lnTo>
                        <a:pt x="294" y="886"/>
                      </a:lnTo>
                      <a:lnTo>
                        <a:pt x="301" y="888"/>
                      </a:lnTo>
                      <a:lnTo>
                        <a:pt x="301" y="888"/>
                      </a:lnTo>
                      <a:lnTo>
                        <a:pt x="311" y="886"/>
                      </a:lnTo>
                      <a:lnTo>
                        <a:pt x="318" y="883"/>
                      </a:lnTo>
                      <a:lnTo>
                        <a:pt x="325" y="881"/>
                      </a:lnTo>
                      <a:lnTo>
                        <a:pt x="330" y="876"/>
                      </a:lnTo>
                      <a:lnTo>
                        <a:pt x="335" y="869"/>
                      </a:lnTo>
                      <a:lnTo>
                        <a:pt x="340" y="861"/>
                      </a:lnTo>
                      <a:lnTo>
                        <a:pt x="342" y="854"/>
                      </a:lnTo>
                      <a:lnTo>
                        <a:pt x="342" y="847"/>
                      </a:lnTo>
                      <a:lnTo>
                        <a:pt x="342" y="527"/>
                      </a:lnTo>
                      <a:lnTo>
                        <a:pt x="451" y="527"/>
                      </a:lnTo>
                      <a:lnTo>
                        <a:pt x="340" y="124"/>
                      </a:lnTo>
                      <a:lnTo>
                        <a:pt x="345" y="124"/>
                      </a:lnTo>
                      <a:lnTo>
                        <a:pt x="345" y="124"/>
                      </a:lnTo>
                      <a:lnTo>
                        <a:pt x="352" y="124"/>
                      </a:lnTo>
                      <a:lnTo>
                        <a:pt x="427" y="349"/>
                      </a:lnTo>
                      <a:lnTo>
                        <a:pt x="427" y="349"/>
                      </a:lnTo>
                      <a:lnTo>
                        <a:pt x="429" y="357"/>
                      </a:lnTo>
                      <a:lnTo>
                        <a:pt x="434" y="362"/>
                      </a:lnTo>
                      <a:lnTo>
                        <a:pt x="444" y="371"/>
                      </a:lnTo>
                      <a:lnTo>
                        <a:pt x="459" y="374"/>
                      </a:lnTo>
                      <a:lnTo>
                        <a:pt x="463" y="374"/>
                      </a:lnTo>
                      <a:lnTo>
                        <a:pt x="471" y="371"/>
                      </a:lnTo>
                      <a:lnTo>
                        <a:pt x="471" y="371"/>
                      </a:lnTo>
                      <a:lnTo>
                        <a:pt x="478" y="369"/>
                      </a:lnTo>
                      <a:lnTo>
                        <a:pt x="483" y="364"/>
                      </a:lnTo>
                      <a:lnTo>
                        <a:pt x="493" y="354"/>
                      </a:lnTo>
                      <a:lnTo>
                        <a:pt x="495" y="340"/>
                      </a:lnTo>
                      <a:lnTo>
                        <a:pt x="495" y="332"/>
                      </a:lnTo>
                      <a:lnTo>
                        <a:pt x="495" y="328"/>
                      </a:lnTo>
                      <a:lnTo>
                        <a:pt x="495" y="3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22" name="组合 121"/>
              <p:cNvGrpSpPr/>
              <p:nvPr/>
            </p:nvGrpSpPr>
            <p:grpSpPr>
              <a:xfrm>
                <a:off x="2613923" y="4155926"/>
                <a:ext cx="294343" cy="643391"/>
                <a:chOff x="4421673" y="2233518"/>
                <a:chExt cx="785812" cy="1717675"/>
              </a:xfrm>
              <a:grpFill/>
            </p:grpSpPr>
            <p:sp>
              <p:nvSpPr>
                <p:cNvPr id="129" name="Freeform 5"/>
                <p:cNvSpPr/>
                <p:nvPr/>
              </p:nvSpPr>
              <p:spPr bwMode="auto">
                <a:xfrm>
                  <a:off x="4683610" y="2233518"/>
                  <a:ext cx="254000" cy="258763"/>
                </a:xfrm>
                <a:custGeom>
                  <a:avLst/>
                  <a:gdLst>
                    <a:gd name="T0" fmla="*/ 80 w 160"/>
                    <a:gd name="T1" fmla="*/ 163 h 163"/>
                    <a:gd name="T2" fmla="*/ 80 w 160"/>
                    <a:gd name="T3" fmla="*/ 163 h 163"/>
                    <a:gd name="T4" fmla="*/ 95 w 160"/>
                    <a:gd name="T5" fmla="*/ 160 h 163"/>
                    <a:gd name="T6" fmla="*/ 112 w 160"/>
                    <a:gd name="T7" fmla="*/ 155 h 163"/>
                    <a:gd name="T8" fmla="*/ 124 w 160"/>
                    <a:gd name="T9" fmla="*/ 148 h 163"/>
                    <a:gd name="T10" fmla="*/ 136 w 160"/>
                    <a:gd name="T11" fmla="*/ 138 h 163"/>
                    <a:gd name="T12" fmla="*/ 146 w 160"/>
                    <a:gd name="T13" fmla="*/ 126 h 163"/>
                    <a:gd name="T14" fmla="*/ 153 w 160"/>
                    <a:gd name="T15" fmla="*/ 112 h 163"/>
                    <a:gd name="T16" fmla="*/ 158 w 160"/>
                    <a:gd name="T17" fmla="*/ 97 h 163"/>
                    <a:gd name="T18" fmla="*/ 160 w 160"/>
                    <a:gd name="T19" fmla="*/ 80 h 163"/>
                    <a:gd name="T20" fmla="*/ 160 w 160"/>
                    <a:gd name="T21" fmla="*/ 80 h 163"/>
                    <a:gd name="T22" fmla="*/ 158 w 160"/>
                    <a:gd name="T23" fmla="*/ 66 h 163"/>
                    <a:gd name="T24" fmla="*/ 153 w 160"/>
                    <a:gd name="T25" fmla="*/ 49 h 163"/>
                    <a:gd name="T26" fmla="*/ 146 w 160"/>
                    <a:gd name="T27" fmla="*/ 36 h 163"/>
                    <a:gd name="T28" fmla="*/ 136 w 160"/>
                    <a:gd name="T29" fmla="*/ 24 h 163"/>
                    <a:gd name="T30" fmla="*/ 124 w 160"/>
                    <a:gd name="T31" fmla="*/ 15 h 163"/>
                    <a:gd name="T32" fmla="*/ 112 w 160"/>
                    <a:gd name="T33" fmla="*/ 7 h 163"/>
                    <a:gd name="T34" fmla="*/ 95 w 160"/>
                    <a:gd name="T35" fmla="*/ 2 h 163"/>
                    <a:gd name="T36" fmla="*/ 80 w 160"/>
                    <a:gd name="T37" fmla="*/ 0 h 163"/>
                    <a:gd name="T38" fmla="*/ 80 w 160"/>
                    <a:gd name="T39" fmla="*/ 0 h 163"/>
                    <a:gd name="T40" fmla="*/ 63 w 160"/>
                    <a:gd name="T41" fmla="*/ 2 h 163"/>
                    <a:gd name="T42" fmla="*/ 49 w 160"/>
                    <a:gd name="T43" fmla="*/ 7 h 163"/>
                    <a:gd name="T44" fmla="*/ 34 w 160"/>
                    <a:gd name="T45" fmla="*/ 15 h 163"/>
                    <a:gd name="T46" fmla="*/ 22 w 160"/>
                    <a:gd name="T47" fmla="*/ 24 h 163"/>
                    <a:gd name="T48" fmla="*/ 12 w 160"/>
                    <a:gd name="T49" fmla="*/ 36 h 163"/>
                    <a:gd name="T50" fmla="*/ 5 w 160"/>
                    <a:gd name="T51" fmla="*/ 49 h 163"/>
                    <a:gd name="T52" fmla="*/ 0 w 160"/>
                    <a:gd name="T53" fmla="*/ 66 h 163"/>
                    <a:gd name="T54" fmla="*/ 0 w 160"/>
                    <a:gd name="T55" fmla="*/ 80 h 163"/>
                    <a:gd name="T56" fmla="*/ 0 w 160"/>
                    <a:gd name="T57" fmla="*/ 80 h 163"/>
                    <a:gd name="T58" fmla="*/ 0 w 160"/>
                    <a:gd name="T59" fmla="*/ 97 h 163"/>
                    <a:gd name="T60" fmla="*/ 5 w 160"/>
                    <a:gd name="T61" fmla="*/ 112 h 163"/>
                    <a:gd name="T62" fmla="*/ 12 w 160"/>
                    <a:gd name="T63" fmla="*/ 126 h 163"/>
                    <a:gd name="T64" fmla="*/ 22 w 160"/>
                    <a:gd name="T65" fmla="*/ 138 h 163"/>
                    <a:gd name="T66" fmla="*/ 34 w 160"/>
                    <a:gd name="T67" fmla="*/ 148 h 163"/>
                    <a:gd name="T68" fmla="*/ 49 w 160"/>
                    <a:gd name="T69" fmla="*/ 155 h 163"/>
                    <a:gd name="T70" fmla="*/ 63 w 160"/>
                    <a:gd name="T71" fmla="*/ 160 h 163"/>
                    <a:gd name="T72" fmla="*/ 80 w 160"/>
                    <a:gd name="T73" fmla="*/ 163 h 163"/>
                    <a:gd name="T74" fmla="*/ 80 w 160"/>
                    <a:gd name="T75"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0" h="163">
                      <a:moveTo>
                        <a:pt x="80" y="163"/>
                      </a:moveTo>
                      <a:lnTo>
                        <a:pt x="80" y="163"/>
                      </a:lnTo>
                      <a:lnTo>
                        <a:pt x="95" y="160"/>
                      </a:lnTo>
                      <a:lnTo>
                        <a:pt x="112" y="155"/>
                      </a:lnTo>
                      <a:lnTo>
                        <a:pt x="124" y="148"/>
                      </a:lnTo>
                      <a:lnTo>
                        <a:pt x="136" y="138"/>
                      </a:lnTo>
                      <a:lnTo>
                        <a:pt x="146" y="126"/>
                      </a:lnTo>
                      <a:lnTo>
                        <a:pt x="153" y="112"/>
                      </a:lnTo>
                      <a:lnTo>
                        <a:pt x="158" y="97"/>
                      </a:lnTo>
                      <a:lnTo>
                        <a:pt x="160" y="80"/>
                      </a:lnTo>
                      <a:lnTo>
                        <a:pt x="160" y="80"/>
                      </a:lnTo>
                      <a:lnTo>
                        <a:pt x="158" y="66"/>
                      </a:lnTo>
                      <a:lnTo>
                        <a:pt x="153" y="49"/>
                      </a:lnTo>
                      <a:lnTo>
                        <a:pt x="146" y="36"/>
                      </a:lnTo>
                      <a:lnTo>
                        <a:pt x="136" y="24"/>
                      </a:lnTo>
                      <a:lnTo>
                        <a:pt x="124" y="15"/>
                      </a:lnTo>
                      <a:lnTo>
                        <a:pt x="112" y="7"/>
                      </a:lnTo>
                      <a:lnTo>
                        <a:pt x="95" y="2"/>
                      </a:lnTo>
                      <a:lnTo>
                        <a:pt x="80" y="0"/>
                      </a:lnTo>
                      <a:lnTo>
                        <a:pt x="80" y="0"/>
                      </a:lnTo>
                      <a:lnTo>
                        <a:pt x="63" y="2"/>
                      </a:lnTo>
                      <a:lnTo>
                        <a:pt x="49" y="7"/>
                      </a:lnTo>
                      <a:lnTo>
                        <a:pt x="34" y="15"/>
                      </a:lnTo>
                      <a:lnTo>
                        <a:pt x="22" y="24"/>
                      </a:lnTo>
                      <a:lnTo>
                        <a:pt x="12" y="36"/>
                      </a:lnTo>
                      <a:lnTo>
                        <a:pt x="5" y="49"/>
                      </a:lnTo>
                      <a:lnTo>
                        <a:pt x="0" y="66"/>
                      </a:lnTo>
                      <a:lnTo>
                        <a:pt x="0" y="80"/>
                      </a:lnTo>
                      <a:lnTo>
                        <a:pt x="0" y="80"/>
                      </a:lnTo>
                      <a:lnTo>
                        <a:pt x="0" y="97"/>
                      </a:lnTo>
                      <a:lnTo>
                        <a:pt x="5" y="112"/>
                      </a:lnTo>
                      <a:lnTo>
                        <a:pt x="12" y="126"/>
                      </a:lnTo>
                      <a:lnTo>
                        <a:pt x="22" y="138"/>
                      </a:lnTo>
                      <a:lnTo>
                        <a:pt x="34" y="148"/>
                      </a:lnTo>
                      <a:lnTo>
                        <a:pt x="49" y="155"/>
                      </a:lnTo>
                      <a:lnTo>
                        <a:pt x="63" y="160"/>
                      </a:lnTo>
                      <a:lnTo>
                        <a:pt x="80" y="163"/>
                      </a:lnTo>
                      <a:lnTo>
                        <a:pt x="80" y="1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6"/>
                <p:cNvSpPr/>
                <p:nvPr/>
              </p:nvSpPr>
              <p:spPr bwMode="auto">
                <a:xfrm>
                  <a:off x="4421673" y="2541493"/>
                  <a:ext cx="785812" cy="1409700"/>
                </a:xfrm>
                <a:custGeom>
                  <a:avLst/>
                  <a:gdLst>
                    <a:gd name="T0" fmla="*/ 403 w 495"/>
                    <a:gd name="T1" fmla="*/ 53 h 888"/>
                    <a:gd name="T2" fmla="*/ 400 w 495"/>
                    <a:gd name="T3" fmla="*/ 41 h 888"/>
                    <a:gd name="T4" fmla="*/ 391 w 495"/>
                    <a:gd name="T5" fmla="*/ 22 h 888"/>
                    <a:gd name="T6" fmla="*/ 376 w 495"/>
                    <a:gd name="T7" fmla="*/ 10 h 888"/>
                    <a:gd name="T8" fmla="*/ 357 w 495"/>
                    <a:gd name="T9" fmla="*/ 0 h 888"/>
                    <a:gd name="T10" fmla="*/ 146 w 495"/>
                    <a:gd name="T11" fmla="*/ 0 h 888"/>
                    <a:gd name="T12" fmla="*/ 131 w 495"/>
                    <a:gd name="T13" fmla="*/ 3 h 888"/>
                    <a:gd name="T14" fmla="*/ 104 w 495"/>
                    <a:gd name="T15" fmla="*/ 17 h 888"/>
                    <a:gd name="T16" fmla="*/ 97 w 495"/>
                    <a:gd name="T17" fmla="*/ 27 h 888"/>
                    <a:gd name="T18" fmla="*/ 90 w 495"/>
                    <a:gd name="T19" fmla="*/ 39 h 888"/>
                    <a:gd name="T20" fmla="*/ 90 w 495"/>
                    <a:gd name="T21" fmla="*/ 44 h 888"/>
                    <a:gd name="T22" fmla="*/ 0 w 495"/>
                    <a:gd name="T23" fmla="*/ 328 h 888"/>
                    <a:gd name="T24" fmla="*/ 0 w 495"/>
                    <a:gd name="T25" fmla="*/ 342 h 888"/>
                    <a:gd name="T26" fmla="*/ 12 w 495"/>
                    <a:gd name="T27" fmla="*/ 366 h 888"/>
                    <a:gd name="T28" fmla="*/ 24 w 495"/>
                    <a:gd name="T29" fmla="*/ 374 h 888"/>
                    <a:gd name="T30" fmla="*/ 32 w 495"/>
                    <a:gd name="T31" fmla="*/ 374 h 888"/>
                    <a:gd name="T32" fmla="*/ 51 w 495"/>
                    <a:gd name="T33" fmla="*/ 371 h 888"/>
                    <a:gd name="T34" fmla="*/ 66 w 495"/>
                    <a:gd name="T35" fmla="*/ 357 h 888"/>
                    <a:gd name="T36" fmla="*/ 138 w 495"/>
                    <a:gd name="T37" fmla="*/ 124 h 888"/>
                    <a:gd name="T38" fmla="*/ 146 w 495"/>
                    <a:gd name="T39" fmla="*/ 124 h 888"/>
                    <a:gd name="T40" fmla="*/ 46 w 495"/>
                    <a:gd name="T41" fmla="*/ 527 h 888"/>
                    <a:gd name="T42" fmla="*/ 155 w 495"/>
                    <a:gd name="T43" fmla="*/ 847 h 888"/>
                    <a:gd name="T44" fmla="*/ 155 w 495"/>
                    <a:gd name="T45" fmla="*/ 854 h 888"/>
                    <a:gd name="T46" fmla="*/ 160 w 495"/>
                    <a:gd name="T47" fmla="*/ 869 h 888"/>
                    <a:gd name="T48" fmla="*/ 172 w 495"/>
                    <a:gd name="T49" fmla="*/ 881 h 888"/>
                    <a:gd name="T50" fmla="*/ 187 w 495"/>
                    <a:gd name="T51" fmla="*/ 886 h 888"/>
                    <a:gd name="T52" fmla="*/ 194 w 495"/>
                    <a:gd name="T53" fmla="*/ 888 h 888"/>
                    <a:gd name="T54" fmla="*/ 211 w 495"/>
                    <a:gd name="T55" fmla="*/ 883 h 888"/>
                    <a:gd name="T56" fmla="*/ 223 w 495"/>
                    <a:gd name="T57" fmla="*/ 876 h 888"/>
                    <a:gd name="T58" fmla="*/ 233 w 495"/>
                    <a:gd name="T59" fmla="*/ 861 h 888"/>
                    <a:gd name="T60" fmla="*/ 235 w 495"/>
                    <a:gd name="T61" fmla="*/ 847 h 888"/>
                    <a:gd name="T62" fmla="*/ 260 w 495"/>
                    <a:gd name="T63" fmla="*/ 527 h 888"/>
                    <a:gd name="T64" fmla="*/ 260 w 495"/>
                    <a:gd name="T65" fmla="*/ 847 h 888"/>
                    <a:gd name="T66" fmla="*/ 264 w 495"/>
                    <a:gd name="T67" fmla="*/ 861 h 888"/>
                    <a:gd name="T68" fmla="*/ 272 w 495"/>
                    <a:gd name="T69" fmla="*/ 876 h 888"/>
                    <a:gd name="T70" fmla="*/ 286 w 495"/>
                    <a:gd name="T71" fmla="*/ 883 h 888"/>
                    <a:gd name="T72" fmla="*/ 301 w 495"/>
                    <a:gd name="T73" fmla="*/ 888 h 888"/>
                    <a:gd name="T74" fmla="*/ 311 w 495"/>
                    <a:gd name="T75" fmla="*/ 886 h 888"/>
                    <a:gd name="T76" fmla="*/ 325 w 495"/>
                    <a:gd name="T77" fmla="*/ 881 h 888"/>
                    <a:gd name="T78" fmla="*/ 335 w 495"/>
                    <a:gd name="T79" fmla="*/ 869 h 888"/>
                    <a:gd name="T80" fmla="*/ 342 w 495"/>
                    <a:gd name="T81" fmla="*/ 854 h 888"/>
                    <a:gd name="T82" fmla="*/ 342 w 495"/>
                    <a:gd name="T83" fmla="*/ 527 h 888"/>
                    <a:gd name="T84" fmla="*/ 340 w 495"/>
                    <a:gd name="T85" fmla="*/ 124 h 888"/>
                    <a:gd name="T86" fmla="*/ 345 w 495"/>
                    <a:gd name="T87" fmla="*/ 124 h 888"/>
                    <a:gd name="T88" fmla="*/ 427 w 495"/>
                    <a:gd name="T89" fmla="*/ 349 h 888"/>
                    <a:gd name="T90" fmla="*/ 429 w 495"/>
                    <a:gd name="T91" fmla="*/ 357 h 888"/>
                    <a:gd name="T92" fmla="*/ 444 w 495"/>
                    <a:gd name="T93" fmla="*/ 371 h 888"/>
                    <a:gd name="T94" fmla="*/ 463 w 495"/>
                    <a:gd name="T95" fmla="*/ 374 h 888"/>
                    <a:gd name="T96" fmla="*/ 471 w 495"/>
                    <a:gd name="T97" fmla="*/ 371 h 888"/>
                    <a:gd name="T98" fmla="*/ 483 w 495"/>
                    <a:gd name="T99" fmla="*/ 364 h 888"/>
                    <a:gd name="T100" fmla="*/ 495 w 495"/>
                    <a:gd name="T101" fmla="*/ 340 h 888"/>
                    <a:gd name="T102" fmla="*/ 495 w 495"/>
                    <a:gd name="T103" fmla="*/ 328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5" h="888">
                      <a:moveTo>
                        <a:pt x="495" y="328"/>
                      </a:moveTo>
                      <a:lnTo>
                        <a:pt x="403" y="53"/>
                      </a:lnTo>
                      <a:lnTo>
                        <a:pt x="403" y="53"/>
                      </a:lnTo>
                      <a:lnTo>
                        <a:pt x="400" y="41"/>
                      </a:lnTo>
                      <a:lnTo>
                        <a:pt x="398" y="32"/>
                      </a:lnTo>
                      <a:lnTo>
                        <a:pt x="391" y="22"/>
                      </a:lnTo>
                      <a:lnTo>
                        <a:pt x="386" y="15"/>
                      </a:lnTo>
                      <a:lnTo>
                        <a:pt x="376" y="10"/>
                      </a:lnTo>
                      <a:lnTo>
                        <a:pt x="366" y="5"/>
                      </a:lnTo>
                      <a:lnTo>
                        <a:pt x="357" y="0"/>
                      </a:lnTo>
                      <a:lnTo>
                        <a:pt x="345" y="0"/>
                      </a:lnTo>
                      <a:lnTo>
                        <a:pt x="146" y="0"/>
                      </a:lnTo>
                      <a:lnTo>
                        <a:pt x="146" y="0"/>
                      </a:lnTo>
                      <a:lnTo>
                        <a:pt x="131" y="3"/>
                      </a:lnTo>
                      <a:lnTo>
                        <a:pt x="116" y="7"/>
                      </a:lnTo>
                      <a:lnTo>
                        <a:pt x="104" y="17"/>
                      </a:lnTo>
                      <a:lnTo>
                        <a:pt x="97" y="27"/>
                      </a:lnTo>
                      <a:lnTo>
                        <a:pt x="97" y="27"/>
                      </a:lnTo>
                      <a:lnTo>
                        <a:pt x="92" y="39"/>
                      </a:lnTo>
                      <a:lnTo>
                        <a:pt x="90" y="39"/>
                      </a:lnTo>
                      <a:lnTo>
                        <a:pt x="90" y="39"/>
                      </a:lnTo>
                      <a:lnTo>
                        <a:pt x="90" y="44"/>
                      </a:lnTo>
                      <a:lnTo>
                        <a:pt x="0" y="328"/>
                      </a:lnTo>
                      <a:lnTo>
                        <a:pt x="0" y="328"/>
                      </a:lnTo>
                      <a:lnTo>
                        <a:pt x="0" y="335"/>
                      </a:lnTo>
                      <a:lnTo>
                        <a:pt x="0" y="342"/>
                      </a:lnTo>
                      <a:lnTo>
                        <a:pt x="2" y="354"/>
                      </a:lnTo>
                      <a:lnTo>
                        <a:pt x="12" y="366"/>
                      </a:lnTo>
                      <a:lnTo>
                        <a:pt x="17" y="371"/>
                      </a:lnTo>
                      <a:lnTo>
                        <a:pt x="24" y="374"/>
                      </a:lnTo>
                      <a:lnTo>
                        <a:pt x="24" y="374"/>
                      </a:lnTo>
                      <a:lnTo>
                        <a:pt x="32" y="374"/>
                      </a:lnTo>
                      <a:lnTo>
                        <a:pt x="39" y="374"/>
                      </a:lnTo>
                      <a:lnTo>
                        <a:pt x="51" y="371"/>
                      </a:lnTo>
                      <a:lnTo>
                        <a:pt x="61" y="362"/>
                      </a:lnTo>
                      <a:lnTo>
                        <a:pt x="66" y="357"/>
                      </a:lnTo>
                      <a:lnTo>
                        <a:pt x="68" y="349"/>
                      </a:lnTo>
                      <a:lnTo>
                        <a:pt x="138" y="124"/>
                      </a:lnTo>
                      <a:lnTo>
                        <a:pt x="138" y="124"/>
                      </a:lnTo>
                      <a:lnTo>
                        <a:pt x="146" y="124"/>
                      </a:lnTo>
                      <a:lnTo>
                        <a:pt x="153" y="124"/>
                      </a:lnTo>
                      <a:lnTo>
                        <a:pt x="46" y="527"/>
                      </a:lnTo>
                      <a:lnTo>
                        <a:pt x="155" y="527"/>
                      </a:lnTo>
                      <a:lnTo>
                        <a:pt x="155" y="847"/>
                      </a:lnTo>
                      <a:lnTo>
                        <a:pt x="155" y="847"/>
                      </a:lnTo>
                      <a:lnTo>
                        <a:pt x="155" y="854"/>
                      </a:lnTo>
                      <a:lnTo>
                        <a:pt x="158" y="861"/>
                      </a:lnTo>
                      <a:lnTo>
                        <a:pt x="160" y="869"/>
                      </a:lnTo>
                      <a:lnTo>
                        <a:pt x="167" y="876"/>
                      </a:lnTo>
                      <a:lnTo>
                        <a:pt x="172" y="881"/>
                      </a:lnTo>
                      <a:lnTo>
                        <a:pt x="180" y="883"/>
                      </a:lnTo>
                      <a:lnTo>
                        <a:pt x="187" y="886"/>
                      </a:lnTo>
                      <a:lnTo>
                        <a:pt x="194" y="888"/>
                      </a:lnTo>
                      <a:lnTo>
                        <a:pt x="194" y="888"/>
                      </a:lnTo>
                      <a:lnTo>
                        <a:pt x="204" y="886"/>
                      </a:lnTo>
                      <a:lnTo>
                        <a:pt x="211" y="883"/>
                      </a:lnTo>
                      <a:lnTo>
                        <a:pt x="218" y="881"/>
                      </a:lnTo>
                      <a:lnTo>
                        <a:pt x="223" y="876"/>
                      </a:lnTo>
                      <a:lnTo>
                        <a:pt x="231" y="869"/>
                      </a:lnTo>
                      <a:lnTo>
                        <a:pt x="233" y="861"/>
                      </a:lnTo>
                      <a:lnTo>
                        <a:pt x="235" y="854"/>
                      </a:lnTo>
                      <a:lnTo>
                        <a:pt x="235" y="847"/>
                      </a:lnTo>
                      <a:lnTo>
                        <a:pt x="235" y="527"/>
                      </a:lnTo>
                      <a:lnTo>
                        <a:pt x="260" y="527"/>
                      </a:lnTo>
                      <a:lnTo>
                        <a:pt x="260" y="847"/>
                      </a:lnTo>
                      <a:lnTo>
                        <a:pt x="260" y="847"/>
                      </a:lnTo>
                      <a:lnTo>
                        <a:pt x="262" y="854"/>
                      </a:lnTo>
                      <a:lnTo>
                        <a:pt x="264" y="861"/>
                      </a:lnTo>
                      <a:lnTo>
                        <a:pt x="267" y="869"/>
                      </a:lnTo>
                      <a:lnTo>
                        <a:pt x="272" y="876"/>
                      </a:lnTo>
                      <a:lnTo>
                        <a:pt x="279" y="881"/>
                      </a:lnTo>
                      <a:lnTo>
                        <a:pt x="286" y="883"/>
                      </a:lnTo>
                      <a:lnTo>
                        <a:pt x="294" y="886"/>
                      </a:lnTo>
                      <a:lnTo>
                        <a:pt x="301" y="888"/>
                      </a:lnTo>
                      <a:lnTo>
                        <a:pt x="301" y="888"/>
                      </a:lnTo>
                      <a:lnTo>
                        <a:pt x="311" y="886"/>
                      </a:lnTo>
                      <a:lnTo>
                        <a:pt x="318" y="883"/>
                      </a:lnTo>
                      <a:lnTo>
                        <a:pt x="325" y="881"/>
                      </a:lnTo>
                      <a:lnTo>
                        <a:pt x="330" y="876"/>
                      </a:lnTo>
                      <a:lnTo>
                        <a:pt x="335" y="869"/>
                      </a:lnTo>
                      <a:lnTo>
                        <a:pt x="340" y="861"/>
                      </a:lnTo>
                      <a:lnTo>
                        <a:pt x="342" y="854"/>
                      </a:lnTo>
                      <a:lnTo>
                        <a:pt x="342" y="847"/>
                      </a:lnTo>
                      <a:lnTo>
                        <a:pt x="342" y="527"/>
                      </a:lnTo>
                      <a:lnTo>
                        <a:pt x="451" y="527"/>
                      </a:lnTo>
                      <a:lnTo>
                        <a:pt x="340" y="124"/>
                      </a:lnTo>
                      <a:lnTo>
                        <a:pt x="345" y="124"/>
                      </a:lnTo>
                      <a:lnTo>
                        <a:pt x="345" y="124"/>
                      </a:lnTo>
                      <a:lnTo>
                        <a:pt x="352" y="124"/>
                      </a:lnTo>
                      <a:lnTo>
                        <a:pt x="427" y="349"/>
                      </a:lnTo>
                      <a:lnTo>
                        <a:pt x="427" y="349"/>
                      </a:lnTo>
                      <a:lnTo>
                        <a:pt x="429" y="357"/>
                      </a:lnTo>
                      <a:lnTo>
                        <a:pt x="434" y="362"/>
                      </a:lnTo>
                      <a:lnTo>
                        <a:pt x="444" y="371"/>
                      </a:lnTo>
                      <a:lnTo>
                        <a:pt x="459" y="374"/>
                      </a:lnTo>
                      <a:lnTo>
                        <a:pt x="463" y="374"/>
                      </a:lnTo>
                      <a:lnTo>
                        <a:pt x="471" y="371"/>
                      </a:lnTo>
                      <a:lnTo>
                        <a:pt x="471" y="371"/>
                      </a:lnTo>
                      <a:lnTo>
                        <a:pt x="478" y="369"/>
                      </a:lnTo>
                      <a:lnTo>
                        <a:pt x="483" y="364"/>
                      </a:lnTo>
                      <a:lnTo>
                        <a:pt x="493" y="354"/>
                      </a:lnTo>
                      <a:lnTo>
                        <a:pt x="495" y="340"/>
                      </a:lnTo>
                      <a:lnTo>
                        <a:pt x="495" y="332"/>
                      </a:lnTo>
                      <a:lnTo>
                        <a:pt x="495" y="328"/>
                      </a:lnTo>
                      <a:lnTo>
                        <a:pt x="495" y="3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23" name="组合 122"/>
              <p:cNvGrpSpPr/>
              <p:nvPr/>
            </p:nvGrpSpPr>
            <p:grpSpPr>
              <a:xfrm>
                <a:off x="2338337" y="4155926"/>
                <a:ext cx="294343" cy="643391"/>
                <a:chOff x="4421673" y="2233518"/>
                <a:chExt cx="785812" cy="1717675"/>
              </a:xfrm>
              <a:grpFill/>
            </p:grpSpPr>
            <p:sp>
              <p:nvSpPr>
                <p:cNvPr id="127" name="Freeform 5"/>
                <p:cNvSpPr/>
                <p:nvPr/>
              </p:nvSpPr>
              <p:spPr bwMode="auto">
                <a:xfrm>
                  <a:off x="4683610" y="2233518"/>
                  <a:ext cx="254000" cy="258763"/>
                </a:xfrm>
                <a:custGeom>
                  <a:avLst/>
                  <a:gdLst>
                    <a:gd name="T0" fmla="*/ 80 w 160"/>
                    <a:gd name="T1" fmla="*/ 163 h 163"/>
                    <a:gd name="T2" fmla="*/ 80 w 160"/>
                    <a:gd name="T3" fmla="*/ 163 h 163"/>
                    <a:gd name="T4" fmla="*/ 95 w 160"/>
                    <a:gd name="T5" fmla="*/ 160 h 163"/>
                    <a:gd name="T6" fmla="*/ 112 w 160"/>
                    <a:gd name="T7" fmla="*/ 155 h 163"/>
                    <a:gd name="T8" fmla="*/ 124 w 160"/>
                    <a:gd name="T9" fmla="*/ 148 h 163"/>
                    <a:gd name="T10" fmla="*/ 136 w 160"/>
                    <a:gd name="T11" fmla="*/ 138 h 163"/>
                    <a:gd name="T12" fmla="*/ 146 w 160"/>
                    <a:gd name="T13" fmla="*/ 126 h 163"/>
                    <a:gd name="T14" fmla="*/ 153 w 160"/>
                    <a:gd name="T15" fmla="*/ 112 h 163"/>
                    <a:gd name="T16" fmla="*/ 158 w 160"/>
                    <a:gd name="T17" fmla="*/ 97 h 163"/>
                    <a:gd name="T18" fmla="*/ 160 w 160"/>
                    <a:gd name="T19" fmla="*/ 80 h 163"/>
                    <a:gd name="T20" fmla="*/ 160 w 160"/>
                    <a:gd name="T21" fmla="*/ 80 h 163"/>
                    <a:gd name="T22" fmla="*/ 158 w 160"/>
                    <a:gd name="T23" fmla="*/ 66 h 163"/>
                    <a:gd name="T24" fmla="*/ 153 w 160"/>
                    <a:gd name="T25" fmla="*/ 49 h 163"/>
                    <a:gd name="T26" fmla="*/ 146 w 160"/>
                    <a:gd name="T27" fmla="*/ 36 h 163"/>
                    <a:gd name="T28" fmla="*/ 136 w 160"/>
                    <a:gd name="T29" fmla="*/ 24 h 163"/>
                    <a:gd name="T30" fmla="*/ 124 w 160"/>
                    <a:gd name="T31" fmla="*/ 15 h 163"/>
                    <a:gd name="T32" fmla="*/ 112 w 160"/>
                    <a:gd name="T33" fmla="*/ 7 h 163"/>
                    <a:gd name="T34" fmla="*/ 95 w 160"/>
                    <a:gd name="T35" fmla="*/ 2 h 163"/>
                    <a:gd name="T36" fmla="*/ 80 w 160"/>
                    <a:gd name="T37" fmla="*/ 0 h 163"/>
                    <a:gd name="T38" fmla="*/ 80 w 160"/>
                    <a:gd name="T39" fmla="*/ 0 h 163"/>
                    <a:gd name="T40" fmla="*/ 63 w 160"/>
                    <a:gd name="T41" fmla="*/ 2 h 163"/>
                    <a:gd name="T42" fmla="*/ 49 w 160"/>
                    <a:gd name="T43" fmla="*/ 7 h 163"/>
                    <a:gd name="T44" fmla="*/ 34 w 160"/>
                    <a:gd name="T45" fmla="*/ 15 h 163"/>
                    <a:gd name="T46" fmla="*/ 22 w 160"/>
                    <a:gd name="T47" fmla="*/ 24 h 163"/>
                    <a:gd name="T48" fmla="*/ 12 w 160"/>
                    <a:gd name="T49" fmla="*/ 36 h 163"/>
                    <a:gd name="T50" fmla="*/ 5 w 160"/>
                    <a:gd name="T51" fmla="*/ 49 h 163"/>
                    <a:gd name="T52" fmla="*/ 0 w 160"/>
                    <a:gd name="T53" fmla="*/ 66 h 163"/>
                    <a:gd name="T54" fmla="*/ 0 w 160"/>
                    <a:gd name="T55" fmla="*/ 80 h 163"/>
                    <a:gd name="T56" fmla="*/ 0 w 160"/>
                    <a:gd name="T57" fmla="*/ 80 h 163"/>
                    <a:gd name="T58" fmla="*/ 0 w 160"/>
                    <a:gd name="T59" fmla="*/ 97 h 163"/>
                    <a:gd name="T60" fmla="*/ 5 w 160"/>
                    <a:gd name="T61" fmla="*/ 112 h 163"/>
                    <a:gd name="T62" fmla="*/ 12 w 160"/>
                    <a:gd name="T63" fmla="*/ 126 h 163"/>
                    <a:gd name="T64" fmla="*/ 22 w 160"/>
                    <a:gd name="T65" fmla="*/ 138 h 163"/>
                    <a:gd name="T66" fmla="*/ 34 w 160"/>
                    <a:gd name="T67" fmla="*/ 148 h 163"/>
                    <a:gd name="T68" fmla="*/ 49 w 160"/>
                    <a:gd name="T69" fmla="*/ 155 h 163"/>
                    <a:gd name="T70" fmla="*/ 63 w 160"/>
                    <a:gd name="T71" fmla="*/ 160 h 163"/>
                    <a:gd name="T72" fmla="*/ 80 w 160"/>
                    <a:gd name="T73" fmla="*/ 163 h 163"/>
                    <a:gd name="T74" fmla="*/ 80 w 160"/>
                    <a:gd name="T75"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0" h="163">
                      <a:moveTo>
                        <a:pt x="80" y="163"/>
                      </a:moveTo>
                      <a:lnTo>
                        <a:pt x="80" y="163"/>
                      </a:lnTo>
                      <a:lnTo>
                        <a:pt x="95" y="160"/>
                      </a:lnTo>
                      <a:lnTo>
                        <a:pt x="112" y="155"/>
                      </a:lnTo>
                      <a:lnTo>
                        <a:pt x="124" y="148"/>
                      </a:lnTo>
                      <a:lnTo>
                        <a:pt x="136" y="138"/>
                      </a:lnTo>
                      <a:lnTo>
                        <a:pt x="146" y="126"/>
                      </a:lnTo>
                      <a:lnTo>
                        <a:pt x="153" y="112"/>
                      </a:lnTo>
                      <a:lnTo>
                        <a:pt x="158" y="97"/>
                      </a:lnTo>
                      <a:lnTo>
                        <a:pt x="160" y="80"/>
                      </a:lnTo>
                      <a:lnTo>
                        <a:pt x="160" y="80"/>
                      </a:lnTo>
                      <a:lnTo>
                        <a:pt x="158" y="66"/>
                      </a:lnTo>
                      <a:lnTo>
                        <a:pt x="153" y="49"/>
                      </a:lnTo>
                      <a:lnTo>
                        <a:pt x="146" y="36"/>
                      </a:lnTo>
                      <a:lnTo>
                        <a:pt x="136" y="24"/>
                      </a:lnTo>
                      <a:lnTo>
                        <a:pt x="124" y="15"/>
                      </a:lnTo>
                      <a:lnTo>
                        <a:pt x="112" y="7"/>
                      </a:lnTo>
                      <a:lnTo>
                        <a:pt x="95" y="2"/>
                      </a:lnTo>
                      <a:lnTo>
                        <a:pt x="80" y="0"/>
                      </a:lnTo>
                      <a:lnTo>
                        <a:pt x="80" y="0"/>
                      </a:lnTo>
                      <a:lnTo>
                        <a:pt x="63" y="2"/>
                      </a:lnTo>
                      <a:lnTo>
                        <a:pt x="49" y="7"/>
                      </a:lnTo>
                      <a:lnTo>
                        <a:pt x="34" y="15"/>
                      </a:lnTo>
                      <a:lnTo>
                        <a:pt x="22" y="24"/>
                      </a:lnTo>
                      <a:lnTo>
                        <a:pt x="12" y="36"/>
                      </a:lnTo>
                      <a:lnTo>
                        <a:pt x="5" y="49"/>
                      </a:lnTo>
                      <a:lnTo>
                        <a:pt x="0" y="66"/>
                      </a:lnTo>
                      <a:lnTo>
                        <a:pt x="0" y="80"/>
                      </a:lnTo>
                      <a:lnTo>
                        <a:pt x="0" y="80"/>
                      </a:lnTo>
                      <a:lnTo>
                        <a:pt x="0" y="97"/>
                      </a:lnTo>
                      <a:lnTo>
                        <a:pt x="5" y="112"/>
                      </a:lnTo>
                      <a:lnTo>
                        <a:pt x="12" y="126"/>
                      </a:lnTo>
                      <a:lnTo>
                        <a:pt x="22" y="138"/>
                      </a:lnTo>
                      <a:lnTo>
                        <a:pt x="34" y="148"/>
                      </a:lnTo>
                      <a:lnTo>
                        <a:pt x="49" y="155"/>
                      </a:lnTo>
                      <a:lnTo>
                        <a:pt x="63" y="160"/>
                      </a:lnTo>
                      <a:lnTo>
                        <a:pt x="80" y="163"/>
                      </a:lnTo>
                      <a:lnTo>
                        <a:pt x="80" y="1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6"/>
                <p:cNvSpPr/>
                <p:nvPr/>
              </p:nvSpPr>
              <p:spPr bwMode="auto">
                <a:xfrm>
                  <a:off x="4421673" y="2541493"/>
                  <a:ext cx="785812" cy="1409700"/>
                </a:xfrm>
                <a:custGeom>
                  <a:avLst/>
                  <a:gdLst>
                    <a:gd name="T0" fmla="*/ 403 w 495"/>
                    <a:gd name="T1" fmla="*/ 53 h 888"/>
                    <a:gd name="T2" fmla="*/ 400 w 495"/>
                    <a:gd name="T3" fmla="*/ 41 h 888"/>
                    <a:gd name="T4" fmla="*/ 391 w 495"/>
                    <a:gd name="T5" fmla="*/ 22 h 888"/>
                    <a:gd name="T6" fmla="*/ 376 w 495"/>
                    <a:gd name="T7" fmla="*/ 10 h 888"/>
                    <a:gd name="T8" fmla="*/ 357 w 495"/>
                    <a:gd name="T9" fmla="*/ 0 h 888"/>
                    <a:gd name="T10" fmla="*/ 146 w 495"/>
                    <a:gd name="T11" fmla="*/ 0 h 888"/>
                    <a:gd name="T12" fmla="*/ 131 w 495"/>
                    <a:gd name="T13" fmla="*/ 3 h 888"/>
                    <a:gd name="T14" fmla="*/ 104 w 495"/>
                    <a:gd name="T15" fmla="*/ 17 h 888"/>
                    <a:gd name="T16" fmla="*/ 97 w 495"/>
                    <a:gd name="T17" fmla="*/ 27 h 888"/>
                    <a:gd name="T18" fmla="*/ 90 w 495"/>
                    <a:gd name="T19" fmla="*/ 39 h 888"/>
                    <a:gd name="T20" fmla="*/ 90 w 495"/>
                    <a:gd name="T21" fmla="*/ 44 h 888"/>
                    <a:gd name="T22" fmla="*/ 0 w 495"/>
                    <a:gd name="T23" fmla="*/ 328 h 888"/>
                    <a:gd name="T24" fmla="*/ 0 w 495"/>
                    <a:gd name="T25" fmla="*/ 342 h 888"/>
                    <a:gd name="T26" fmla="*/ 12 w 495"/>
                    <a:gd name="T27" fmla="*/ 366 h 888"/>
                    <a:gd name="T28" fmla="*/ 24 w 495"/>
                    <a:gd name="T29" fmla="*/ 374 h 888"/>
                    <a:gd name="T30" fmla="*/ 32 w 495"/>
                    <a:gd name="T31" fmla="*/ 374 h 888"/>
                    <a:gd name="T32" fmla="*/ 51 w 495"/>
                    <a:gd name="T33" fmla="*/ 371 h 888"/>
                    <a:gd name="T34" fmla="*/ 66 w 495"/>
                    <a:gd name="T35" fmla="*/ 357 h 888"/>
                    <a:gd name="T36" fmla="*/ 138 w 495"/>
                    <a:gd name="T37" fmla="*/ 124 h 888"/>
                    <a:gd name="T38" fmla="*/ 146 w 495"/>
                    <a:gd name="T39" fmla="*/ 124 h 888"/>
                    <a:gd name="T40" fmla="*/ 46 w 495"/>
                    <a:gd name="T41" fmla="*/ 527 h 888"/>
                    <a:gd name="T42" fmla="*/ 155 w 495"/>
                    <a:gd name="T43" fmla="*/ 847 h 888"/>
                    <a:gd name="T44" fmla="*/ 155 w 495"/>
                    <a:gd name="T45" fmla="*/ 854 h 888"/>
                    <a:gd name="T46" fmla="*/ 160 w 495"/>
                    <a:gd name="T47" fmla="*/ 869 h 888"/>
                    <a:gd name="T48" fmla="*/ 172 w 495"/>
                    <a:gd name="T49" fmla="*/ 881 h 888"/>
                    <a:gd name="T50" fmla="*/ 187 w 495"/>
                    <a:gd name="T51" fmla="*/ 886 h 888"/>
                    <a:gd name="T52" fmla="*/ 194 w 495"/>
                    <a:gd name="T53" fmla="*/ 888 h 888"/>
                    <a:gd name="T54" fmla="*/ 211 w 495"/>
                    <a:gd name="T55" fmla="*/ 883 h 888"/>
                    <a:gd name="T56" fmla="*/ 223 w 495"/>
                    <a:gd name="T57" fmla="*/ 876 h 888"/>
                    <a:gd name="T58" fmla="*/ 233 w 495"/>
                    <a:gd name="T59" fmla="*/ 861 h 888"/>
                    <a:gd name="T60" fmla="*/ 235 w 495"/>
                    <a:gd name="T61" fmla="*/ 847 h 888"/>
                    <a:gd name="T62" fmla="*/ 260 w 495"/>
                    <a:gd name="T63" fmla="*/ 527 h 888"/>
                    <a:gd name="T64" fmla="*/ 260 w 495"/>
                    <a:gd name="T65" fmla="*/ 847 h 888"/>
                    <a:gd name="T66" fmla="*/ 264 w 495"/>
                    <a:gd name="T67" fmla="*/ 861 h 888"/>
                    <a:gd name="T68" fmla="*/ 272 w 495"/>
                    <a:gd name="T69" fmla="*/ 876 h 888"/>
                    <a:gd name="T70" fmla="*/ 286 w 495"/>
                    <a:gd name="T71" fmla="*/ 883 h 888"/>
                    <a:gd name="T72" fmla="*/ 301 w 495"/>
                    <a:gd name="T73" fmla="*/ 888 h 888"/>
                    <a:gd name="T74" fmla="*/ 311 w 495"/>
                    <a:gd name="T75" fmla="*/ 886 h 888"/>
                    <a:gd name="T76" fmla="*/ 325 w 495"/>
                    <a:gd name="T77" fmla="*/ 881 h 888"/>
                    <a:gd name="T78" fmla="*/ 335 w 495"/>
                    <a:gd name="T79" fmla="*/ 869 h 888"/>
                    <a:gd name="T80" fmla="*/ 342 w 495"/>
                    <a:gd name="T81" fmla="*/ 854 h 888"/>
                    <a:gd name="T82" fmla="*/ 342 w 495"/>
                    <a:gd name="T83" fmla="*/ 527 h 888"/>
                    <a:gd name="T84" fmla="*/ 340 w 495"/>
                    <a:gd name="T85" fmla="*/ 124 h 888"/>
                    <a:gd name="T86" fmla="*/ 345 w 495"/>
                    <a:gd name="T87" fmla="*/ 124 h 888"/>
                    <a:gd name="T88" fmla="*/ 427 w 495"/>
                    <a:gd name="T89" fmla="*/ 349 h 888"/>
                    <a:gd name="T90" fmla="*/ 429 w 495"/>
                    <a:gd name="T91" fmla="*/ 357 h 888"/>
                    <a:gd name="T92" fmla="*/ 444 w 495"/>
                    <a:gd name="T93" fmla="*/ 371 h 888"/>
                    <a:gd name="T94" fmla="*/ 463 w 495"/>
                    <a:gd name="T95" fmla="*/ 374 h 888"/>
                    <a:gd name="T96" fmla="*/ 471 w 495"/>
                    <a:gd name="T97" fmla="*/ 371 h 888"/>
                    <a:gd name="T98" fmla="*/ 483 w 495"/>
                    <a:gd name="T99" fmla="*/ 364 h 888"/>
                    <a:gd name="T100" fmla="*/ 495 w 495"/>
                    <a:gd name="T101" fmla="*/ 340 h 888"/>
                    <a:gd name="T102" fmla="*/ 495 w 495"/>
                    <a:gd name="T103" fmla="*/ 328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5" h="888">
                      <a:moveTo>
                        <a:pt x="495" y="328"/>
                      </a:moveTo>
                      <a:lnTo>
                        <a:pt x="403" y="53"/>
                      </a:lnTo>
                      <a:lnTo>
                        <a:pt x="403" y="53"/>
                      </a:lnTo>
                      <a:lnTo>
                        <a:pt x="400" y="41"/>
                      </a:lnTo>
                      <a:lnTo>
                        <a:pt x="398" y="32"/>
                      </a:lnTo>
                      <a:lnTo>
                        <a:pt x="391" y="22"/>
                      </a:lnTo>
                      <a:lnTo>
                        <a:pt x="386" y="15"/>
                      </a:lnTo>
                      <a:lnTo>
                        <a:pt x="376" y="10"/>
                      </a:lnTo>
                      <a:lnTo>
                        <a:pt x="366" y="5"/>
                      </a:lnTo>
                      <a:lnTo>
                        <a:pt x="357" y="0"/>
                      </a:lnTo>
                      <a:lnTo>
                        <a:pt x="345" y="0"/>
                      </a:lnTo>
                      <a:lnTo>
                        <a:pt x="146" y="0"/>
                      </a:lnTo>
                      <a:lnTo>
                        <a:pt x="146" y="0"/>
                      </a:lnTo>
                      <a:lnTo>
                        <a:pt x="131" y="3"/>
                      </a:lnTo>
                      <a:lnTo>
                        <a:pt x="116" y="7"/>
                      </a:lnTo>
                      <a:lnTo>
                        <a:pt x="104" y="17"/>
                      </a:lnTo>
                      <a:lnTo>
                        <a:pt x="97" y="27"/>
                      </a:lnTo>
                      <a:lnTo>
                        <a:pt x="97" y="27"/>
                      </a:lnTo>
                      <a:lnTo>
                        <a:pt x="92" y="39"/>
                      </a:lnTo>
                      <a:lnTo>
                        <a:pt x="90" y="39"/>
                      </a:lnTo>
                      <a:lnTo>
                        <a:pt x="90" y="39"/>
                      </a:lnTo>
                      <a:lnTo>
                        <a:pt x="90" y="44"/>
                      </a:lnTo>
                      <a:lnTo>
                        <a:pt x="0" y="328"/>
                      </a:lnTo>
                      <a:lnTo>
                        <a:pt x="0" y="328"/>
                      </a:lnTo>
                      <a:lnTo>
                        <a:pt x="0" y="335"/>
                      </a:lnTo>
                      <a:lnTo>
                        <a:pt x="0" y="342"/>
                      </a:lnTo>
                      <a:lnTo>
                        <a:pt x="2" y="354"/>
                      </a:lnTo>
                      <a:lnTo>
                        <a:pt x="12" y="366"/>
                      </a:lnTo>
                      <a:lnTo>
                        <a:pt x="17" y="371"/>
                      </a:lnTo>
                      <a:lnTo>
                        <a:pt x="24" y="374"/>
                      </a:lnTo>
                      <a:lnTo>
                        <a:pt x="24" y="374"/>
                      </a:lnTo>
                      <a:lnTo>
                        <a:pt x="32" y="374"/>
                      </a:lnTo>
                      <a:lnTo>
                        <a:pt x="39" y="374"/>
                      </a:lnTo>
                      <a:lnTo>
                        <a:pt x="51" y="371"/>
                      </a:lnTo>
                      <a:lnTo>
                        <a:pt x="61" y="362"/>
                      </a:lnTo>
                      <a:lnTo>
                        <a:pt x="66" y="357"/>
                      </a:lnTo>
                      <a:lnTo>
                        <a:pt x="68" y="349"/>
                      </a:lnTo>
                      <a:lnTo>
                        <a:pt x="138" y="124"/>
                      </a:lnTo>
                      <a:lnTo>
                        <a:pt x="138" y="124"/>
                      </a:lnTo>
                      <a:lnTo>
                        <a:pt x="146" y="124"/>
                      </a:lnTo>
                      <a:lnTo>
                        <a:pt x="153" y="124"/>
                      </a:lnTo>
                      <a:lnTo>
                        <a:pt x="46" y="527"/>
                      </a:lnTo>
                      <a:lnTo>
                        <a:pt x="155" y="527"/>
                      </a:lnTo>
                      <a:lnTo>
                        <a:pt x="155" y="847"/>
                      </a:lnTo>
                      <a:lnTo>
                        <a:pt x="155" y="847"/>
                      </a:lnTo>
                      <a:lnTo>
                        <a:pt x="155" y="854"/>
                      </a:lnTo>
                      <a:lnTo>
                        <a:pt x="158" y="861"/>
                      </a:lnTo>
                      <a:lnTo>
                        <a:pt x="160" y="869"/>
                      </a:lnTo>
                      <a:lnTo>
                        <a:pt x="167" y="876"/>
                      </a:lnTo>
                      <a:lnTo>
                        <a:pt x="172" y="881"/>
                      </a:lnTo>
                      <a:lnTo>
                        <a:pt x="180" y="883"/>
                      </a:lnTo>
                      <a:lnTo>
                        <a:pt x="187" y="886"/>
                      </a:lnTo>
                      <a:lnTo>
                        <a:pt x="194" y="888"/>
                      </a:lnTo>
                      <a:lnTo>
                        <a:pt x="194" y="888"/>
                      </a:lnTo>
                      <a:lnTo>
                        <a:pt x="204" y="886"/>
                      </a:lnTo>
                      <a:lnTo>
                        <a:pt x="211" y="883"/>
                      </a:lnTo>
                      <a:lnTo>
                        <a:pt x="218" y="881"/>
                      </a:lnTo>
                      <a:lnTo>
                        <a:pt x="223" y="876"/>
                      </a:lnTo>
                      <a:lnTo>
                        <a:pt x="231" y="869"/>
                      </a:lnTo>
                      <a:lnTo>
                        <a:pt x="233" y="861"/>
                      </a:lnTo>
                      <a:lnTo>
                        <a:pt x="235" y="854"/>
                      </a:lnTo>
                      <a:lnTo>
                        <a:pt x="235" y="847"/>
                      </a:lnTo>
                      <a:lnTo>
                        <a:pt x="235" y="527"/>
                      </a:lnTo>
                      <a:lnTo>
                        <a:pt x="260" y="527"/>
                      </a:lnTo>
                      <a:lnTo>
                        <a:pt x="260" y="847"/>
                      </a:lnTo>
                      <a:lnTo>
                        <a:pt x="260" y="847"/>
                      </a:lnTo>
                      <a:lnTo>
                        <a:pt x="262" y="854"/>
                      </a:lnTo>
                      <a:lnTo>
                        <a:pt x="264" y="861"/>
                      </a:lnTo>
                      <a:lnTo>
                        <a:pt x="267" y="869"/>
                      </a:lnTo>
                      <a:lnTo>
                        <a:pt x="272" y="876"/>
                      </a:lnTo>
                      <a:lnTo>
                        <a:pt x="279" y="881"/>
                      </a:lnTo>
                      <a:lnTo>
                        <a:pt x="286" y="883"/>
                      </a:lnTo>
                      <a:lnTo>
                        <a:pt x="294" y="886"/>
                      </a:lnTo>
                      <a:lnTo>
                        <a:pt x="301" y="888"/>
                      </a:lnTo>
                      <a:lnTo>
                        <a:pt x="301" y="888"/>
                      </a:lnTo>
                      <a:lnTo>
                        <a:pt x="311" y="886"/>
                      </a:lnTo>
                      <a:lnTo>
                        <a:pt x="318" y="883"/>
                      </a:lnTo>
                      <a:lnTo>
                        <a:pt x="325" y="881"/>
                      </a:lnTo>
                      <a:lnTo>
                        <a:pt x="330" y="876"/>
                      </a:lnTo>
                      <a:lnTo>
                        <a:pt x="335" y="869"/>
                      </a:lnTo>
                      <a:lnTo>
                        <a:pt x="340" y="861"/>
                      </a:lnTo>
                      <a:lnTo>
                        <a:pt x="342" y="854"/>
                      </a:lnTo>
                      <a:lnTo>
                        <a:pt x="342" y="847"/>
                      </a:lnTo>
                      <a:lnTo>
                        <a:pt x="342" y="527"/>
                      </a:lnTo>
                      <a:lnTo>
                        <a:pt x="451" y="527"/>
                      </a:lnTo>
                      <a:lnTo>
                        <a:pt x="340" y="124"/>
                      </a:lnTo>
                      <a:lnTo>
                        <a:pt x="345" y="124"/>
                      </a:lnTo>
                      <a:lnTo>
                        <a:pt x="345" y="124"/>
                      </a:lnTo>
                      <a:lnTo>
                        <a:pt x="352" y="124"/>
                      </a:lnTo>
                      <a:lnTo>
                        <a:pt x="427" y="349"/>
                      </a:lnTo>
                      <a:lnTo>
                        <a:pt x="427" y="349"/>
                      </a:lnTo>
                      <a:lnTo>
                        <a:pt x="429" y="357"/>
                      </a:lnTo>
                      <a:lnTo>
                        <a:pt x="434" y="362"/>
                      </a:lnTo>
                      <a:lnTo>
                        <a:pt x="444" y="371"/>
                      </a:lnTo>
                      <a:lnTo>
                        <a:pt x="459" y="374"/>
                      </a:lnTo>
                      <a:lnTo>
                        <a:pt x="463" y="374"/>
                      </a:lnTo>
                      <a:lnTo>
                        <a:pt x="471" y="371"/>
                      </a:lnTo>
                      <a:lnTo>
                        <a:pt x="471" y="371"/>
                      </a:lnTo>
                      <a:lnTo>
                        <a:pt x="478" y="369"/>
                      </a:lnTo>
                      <a:lnTo>
                        <a:pt x="483" y="364"/>
                      </a:lnTo>
                      <a:lnTo>
                        <a:pt x="493" y="354"/>
                      </a:lnTo>
                      <a:lnTo>
                        <a:pt x="495" y="340"/>
                      </a:lnTo>
                      <a:lnTo>
                        <a:pt x="495" y="332"/>
                      </a:lnTo>
                      <a:lnTo>
                        <a:pt x="495" y="328"/>
                      </a:lnTo>
                      <a:lnTo>
                        <a:pt x="495" y="3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24" name="组合 123"/>
              <p:cNvGrpSpPr/>
              <p:nvPr/>
            </p:nvGrpSpPr>
            <p:grpSpPr>
              <a:xfrm>
                <a:off x="3165095" y="4155926"/>
                <a:ext cx="294343" cy="643391"/>
                <a:chOff x="4421673" y="2233518"/>
                <a:chExt cx="785812" cy="1717675"/>
              </a:xfrm>
              <a:grpFill/>
            </p:grpSpPr>
            <p:sp>
              <p:nvSpPr>
                <p:cNvPr id="125" name="Freeform 5"/>
                <p:cNvSpPr/>
                <p:nvPr/>
              </p:nvSpPr>
              <p:spPr bwMode="auto">
                <a:xfrm>
                  <a:off x="4683610" y="2233518"/>
                  <a:ext cx="254000" cy="258763"/>
                </a:xfrm>
                <a:custGeom>
                  <a:avLst/>
                  <a:gdLst>
                    <a:gd name="T0" fmla="*/ 80 w 160"/>
                    <a:gd name="T1" fmla="*/ 163 h 163"/>
                    <a:gd name="T2" fmla="*/ 80 w 160"/>
                    <a:gd name="T3" fmla="*/ 163 h 163"/>
                    <a:gd name="T4" fmla="*/ 95 w 160"/>
                    <a:gd name="T5" fmla="*/ 160 h 163"/>
                    <a:gd name="T6" fmla="*/ 112 w 160"/>
                    <a:gd name="T7" fmla="*/ 155 h 163"/>
                    <a:gd name="T8" fmla="*/ 124 w 160"/>
                    <a:gd name="T9" fmla="*/ 148 h 163"/>
                    <a:gd name="T10" fmla="*/ 136 w 160"/>
                    <a:gd name="T11" fmla="*/ 138 h 163"/>
                    <a:gd name="T12" fmla="*/ 146 w 160"/>
                    <a:gd name="T13" fmla="*/ 126 h 163"/>
                    <a:gd name="T14" fmla="*/ 153 w 160"/>
                    <a:gd name="T15" fmla="*/ 112 h 163"/>
                    <a:gd name="T16" fmla="*/ 158 w 160"/>
                    <a:gd name="T17" fmla="*/ 97 h 163"/>
                    <a:gd name="T18" fmla="*/ 160 w 160"/>
                    <a:gd name="T19" fmla="*/ 80 h 163"/>
                    <a:gd name="T20" fmla="*/ 160 w 160"/>
                    <a:gd name="T21" fmla="*/ 80 h 163"/>
                    <a:gd name="T22" fmla="*/ 158 w 160"/>
                    <a:gd name="T23" fmla="*/ 66 h 163"/>
                    <a:gd name="T24" fmla="*/ 153 w 160"/>
                    <a:gd name="T25" fmla="*/ 49 h 163"/>
                    <a:gd name="T26" fmla="*/ 146 w 160"/>
                    <a:gd name="T27" fmla="*/ 36 h 163"/>
                    <a:gd name="T28" fmla="*/ 136 w 160"/>
                    <a:gd name="T29" fmla="*/ 24 h 163"/>
                    <a:gd name="T30" fmla="*/ 124 w 160"/>
                    <a:gd name="T31" fmla="*/ 15 h 163"/>
                    <a:gd name="T32" fmla="*/ 112 w 160"/>
                    <a:gd name="T33" fmla="*/ 7 h 163"/>
                    <a:gd name="T34" fmla="*/ 95 w 160"/>
                    <a:gd name="T35" fmla="*/ 2 h 163"/>
                    <a:gd name="T36" fmla="*/ 80 w 160"/>
                    <a:gd name="T37" fmla="*/ 0 h 163"/>
                    <a:gd name="T38" fmla="*/ 80 w 160"/>
                    <a:gd name="T39" fmla="*/ 0 h 163"/>
                    <a:gd name="T40" fmla="*/ 63 w 160"/>
                    <a:gd name="T41" fmla="*/ 2 h 163"/>
                    <a:gd name="T42" fmla="*/ 49 w 160"/>
                    <a:gd name="T43" fmla="*/ 7 h 163"/>
                    <a:gd name="T44" fmla="*/ 34 w 160"/>
                    <a:gd name="T45" fmla="*/ 15 h 163"/>
                    <a:gd name="T46" fmla="*/ 22 w 160"/>
                    <a:gd name="T47" fmla="*/ 24 h 163"/>
                    <a:gd name="T48" fmla="*/ 12 w 160"/>
                    <a:gd name="T49" fmla="*/ 36 h 163"/>
                    <a:gd name="T50" fmla="*/ 5 w 160"/>
                    <a:gd name="T51" fmla="*/ 49 h 163"/>
                    <a:gd name="T52" fmla="*/ 0 w 160"/>
                    <a:gd name="T53" fmla="*/ 66 h 163"/>
                    <a:gd name="T54" fmla="*/ 0 w 160"/>
                    <a:gd name="T55" fmla="*/ 80 h 163"/>
                    <a:gd name="T56" fmla="*/ 0 w 160"/>
                    <a:gd name="T57" fmla="*/ 80 h 163"/>
                    <a:gd name="T58" fmla="*/ 0 w 160"/>
                    <a:gd name="T59" fmla="*/ 97 h 163"/>
                    <a:gd name="T60" fmla="*/ 5 w 160"/>
                    <a:gd name="T61" fmla="*/ 112 h 163"/>
                    <a:gd name="T62" fmla="*/ 12 w 160"/>
                    <a:gd name="T63" fmla="*/ 126 h 163"/>
                    <a:gd name="T64" fmla="*/ 22 w 160"/>
                    <a:gd name="T65" fmla="*/ 138 h 163"/>
                    <a:gd name="T66" fmla="*/ 34 w 160"/>
                    <a:gd name="T67" fmla="*/ 148 h 163"/>
                    <a:gd name="T68" fmla="*/ 49 w 160"/>
                    <a:gd name="T69" fmla="*/ 155 h 163"/>
                    <a:gd name="T70" fmla="*/ 63 w 160"/>
                    <a:gd name="T71" fmla="*/ 160 h 163"/>
                    <a:gd name="T72" fmla="*/ 80 w 160"/>
                    <a:gd name="T73" fmla="*/ 163 h 163"/>
                    <a:gd name="T74" fmla="*/ 80 w 160"/>
                    <a:gd name="T75"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0" h="163">
                      <a:moveTo>
                        <a:pt x="80" y="163"/>
                      </a:moveTo>
                      <a:lnTo>
                        <a:pt x="80" y="163"/>
                      </a:lnTo>
                      <a:lnTo>
                        <a:pt x="95" y="160"/>
                      </a:lnTo>
                      <a:lnTo>
                        <a:pt x="112" y="155"/>
                      </a:lnTo>
                      <a:lnTo>
                        <a:pt x="124" y="148"/>
                      </a:lnTo>
                      <a:lnTo>
                        <a:pt x="136" y="138"/>
                      </a:lnTo>
                      <a:lnTo>
                        <a:pt x="146" y="126"/>
                      </a:lnTo>
                      <a:lnTo>
                        <a:pt x="153" y="112"/>
                      </a:lnTo>
                      <a:lnTo>
                        <a:pt x="158" y="97"/>
                      </a:lnTo>
                      <a:lnTo>
                        <a:pt x="160" y="80"/>
                      </a:lnTo>
                      <a:lnTo>
                        <a:pt x="160" y="80"/>
                      </a:lnTo>
                      <a:lnTo>
                        <a:pt x="158" y="66"/>
                      </a:lnTo>
                      <a:lnTo>
                        <a:pt x="153" y="49"/>
                      </a:lnTo>
                      <a:lnTo>
                        <a:pt x="146" y="36"/>
                      </a:lnTo>
                      <a:lnTo>
                        <a:pt x="136" y="24"/>
                      </a:lnTo>
                      <a:lnTo>
                        <a:pt x="124" y="15"/>
                      </a:lnTo>
                      <a:lnTo>
                        <a:pt x="112" y="7"/>
                      </a:lnTo>
                      <a:lnTo>
                        <a:pt x="95" y="2"/>
                      </a:lnTo>
                      <a:lnTo>
                        <a:pt x="80" y="0"/>
                      </a:lnTo>
                      <a:lnTo>
                        <a:pt x="80" y="0"/>
                      </a:lnTo>
                      <a:lnTo>
                        <a:pt x="63" y="2"/>
                      </a:lnTo>
                      <a:lnTo>
                        <a:pt x="49" y="7"/>
                      </a:lnTo>
                      <a:lnTo>
                        <a:pt x="34" y="15"/>
                      </a:lnTo>
                      <a:lnTo>
                        <a:pt x="22" y="24"/>
                      </a:lnTo>
                      <a:lnTo>
                        <a:pt x="12" y="36"/>
                      </a:lnTo>
                      <a:lnTo>
                        <a:pt x="5" y="49"/>
                      </a:lnTo>
                      <a:lnTo>
                        <a:pt x="0" y="66"/>
                      </a:lnTo>
                      <a:lnTo>
                        <a:pt x="0" y="80"/>
                      </a:lnTo>
                      <a:lnTo>
                        <a:pt x="0" y="80"/>
                      </a:lnTo>
                      <a:lnTo>
                        <a:pt x="0" y="97"/>
                      </a:lnTo>
                      <a:lnTo>
                        <a:pt x="5" y="112"/>
                      </a:lnTo>
                      <a:lnTo>
                        <a:pt x="12" y="126"/>
                      </a:lnTo>
                      <a:lnTo>
                        <a:pt x="22" y="138"/>
                      </a:lnTo>
                      <a:lnTo>
                        <a:pt x="34" y="148"/>
                      </a:lnTo>
                      <a:lnTo>
                        <a:pt x="49" y="155"/>
                      </a:lnTo>
                      <a:lnTo>
                        <a:pt x="63" y="160"/>
                      </a:lnTo>
                      <a:lnTo>
                        <a:pt x="80" y="163"/>
                      </a:lnTo>
                      <a:lnTo>
                        <a:pt x="80" y="1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6"/>
                <p:cNvSpPr/>
                <p:nvPr/>
              </p:nvSpPr>
              <p:spPr bwMode="auto">
                <a:xfrm>
                  <a:off x="4421673" y="2541493"/>
                  <a:ext cx="785812" cy="1409700"/>
                </a:xfrm>
                <a:custGeom>
                  <a:avLst/>
                  <a:gdLst>
                    <a:gd name="T0" fmla="*/ 403 w 495"/>
                    <a:gd name="T1" fmla="*/ 53 h 888"/>
                    <a:gd name="T2" fmla="*/ 400 w 495"/>
                    <a:gd name="T3" fmla="*/ 41 h 888"/>
                    <a:gd name="T4" fmla="*/ 391 w 495"/>
                    <a:gd name="T5" fmla="*/ 22 h 888"/>
                    <a:gd name="T6" fmla="*/ 376 w 495"/>
                    <a:gd name="T7" fmla="*/ 10 h 888"/>
                    <a:gd name="T8" fmla="*/ 357 w 495"/>
                    <a:gd name="T9" fmla="*/ 0 h 888"/>
                    <a:gd name="T10" fmla="*/ 146 w 495"/>
                    <a:gd name="T11" fmla="*/ 0 h 888"/>
                    <a:gd name="T12" fmla="*/ 131 w 495"/>
                    <a:gd name="T13" fmla="*/ 3 h 888"/>
                    <a:gd name="T14" fmla="*/ 104 w 495"/>
                    <a:gd name="T15" fmla="*/ 17 h 888"/>
                    <a:gd name="T16" fmla="*/ 97 w 495"/>
                    <a:gd name="T17" fmla="*/ 27 h 888"/>
                    <a:gd name="T18" fmla="*/ 90 w 495"/>
                    <a:gd name="T19" fmla="*/ 39 h 888"/>
                    <a:gd name="T20" fmla="*/ 90 w 495"/>
                    <a:gd name="T21" fmla="*/ 44 h 888"/>
                    <a:gd name="T22" fmla="*/ 0 w 495"/>
                    <a:gd name="T23" fmla="*/ 328 h 888"/>
                    <a:gd name="T24" fmla="*/ 0 w 495"/>
                    <a:gd name="T25" fmla="*/ 342 h 888"/>
                    <a:gd name="T26" fmla="*/ 12 w 495"/>
                    <a:gd name="T27" fmla="*/ 366 h 888"/>
                    <a:gd name="T28" fmla="*/ 24 w 495"/>
                    <a:gd name="T29" fmla="*/ 374 h 888"/>
                    <a:gd name="T30" fmla="*/ 32 w 495"/>
                    <a:gd name="T31" fmla="*/ 374 h 888"/>
                    <a:gd name="T32" fmla="*/ 51 w 495"/>
                    <a:gd name="T33" fmla="*/ 371 h 888"/>
                    <a:gd name="T34" fmla="*/ 66 w 495"/>
                    <a:gd name="T35" fmla="*/ 357 h 888"/>
                    <a:gd name="T36" fmla="*/ 138 w 495"/>
                    <a:gd name="T37" fmla="*/ 124 h 888"/>
                    <a:gd name="T38" fmla="*/ 146 w 495"/>
                    <a:gd name="T39" fmla="*/ 124 h 888"/>
                    <a:gd name="T40" fmla="*/ 46 w 495"/>
                    <a:gd name="T41" fmla="*/ 527 h 888"/>
                    <a:gd name="T42" fmla="*/ 155 w 495"/>
                    <a:gd name="T43" fmla="*/ 847 h 888"/>
                    <a:gd name="T44" fmla="*/ 155 w 495"/>
                    <a:gd name="T45" fmla="*/ 854 h 888"/>
                    <a:gd name="T46" fmla="*/ 160 w 495"/>
                    <a:gd name="T47" fmla="*/ 869 h 888"/>
                    <a:gd name="T48" fmla="*/ 172 w 495"/>
                    <a:gd name="T49" fmla="*/ 881 h 888"/>
                    <a:gd name="T50" fmla="*/ 187 w 495"/>
                    <a:gd name="T51" fmla="*/ 886 h 888"/>
                    <a:gd name="T52" fmla="*/ 194 w 495"/>
                    <a:gd name="T53" fmla="*/ 888 h 888"/>
                    <a:gd name="T54" fmla="*/ 211 w 495"/>
                    <a:gd name="T55" fmla="*/ 883 h 888"/>
                    <a:gd name="T56" fmla="*/ 223 w 495"/>
                    <a:gd name="T57" fmla="*/ 876 h 888"/>
                    <a:gd name="T58" fmla="*/ 233 w 495"/>
                    <a:gd name="T59" fmla="*/ 861 h 888"/>
                    <a:gd name="T60" fmla="*/ 235 w 495"/>
                    <a:gd name="T61" fmla="*/ 847 h 888"/>
                    <a:gd name="T62" fmla="*/ 260 w 495"/>
                    <a:gd name="T63" fmla="*/ 527 h 888"/>
                    <a:gd name="T64" fmla="*/ 260 w 495"/>
                    <a:gd name="T65" fmla="*/ 847 h 888"/>
                    <a:gd name="T66" fmla="*/ 264 w 495"/>
                    <a:gd name="T67" fmla="*/ 861 h 888"/>
                    <a:gd name="T68" fmla="*/ 272 w 495"/>
                    <a:gd name="T69" fmla="*/ 876 h 888"/>
                    <a:gd name="T70" fmla="*/ 286 w 495"/>
                    <a:gd name="T71" fmla="*/ 883 h 888"/>
                    <a:gd name="T72" fmla="*/ 301 w 495"/>
                    <a:gd name="T73" fmla="*/ 888 h 888"/>
                    <a:gd name="T74" fmla="*/ 311 w 495"/>
                    <a:gd name="T75" fmla="*/ 886 h 888"/>
                    <a:gd name="T76" fmla="*/ 325 w 495"/>
                    <a:gd name="T77" fmla="*/ 881 h 888"/>
                    <a:gd name="T78" fmla="*/ 335 w 495"/>
                    <a:gd name="T79" fmla="*/ 869 h 888"/>
                    <a:gd name="T80" fmla="*/ 342 w 495"/>
                    <a:gd name="T81" fmla="*/ 854 h 888"/>
                    <a:gd name="T82" fmla="*/ 342 w 495"/>
                    <a:gd name="T83" fmla="*/ 527 h 888"/>
                    <a:gd name="T84" fmla="*/ 340 w 495"/>
                    <a:gd name="T85" fmla="*/ 124 h 888"/>
                    <a:gd name="T86" fmla="*/ 345 w 495"/>
                    <a:gd name="T87" fmla="*/ 124 h 888"/>
                    <a:gd name="T88" fmla="*/ 427 w 495"/>
                    <a:gd name="T89" fmla="*/ 349 h 888"/>
                    <a:gd name="T90" fmla="*/ 429 w 495"/>
                    <a:gd name="T91" fmla="*/ 357 h 888"/>
                    <a:gd name="T92" fmla="*/ 444 w 495"/>
                    <a:gd name="T93" fmla="*/ 371 h 888"/>
                    <a:gd name="T94" fmla="*/ 463 w 495"/>
                    <a:gd name="T95" fmla="*/ 374 h 888"/>
                    <a:gd name="T96" fmla="*/ 471 w 495"/>
                    <a:gd name="T97" fmla="*/ 371 h 888"/>
                    <a:gd name="T98" fmla="*/ 483 w 495"/>
                    <a:gd name="T99" fmla="*/ 364 h 888"/>
                    <a:gd name="T100" fmla="*/ 495 w 495"/>
                    <a:gd name="T101" fmla="*/ 340 h 888"/>
                    <a:gd name="T102" fmla="*/ 495 w 495"/>
                    <a:gd name="T103" fmla="*/ 328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5" h="888">
                      <a:moveTo>
                        <a:pt x="495" y="328"/>
                      </a:moveTo>
                      <a:lnTo>
                        <a:pt x="403" y="53"/>
                      </a:lnTo>
                      <a:lnTo>
                        <a:pt x="403" y="53"/>
                      </a:lnTo>
                      <a:lnTo>
                        <a:pt x="400" y="41"/>
                      </a:lnTo>
                      <a:lnTo>
                        <a:pt x="398" y="32"/>
                      </a:lnTo>
                      <a:lnTo>
                        <a:pt x="391" y="22"/>
                      </a:lnTo>
                      <a:lnTo>
                        <a:pt x="386" y="15"/>
                      </a:lnTo>
                      <a:lnTo>
                        <a:pt x="376" y="10"/>
                      </a:lnTo>
                      <a:lnTo>
                        <a:pt x="366" y="5"/>
                      </a:lnTo>
                      <a:lnTo>
                        <a:pt x="357" y="0"/>
                      </a:lnTo>
                      <a:lnTo>
                        <a:pt x="345" y="0"/>
                      </a:lnTo>
                      <a:lnTo>
                        <a:pt x="146" y="0"/>
                      </a:lnTo>
                      <a:lnTo>
                        <a:pt x="146" y="0"/>
                      </a:lnTo>
                      <a:lnTo>
                        <a:pt x="131" y="3"/>
                      </a:lnTo>
                      <a:lnTo>
                        <a:pt x="116" y="7"/>
                      </a:lnTo>
                      <a:lnTo>
                        <a:pt x="104" y="17"/>
                      </a:lnTo>
                      <a:lnTo>
                        <a:pt x="97" y="27"/>
                      </a:lnTo>
                      <a:lnTo>
                        <a:pt x="97" y="27"/>
                      </a:lnTo>
                      <a:lnTo>
                        <a:pt x="92" y="39"/>
                      </a:lnTo>
                      <a:lnTo>
                        <a:pt x="90" y="39"/>
                      </a:lnTo>
                      <a:lnTo>
                        <a:pt x="90" y="39"/>
                      </a:lnTo>
                      <a:lnTo>
                        <a:pt x="90" y="44"/>
                      </a:lnTo>
                      <a:lnTo>
                        <a:pt x="0" y="328"/>
                      </a:lnTo>
                      <a:lnTo>
                        <a:pt x="0" y="328"/>
                      </a:lnTo>
                      <a:lnTo>
                        <a:pt x="0" y="335"/>
                      </a:lnTo>
                      <a:lnTo>
                        <a:pt x="0" y="342"/>
                      </a:lnTo>
                      <a:lnTo>
                        <a:pt x="2" y="354"/>
                      </a:lnTo>
                      <a:lnTo>
                        <a:pt x="12" y="366"/>
                      </a:lnTo>
                      <a:lnTo>
                        <a:pt x="17" y="371"/>
                      </a:lnTo>
                      <a:lnTo>
                        <a:pt x="24" y="374"/>
                      </a:lnTo>
                      <a:lnTo>
                        <a:pt x="24" y="374"/>
                      </a:lnTo>
                      <a:lnTo>
                        <a:pt x="32" y="374"/>
                      </a:lnTo>
                      <a:lnTo>
                        <a:pt x="39" y="374"/>
                      </a:lnTo>
                      <a:lnTo>
                        <a:pt x="51" y="371"/>
                      </a:lnTo>
                      <a:lnTo>
                        <a:pt x="61" y="362"/>
                      </a:lnTo>
                      <a:lnTo>
                        <a:pt x="66" y="357"/>
                      </a:lnTo>
                      <a:lnTo>
                        <a:pt x="68" y="349"/>
                      </a:lnTo>
                      <a:lnTo>
                        <a:pt x="138" y="124"/>
                      </a:lnTo>
                      <a:lnTo>
                        <a:pt x="138" y="124"/>
                      </a:lnTo>
                      <a:lnTo>
                        <a:pt x="146" y="124"/>
                      </a:lnTo>
                      <a:lnTo>
                        <a:pt x="153" y="124"/>
                      </a:lnTo>
                      <a:lnTo>
                        <a:pt x="46" y="527"/>
                      </a:lnTo>
                      <a:lnTo>
                        <a:pt x="155" y="527"/>
                      </a:lnTo>
                      <a:lnTo>
                        <a:pt x="155" y="847"/>
                      </a:lnTo>
                      <a:lnTo>
                        <a:pt x="155" y="847"/>
                      </a:lnTo>
                      <a:lnTo>
                        <a:pt x="155" y="854"/>
                      </a:lnTo>
                      <a:lnTo>
                        <a:pt x="158" y="861"/>
                      </a:lnTo>
                      <a:lnTo>
                        <a:pt x="160" y="869"/>
                      </a:lnTo>
                      <a:lnTo>
                        <a:pt x="167" y="876"/>
                      </a:lnTo>
                      <a:lnTo>
                        <a:pt x="172" y="881"/>
                      </a:lnTo>
                      <a:lnTo>
                        <a:pt x="180" y="883"/>
                      </a:lnTo>
                      <a:lnTo>
                        <a:pt x="187" y="886"/>
                      </a:lnTo>
                      <a:lnTo>
                        <a:pt x="194" y="888"/>
                      </a:lnTo>
                      <a:lnTo>
                        <a:pt x="194" y="888"/>
                      </a:lnTo>
                      <a:lnTo>
                        <a:pt x="204" y="886"/>
                      </a:lnTo>
                      <a:lnTo>
                        <a:pt x="211" y="883"/>
                      </a:lnTo>
                      <a:lnTo>
                        <a:pt x="218" y="881"/>
                      </a:lnTo>
                      <a:lnTo>
                        <a:pt x="223" y="876"/>
                      </a:lnTo>
                      <a:lnTo>
                        <a:pt x="231" y="869"/>
                      </a:lnTo>
                      <a:lnTo>
                        <a:pt x="233" y="861"/>
                      </a:lnTo>
                      <a:lnTo>
                        <a:pt x="235" y="854"/>
                      </a:lnTo>
                      <a:lnTo>
                        <a:pt x="235" y="847"/>
                      </a:lnTo>
                      <a:lnTo>
                        <a:pt x="235" y="527"/>
                      </a:lnTo>
                      <a:lnTo>
                        <a:pt x="260" y="527"/>
                      </a:lnTo>
                      <a:lnTo>
                        <a:pt x="260" y="847"/>
                      </a:lnTo>
                      <a:lnTo>
                        <a:pt x="260" y="847"/>
                      </a:lnTo>
                      <a:lnTo>
                        <a:pt x="262" y="854"/>
                      </a:lnTo>
                      <a:lnTo>
                        <a:pt x="264" y="861"/>
                      </a:lnTo>
                      <a:lnTo>
                        <a:pt x="267" y="869"/>
                      </a:lnTo>
                      <a:lnTo>
                        <a:pt x="272" y="876"/>
                      </a:lnTo>
                      <a:lnTo>
                        <a:pt x="279" y="881"/>
                      </a:lnTo>
                      <a:lnTo>
                        <a:pt x="286" y="883"/>
                      </a:lnTo>
                      <a:lnTo>
                        <a:pt x="294" y="886"/>
                      </a:lnTo>
                      <a:lnTo>
                        <a:pt x="301" y="888"/>
                      </a:lnTo>
                      <a:lnTo>
                        <a:pt x="301" y="888"/>
                      </a:lnTo>
                      <a:lnTo>
                        <a:pt x="311" y="886"/>
                      </a:lnTo>
                      <a:lnTo>
                        <a:pt x="318" y="883"/>
                      </a:lnTo>
                      <a:lnTo>
                        <a:pt x="325" y="881"/>
                      </a:lnTo>
                      <a:lnTo>
                        <a:pt x="330" y="876"/>
                      </a:lnTo>
                      <a:lnTo>
                        <a:pt x="335" y="869"/>
                      </a:lnTo>
                      <a:lnTo>
                        <a:pt x="340" y="861"/>
                      </a:lnTo>
                      <a:lnTo>
                        <a:pt x="342" y="854"/>
                      </a:lnTo>
                      <a:lnTo>
                        <a:pt x="342" y="847"/>
                      </a:lnTo>
                      <a:lnTo>
                        <a:pt x="342" y="527"/>
                      </a:lnTo>
                      <a:lnTo>
                        <a:pt x="451" y="527"/>
                      </a:lnTo>
                      <a:lnTo>
                        <a:pt x="340" y="124"/>
                      </a:lnTo>
                      <a:lnTo>
                        <a:pt x="345" y="124"/>
                      </a:lnTo>
                      <a:lnTo>
                        <a:pt x="345" y="124"/>
                      </a:lnTo>
                      <a:lnTo>
                        <a:pt x="352" y="124"/>
                      </a:lnTo>
                      <a:lnTo>
                        <a:pt x="427" y="349"/>
                      </a:lnTo>
                      <a:lnTo>
                        <a:pt x="427" y="349"/>
                      </a:lnTo>
                      <a:lnTo>
                        <a:pt x="429" y="357"/>
                      </a:lnTo>
                      <a:lnTo>
                        <a:pt x="434" y="362"/>
                      </a:lnTo>
                      <a:lnTo>
                        <a:pt x="444" y="371"/>
                      </a:lnTo>
                      <a:lnTo>
                        <a:pt x="459" y="374"/>
                      </a:lnTo>
                      <a:lnTo>
                        <a:pt x="463" y="374"/>
                      </a:lnTo>
                      <a:lnTo>
                        <a:pt x="471" y="371"/>
                      </a:lnTo>
                      <a:lnTo>
                        <a:pt x="471" y="371"/>
                      </a:lnTo>
                      <a:lnTo>
                        <a:pt x="478" y="369"/>
                      </a:lnTo>
                      <a:lnTo>
                        <a:pt x="483" y="364"/>
                      </a:lnTo>
                      <a:lnTo>
                        <a:pt x="493" y="354"/>
                      </a:lnTo>
                      <a:lnTo>
                        <a:pt x="495" y="340"/>
                      </a:lnTo>
                      <a:lnTo>
                        <a:pt x="495" y="332"/>
                      </a:lnTo>
                      <a:lnTo>
                        <a:pt x="495" y="328"/>
                      </a:lnTo>
                      <a:lnTo>
                        <a:pt x="495" y="3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37" name="组合 36"/>
            <p:cNvGrpSpPr/>
            <p:nvPr/>
          </p:nvGrpSpPr>
          <p:grpSpPr>
            <a:xfrm>
              <a:off x="8610207" y="4621225"/>
              <a:ext cx="294343" cy="643391"/>
              <a:chOff x="4421673" y="2233518"/>
              <a:chExt cx="785812" cy="1717675"/>
            </a:xfrm>
            <a:solidFill>
              <a:srgbClr val="595959"/>
            </a:solidFill>
          </p:grpSpPr>
          <p:sp>
            <p:nvSpPr>
              <p:cNvPr id="103" name="Freeform 5"/>
              <p:cNvSpPr/>
              <p:nvPr/>
            </p:nvSpPr>
            <p:spPr bwMode="auto">
              <a:xfrm>
                <a:off x="4683610" y="2233518"/>
                <a:ext cx="254000" cy="258763"/>
              </a:xfrm>
              <a:custGeom>
                <a:avLst/>
                <a:gdLst>
                  <a:gd name="T0" fmla="*/ 80 w 160"/>
                  <a:gd name="T1" fmla="*/ 163 h 163"/>
                  <a:gd name="T2" fmla="*/ 80 w 160"/>
                  <a:gd name="T3" fmla="*/ 163 h 163"/>
                  <a:gd name="T4" fmla="*/ 95 w 160"/>
                  <a:gd name="T5" fmla="*/ 160 h 163"/>
                  <a:gd name="T6" fmla="*/ 112 w 160"/>
                  <a:gd name="T7" fmla="*/ 155 h 163"/>
                  <a:gd name="T8" fmla="*/ 124 w 160"/>
                  <a:gd name="T9" fmla="*/ 148 h 163"/>
                  <a:gd name="T10" fmla="*/ 136 w 160"/>
                  <a:gd name="T11" fmla="*/ 138 h 163"/>
                  <a:gd name="T12" fmla="*/ 146 w 160"/>
                  <a:gd name="T13" fmla="*/ 126 h 163"/>
                  <a:gd name="T14" fmla="*/ 153 w 160"/>
                  <a:gd name="T15" fmla="*/ 112 h 163"/>
                  <a:gd name="T16" fmla="*/ 158 w 160"/>
                  <a:gd name="T17" fmla="*/ 97 h 163"/>
                  <a:gd name="T18" fmla="*/ 160 w 160"/>
                  <a:gd name="T19" fmla="*/ 80 h 163"/>
                  <a:gd name="T20" fmla="*/ 160 w 160"/>
                  <a:gd name="T21" fmla="*/ 80 h 163"/>
                  <a:gd name="T22" fmla="*/ 158 w 160"/>
                  <a:gd name="T23" fmla="*/ 66 h 163"/>
                  <a:gd name="T24" fmla="*/ 153 w 160"/>
                  <a:gd name="T25" fmla="*/ 49 h 163"/>
                  <a:gd name="T26" fmla="*/ 146 w 160"/>
                  <a:gd name="T27" fmla="*/ 36 h 163"/>
                  <a:gd name="T28" fmla="*/ 136 w 160"/>
                  <a:gd name="T29" fmla="*/ 24 h 163"/>
                  <a:gd name="T30" fmla="*/ 124 w 160"/>
                  <a:gd name="T31" fmla="*/ 15 h 163"/>
                  <a:gd name="T32" fmla="*/ 112 w 160"/>
                  <a:gd name="T33" fmla="*/ 7 h 163"/>
                  <a:gd name="T34" fmla="*/ 95 w 160"/>
                  <a:gd name="T35" fmla="*/ 2 h 163"/>
                  <a:gd name="T36" fmla="*/ 80 w 160"/>
                  <a:gd name="T37" fmla="*/ 0 h 163"/>
                  <a:gd name="T38" fmla="*/ 80 w 160"/>
                  <a:gd name="T39" fmla="*/ 0 h 163"/>
                  <a:gd name="T40" fmla="*/ 63 w 160"/>
                  <a:gd name="T41" fmla="*/ 2 h 163"/>
                  <a:gd name="T42" fmla="*/ 49 w 160"/>
                  <a:gd name="T43" fmla="*/ 7 h 163"/>
                  <a:gd name="T44" fmla="*/ 34 w 160"/>
                  <a:gd name="T45" fmla="*/ 15 h 163"/>
                  <a:gd name="T46" fmla="*/ 22 w 160"/>
                  <a:gd name="T47" fmla="*/ 24 h 163"/>
                  <a:gd name="T48" fmla="*/ 12 w 160"/>
                  <a:gd name="T49" fmla="*/ 36 h 163"/>
                  <a:gd name="T50" fmla="*/ 5 w 160"/>
                  <a:gd name="T51" fmla="*/ 49 h 163"/>
                  <a:gd name="T52" fmla="*/ 0 w 160"/>
                  <a:gd name="T53" fmla="*/ 66 h 163"/>
                  <a:gd name="T54" fmla="*/ 0 w 160"/>
                  <a:gd name="T55" fmla="*/ 80 h 163"/>
                  <a:gd name="T56" fmla="*/ 0 w 160"/>
                  <a:gd name="T57" fmla="*/ 80 h 163"/>
                  <a:gd name="T58" fmla="*/ 0 w 160"/>
                  <a:gd name="T59" fmla="*/ 97 h 163"/>
                  <a:gd name="T60" fmla="*/ 5 w 160"/>
                  <a:gd name="T61" fmla="*/ 112 h 163"/>
                  <a:gd name="T62" fmla="*/ 12 w 160"/>
                  <a:gd name="T63" fmla="*/ 126 h 163"/>
                  <a:gd name="T64" fmla="*/ 22 w 160"/>
                  <a:gd name="T65" fmla="*/ 138 h 163"/>
                  <a:gd name="T66" fmla="*/ 34 w 160"/>
                  <a:gd name="T67" fmla="*/ 148 h 163"/>
                  <a:gd name="T68" fmla="*/ 49 w 160"/>
                  <a:gd name="T69" fmla="*/ 155 h 163"/>
                  <a:gd name="T70" fmla="*/ 63 w 160"/>
                  <a:gd name="T71" fmla="*/ 160 h 163"/>
                  <a:gd name="T72" fmla="*/ 80 w 160"/>
                  <a:gd name="T73" fmla="*/ 163 h 163"/>
                  <a:gd name="T74" fmla="*/ 80 w 160"/>
                  <a:gd name="T75"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0" h="163">
                    <a:moveTo>
                      <a:pt x="80" y="163"/>
                    </a:moveTo>
                    <a:lnTo>
                      <a:pt x="80" y="163"/>
                    </a:lnTo>
                    <a:lnTo>
                      <a:pt x="95" y="160"/>
                    </a:lnTo>
                    <a:lnTo>
                      <a:pt x="112" y="155"/>
                    </a:lnTo>
                    <a:lnTo>
                      <a:pt x="124" y="148"/>
                    </a:lnTo>
                    <a:lnTo>
                      <a:pt x="136" y="138"/>
                    </a:lnTo>
                    <a:lnTo>
                      <a:pt x="146" y="126"/>
                    </a:lnTo>
                    <a:lnTo>
                      <a:pt x="153" y="112"/>
                    </a:lnTo>
                    <a:lnTo>
                      <a:pt x="158" y="97"/>
                    </a:lnTo>
                    <a:lnTo>
                      <a:pt x="160" y="80"/>
                    </a:lnTo>
                    <a:lnTo>
                      <a:pt x="160" y="80"/>
                    </a:lnTo>
                    <a:lnTo>
                      <a:pt x="158" y="66"/>
                    </a:lnTo>
                    <a:lnTo>
                      <a:pt x="153" y="49"/>
                    </a:lnTo>
                    <a:lnTo>
                      <a:pt x="146" y="36"/>
                    </a:lnTo>
                    <a:lnTo>
                      <a:pt x="136" y="24"/>
                    </a:lnTo>
                    <a:lnTo>
                      <a:pt x="124" y="15"/>
                    </a:lnTo>
                    <a:lnTo>
                      <a:pt x="112" y="7"/>
                    </a:lnTo>
                    <a:lnTo>
                      <a:pt x="95" y="2"/>
                    </a:lnTo>
                    <a:lnTo>
                      <a:pt x="80" y="0"/>
                    </a:lnTo>
                    <a:lnTo>
                      <a:pt x="80" y="0"/>
                    </a:lnTo>
                    <a:lnTo>
                      <a:pt x="63" y="2"/>
                    </a:lnTo>
                    <a:lnTo>
                      <a:pt x="49" y="7"/>
                    </a:lnTo>
                    <a:lnTo>
                      <a:pt x="34" y="15"/>
                    </a:lnTo>
                    <a:lnTo>
                      <a:pt x="22" y="24"/>
                    </a:lnTo>
                    <a:lnTo>
                      <a:pt x="12" y="36"/>
                    </a:lnTo>
                    <a:lnTo>
                      <a:pt x="5" y="49"/>
                    </a:lnTo>
                    <a:lnTo>
                      <a:pt x="0" y="66"/>
                    </a:lnTo>
                    <a:lnTo>
                      <a:pt x="0" y="80"/>
                    </a:lnTo>
                    <a:lnTo>
                      <a:pt x="0" y="80"/>
                    </a:lnTo>
                    <a:lnTo>
                      <a:pt x="0" y="97"/>
                    </a:lnTo>
                    <a:lnTo>
                      <a:pt x="5" y="112"/>
                    </a:lnTo>
                    <a:lnTo>
                      <a:pt x="12" y="126"/>
                    </a:lnTo>
                    <a:lnTo>
                      <a:pt x="22" y="138"/>
                    </a:lnTo>
                    <a:lnTo>
                      <a:pt x="34" y="148"/>
                    </a:lnTo>
                    <a:lnTo>
                      <a:pt x="49" y="155"/>
                    </a:lnTo>
                    <a:lnTo>
                      <a:pt x="63" y="160"/>
                    </a:lnTo>
                    <a:lnTo>
                      <a:pt x="80" y="163"/>
                    </a:lnTo>
                    <a:lnTo>
                      <a:pt x="80" y="1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6"/>
              <p:cNvSpPr/>
              <p:nvPr/>
            </p:nvSpPr>
            <p:spPr bwMode="auto">
              <a:xfrm>
                <a:off x="4421673" y="2541493"/>
                <a:ext cx="785812" cy="1409700"/>
              </a:xfrm>
              <a:custGeom>
                <a:avLst/>
                <a:gdLst>
                  <a:gd name="T0" fmla="*/ 403 w 495"/>
                  <a:gd name="T1" fmla="*/ 53 h 888"/>
                  <a:gd name="T2" fmla="*/ 400 w 495"/>
                  <a:gd name="T3" fmla="*/ 41 h 888"/>
                  <a:gd name="T4" fmla="*/ 391 w 495"/>
                  <a:gd name="T5" fmla="*/ 22 h 888"/>
                  <a:gd name="T6" fmla="*/ 376 w 495"/>
                  <a:gd name="T7" fmla="*/ 10 h 888"/>
                  <a:gd name="T8" fmla="*/ 357 w 495"/>
                  <a:gd name="T9" fmla="*/ 0 h 888"/>
                  <a:gd name="T10" fmla="*/ 146 w 495"/>
                  <a:gd name="T11" fmla="*/ 0 h 888"/>
                  <a:gd name="T12" fmla="*/ 131 w 495"/>
                  <a:gd name="T13" fmla="*/ 3 h 888"/>
                  <a:gd name="T14" fmla="*/ 104 w 495"/>
                  <a:gd name="T15" fmla="*/ 17 h 888"/>
                  <a:gd name="T16" fmla="*/ 97 w 495"/>
                  <a:gd name="T17" fmla="*/ 27 h 888"/>
                  <a:gd name="T18" fmla="*/ 90 w 495"/>
                  <a:gd name="T19" fmla="*/ 39 h 888"/>
                  <a:gd name="T20" fmla="*/ 90 w 495"/>
                  <a:gd name="T21" fmla="*/ 44 h 888"/>
                  <a:gd name="T22" fmla="*/ 0 w 495"/>
                  <a:gd name="T23" fmla="*/ 328 h 888"/>
                  <a:gd name="T24" fmla="*/ 0 w 495"/>
                  <a:gd name="T25" fmla="*/ 342 h 888"/>
                  <a:gd name="T26" fmla="*/ 12 w 495"/>
                  <a:gd name="T27" fmla="*/ 366 h 888"/>
                  <a:gd name="T28" fmla="*/ 24 w 495"/>
                  <a:gd name="T29" fmla="*/ 374 h 888"/>
                  <a:gd name="T30" fmla="*/ 32 w 495"/>
                  <a:gd name="T31" fmla="*/ 374 h 888"/>
                  <a:gd name="T32" fmla="*/ 51 w 495"/>
                  <a:gd name="T33" fmla="*/ 371 h 888"/>
                  <a:gd name="T34" fmla="*/ 66 w 495"/>
                  <a:gd name="T35" fmla="*/ 357 h 888"/>
                  <a:gd name="T36" fmla="*/ 138 w 495"/>
                  <a:gd name="T37" fmla="*/ 124 h 888"/>
                  <a:gd name="T38" fmla="*/ 146 w 495"/>
                  <a:gd name="T39" fmla="*/ 124 h 888"/>
                  <a:gd name="T40" fmla="*/ 46 w 495"/>
                  <a:gd name="T41" fmla="*/ 527 h 888"/>
                  <a:gd name="T42" fmla="*/ 155 w 495"/>
                  <a:gd name="T43" fmla="*/ 847 h 888"/>
                  <a:gd name="T44" fmla="*/ 155 w 495"/>
                  <a:gd name="T45" fmla="*/ 854 h 888"/>
                  <a:gd name="T46" fmla="*/ 160 w 495"/>
                  <a:gd name="T47" fmla="*/ 869 h 888"/>
                  <a:gd name="T48" fmla="*/ 172 w 495"/>
                  <a:gd name="T49" fmla="*/ 881 h 888"/>
                  <a:gd name="T50" fmla="*/ 187 w 495"/>
                  <a:gd name="T51" fmla="*/ 886 h 888"/>
                  <a:gd name="T52" fmla="*/ 194 w 495"/>
                  <a:gd name="T53" fmla="*/ 888 h 888"/>
                  <a:gd name="T54" fmla="*/ 211 w 495"/>
                  <a:gd name="T55" fmla="*/ 883 h 888"/>
                  <a:gd name="T56" fmla="*/ 223 w 495"/>
                  <a:gd name="T57" fmla="*/ 876 h 888"/>
                  <a:gd name="T58" fmla="*/ 233 w 495"/>
                  <a:gd name="T59" fmla="*/ 861 h 888"/>
                  <a:gd name="T60" fmla="*/ 235 w 495"/>
                  <a:gd name="T61" fmla="*/ 847 h 888"/>
                  <a:gd name="T62" fmla="*/ 260 w 495"/>
                  <a:gd name="T63" fmla="*/ 527 h 888"/>
                  <a:gd name="T64" fmla="*/ 260 w 495"/>
                  <a:gd name="T65" fmla="*/ 847 h 888"/>
                  <a:gd name="T66" fmla="*/ 264 w 495"/>
                  <a:gd name="T67" fmla="*/ 861 h 888"/>
                  <a:gd name="T68" fmla="*/ 272 w 495"/>
                  <a:gd name="T69" fmla="*/ 876 h 888"/>
                  <a:gd name="T70" fmla="*/ 286 w 495"/>
                  <a:gd name="T71" fmla="*/ 883 h 888"/>
                  <a:gd name="T72" fmla="*/ 301 w 495"/>
                  <a:gd name="T73" fmla="*/ 888 h 888"/>
                  <a:gd name="T74" fmla="*/ 311 w 495"/>
                  <a:gd name="T75" fmla="*/ 886 h 888"/>
                  <a:gd name="T76" fmla="*/ 325 w 495"/>
                  <a:gd name="T77" fmla="*/ 881 h 888"/>
                  <a:gd name="T78" fmla="*/ 335 w 495"/>
                  <a:gd name="T79" fmla="*/ 869 h 888"/>
                  <a:gd name="T80" fmla="*/ 342 w 495"/>
                  <a:gd name="T81" fmla="*/ 854 h 888"/>
                  <a:gd name="T82" fmla="*/ 342 w 495"/>
                  <a:gd name="T83" fmla="*/ 527 h 888"/>
                  <a:gd name="T84" fmla="*/ 340 w 495"/>
                  <a:gd name="T85" fmla="*/ 124 h 888"/>
                  <a:gd name="T86" fmla="*/ 345 w 495"/>
                  <a:gd name="T87" fmla="*/ 124 h 888"/>
                  <a:gd name="T88" fmla="*/ 427 w 495"/>
                  <a:gd name="T89" fmla="*/ 349 h 888"/>
                  <a:gd name="T90" fmla="*/ 429 w 495"/>
                  <a:gd name="T91" fmla="*/ 357 h 888"/>
                  <a:gd name="T92" fmla="*/ 444 w 495"/>
                  <a:gd name="T93" fmla="*/ 371 h 888"/>
                  <a:gd name="T94" fmla="*/ 463 w 495"/>
                  <a:gd name="T95" fmla="*/ 374 h 888"/>
                  <a:gd name="T96" fmla="*/ 471 w 495"/>
                  <a:gd name="T97" fmla="*/ 371 h 888"/>
                  <a:gd name="T98" fmla="*/ 483 w 495"/>
                  <a:gd name="T99" fmla="*/ 364 h 888"/>
                  <a:gd name="T100" fmla="*/ 495 w 495"/>
                  <a:gd name="T101" fmla="*/ 340 h 888"/>
                  <a:gd name="T102" fmla="*/ 495 w 495"/>
                  <a:gd name="T103" fmla="*/ 328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5" h="888">
                    <a:moveTo>
                      <a:pt x="495" y="328"/>
                    </a:moveTo>
                    <a:lnTo>
                      <a:pt x="403" y="53"/>
                    </a:lnTo>
                    <a:lnTo>
                      <a:pt x="403" y="53"/>
                    </a:lnTo>
                    <a:lnTo>
                      <a:pt x="400" y="41"/>
                    </a:lnTo>
                    <a:lnTo>
                      <a:pt x="398" y="32"/>
                    </a:lnTo>
                    <a:lnTo>
                      <a:pt x="391" y="22"/>
                    </a:lnTo>
                    <a:lnTo>
                      <a:pt x="386" y="15"/>
                    </a:lnTo>
                    <a:lnTo>
                      <a:pt x="376" y="10"/>
                    </a:lnTo>
                    <a:lnTo>
                      <a:pt x="366" y="5"/>
                    </a:lnTo>
                    <a:lnTo>
                      <a:pt x="357" y="0"/>
                    </a:lnTo>
                    <a:lnTo>
                      <a:pt x="345" y="0"/>
                    </a:lnTo>
                    <a:lnTo>
                      <a:pt x="146" y="0"/>
                    </a:lnTo>
                    <a:lnTo>
                      <a:pt x="146" y="0"/>
                    </a:lnTo>
                    <a:lnTo>
                      <a:pt x="131" y="3"/>
                    </a:lnTo>
                    <a:lnTo>
                      <a:pt x="116" y="7"/>
                    </a:lnTo>
                    <a:lnTo>
                      <a:pt x="104" y="17"/>
                    </a:lnTo>
                    <a:lnTo>
                      <a:pt x="97" y="27"/>
                    </a:lnTo>
                    <a:lnTo>
                      <a:pt x="97" y="27"/>
                    </a:lnTo>
                    <a:lnTo>
                      <a:pt x="92" y="39"/>
                    </a:lnTo>
                    <a:lnTo>
                      <a:pt x="90" y="39"/>
                    </a:lnTo>
                    <a:lnTo>
                      <a:pt x="90" y="39"/>
                    </a:lnTo>
                    <a:lnTo>
                      <a:pt x="90" y="44"/>
                    </a:lnTo>
                    <a:lnTo>
                      <a:pt x="0" y="328"/>
                    </a:lnTo>
                    <a:lnTo>
                      <a:pt x="0" y="328"/>
                    </a:lnTo>
                    <a:lnTo>
                      <a:pt x="0" y="335"/>
                    </a:lnTo>
                    <a:lnTo>
                      <a:pt x="0" y="342"/>
                    </a:lnTo>
                    <a:lnTo>
                      <a:pt x="2" y="354"/>
                    </a:lnTo>
                    <a:lnTo>
                      <a:pt x="12" y="366"/>
                    </a:lnTo>
                    <a:lnTo>
                      <a:pt x="17" y="371"/>
                    </a:lnTo>
                    <a:lnTo>
                      <a:pt x="24" y="374"/>
                    </a:lnTo>
                    <a:lnTo>
                      <a:pt x="24" y="374"/>
                    </a:lnTo>
                    <a:lnTo>
                      <a:pt x="32" y="374"/>
                    </a:lnTo>
                    <a:lnTo>
                      <a:pt x="39" y="374"/>
                    </a:lnTo>
                    <a:lnTo>
                      <a:pt x="51" y="371"/>
                    </a:lnTo>
                    <a:lnTo>
                      <a:pt x="61" y="362"/>
                    </a:lnTo>
                    <a:lnTo>
                      <a:pt x="66" y="357"/>
                    </a:lnTo>
                    <a:lnTo>
                      <a:pt x="68" y="349"/>
                    </a:lnTo>
                    <a:lnTo>
                      <a:pt x="138" y="124"/>
                    </a:lnTo>
                    <a:lnTo>
                      <a:pt x="138" y="124"/>
                    </a:lnTo>
                    <a:lnTo>
                      <a:pt x="146" y="124"/>
                    </a:lnTo>
                    <a:lnTo>
                      <a:pt x="153" y="124"/>
                    </a:lnTo>
                    <a:lnTo>
                      <a:pt x="46" y="527"/>
                    </a:lnTo>
                    <a:lnTo>
                      <a:pt x="155" y="527"/>
                    </a:lnTo>
                    <a:lnTo>
                      <a:pt x="155" y="847"/>
                    </a:lnTo>
                    <a:lnTo>
                      <a:pt x="155" y="847"/>
                    </a:lnTo>
                    <a:lnTo>
                      <a:pt x="155" y="854"/>
                    </a:lnTo>
                    <a:lnTo>
                      <a:pt x="158" y="861"/>
                    </a:lnTo>
                    <a:lnTo>
                      <a:pt x="160" y="869"/>
                    </a:lnTo>
                    <a:lnTo>
                      <a:pt x="167" y="876"/>
                    </a:lnTo>
                    <a:lnTo>
                      <a:pt x="172" y="881"/>
                    </a:lnTo>
                    <a:lnTo>
                      <a:pt x="180" y="883"/>
                    </a:lnTo>
                    <a:lnTo>
                      <a:pt x="187" y="886"/>
                    </a:lnTo>
                    <a:lnTo>
                      <a:pt x="194" y="888"/>
                    </a:lnTo>
                    <a:lnTo>
                      <a:pt x="194" y="888"/>
                    </a:lnTo>
                    <a:lnTo>
                      <a:pt x="204" y="886"/>
                    </a:lnTo>
                    <a:lnTo>
                      <a:pt x="211" y="883"/>
                    </a:lnTo>
                    <a:lnTo>
                      <a:pt x="218" y="881"/>
                    </a:lnTo>
                    <a:lnTo>
                      <a:pt x="223" y="876"/>
                    </a:lnTo>
                    <a:lnTo>
                      <a:pt x="231" y="869"/>
                    </a:lnTo>
                    <a:lnTo>
                      <a:pt x="233" y="861"/>
                    </a:lnTo>
                    <a:lnTo>
                      <a:pt x="235" y="854"/>
                    </a:lnTo>
                    <a:lnTo>
                      <a:pt x="235" y="847"/>
                    </a:lnTo>
                    <a:lnTo>
                      <a:pt x="235" y="527"/>
                    </a:lnTo>
                    <a:lnTo>
                      <a:pt x="260" y="527"/>
                    </a:lnTo>
                    <a:lnTo>
                      <a:pt x="260" y="847"/>
                    </a:lnTo>
                    <a:lnTo>
                      <a:pt x="260" y="847"/>
                    </a:lnTo>
                    <a:lnTo>
                      <a:pt x="262" y="854"/>
                    </a:lnTo>
                    <a:lnTo>
                      <a:pt x="264" y="861"/>
                    </a:lnTo>
                    <a:lnTo>
                      <a:pt x="267" y="869"/>
                    </a:lnTo>
                    <a:lnTo>
                      <a:pt x="272" y="876"/>
                    </a:lnTo>
                    <a:lnTo>
                      <a:pt x="279" y="881"/>
                    </a:lnTo>
                    <a:lnTo>
                      <a:pt x="286" y="883"/>
                    </a:lnTo>
                    <a:lnTo>
                      <a:pt x="294" y="886"/>
                    </a:lnTo>
                    <a:lnTo>
                      <a:pt x="301" y="888"/>
                    </a:lnTo>
                    <a:lnTo>
                      <a:pt x="301" y="888"/>
                    </a:lnTo>
                    <a:lnTo>
                      <a:pt x="311" y="886"/>
                    </a:lnTo>
                    <a:lnTo>
                      <a:pt x="318" y="883"/>
                    </a:lnTo>
                    <a:lnTo>
                      <a:pt x="325" y="881"/>
                    </a:lnTo>
                    <a:lnTo>
                      <a:pt x="330" y="876"/>
                    </a:lnTo>
                    <a:lnTo>
                      <a:pt x="335" y="869"/>
                    </a:lnTo>
                    <a:lnTo>
                      <a:pt x="340" y="861"/>
                    </a:lnTo>
                    <a:lnTo>
                      <a:pt x="342" y="854"/>
                    </a:lnTo>
                    <a:lnTo>
                      <a:pt x="342" y="847"/>
                    </a:lnTo>
                    <a:lnTo>
                      <a:pt x="342" y="527"/>
                    </a:lnTo>
                    <a:lnTo>
                      <a:pt x="451" y="527"/>
                    </a:lnTo>
                    <a:lnTo>
                      <a:pt x="340" y="124"/>
                    </a:lnTo>
                    <a:lnTo>
                      <a:pt x="345" y="124"/>
                    </a:lnTo>
                    <a:lnTo>
                      <a:pt x="345" y="124"/>
                    </a:lnTo>
                    <a:lnTo>
                      <a:pt x="352" y="124"/>
                    </a:lnTo>
                    <a:lnTo>
                      <a:pt x="427" y="349"/>
                    </a:lnTo>
                    <a:lnTo>
                      <a:pt x="427" y="349"/>
                    </a:lnTo>
                    <a:lnTo>
                      <a:pt x="429" y="357"/>
                    </a:lnTo>
                    <a:lnTo>
                      <a:pt x="434" y="362"/>
                    </a:lnTo>
                    <a:lnTo>
                      <a:pt x="444" y="371"/>
                    </a:lnTo>
                    <a:lnTo>
                      <a:pt x="459" y="374"/>
                    </a:lnTo>
                    <a:lnTo>
                      <a:pt x="463" y="374"/>
                    </a:lnTo>
                    <a:lnTo>
                      <a:pt x="471" y="371"/>
                    </a:lnTo>
                    <a:lnTo>
                      <a:pt x="471" y="371"/>
                    </a:lnTo>
                    <a:lnTo>
                      <a:pt x="478" y="369"/>
                    </a:lnTo>
                    <a:lnTo>
                      <a:pt x="483" y="364"/>
                    </a:lnTo>
                    <a:lnTo>
                      <a:pt x="493" y="354"/>
                    </a:lnTo>
                    <a:lnTo>
                      <a:pt x="495" y="340"/>
                    </a:lnTo>
                    <a:lnTo>
                      <a:pt x="495" y="332"/>
                    </a:lnTo>
                    <a:lnTo>
                      <a:pt x="495" y="328"/>
                    </a:lnTo>
                    <a:lnTo>
                      <a:pt x="495" y="3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8" name="组合 37"/>
            <p:cNvGrpSpPr/>
            <p:nvPr/>
          </p:nvGrpSpPr>
          <p:grpSpPr>
            <a:xfrm>
              <a:off x="8334623" y="4621225"/>
              <a:ext cx="294343" cy="643391"/>
              <a:chOff x="4421673" y="2233518"/>
              <a:chExt cx="785812" cy="1717675"/>
            </a:xfrm>
            <a:solidFill>
              <a:srgbClr val="595959"/>
            </a:solidFill>
          </p:grpSpPr>
          <p:sp>
            <p:nvSpPr>
              <p:cNvPr id="101" name="Freeform 5"/>
              <p:cNvSpPr/>
              <p:nvPr/>
            </p:nvSpPr>
            <p:spPr bwMode="auto">
              <a:xfrm>
                <a:off x="4683610" y="2233518"/>
                <a:ext cx="254000" cy="258763"/>
              </a:xfrm>
              <a:custGeom>
                <a:avLst/>
                <a:gdLst>
                  <a:gd name="T0" fmla="*/ 80 w 160"/>
                  <a:gd name="T1" fmla="*/ 163 h 163"/>
                  <a:gd name="T2" fmla="*/ 80 w 160"/>
                  <a:gd name="T3" fmla="*/ 163 h 163"/>
                  <a:gd name="T4" fmla="*/ 95 w 160"/>
                  <a:gd name="T5" fmla="*/ 160 h 163"/>
                  <a:gd name="T6" fmla="*/ 112 w 160"/>
                  <a:gd name="T7" fmla="*/ 155 h 163"/>
                  <a:gd name="T8" fmla="*/ 124 w 160"/>
                  <a:gd name="T9" fmla="*/ 148 h 163"/>
                  <a:gd name="T10" fmla="*/ 136 w 160"/>
                  <a:gd name="T11" fmla="*/ 138 h 163"/>
                  <a:gd name="T12" fmla="*/ 146 w 160"/>
                  <a:gd name="T13" fmla="*/ 126 h 163"/>
                  <a:gd name="T14" fmla="*/ 153 w 160"/>
                  <a:gd name="T15" fmla="*/ 112 h 163"/>
                  <a:gd name="T16" fmla="*/ 158 w 160"/>
                  <a:gd name="T17" fmla="*/ 97 h 163"/>
                  <a:gd name="T18" fmla="*/ 160 w 160"/>
                  <a:gd name="T19" fmla="*/ 80 h 163"/>
                  <a:gd name="T20" fmla="*/ 160 w 160"/>
                  <a:gd name="T21" fmla="*/ 80 h 163"/>
                  <a:gd name="T22" fmla="*/ 158 w 160"/>
                  <a:gd name="T23" fmla="*/ 66 h 163"/>
                  <a:gd name="T24" fmla="*/ 153 w 160"/>
                  <a:gd name="T25" fmla="*/ 49 h 163"/>
                  <a:gd name="T26" fmla="*/ 146 w 160"/>
                  <a:gd name="T27" fmla="*/ 36 h 163"/>
                  <a:gd name="T28" fmla="*/ 136 w 160"/>
                  <a:gd name="T29" fmla="*/ 24 h 163"/>
                  <a:gd name="T30" fmla="*/ 124 w 160"/>
                  <a:gd name="T31" fmla="*/ 15 h 163"/>
                  <a:gd name="T32" fmla="*/ 112 w 160"/>
                  <a:gd name="T33" fmla="*/ 7 h 163"/>
                  <a:gd name="T34" fmla="*/ 95 w 160"/>
                  <a:gd name="T35" fmla="*/ 2 h 163"/>
                  <a:gd name="T36" fmla="*/ 80 w 160"/>
                  <a:gd name="T37" fmla="*/ 0 h 163"/>
                  <a:gd name="T38" fmla="*/ 80 w 160"/>
                  <a:gd name="T39" fmla="*/ 0 h 163"/>
                  <a:gd name="T40" fmla="*/ 63 w 160"/>
                  <a:gd name="T41" fmla="*/ 2 h 163"/>
                  <a:gd name="T42" fmla="*/ 49 w 160"/>
                  <a:gd name="T43" fmla="*/ 7 h 163"/>
                  <a:gd name="T44" fmla="*/ 34 w 160"/>
                  <a:gd name="T45" fmla="*/ 15 h 163"/>
                  <a:gd name="T46" fmla="*/ 22 w 160"/>
                  <a:gd name="T47" fmla="*/ 24 h 163"/>
                  <a:gd name="T48" fmla="*/ 12 w 160"/>
                  <a:gd name="T49" fmla="*/ 36 h 163"/>
                  <a:gd name="T50" fmla="*/ 5 w 160"/>
                  <a:gd name="T51" fmla="*/ 49 h 163"/>
                  <a:gd name="T52" fmla="*/ 0 w 160"/>
                  <a:gd name="T53" fmla="*/ 66 h 163"/>
                  <a:gd name="T54" fmla="*/ 0 w 160"/>
                  <a:gd name="T55" fmla="*/ 80 h 163"/>
                  <a:gd name="T56" fmla="*/ 0 w 160"/>
                  <a:gd name="T57" fmla="*/ 80 h 163"/>
                  <a:gd name="T58" fmla="*/ 0 w 160"/>
                  <a:gd name="T59" fmla="*/ 97 h 163"/>
                  <a:gd name="T60" fmla="*/ 5 w 160"/>
                  <a:gd name="T61" fmla="*/ 112 h 163"/>
                  <a:gd name="T62" fmla="*/ 12 w 160"/>
                  <a:gd name="T63" fmla="*/ 126 h 163"/>
                  <a:gd name="T64" fmla="*/ 22 w 160"/>
                  <a:gd name="T65" fmla="*/ 138 h 163"/>
                  <a:gd name="T66" fmla="*/ 34 w 160"/>
                  <a:gd name="T67" fmla="*/ 148 h 163"/>
                  <a:gd name="T68" fmla="*/ 49 w 160"/>
                  <a:gd name="T69" fmla="*/ 155 h 163"/>
                  <a:gd name="T70" fmla="*/ 63 w 160"/>
                  <a:gd name="T71" fmla="*/ 160 h 163"/>
                  <a:gd name="T72" fmla="*/ 80 w 160"/>
                  <a:gd name="T73" fmla="*/ 163 h 163"/>
                  <a:gd name="T74" fmla="*/ 80 w 160"/>
                  <a:gd name="T75"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0" h="163">
                    <a:moveTo>
                      <a:pt x="80" y="163"/>
                    </a:moveTo>
                    <a:lnTo>
                      <a:pt x="80" y="163"/>
                    </a:lnTo>
                    <a:lnTo>
                      <a:pt x="95" y="160"/>
                    </a:lnTo>
                    <a:lnTo>
                      <a:pt x="112" y="155"/>
                    </a:lnTo>
                    <a:lnTo>
                      <a:pt x="124" y="148"/>
                    </a:lnTo>
                    <a:lnTo>
                      <a:pt x="136" y="138"/>
                    </a:lnTo>
                    <a:lnTo>
                      <a:pt x="146" y="126"/>
                    </a:lnTo>
                    <a:lnTo>
                      <a:pt x="153" y="112"/>
                    </a:lnTo>
                    <a:lnTo>
                      <a:pt x="158" y="97"/>
                    </a:lnTo>
                    <a:lnTo>
                      <a:pt x="160" y="80"/>
                    </a:lnTo>
                    <a:lnTo>
                      <a:pt x="160" y="80"/>
                    </a:lnTo>
                    <a:lnTo>
                      <a:pt x="158" y="66"/>
                    </a:lnTo>
                    <a:lnTo>
                      <a:pt x="153" y="49"/>
                    </a:lnTo>
                    <a:lnTo>
                      <a:pt x="146" y="36"/>
                    </a:lnTo>
                    <a:lnTo>
                      <a:pt x="136" y="24"/>
                    </a:lnTo>
                    <a:lnTo>
                      <a:pt x="124" y="15"/>
                    </a:lnTo>
                    <a:lnTo>
                      <a:pt x="112" y="7"/>
                    </a:lnTo>
                    <a:lnTo>
                      <a:pt x="95" y="2"/>
                    </a:lnTo>
                    <a:lnTo>
                      <a:pt x="80" y="0"/>
                    </a:lnTo>
                    <a:lnTo>
                      <a:pt x="80" y="0"/>
                    </a:lnTo>
                    <a:lnTo>
                      <a:pt x="63" y="2"/>
                    </a:lnTo>
                    <a:lnTo>
                      <a:pt x="49" y="7"/>
                    </a:lnTo>
                    <a:lnTo>
                      <a:pt x="34" y="15"/>
                    </a:lnTo>
                    <a:lnTo>
                      <a:pt x="22" y="24"/>
                    </a:lnTo>
                    <a:lnTo>
                      <a:pt x="12" y="36"/>
                    </a:lnTo>
                    <a:lnTo>
                      <a:pt x="5" y="49"/>
                    </a:lnTo>
                    <a:lnTo>
                      <a:pt x="0" y="66"/>
                    </a:lnTo>
                    <a:lnTo>
                      <a:pt x="0" y="80"/>
                    </a:lnTo>
                    <a:lnTo>
                      <a:pt x="0" y="80"/>
                    </a:lnTo>
                    <a:lnTo>
                      <a:pt x="0" y="97"/>
                    </a:lnTo>
                    <a:lnTo>
                      <a:pt x="5" y="112"/>
                    </a:lnTo>
                    <a:lnTo>
                      <a:pt x="12" y="126"/>
                    </a:lnTo>
                    <a:lnTo>
                      <a:pt x="22" y="138"/>
                    </a:lnTo>
                    <a:lnTo>
                      <a:pt x="34" y="148"/>
                    </a:lnTo>
                    <a:lnTo>
                      <a:pt x="49" y="155"/>
                    </a:lnTo>
                    <a:lnTo>
                      <a:pt x="63" y="160"/>
                    </a:lnTo>
                    <a:lnTo>
                      <a:pt x="80" y="163"/>
                    </a:lnTo>
                    <a:lnTo>
                      <a:pt x="80" y="1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6"/>
              <p:cNvSpPr/>
              <p:nvPr/>
            </p:nvSpPr>
            <p:spPr bwMode="auto">
              <a:xfrm>
                <a:off x="4421673" y="2541493"/>
                <a:ext cx="785812" cy="1409700"/>
              </a:xfrm>
              <a:custGeom>
                <a:avLst/>
                <a:gdLst>
                  <a:gd name="T0" fmla="*/ 403 w 495"/>
                  <a:gd name="T1" fmla="*/ 53 h 888"/>
                  <a:gd name="T2" fmla="*/ 400 w 495"/>
                  <a:gd name="T3" fmla="*/ 41 h 888"/>
                  <a:gd name="T4" fmla="*/ 391 w 495"/>
                  <a:gd name="T5" fmla="*/ 22 h 888"/>
                  <a:gd name="T6" fmla="*/ 376 w 495"/>
                  <a:gd name="T7" fmla="*/ 10 h 888"/>
                  <a:gd name="T8" fmla="*/ 357 w 495"/>
                  <a:gd name="T9" fmla="*/ 0 h 888"/>
                  <a:gd name="T10" fmla="*/ 146 w 495"/>
                  <a:gd name="T11" fmla="*/ 0 h 888"/>
                  <a:gd name="T12" fmla="*/ 131 w 495"/>
                  <a:gd name="T13" fmla="*/ 3 h 888"/>
                  <a:gd name="T14" fmla="*/ 104 w 495"/>
                  <a:gd name="T15" fmla="*/ 17 h 888"/>
                  <a:gd name="T16" fmla="*/ 97 w 495"/>
                  <a:gd name="T17" fmla="*/ 27 h 888"/>
                  <a:gd name="T18" fmla="*/ 90 w 495"/>
                  <a:gd name="T19" fmla="*/ 39 h 888"/>
                  <a:gd name="T20" fmla="*/ 90 w 495"/>
                  <a:gd name="T21" fmla="*/ 44 h 888"/>
                  <a:gd name="T22" fmla="*/ 0 w 495"/>
                  <a:gd name="T23" fmla="*/ 328 h 888"/>
                  <a:gd name="T24" fmla="*/ 0 w 495"/>
                  <a:gd name="T25" fmla="*/ 342 h 888"/>
                  <a:gd name="T26" fmla="*/ 12 w 495"/>
                  <a:gd name="T27" fmla="*/ 366 h 888"/>
                  <a:gd name="T28" fmla="*/ 24 w 495"/>
                  <a:gd name="T29" fmla="*/ 374 h 888"/>
                  <a:gd name="T30" fmla="*/ 32 w 495"/>
                  <a:gd name="T31" fmla="*/ 374 h 888"/>
                  <a:gd name="T32" fmla="*/ 51 w 495"/>
                  <a:gd name="T33" fmla="*/ 371 h 888"/>
                  <a:gd name="T34" fmla="*/ 66 w 495"/>
                  <a:gd name="T35" fmla="*/ 357 h 888"/>
                  <a:gd name="T36" fmla="*/ 138 w 495"/>
                  <a:gd name="T37" fmla="*/ 124 h 888"/>
                  <a:gd name="T38" fmla="*/ 146 w 495"/>
                  <a:gd name="T39" fmla="*/ 124 h 888"/>
                  <a:gd name="T40" fmla="*/ 46 w 495"/>
                  <a:gd name="T41" fmla="*/ 527 h 888"/>
                  <a:gd name="T42" fmla="*/ 155 w 495"/>
                  <a:gd name="T43" fmla="*/ 847 h 888"/>
                  <a:gd name="T44" fmla="*/ 155 w 495"/>
                  <a:gd name="T45" fmla="*/ 854 h 888"/>
                  <a:gd name="T46" fmla="*/ 160 w 495"/>
                  <a:gd name="T47" fmla="*/ 869 h 888"/>
                  <a:gd name="T48" fmla="*/ 172 w 495"/>
                  <a:gd name="T49" fmla="*/ 881 h 888"/>
                  <a:gd name="T50" fmla="*/ 187 w 495"/>
                  <a:gd name="T51" fmla="*/ 886 h 888"/>
                  <a:gd name="T52" fmla="*/ 194 w 495"/>
                  <a:gd name="T53" fmla="*/ 888 h 888"/>
                  <a:gd name="T54" fmla="*/ 211 w 495"/>
                  <a:gd name="T55" fmla="*/ 883 h 888"/>
                  <a:gd name="T56" fmla="*/ 223 w 495"/>
                  <a:gd name="T57" fmla="*/ 876 h 888"/>
                  <a:gd name="T58" fmla="*/ 233 w 495"/>
                  <a:gd name="T59" fmla="*/ 861 h 888"/>
                  <a:gd name="T60" fmla="*/ 235 w 495"/>
                  <a:gd name="T61" fmla="*/ 847 h 888"/>
                  <a:gd name="T62" fmla="*/ 260 w 495"/>
                  <a:gd name="T63" fmla="*/ 527 h 888"/>
                  <a:gd name="T64" fmla="*/ 260 w 495"/>
                  <a:gd name="T65" fmla="*/ 847 h 888"/>
                  <a:gd name="T66" fmla="*/ 264 w 495"/>
                  <a:gd name="T67" fmla="*/ 861 h 888"/>
                  <a:gd name="T68" fmla="*/ 272 w 495"/>
                  <a:gd name="T69" fmla="*/ 876 h 888"/>
                  <a:gd name="T70" fmla="*/ 286 w 495"/>
                  <a:gd name="T71" fmla="*/ 883 h 888"/>
                  <a:gd name="T72" fmla="*/ 301 w 495"/>
                  <a:gd name="T73" fmla="*/ 888 h 888"/>
                  <a:gd name="T74" fmla="*/ 311 w 495"/>
                  <a:gd name="T75" fmla="*/ 886 h 888"/>
                  <a:gd name="T76" fmla="*/ 325 w 495"/>
                  <a:gd name="T77" fmla="*/ 881 h 888"/>
                  <a:gd name="T78" fmla="*/ 335 w 495"/>
                  <a:gd name="T79" fmla="*/ 869 h 888"/>
                  <a:gd name="T80" fmla="*/ 342 w 495"/>
                  <a:gd name="T81" fmla="*/ 854 h 888"/>
                  <a:gd name="T82" fmla="*/ 342 w 495"/>
                  <a:gd name="T83" fmla="*/ 527 h 888"/>
                  <a:gd name="T84" fmla="*/ 340 w 495"/>
                  <a:gd name="T85" fmla="*/ 124 h 888"/>
                  <a:gd name="T86" fmla="*/ 345 w 495"/>
                  <a:gd name="T87" fmla="*/ 124 h 888"/>
                  <a:gd name="T88" fmla="*/ 427 w 495"/>
                  <a:gd name="T89" fmla="*/ 349 h 888"/>
                  <a:gd name="T90" fmla="*/ 429 w 495"/>
                  <a:gd name="T91" fmla="*/ 357 h 888"/>
                  <a:gd name="T92" fmla="*/ 444 w 495"/>
                  <a:gd name="T93" fmla="*/ 371 h 888"/>
                  <a:gd name="T94" fmla="*/ 463 w 495"/>
                  <a:gd name="T95" fmla="*/ 374 h 888"/>
                  <a:gd name="T96" fmla="*/ 471 w 495"/>
                  <a:gd name="T97" fmla="*/ 371 h 888"/>
                  <a:gd name="T98" fmla="*/ 483 w 495"/>
                  <a:gd name="T99" fmla="*/ 364 h 888"/>
                  <a:gd name="T100" fmla="*/ 495 w 495"/>
                  <a:gd name="T101" fmla="*/ 340 h 888"/>
                  <a:gd name="T102" fmla="*/ 495 w 495"/>
                  <a:gd name="T103" fmla="*/ 328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5" h="888">
                    <a:moveTo>
                      <a:pt x="495" y="328"/>
                    </a:moveTo>
                    <a:lnTo>
                      <a:pt x="403" y="53"/>
                    </a:lnTo>
                    <a:lnTo>
                      <a:pt x="403" y="53"/>
                    </a:lnTo>
                    <a:lnTo>
                      <a:pt x="400" y="41"/>
                    </a:lnTo>
                    <a:lnTo>
                      <a:pt x="398" y="32"/>
                    </a:lnTo>
                    <a:lnTo>
                      <a:pt x="391" y="22"/>
                    </a:lnTo>
                    <a:lnTo>
                      <a:pt x="386" y="15"/>
                    </a:lnTo>
                    <a:lnTo>
                      <a:pt x="376" y="10"/>
                    </a:lnTo>
                    <a:lnTo>
                      <a:pt x="366" y="5"/>
                    </a:lnTo>
                    <a:lnTo>
                      <a:pt x="357" y="0"/>
                    </a:lnTo>
                    <a:lnTo>
                      <a:pt x="345" y="0"/>
                    </a:lnTo>
                    <a:lnTo>
                      <a:pt x="146" y="0"/>
                    </a:lnTo>
                    <a:lnTo>
                      <a:pt x="146" y="0"/>
                    </a:lnTo>
                    <a:lnTo>
                      <a:pt x="131" y="3"/>
                    </a:lnTo>
                    <a:lnTo>
                      <a:pt x="116" y="7"/>
                    </a:lnTo>
                    <a:lnTo>
                      <a:pt x="104" y="17"/>
                    </a:lnTo>
                    <a:lnTo>
                      <a:pt x="97" y="27"/>
                    </a:lnTo>
                    <a:lnTo>
                      <a:pt x="97" y="27"/>
                    </a:lnTo>
                    <a:lnTo>
                      <a:pt x="92" y="39"/>
                    </a:lnTo>
                    <a:lnTo>
                      <a:pt x="90" y="39"/>
                    </a:lnTo>
                    <a:lnTo>
                      <a:pt x="90" y="39"/>
                    </a:lnTo>
                    <a:lnTo>
                      <a:pt x="90" y="44"/>
                    </a:lnTo>
                    <a:lnTo>
                      <a:pt x="0" y="328"/>
                    </a:lnTo>
                    <a:lnTo>
                      <a:pt x="0" y="328"/>
                    </a:lnTo>
                    <a:lnTo>
                      <a:pt x="0" y="335"/>
                    </a:lnTo>
                    <a:lnTo>
                      <a:pt x="0" y="342"/>
                    </a:lnTo>
                    <a:lnTo>
                      <a:pt x="2" y="354"/>
                    </a:lnTo>
                    <a:lnTo>
                      <a:pt x="12" y="366"/>
                    </a:lnTo>
                    <a:lnTo>
                      <a:pt x="17" y="371"/>
                    </a:lnTo>
                    <a:lnTo>
                      <a:pt x="24" y="374"/>
                    </a:lnTo>
                    <a:lnTo>
                      <a:pt x="24" y="374"/>
                    </a:lnTo>
                    <a:lnTo>
                      <a:pt x="32" y="374"/>
                    </a:lnTo>
                    <a:lnTo>
                      <a:pt x="39" y="374"/>
                    </a:lnTo>
                    <a:lnTo>
                      <a:pt x="51" y="371"/>
                    </a:lnTo>
                    <a:lnTo>
                      <a:pt x="61" y="362"/>
                    </a:lnTo>
                    <a:lnTo>
                      <a:pt x="66" y="357"/>
                    </a:lnTo>
                    <a:lnTo>
                      <a:pt x="68" y="349"/>
                    </a:lnTo>
                    <a:lnTo>
                      <a:pt x="138" y="124"/>
                    </a:lnTo>
                    <a:lnTo>
                      <a:pt x="138" y="124"/>
                    </a:lnTo>
                    <a:lnTo>
                      <a:pt x="146" y="124"/>
                    </a:lnTo>
                    <a:lnTo>
                      <a:pt x="153" y="124"/>
                    </a:lnTo>
                    <a:lnTo>
                      <a:pt x="46" y="527"/>
                    </a:lnTo>
                    <a:lnTo>
                      <a:pt x="155" y="527"/>
                    </a:lnTo>
                    <a:lnTo>
                      <a:pt x="155" y="847"/>
                    </a:lnTo>
                    <a:lnTo>
                      <a:pt x="155" y="847"/>
                    </a:lnTo>
                    <a:lnTo>
                      <a:pt x="155" y="854"/>
                    </a:lnTo>
                    <a:lnTo>
                      <a:pt x="158" y="861"/>
                    </a:lnTo>
                    <a:lnTo>
                      <a:pt x="160" y="869"/>
                    </a:lnTo>
                    <a:lnTo>
                      <a:pt x="167" y="876"/>
                    </a:lnTo>
                    <a:lnTo>
                      <a:pt x="172" y="881"/>
                    </a:lnTo>
                    <a:lnTo>
                      <a:pt x="180" y="883"/>
                    </a:lnTo>
                    <a:lnTo>
                      <a:pt x="187" y="886"/>
                    </a:lnTo>
                    <a:lnTo>
                      <a:pt x="194" y="888"/>
                    </a:lnTo>
                    <a:lnTo>
                      <a:pt x="194" y="888"/>
                    </a:lnTo>
                    <a:lnTo>
                      <a:pt x="204" y="886"/>
                    </a:lnTo>
                    <a:lnTo>
                      <a:pt x="211" y="883"/>
                    </a:lnTo>
                    <a:lnTo>
                      <a:pt x="218" y="881"/>
                    </a:lnTo>
                    <a:lnTo>
                      <a:pt x="223" y="876"/>
                    </a:lnTo>
                    <a:lnTo>
                      <a:pt x="231" y="869"/>
                    </a:lnTo>
                    <a:lnTo>
                      <a:pt x="233" y="861"/>
                    </a:lnTo>
                    <a:lnTo>
                      <a:pt x="235" y="854"/>
                    </a:lnTo>
                    <a:lnTo>
                      <a:pt x="235" y="847"/>
                    </a:lnTo>
                    <a:lnTo>
                      <a:pt x="235" y="527"/>
                    </a:lnTo>
                    <a:lnTo>
                      <a:pt x="260" y="527"/>
                    </a:lnTo>
                    <a:lnTo>
                      <a:pt x="260" y="847"/>
                    </a:lnTo>
                    <a:lnTo>
                      <a:pt x="260" y="847"/>
                    </a:lnTo>
                    <a:lnTo>
                      <a:pt x="262" y="854"/>
                    </a:lnTo>
                    <a:lnTo>
                      <a:pt x="264" y="861"/>
                    </a:lnTo>
                    <a:lnTo>
                      <a:pt x="267" y="869"/>
                    </a:lnTo>
                    <a:lnTo>
                      <a:pt x="272" y="876"/>
                    </a:lnTo>
                    <a:lnTo>
                      <a:pt x="279" y="881"/>
                    </a:lnTo>
                    <a:lnTo>
                      <a:pt x="286" y="883"/>
                    </a:lnTo>
                    <a:lnTo>
                      <a:pt x="294" y="886"/>
                    </a:lnTo>
                    <a:lnTo>
                      <a:pt x="301" y="888"/>
                    </a:lnTo>
                    <a:lnTo>
                      <a:pt x="301" y="888"/>
                    </a:lnTo>
                    <a:lnTo>
                      <a:pt x="311" y="886"/>
                    </a:lnTo>
                    <a:lnTo>
                      <a:pt x="318" y="883"/>
                    </a:lnTo>
                    <a:lnTo>
                      <a:pt x="325" y="881"/>
                    </a:lnTo>
                    <a:lnTo>
                      <a:pt x="330" y="876"/>
                    </a:lnTo>
                    <a:lnTo>
                      <a:pt x="335" y="869"/>
                    </a:lnTo>
                    <a:lnTo>
                      <a:pt x="340" y="861"/>
                    </a:lnTo>
                    <a:lnTo>
                      <a:pt x="342" y="854"/>
                    </a:lnTo>
                    <a:lnTo>
                      <a:pt x="342" y="847"/>
                    </a:lnTo>
                    <a:lnTo>
                      <a:pt x="342" y="527"/>
                    </a:lnTo>
                    <a:lnTo>
                      <a:pt x="451" y="527"/>
                    </a:lnTo>
                    <a:lnTo>
                      <a:pt x="340" y="124"/>
                    </a:lnTo>
                    <a:lnTo>
                      <a:pt x="345" y="124"/>
                    </a:lnTo>
                    <a:lnTo>
                      <a:pt x="345" y="124"/>
                    </a:lnTo>
                    <a:lnTo>
                      <a:pt x="352" y="124"/>
                    </a:lnTo>
                    <a:lnTo>
                      <a:pt x="427" y="349"/>
                    </a:lnTo>
                    <a:lnTo>
                      <a:pt x="427" y="349"/>
                    </a:lnTo>
                    <a:lnTo>
                      <a:pt x="429" y="357"/>
                    </a:lnTo>
                    <a:lnTo>
                      <a:pt x="434" y="362"/>
                    </a:lnTo>
                    <a:lnTo>
                      <a:pt x="444" y="371"/>
                    </a:lnTo>
                    <a:lnTo>
                      <a:pt x="459" y="374"/>
                    </a:lnTo>
                    <a:lnTo>
                      <a:pt x="463" y="374"/>
                    </a:lnTo>
                    <a:lnTo>
                      <a:pt x="471" y="371"/>
                    </a:lnTo>
                    <a:lnTo>
                      <a:pt x="471" y="371"/>
                    </a:lnTo>
                    <a:lnTo>
                      <a:pt x="478" y="369"/>
                    </a:lnTo>
                    <a:lnTo>
                      <a:pt x="483" y="364"/>
                    </a:lnTo>
                    <a:lnTo>
                      <a:pt x="493" y="354"/>
                    </a:lnTo>
                    <a:lnTo>
                      <a:pt x="495" y="340"/>
                    </a:lnTo>
                    <a:lnTo>
                      <a:pt x="495" y="332"/>
                    </a:lnTo>
                    <a:lnTo>
                      <a:pt x="495" y="328"/>
                    </a:lnTo>
                    <a:lnTo>
                      <a:pt x="495" y="3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9" name="组合 38"/>
            <p:cNvGrpSpPr/>
            <p:nvPr/>
          </p:nvGrpSpPr>
          <p:grpSpPr>
            <a:xfrm>
              <a:off x="8059037" y="4621225"/>
              <a:ext cx="294343" cy="643391"/>
              <a:chOff x="4421673" y="2233518"/>
              <a:chExt cx="785812" cy="1717675"/>
            </a:xfrm>
            <a:solidFill>
              <a:srgbClr val="595959"/>
            </a:solidFill>
          </p:grpSpPr>
          <p:sp>
            <p:nvSpPr>
              <p:cNvPr id="99" name="Freeform 5"/>
              <p:cNvSpPr/>
              <p:nvPr/>
            </p:nvSpPr>
            <p:spPr bwMode="auto">
              <a:xfrm>
                <a:off x="4683610" y="2233518"/>
                <a:ext cx="254000" cy="258763"/>
              </a:xfrm>
              <a:custGeom>
                <a:avLst/>
                <a:gdLst>
                  <a:gd name="T0" fmla="*/ 80 w 160"/>
                  <a:gd name="T1" fmla="*/ 163 h 163"/>
                  <a:gd name="T2" fmla="*/ 80 w 160"/>
                  <a:gd name="T3" fmla="*/ 163 h 163"/>
                  <a:gd name="T4" fmla="*/ 95 w 160"/>
                  <a:gd name="T5" fmla="*/ 160 h 163"/>
                  <a:gd name="T6" fmla="*/ 112 w 160"/>
                  <a:gd name="T7" fmla="*/ 155 h 163"/>
                  <a:gd name="T8" fmla="*/ 124 w 160"/>
                  <a:gd name="T9" fmla="*/ 148 h 163"/>
                  <a:gd name="T10" fmla="*/ 136 w 160"/>
                  <a:gd name="T11" fmla="*/ 138 h 163"/>
                  <a:gd name="T12" fmla="*/ 146 w 160"/>
                  <a:gd name="T13" fmla="*/ 126 h 163"/>
                  <a:gd name="T14" fmla="*/ 153 w 160"/>
                  <a:gd name="T15" fmla="*/ 112 h 163"/>
                  <a:gd name="T16" fmla="*/ 158 w 160"/>
                  <a:gd name="T17" fmla="*/ 97 h 163"/>
                  <a:gd name="T18" fmla="*/ 160 w 160"/>
                  <a:gd name="T19" fmla="*/ 80 h 163"/>
                  <a:gd name="T20" fmla="*/ 160 w 160"/>
                  <a:gd name="T21" fmla="*/ 80 h 163"/>
                  <a:gd name="T22" fmla="*/ 158 w 160"/>
                  <a:gd name="T23" fmla="*/ 66 h 163"/>
                  <a:gd name="T24" fmla="*/ 153 w 160"/>
                  <a:gd name="T25" fmla="*/ 49 h 163"/>
                  <a:gd name="T26" fmla="*/ 146 w 160"/>
                  <a:gd name="T27" fmla="*/ 36 h 163"/>
                  <a:gd name="T28" fmla="*/ 136 w 160"/>
                  <a:gd name="T29" fmla="*/ 24 h 163"/>
                  <a:gd name="T30" fmla="*/ 124 w 160"/>
                  <a:gd name="T31" fmla="*/ 15 h 163"/>
                  <a:gd name="T32" fmla="*/ 112 w 160"/>
                  <a:gd name="T33" fmla="*/ 7 h 163"/>
                  <a:gd name="T34" fmla="*/ 95 w 160"/>
                  <a:gd name="T35" fmla="*/ 2 h 163"/>
                  <a:gd name="T36" fmla="*/ 80 w 160"/>
                  <a:gd name="T37" fmla="*/ 0 h 163"/>
                  <a:gd name="T38" fmla="*/ 80 w 160"/>
                  <a:gd name="T39" fmla="*/ 0 h 163"/>
                  <a:gd name="T40" fmla="*/ 63 w 160"/>
                  <a:gd name="T41" fmla="*/ 2 h 163"/>
                  <a:gd name="T42" fmla="*/ 49 w 160"/>
                  <a:gd name="T43" fmla="*/ 7 h 163"/>
                  <a:gd name="T44" fmla="*/ 34 w 160"/>
                  <a:gd name="T45" fmla="*/ 15 h 163"/>
                  <a:gd name="T46" fmla="*/ 22 w 160"/>
                  <a:gd name="T47" fmla="*/ 24 h 163"/>
                  <a:gd name="T48" fmla="*/ 12 w 160"/>
                  <a:gd name="T49" fmla="*/ 36 h 163"/>
                  <a:gd name="T50" fmla="*/ 5 w 160"/>
                  <a:gd name="T51" fmla="*/ 49 h 163"/>
                  <a:gd name="T52" fmla="*/ 0 w 160"/>
                  <a:gd name="T53" fmla="*/ 66 h 163"/>
                  <a:gd name="T54" fmla="*/ 0 w 160"/>
                  <a:gd name="T55" fmla="*/ 80 h 163"/>
                  <a:gd name="T56" fmla="*/ 0 w 160"/>
                  <a:gd name="T57" fmla="*/ 80 h 163"/>
                  <a:gd name="T58" fmla="*/ 0 w 160"/>
                  <a:gd name="T59" fmla="*/ 97 h 163"/>
                  <a:gd name="T60" fmla="*/ 5 w 160"/>
                  <a:gd name="T61" fmla="*/ 112 h 163"/>
                  <a:gd name="T62" fmla="*/ 12 w 160"/>
                  <a:gd name="T63" fmla="*/ 126 h 163"/>
                  <a:gd name="T64" fmla="*/ 22 w 160"/>
                  <a:gd name="T65" fmla="*/ 138 h 163"/>
                  <a:gd name="T66" fmla="*/ 34 w 160"/>
                  <a:gd name="T67" fmla="*/ 148 h 163"/>
                  <a:gd name="T68" fmla="*/ 49 w 160"/>
                  <a:gd name="T69" fmla="*/ 155 h 163"/>
                  <a:gd name="T70" fmla="*/ 63 w 160"/>
                  <a:gd name="T71" fmla="*/ 160 h 163"/>
                  <a:gd name="T72" fmla="*/ 80 w 160"/>
                  <a:gd name="T73" fmla="*/ 163 h 163"/>
                  <a:gd name="T74" fmla="*/ 80 w 160"/>
                  <a:gd name="T75"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0" h="163">
                    <a:moveTo>
                      <a:pt x="80" y="163"/>
                    </a:moveTo>
                    <a:lnTo>
                      <a:pt x="80" y="163"/>
                    </a:lnTo>
                    <a:lnTo>
                      <a:pt x="95" y="160"/>
                    </a:lnTo>
                    <a:lnTo>
                      <a:pt x="112" y="155"/>
                    </a:lnTo>
                    <a:lnTo>
                      <a:pt x="124" y="148"/>
                    </a:lnTo>
                    <a:lnTo>
                      <a:pt x="136" y="138"/>
                    </a:lnTo>
                    <a:lnTo>
                      <a:pt x="146" y="126"/>
                    </a:lnTo>
                    <a:lnTo>
                      <a:pt x="153" y="112"/>
                    </a:lnTo>
                    <a:lnTo>
                      <a:pt x="158" y="97"/>
                    </a:lnTo>
                    <a:lnTo>
                      <a:pt x="160" y="80"/>
                    </a:lnTo>
                    <a:lnTo>
                      <a:pt x="160" y="80"/>
                    </a:lnTo>
                    <a:lnTo>
                      <a:pt x="158" y="66"/>
                    </a:lnTo>
                    <a:lnTo>
                      <a:pt x="153" y="49"/>
                    </a:lnTo>
                    <a:lnTo>
                      <a:pt x="146" y="36"/>
                    </a:lnTo>
                    <a:lnTo>
                      <a:pt x="136" y="24"/>
                    </a:lnTo>
                    <a:lnTo>
                      <a:pt x="124" y="15"/>
                    </a:lnTo>
                    <a:lnTo>
                      <a:pt x="112" y="7"/>
                    </a:lnTo>
                    <a:lnTo>
                      <a:pt x="95" y="2"/>
                    </a:lnTo>
                    <a:lnTo>
                      <a:pt x="80" y="0"/>
                    </a:lnTo>
                    <a:lnTo>
                      <a:pt x="80" y="0"/>
                    </a:lnTo>
                    <a:lnTo>
                      <a:pt x="63" y="2"/>
                    </a:lnTo>
                    <a:lnTo>
                      <a:pt x="49" y="7"/>
                    </a:lnTo>
                    <a:lnTo>
                      <a:pt x="34" y="15"/>
                    </a:lnTo>
                    <a:lnTo>
                      <a:pt x="22" y="24"/>
                    </a:lnTo>
                    <a:lnTo>
                      <a:pt x="12" y="36"/>
                    </a:lnTo>
                    <a:lnTo>
                      <a:pt x="5" y="49"/>
                    </a:lnTo>
                    <a:lnTo>
                      <a:pt x="0" y="66"/>
                    </a:lnTo>
                    <a:lnTo>
                      <a:pt x="0" y="80"/>
                    </a:lnTo>
                    <a:lnTo>
                      <a:pt x="0" y="80"/>
                    </a:lnTo>
                    <a:lnTo>
                      <a:pt x="0" y="97"/>
                    </a:lnTo>
                    <a:lnTo>
                      <a:pt x="5" y="112"/>
                    </a:lnTo>
                    <a:lnTo>
                      <a:pt x="12" y="126"/>
                    </a:lnTo>
                    <a:lnTo>
                      <a:pt x="22" y="138"/>
                    </a:lnTo>
                    <a:lnTo>
                      <a:pt x="34" y="148"/>
                    </a:lnTo>
                    <a:lnTo>
                      <a:pt x="49" y="155"/>
                    </a:lnTo>
                    <a:lnTo>
                      <a:pt x="63" y="160"/>
                    </a:lnTo>
                    <a:lnTo>
                      <a:pt x="80" y="163"/>
                    </a:lnTo>
                    <a:lnTo>
                      <a:pt x="80" y="1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6"/>
              <p:cNvSpPr/>
              <p:nvPr/>
            </p:nvSpPr>
            <p:spPr bwMode="auto">
              <a:xfrm>
                <a:off x="4421673" y="2541493"/>
                <a:ext cx="785812" cy="1409700"/>
              </a:xfrm>
              <a:custGeom>
                <a:avLst/>
                <a:gdLst>
                  <a:gd name="T0" fmla="*/ 403 w 495"/>
                  <a:gd name="T1" fmla="*/ 53 h 888"/>
                  <a:gd name="T2" fmla="*/ 400 w 495"/>
                  <a:gd name="T3" fmla="*/ 41 h 888"/>
                  <a:gd name="T4" fmla="*/ 391 w 495"/>
                  <a:gd name="T5" fmla="*/ 22 h 888"/>
                  <a:gd name="T6" fmla="*/ 376 w 495"/>
                  <a:gd name="T7" fmla="*/ 10 h 888"/>
                  <a:gd name="T8" fmla="*/ 357 w 495"/>
                  <a:gd name="T9" fmla="*/ 0 h 888"/>
                  <a:gd name="T10" fmla="*/ 146 w 495"/>
                  <a:gd name="T11" fmla="*/ 0 h 888"/>
                  <a:gd name="T12" fmla="*/ 131 w 495"/>
                  <a:gd name="T13" fmla="*/ 3 h 888"/>
                  <a:gd name="T14" fmla="*/ 104 w 495"/>
                  <a:gd name="T15" fmla="*/ 17 h 888"/>
                  <a:gd name="T16" fmla="*/ 97 w 495"/>
                  <a:gd name="T17" fmla="*/ 27 h 888"/>
                  <a:gd name="T18" fmla="*/ 90 w 495"/>
                  <a:gd name="T19" fmla="*/ 39 h 888"/>
                  <a:gd name="T20" fmla="*/ 90 w 495"/>
                  <a:gd name="T21" fmla="*/ 44 h 888"/>
                  <a:gd name="T22" fmla="*/ 0 w 495"/>
                  <a:gd name="T23" fmla="*/ 328 h 888"/>
                  <a:gd name="T24" fmla="*/ 0 w 495"/>
                  <a:gd name="T25" fmla="*/ 342 h 888"/>
                  <a:gd name="T26" fmla="*/ 12 w 495"/>
                  <a:gd name="T27" fmla="*/ 366 h 888"/>
                  <a:gd name="T28" fmla="*/ 24 w 495"/>
                  <a:gd name="T29" fmla="*/ 374 h 888"/>
                  <a:gd name="T30" fmla="*/ 32 w 495"/>
                  <a:gd name="T31" fmla="*/ 374 h 888"/>
                  <a:gd name="T32" fmla="*/ 51 w 495"/>
                  <a:gd name="T33" fmla="*/ 371 h 888"/>
                  <a:gd name="T34" fmla="*/ 66 w 495"/>
                  <a:gd name="T35" fmla="*/ 357 h 888"/>
                  <a:gd name="T36" fmla="*/ 138 w 495"/>
                  <a:gd name="T37" fmla="*/ 124 h 888"/>
                  <a:gd name="T38" fmla="*/ 146 w 495"/>
                  <a:gd name="T39" fmla="*/ 124 h 888"/>
                  <a:gd name="T40" fmla="*/ 46 w 495"/>
                  <a:gd name="T41" fmla="*/ 527 h 888"/>
                  <a:gd name="T42" fmla="*/ 155 w 495"/>
                  <a:gd name="T43" fmla="*/ 847 h 888"/>
                  <a:gd name="T44" fmla="*/ 155 w 495"/>
                  <a:gd name="T45" fmla="*/ 854 h 888"/>
                  <a:gd name="T46" fmla="*/ 160 w 495"/>
                  <a:gd name="T47" fmla="*/ 869 h 888"/>
                  <a:gd name="T48" fmla="*/ 172 w 495"/>
                  <a:gd name="T49" fmla="*/ 881 h 888"/>
                  <a:gd name="T50" fmla="*/ 187 w 495"/>
                  <a:gd name="T51" fmla="*/ 886 h 888"/>
                  <a:gd name="T52" fmla="*/ 194 w 495"/>
                  <a:gd name="T53" fmla="*/ 888 h 888"/>
                  <a:gd name="T54" fmla="*/ 211 w 495"/>
                  <a:gd name="T55" fmla="*/ 883 h 888"/>
                  <a:gd name="T56" fmla="*/ 223 w 495"/>
                  <a:gd name="T57" fmla="*/ 876 h 888"/>
                  <a:gd name="T58" fmla="*/ 233 w 495"/>
                  <a:gd name="T59" fmla="*/ 861 h 888"/>
                  <a:gd name="T60" fmla="*/ 235 w 495"/>
                  <a:gd name="T61" fmla="*/ 847 h 888"/>
                  <a:gd name="T62" fmla="*/ 260 w 495"/>
                  <a:gd name="T63" fmla="*/ 527 h 888"/>
                  <a:gd name="T64" fmla="*/ 260 w 495"/>
                  <a:gd name="T65" fmla="*/ 847 h 888"/>
                  <a:gd name="T66" fmla="*/ 264 w 495"/>
                  <a:gd name="T67" fmla="*/ 861 h 888"/>
                  <a:gd name="T68" fmla="*/ 272 w 495"/>
                  <a:gd name="T69" fmla="*/ 876 h 888"/>
                  <a:gd name="T70" fmla="*/ 286 w 495"/>
                  <a:gd name="T71" fmla="*/ 883 h 888"/>
                  <a:gd name="T72" fmla="*/ 301 w 495"/>
                  <a:gd name="T73" fmla="*/ 888 h 888"/>
                  <a:gd name="T74" fmla="*/ 311 w 495"/>
                  <a:gd name="T75" fmla="*/ 886 h 888"/>
                  <a:gd name="T76" fmla="*/ 325 w 495"/>
                  <a:gd name="T77" fmla="*/ 881 h 888"/>
                  <a:gd name="T78" fmla="*/ 335 w 495"/>
                  <a:gd name="T79" fmla="*/ 869 h 888"/>
                  <a:gd name="T80" fmla="*/ 342 w 495"/>
                  <a:gd name="T81" fmla="*/ 854 h 888"/>
                  <a:gd name="T82" fmla="*/ 342 w 495"/>
                  <a:gd name="T83" fmla="*/ 527 h 888"/>
                  <a:gd name="T84" fmla="*/ 340 w 495"/>
                  <a:gd name="T85" fmla="*/ 124 h 888"/>
                  <a:gd name="T86" fmla="*/ 345 w 495"/>
                  <a:gd name="T87" fmla="*/ 124 h 888"/>
                  <a:gd name="T88" fmla="*/ 427 w 495"/>
                  <a:gd name="T89" fmla="*/ 349 h 888"/>
                  <a:gd name="T90" fmla="*/ 429 w 495"/>
                  <a:gd name="T91" fmla="*/ 357 h 888"/>
                  <a:gd name="T92" fmla="*/ 444 w 495"/>
                  <a:gd name="T93" fmla="*/ 371 h 888"/>
                  <a:gd name="T94" fmla="*/ 463 w 495"/>
                  <a:gd name="T95" fmla="*/ 374 h 888"/>
                  <a:gd name="T96" fmla="*/ 471 w 495"/>
                  <a:gd name="T97" fmla="*/ 371 h 888"/>
                  <a:gd name="T98" fmla="*/ 483 w 495"/>
                  <a:gd name="T99" fmla="*/ 364 h 888"/>
                  <a:gd name="T100" fmla="*/ 495 w 495"/>
                  <a:gd name="T101" fmla="*/ 340 h 888"/>
                  <a:gd name="T102" fmla="*/ 495 w 495"/>
                  <a:gd name="T103" fmla="*/ 328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5" h="888">
                    <a:moveTo>
                      <a:pt x="495" y="328"/>
                    </a:moveTo>
                    <a:lnTo>
                      <a:pt x="403" y="53"/>
                    </a:lnTo>
                    <a:lnTo>
                      <a:pt x="403" y="53"/>
                    </a:lnTo>
                    <a:lnTo>
                      <a:pt x="400" y="41"/>
                    </a:lnTo>
                    <a:lnTo>
                      <a:pt x="398" y="32"/>
                    </a:lnTo>
                    <a:lnTo>
                      <a:pt x="391" y="22"/>
                    </a:lnTo>
                    <a:lnTo>
                      <a:pt x="386" y="15"/>
                    </a:lnTo>
                    <a:lnTo>
                      <a:pt x="376" y="10"/>
                    </a:lnTo>
                    <a:lnTo>
                      <a:pt x="366" y="5"/>
                    </a:lnTo>
                    <a:lnTo>
                      <a:pt x="357" y="0"/>
                    </a:lnTo>
                    <a:lnTo>
                      <a:pt x="345" y="0"/>
                    </a:lnTo>
                    <a:lnTo>
                      <a:pt x="146" y="0"/>
                    </a:lnTo>
                    <a:lnTo>
                      <a:pt x="146" y="0"/>
                    </a:lnTo>
                    <a:lnTo>
                      <a:pt x="131" y="3"/>
                    </a:lnTo>
                    <a:lnTo>
                      <a:pt x="116" y="7"/>
                    </a:lnTo>
                    <a:lnTo>
                      <a:pt x="104" y="17"/>
                    </a:lnTo>
                    <a:lnTo>
                      <a:pt x="97" y="27"/>
                    </a:lnTo>
                    <a:lnTo>
                      <a:pt x="97" y="27"/>
                    </a:lnTo>
                    <a:lnTo>
                      <a:pt x="92" y="39"/>
                    </a:lnTo>
                    <a:lnTo>
                      <a:pt x="90" y="39"/>
                    </a:lnTo>
                    <a:lnTo>
                      <a:pt x="90" y="39"/>
                    </a:lnTo>
                    <a:lnTo>
                      <a:pt x="90" y="44"/>
                    </a:lnTo>
                    <a:lnTo>
                      <a:pt x="0" y="328"/>
                    </a:lnTo>
                    <a:lnTo>
                      <a:pt x="0" y="328"/>
                    </a:lnTo>
                    <a:lnTo>
                      <a:pt x="0" y="335"/>
                    </a:lnTo>
                    <a:lnTo>
                      <a:pt x="0" y="342"/>
                    </a:lnTo>
                    <a:lnTo>
                      <a:pt x="2" y="354"/>
                    </a:lnTo>
                    <a:lnTo>
                      <a:pt x="12" y="366"/>
                    </a:lnTo>
                    <a:lnTo>
                      <a:pt x="17" y="371"/>
                    </a:lnTo>
                    <a:lnTo>
                      <a:pt x="24" y="374"/>
                    </a:lnTo>
                    <a:lnTo>
                      <a:pt x="24" y="374"/>
                    </a:lnTo>
                    <a:lnTo>
                      <a:pt x="32" y="374"/>
                    </a:lnTo>
                    <a:lnTo>
                      <a:pt x="39" y="374"/>
                    </a:lnTo>
                    <a:lnTo>
                      <a:pt x="51" y="371"/>
                    </a:lnTo>
                    <a:lnTo>
                      <a:pt x="61" y="362"/>
                    </a:lnTo>
                    <a:lnTo>
                      <a:pt x="66" y="357"/>
                    </a:lnTo>
                    <a:lnTo>
                      <a:pt x="68" y="349"/>
                    </a:lnTo>
                    <a:lnTo>
                      <a:pt x="138" y="124"/>
                    </a:lnTo>
                    <a:lnTo>
                      <a:pt x="138" y="124"/>
                    </a:lnTo>
                    <a:lnTo>
                      <a:pt x="146" y="124"/>
                    </a:lnTo>
                    <a:lnTo>
                      <a:pt x="153" y="124"/>
                    </a:lnTo>
                    <a:lnTo>
                      <a:pt x="46" y="527"/>
                    </a:lnTo>
                    <a:lnTo>
                      <a:pt x="155" y="527"/>
                    </a:lnTo>
                    <a:lnTo>
                      <a:pt x="155" y="847"/>
                    </a:lnTo>
                    <a:lnTo>
                      <a:pt x="155" y="847"/>
                    </a:lnTo>
                    <a:lnTo>
                      <a:pt x="155" y="854"/>
                    </a:lnTo>
                    <a:lnTo>
                      <a:pt x="158" y="861"/>
                    </a:lnTo>
                    <a:lnTo>
                      <a:pt x="160" y="869"/>
                    </a:lnTo>
                    <a:lnTo>
                      <a:pt x="167" y="876"/>
                    </a:lnTo>
                    <a:lnTo>
                      <a:pt x="172" y="881"/>
                    </a:lnTo>
                    <a:lnTo>
                      <a:pt x="180" y="883"/>
                    </a:lnTo>
                    <a:lnTo>
                      <a:pt x="187" y="886"/>
                    </a:lnTo>
                    <a:lnTo>
                      <a:pt x="194" y="888"/>
                    </a:lnTo>
                    <a:lnTo>
                      <a:pt x="194" y="888"/>
                    </a:lnTo>
                    <a:lnTo>
                      <a:pt x="204" y="886"/>
                    </a:lnTo>
                    <a:lnTo>
                      <a:pt x="211" y="883"/>
                    </a:lnTo>
                    <a:lnTo>
                      <a:pt x="218" y="881"/>
                    </a:lnTo>
                    <a:lnTo>
                      <a:pt x="223" y="876"/>
                    </a:lnTo>
                    <a:lnTo>
                      <a:pt x="231" y="869"/>
                    </a:lnTo>
                    <a:lnTo>
                      <a:pt x="233" y="861"/>
                    </a:lnTo>
                    <a:lnTo>
                      <a:pt x="235" y="854"/>
                    </a:lnTo>
                    <a:lnTo>
                      <a:pt x="235" y="847"/>
                    </a:lnTo>
                    <a:lnTo>
                      <a:pt x="235" y="527"/>
                    </a:lnTo>
                    <a:lnTo>
                      <a:pt x="260" y="527"/>
                    </a:lnTo>
                    <a:lnTo>
                      <a:pt x="260" y="847"/>
                    </a:lnTo>
                    <a:lnTo>
                      <a:pt x="260" y="847"/>
                    </a:lnTo>
                    <a:lnTo>
                      <a:pt x="262" y="854"/>
                    </a:lnTo>
                    <a:lnTo>
                      <a:pt x="264" y="861"/>
                    </a:lnTo>
                    <a:lnTo>
                      <a:pt x="267" y="869"/>
                    </a:lnTo>
                    <a:lnTo>
                      <a:pt x="272" y="876"/>
                    </a:lnTo>
                    <a:lnTo>
                      <a:pt x="279" y="881"/>
                    </a:lnTo>
                    <a:lnTo>
                      <a:pt x="286" y="883"/>
                    </a:lnTo>
                    <a:lnTo>
                      <a:pt x="294" y="886"/>
                    </a:lnTo>
                    <a:lnTo>
                      <a:pt x="301" y="888"/>
                    </a:lnTo>
                    <a:lnTo>
                      <a:pt x="301" y="888"/>
                    </a:lnTo>
                    <a:lnTo>
                      <a:pt x="311" y="886"/>
                    </a:lnTo>
                    <a:lnTo>
                      <a:pt x="318" y="883"/>
                    </a:lnTo>
                    <a:lnTo>
                      <a:pt x="325" y="881"/>
                    </a:lnTo>
                    <a:lnTo>
                      <a:pt x="330" y="876"/>
                    </a:lnTo>
                    <a:lnTo>
                      <a:pt x="335" y="869"/>
                    </a:lnTo>
                    <a:lnTo>
                      <a:pt x="340" y="861"/>
                    </a:lnTo>
                    <a:lnTo>
                      <a:pt x="342" y="854"/>
                    </a:lnTo>
                    <a:lnTo>
                      <a:pt x="342" y="847"/>
                    </a:lnTo>
                    <a:lnTo>
                      <a:pt x="342" y="527"/>
                    </a:lnTo>
                    <a:lnTo>
                      <a:pt x="451" y="527"/>
                    </a:lnTo>
                    <a:lnTo>
                      <a:pt x="340" y="124"/>
                    </a:lnTo>
                    <a:lnTo>
                      <a:pt x="345" y="124"/>
                    </a:lnTo>
                    <a:lnTo>
                      <a:pt x="345" y="124"/>
                    </a:lnTo>
                    <a:lnTo>
                      <a:pt x="352" y="124"/>
                    </a:lnTo>
                    <a:lnTo>
                      <a:pt x="427" y="349"/>
                    </a:lnTo>
                    <a:lnTo>
                      <a:pt x="427" y="349"/>
                    </a:lnTo>
                    <a:lnTo>
                      <a:pt x="429" y="357"/>
                    </a:lnTo>
                    <a:lnTo>
                      <a:pt x="434" y="362"/>
                    </a:lnTo>
                    <a:lnTo>
                      <a:pt x="444" y="371"/>
                    </a:lnTo>
                    <a:lnTo>
                      <a:pt x="459" y="374"/>
                    </a:lnTo>
                    <a:lnTo>
                      <a:pt x="463" y="374"/>
                    </a:lnTo>
                    <a:lnTo>
                      <a:pt x="471" y="371"/>
                    </a:lnTo>
                    <a:lnTo>
                      <a:pt x="471" y="371"/>
                    </a:lnTo>
                    <a:lnTo>
                      <a:pt x="478" y="369"/>
                    </a:lnTo>
                    <a:lnTo>
                      <a:pt x="483" y="364"/>
                    </a:lnTo>
                    <a:lnTo>
                      <a:pt x="493" y="354"/>
                    </a:lnTo>
                    <a:lnTo>
                      <a:pt x="495" y="340"/>
                    </a:lnTo>
                    <a:lnTo>
                      <a:pt x="495" y="332"/>
                    </a:lnTo>
                    <a:lnTo>
                      <a:pt x="495" y="328"/>
                    </a:lnTo>
                    <a:lnTo>
                      <a:pt x="495" y="3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0" name="组合 39"/>
            <p:cNvGrpSpPr/>
            <p:nvPr/>
          </p:nvGrpSpPr>
          <p:grpSpPr>
            <a:xfrm>
              <a:off x="7783451" y="4621225"/>
              <a:ext cx="294343" cy="643391"/>
              <a:chOff x="4421673" y="2233518"/>
              <a:chExt cx="785812" cy="1717675"/>
            </a:xfrm>
            <a:solidFill>
              <a:srgbClr val="595959"/>
            </a:solidFill>
          </p:grpSpPr>
          <p:sp>
            <p:nvSpPr>
              <p:cNvPr id="97" name="Freeform 5"/>
              <p:cNvSpPr/>
              <p:nvPr/>
            </p:nvSpPr>
            <p:spPr bwMode="auto">
              <a:xfrm>
                <a:off x="4683610" y="2233518"/>
                <a:ext cx="254000" cy="258763"/>
              </a:xfrm>
              <a:custGeom>
                <a:avLst/>
                <a:gdLst>
                  <a:gd name="T0" fmla="*/ 80 w 160"/>
                  <a:gd name="T1" fmla="*/ 163 h 163"/>
                  <a:gd name="T2" fmla="*/ 80 w 160"/>
                  <a:gd name="T3" fmla="*/ 163 h 163"/>
                  <a:gd name="T4" fmla="*/ 95 w 160"/>
                  <a:gd name="T5" fmla="*/ 160 h 163"/>
                  <a:gd name="T6" fmla="*/ 112 w 160"/>
                  <a:gd name="T7" fmla="*/ 155 h 163"/>
                  <a:gd name="T8" fmla="*/ 124 w 160"/>
                  <a:gd name="T9" fmla="*/ 148 h 163"/>
                  <a:gd name="T10" fmla="*/ 136 w 160"/>
                  <a:gd name="T11" fmla="*/ 138 h 163"/>
                  <a:gd name="T12" fmla="*/ 146 w 160"/>
                  <a:gd name="T13" fmla="*/ 126 h 163"/>
                  <a:gd name="T14" fmla="*/ 153 w 160"/>
                  <a:gd name="T15" fmla="*/ 112 h 163"/>
                  <a:gd name="T16" fmla="*/ 158 w 160"/>
                  <a:gd name="T17" fmla="*/ 97 h 163"/>
                  <a:gd name="T18" fmla="*/ 160 w 160"/>
                  <a:gd name="T19" fmla="*/ 80 h 163"/>
                  <a:gd name="T20" fmla="*/ 160 w 160"/>
                  <a:gd name="T21" fmla="*/ 80 h 163"/>
                  <a:gd name="T22" fmla="*/ 158 w 160"/>
                  <a:gd name="T23" fmla="*/ 66 h 163"/>
                  <a:gd name="T24" fmla="*/ 153 w 160"/>
                  <a:gd name="T25" fmla="*/ 49 h 163"/>
                  <a:gd name="T26" fmla="*/ 146 w 160"/>
                  <a:gd name="T27" fmla="*/ 36 h 163"/>
                  <a:gd name="T28" fmla="*/ 136 w 160"/>
                  <a:gd name="T29" fmla="*/ 24 h 163"/>
                  <a:gd name="T30" fmla="*/ 124 w 160"/>
                  <a:gd name="T31" fmla="*/ 15 h 163"/>
                  <a:gd name="T32" fmla="*/ 112 w 160"/>
                  <a:gd name="T33" fmla="*/ 7 h 163"/>
                  <a:gd name="T34" fmla="*/ 95 w 160"/>
                  <a:gd name="T35" fmla="*/ 2 h 163"/>
                  <a:gd name="T36" fmla="*/ 80 w 160"/>
                  <a:gd name="T37" fmla="*/ 0 h 163"/>
                  <a:gd name="T38" fmla="*/ 80 w 160"/>
                  <a:gd name="T39" fmla="*/ 0 h 163"/>
                  <a:gd name="T40" fmla="*/ 63 w 160"/>
                  <a:gd name="T41" fmla="*/ 2 h 163"/>
                  <a:gd name="T42" fmla="*/ 49 w 160"/>
                  <a:gd name="T43" fmla="*/ 7 h 163"/>
                  <a:gd name="T44" fmla="*/ 34 w 160"/>
                  <a:gd name="T45" fmla="*/ 15 h 163"/>
                  <a:gd name="T46" fmla="*/ 22 w 160"/>
                  <a:gd name="T47" fmla="*/ 24 h 163"/>
                  <a:gd name="T48" fmla="*/ 12 w 160"/>
                  <a:gd name="T49" fmla="*/ 36 h 163"/>
                  <a:gd name="T50" fmla="*/ 5 w 160"/>
                  <a:gd name="T51" fmla="*/ 49 h 163"/>
                  <a:gd name="T52" fmla="*/ 0 w 160"/>
                  <a:gd name="T53" fmla="*/ 66 h 163"/>
                  <a:gd name="T54" fmla="*/ 0 w 160"/>
                  <a:gd name="T55" fmla="*/ 80 h 163"/>
                  <a:gd name="T56" fmla="*/ 0 w 160"/>
                  <a:gd name="T57" fmla="*/ 80 h 163"/>
                  <a:gd name="T58" fmla="*/ 0 w 160"/>
                  <a:gd name="T59" fmla="*/ 97 h 163"/>
                  <a:gd name="T60" fmla="*/ 5 w 160"/>
                  <a:gd name="T61" fmla="*/ 112 h 163"/>
                  <a:gd name="T62" fmla="*/ 12 w 160"/>
                  <a:gd name="T63" fmla="*/ 126 h 163"/>
                  <a:gd name="T64" fmla="*/ 22 w 160"/>
                  <a:gd name="T65" fmla="*/ 138 h 163"/>
                  <a:gd name="T66" fmla="*/ 34 w 160"/>
                  <a:gd name="T67" fmla="*/ 148 h 163"/>
                  <a:gd name="T68" fmla="*/ 49 w 160"/>
                  <a:gd name="T69" fmla="*/ 155 h 163"/>
                  <a:gd name="T70" fmla="*/ 63 w 160"/>
                  <a:gd name="T71" fmla="*/ 160 h 163"/>
                  <a:gd name="T72" fmla="*/ 80 w 160"/>
                  <a:gd name="T73" fmla="*/ 163 h 163"/>
                  <a:gd name="T74" fmla="*/ 80 w 160"/>
                  <a:gd name="T75"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0" h="163">
                    <a:moveTo>
                      <a:pt x="80" y="163"/>
                    </a:moveTo>
                    <a:lnTo>
                      <a:pt x="80" y="163"/>
                    </a:lnTo>
                    <a:lnTo>
                      <a:pt x="95" y="160"/>
                    </a:lnTo>
                    <a:lnTo>
                      <a:pt x="112" y="155"/>
                    </a:lnTo>
                    <a:lnTo>
                      <a:pt x="124" y="148"/>
                    </a:lnTo>
                    <a:lnTo>
                      <a:pt x="136" y="138"/>
                    </a:lnTo>
                    <a:lnTo>
                      <a:pt x="146" y="126"/>
                    </a:lnTo>
                    <a:lnTo>
                      <a:pt x="153" y="112"/>
                    </a:lnTo>
                    <a:lnTo>
                      <a:pt x="158" y="97"/>
                    </a:lnTo>
                    <a:lnTo>
                      <a:pt x="160" y="80"/>
                    </a:lnTo>
                    <a:lnTo>
                      <a:pt x="160" y="80"/>
                    </a:lnTo>
                    <a:lnTo>
                      <a:pt x="158" y="66"/>
                    </a:lnTo>
                    <a:lnTo>
                      <a:pt x="153" y="49"/>
                    </a:lnTo>
                    <a:lnTo>
                      <a:pt x="146" y="36"/>
                    </a:lnTo>
                    <a:lnTo>
                      <a:pt x="136" y="24"/>
                    </a:lnTo>
                    <a:lnTo>
                      <a:pt x="124" y="15"/>
                    </a:lnTo>
                    <a:lnTo>
                      <a:pt x="112" y="7"/>
                    </a:lnTo>
                    <a:lnTo>
                      <a:pt x="95" y="2"/>
                    </a:lnTo>
                    <a:lnTo>
                      <a:pt x="80" y="0"/>
                    </a:lnTo>
                    <a:lnTo>
                      <a:pt x="80" y="0"/>
                    </a:lnTo>
                    <a:lnTo>
                      <a:pt x="63" y="2"/>
                    </a:lnTo>
                    <a:lnTo>
                      <a:pt x="49" y="7"/>
                    </a:lnTo>
                    <a:lnTo>
                      <a:pt x="34" y="15"/>
                    </a:lnTo>
                    <a:lnTo>
                      <a:pt x="22" y="24"/>
                    </a:lnTo>
                    <a:lnTo>
                      <a:pt x="12" y="36"/>
                    </a:lnTo>
                    <a:lnTo>
                      <a:pt x="5" y="49"/>
                    </a:lnTo>
                    <a:lnTo>
                      <a:pt x="0" y="66"/>
                    </a:lnTo>
                    <a:lnTo>
                      <a:pt x="0" y="80"/>
                    </a:lnTo>
                    <a:lnTo>
                      <a:pt x="0" y="80"/>
                    </a:lnTo>
                    <a:lnTo>
                      <a:pt x="0" y="97"/>
                    </a:lnTo>
                    <a:lnTo>
                      <a:pt x="5" y="112"/>
                    </a:lnTo>
                    <a:lnTo>
                      <a:pt x="12" y="126"/>
                    </a:lnTo>
                    <a:lnTo>
                      <a:pt x="22" y="138"/>
                    </a:lnTo>
                    <a:lnTo>
                      <a:pt x="34" y="148"/>
                    </a:lnTo>
                    <a:lnTo>
                      <a:pt x="49" y="155"/>
                    </a:lnTo>
                    <a:lnTo>
                      <a:pt x="63" y="160"/>
                    </a:lnTo>
                    <a:lnTo>
                      <a:pt x="80" y="163"/>
                    </a:lnTo>
                    <a:lnTo>
                      <a:pt x="80" y="1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6"/>
              <p:cNvSpPr/>
              <p:nvPr/>
            </p:nvSpPr>
            <p:spPr bwMode="auto">
              <a:xfrm>
                <a:off x="4421673" y="2541493"/>
                <a:ext cx="785812" cy="1409700"/>
              </a:xfrm>
              <a:custGeom>
                <a:avLst/>
                <a:gdLst>
                  <a:gd name="T0" fmla="*/ 403 w 495"/>
                  <a:gd name="T1" fmla="*/ 53 h 888"/>
                  <a:gd name="T2" fmla="*/ 400 w 495"/>
                  <a:gd name="T3" fmla="*/ 41 h 888"/>
                  <a:gd name="T4" fmla="*/ 391 w 495"/>
                  <a:gd name="T5" fmla="*/ 22 h 888"/>
                  <a:gd name="T6" fmla="*/ 376 w 495"/>
                  <a:gd name="T7" fmla="*/ 10 h 888"/>
                  <a:gd name="T8" fmla="*/ 357 w 495"/>
                  <a:gd name="T9" fmla="*/ 0 h 888"/>
                  <a:gd name="T10" fmla="*/ 146 w 495"/>
                  <a:gd name="T11" fmla="*/ 0 h 888"/>
                  <a:gd name="T12" fmla="*/ 131 w 495"/>
                  <a:gd name="T13" fmla="*/ 3 h 888"/>
                  <a:gd name="T14" fmla="*/ 104 w 495"/>
                  <a:gd name="T15" fmla="*/ 17 h 888"/>
                  <a:gd name="T16" fmla="*/ 97 w 495"/>
                  <a:gd name="T17" fmla="*/ 27 h 888"/>
                  <a:gd name="T18" fmla="*/ 90 w 495"/>
                  <a:gd name="T19" fmla="*/ 39 h 888"/>
                  <a:gd name="T20" fmla="*/ 90 w 495"/>
                  <a:gd name="T21" fmla="*/ 44 h 888"/>
                  <a:gd name="T22" fmla="*/ 0 w 495"/>
                  <a:gd name="T23" fmla="*/ 328 h 888"/>
                  <a:gd name="T24" fmla="*/ 0 w 495"/>
                  <a:gd name="T25" fmla="*/ 342 h 888"/>
                  <a:gd name="T26" fmla="*/ 12 w 495"/>
                  <a:gd name="T27" fmla="*/ 366 h 888"/>
                  <a:gd name="T28" fmla="*/ 24 w 495"/>
                  <a:gd name="T29" fmla="*/ 374 h 888"/>
                  <a:gd name="T30" fmla="*/ 32 w 495"/>
                  <a:gd name="T31" fmla="*/ 374 h 888"/>
                  <a:gd name="T32" fmla="*/ 51 w 495"/>
                  <a:gd name="T33" fmla="*/ 371 h 888"/>
                  <a:gd name="T34" fmla="*/ 66 w 495"/>
                  <a:gd name="T35" fmla="*/ 357 h 888"/>
                  <a:gd name="T36" fmla="*/ 138 w 495"/>
                  <a:gd name="T37" fmla="*/ 124 h 888"/>
                  <a:gd name="T38" fmla="*/ 146 w 495"/>
                  <a:gd name="T39" fmla="*/ 124 h 888"/>
                  <a:gd name="T40" fmla="*/ 46 w 495"/>
                  <a:gd name="T41" fmla="*/ 527 h 888"/>
                  <a:gd name="T42" fmla="*/ 155 w 495"/>
                  <a:gd name="T43" fmla="*/ 847 h 888"/>
                  <a:gd name="T44" fmla="*/ 155 w 495"/>
                  <a:gd name="T45" fmla="*/ 854 h 888"/>
                  <a:gd name="T46" fmla="*/ 160 w 495"/>
                  <a:gd name="T47" fmla="*/ 869 h 888"/>
                  <a:gd name="T48" fmla="*/ 172 w 495"/>
                  <a:gd name="T49" fmla="*/ 881 h 888"/>
                  <a:gd name="T50" fmla="*/ 187 w 495"/>
                  <a:gd name="T51" fmla="*/ 886 h 888"/>
                  <a:gd name="T52" fmla="*/ 194 w 495"/>
                  <a:gd name="T53" fmla="*/ 888 h 888"/>
                  <a:gd name="T54" fmla="*/ 211 w 495"/>
                  <a:gd name="T55" fmla="*/ 883 h 888"/>
                  <a:gd name="T56" fmla="*/ 223 w 495"/>
                  <a:gd name="T57" fmla="*/ 876 h 888"/>
                  <a:gd name="T58" fmla="*/ 233 w 495"/>
                  <a:gd name="T59" fmla="*/ 861 h 888"/>
                  <a:gd name="T60" fmla="*/ 235 w 495"/>
                  <a:gd name="T61" fmla="*/ 847 h 888"/>
                  <a:gd name="T62" fmla="*/ 260 w 495"/>
                  <a:gd name="T63" fmla="*/ 527 h 888"/>
                  <a:gd name="T64" fmla="*/ 260 w 495"/>
                  <a:gd name="T65" fmla="*/ 847 h 888"/>
                  <a:gd name="T66" fmla="*/ 264 w 495"/>
                  <a:gd name="T67" fmla="*/ 861 h 888"/>
                  <a:gd name="T68" fmla="*/ 272 w 495"/>
                  <a:gd name="T69" fmla="*/ 876 h 888"/>
                  <a:gd name="T70" fmla="*/ 286 w 495"/>
                  <a:gd name="T71" fmla="*/ 883 h 888"/>
                  <a:gd name="T72" fmla="*/ 301 w 495"/>
                  <a:gd name="T73" fmla="*/ 888 h 888"/>
                  <a:gd name="T74" fmla="*/ 311 w 495"/>
                  <a:gd name="T75" fmla="*/ 886 h 888"/>
                  <a:gd name="T76" fmla="*/ 325 w 495"/>
                  <a:gd name="T77" fmla="*/ 881 h 888"/>
                  <a:gd name="T78" fmla="*/ 335 w 495"/>
                  <a:gd name="T79" fmla="*/ 869 h 888"/>
                  <a:gd name="T80" fmla="*/ 342 w 495"/>
                  <a:gd name="T81" fmla="*/ 854 h 888"/>
                  <a:gd name="T82" fmla="*/ 342 w 495"/>
                  <a:gd name="T83" fmla="*/ 527 h 888"/>
                  <a:gd name="T84" fmla="*/ 340 w 495"/>
                  <a:gd name="T85" fmla="*/ 124 h 888"/>
                  <a:gd name="T86" fmla="*/ 345 w 495"/>
                  <a:gd name="T87" fmla="*/ 124 h 888"/>
                  <a:gd name="T88" fmla="*/ 427 w 495"/>
                  <a:gd name="T89" fmla="*/ 349 h 888"/>
                  <a:gd name="T90" fmla="*/ 429 w 495"/>
                  <a:gd name="T91" fmla="*/ 357 h 888"/>
                  <a:gd name="T92" fmla="*/ 444 w 495"/>
                  <a:gd name="T93" fmla="*/ 371 h 888"/>
                  <a:gd name="T94" fmla="*/ 463 w 495"/>
                  <a:gd name="T95" fmla="*/ 374 h 888"/>
                  <a:gd name="T96" fmla="*/ 471 w 495"/>
                  <a:gd name="T97" fmla="*/ 371 h 888"/>
                  <a:gd name="T98" fmla="*/ 483 w 495"/>
                  <a:gd name="T99" fmla="*/ 364 h 888"/>
                  <a:gd name="T100" fmla="*/ 495 w 495"/>
                  <a:gd name="T101" fmla="*/ 340 h 888"/>
                  <a:gd name="T102" fmla="*/ 495 w 495"/>
                  <a:gd name="T103" fmla="*/ 328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5" h="888">
                    <a:moveTo>
                      <a:pt x="495" y="328"/>
                    </a:moveTo>
                    <a:lnTo>
                      <a:pt x="403" y="53"/>
                    </a:lnTo>
                    <a:lnTo>
                      <a:pt x="403" y="53"/>
                    </a:lnTo>
                    <a:lnTo>
                      <a:pt x="400" y="41"/>
                    </a:lnTo>
                    <a:lnTo>
                      <a:pt x="398" y="32"/>
                    </a:lnTo>
                    <a:lnTo>
                      <a:pt x="391" y="22"/>
                    </a:lnTo>
                    <a:lnTo>
                      <a:pt x="386" y="15"/>
                    </a:lnTo>
                    <a:lnTo>
                      <a:pt x="376" y="10"/>
                    </a:lnTo>
                    <a:lnTo>
                      <a:pt x="366" y="5"/>
                    </a:lnTo>
                    <a:lnTo>
                      <a:pt x="357" y="0"/>
                    </a:lnTo>
                    <a:lnTo>
                      <a:pt x="345" y="0"/>
                    </a:lnTo>
                    <a:lnTo>
                      <a:pt x="146" y="0"/>
                    </a:lnTo>
                    <a:lnTo>
                      <a:pt x="146" y="0"/>
                    </a:lnTo>
                    <a:lnTo>
                      <a:pt x="131" y="3"/>
                    </a:lnTo>
                    <a:lnTo>
                      <a:pt x="116" y="7"/>
                    </a:lnTo>
                    <a:lnTo>
                      <a:pt x="104" y="17"/>
                    </a:lnTo>
                    <a:lnTo>
                      <a:pt x="97" y="27"/>
                    </a:lnTo>
                    <a:lnTo>
                      <a:pt x="97" y="27"/>
                    </a:lnTo>
                    <a:lnTo>
                      <a:pt x="92" y="39"/>
                    </a:lnTo>
                    <a:lnTo>
                      <a:pt x="90" y="39"/>
                    </a:lnTo>
                    <a:lnTo>
                      <a:pt x="90" y="39"/>
                    </a:lnTo>
                    <a:lnTo>
                      <a:pt x="90" y="44"/>
                    </a:lnTo>
                    <a:lnTo>
                      <a:pt x="0" y="328"/>
                    </a:lnTo>
                    <a:lnTo>
                      <a:pt x="0" y="328"/>
                    </a:lnTo>
                    <a:lnTo>
                      <a:pt x="0" y="335"/>
                    </a:lnTo>
                    <a:lnTo>
                      <a:pt x="0" y="342"/>
                    </a:lnTo>
                    <a:lnTo>
                      <a:pt x="2" y="354"/>
                    </a:lnTo>
                    <a:lnTo>
                      <a:pt x="12" y="366"/>
                    </a:lnTo>
                    <a:lnTo>
                      <a:pt x="17" y="371"/>
                    </a:lnTo>
                    <a:lnTo>
                      <a:pt x="24" y="374"/>
                    </a:lnTo>
                    <a:lnTo>
                      <a:pt x="24" y="374"/>
                    </a:lnTo>
                    <a:lnTo>
                      <a:pt x="32" y="374"/>
                    </a:lnTo>
                    <a:lnTo>
                      <a:pt x="39" y="374"/>
                    </a:lnTo>
                    <a:lnTo>
                      <a:pt x="51" y="371"/>
                    </a:lnTo>
                    <a:lnTo>
                      <a:pt x="61" y="362"/>
                    </a:lnTo>
                    <a:lnTo>
                      <a:pt x="66" y="357"/>
                    </a:lnTo>
                    <a:lnTo>
                      <a:pt x="68" y="349"/>
                    </a:lnTo>
                    <a:lnTo>
                      <a:pt x="138" y="124"/>
                    </a:lnTo>
                    <a:lnTo>
                      <a:pt x="138" y="124"/>
                    </a:lnTo>
                    <a:lnTo>
                      <a:pt x="146" y="124"/>
                    </a:lnTo>
                    <a:lnTo>
                      <a:pt x="153" y="124"/>
                    </a:lnTo>
                    <a:lnTo>
                      <a:pt x="46" y="527"/>
                    </a:lnTo>
                    <a:lnTo>
                      <a:pt x="155" y="527"/>
                    </a:lnTo>
                    <a:lnTo>
                      <a:pt x="155" y="847"/>
                    </a:lnTo>
                    <a:lnTo>
                      <a:pt x="155" y="847"/>
                    </a:lnTo>
                    <a:lnTo>
                      <a:pt x="155" y="854"/>
                    </a:lnTo>
                    <a:lnTo>
                      <a:pt x="158" y="861"/>
                    </a:lnTo>
                    <a:lnTo>
                      <a:pt x="160" y="869"/>
                    </a:lnTo>
                    <a:lnTo>
                      <a:pt x="167" y="876"/>
                    </a:lnTo>
                    <a:lnTo>
                      <a:pt x="172" y="881"/>
                    </a:lnTo>
                    <a:lnTo>
                      <a:pt x="180" y="883"/>
                    </a:lnTo>
                    <a:lnTo>
                      <a:pt x="187" y="886"/>
                    </a:lnTo>
                    <a:lnTo>
                      <a:pt x="194" y="888"/>
                    </a:lnTo>
                    <a:lnTo>
                      <a:pt x="194" y="888"/>
                    </a:lnTo>
                    <a:lnTo>
                      <a:pt x="204" y="886"/>
                    </a:lnTo>
                    <a:lnTo>
                      <a:pt x="211" y="883"/>
                    </a:lnTo>
                    <a:lnTo>
                      <a:pt x="218" y="881"/>
                    </a:lnTo>
                    <a:lnTo>
                      <a:pt x="223" y="876"/>
                    </a:lnTo>
                    <a:lnTo>
                      <a:pt x="231" y="869"/>
                    </a:lnTo>
                    <a:lnTo>
                      <a:pt x="233" y="861"/>
                    </a:lnTo>
                    <a:lnTo>
                      <a:pt x="235" y="854"/>
                    </a:lnTo>
                    <a:lnTo>
                      <a:pt x="235" y="847"/>
                    </a:lnTo>
                    <a:lnTo>
                      <a:pt x="235" y="527"/>
                    </a:lnTo>
                    <a:lnTo>
                      <a:pt x="260" y="527"/>
                    </a:lnTo>
                    <a:lnTo>
                      <a:pt x="260" y="847"/>
                    </a:lnTo>
                    <a:lnTo>
                      <a:pt x="260" y="847"/>
                    </a:lnTo>
                    <a:lnTo>
                      <a:pt x="262" y="854"/>
                    </a:lnTo>
                    <a:lnTo>
                      <a:pt x="264" y="861"/>
                    </a:lnTo>
                    <a:lnTo>
                      <a:pt x="267" y="869"/>
                    </a:lnTo>
                    <a:lnTo>
                      <a:pt x="272" y="876"/>
                    </a:lnTo>
                    <a:lnTo>
                      <a:pt x="279" y="881"/>
                    </a:lnTo>
                    <a:lnTo>
                      <a:pt x="286" y="883"/>
                    </a:lnTo>
                    <a:lnTo>
                      <a:pt x="294" y="886"/>
                    </a:lnTo>
                    <a:lnTo>
                      <a:pt x="301" y="888"/>
                    </a:lnTo>
                    <a:lnTo>
                      <a:pt x="301" y="888"/>
                    </a:lnTo>
                    <a:lnTo>
                      <a:pt x="311" y="886"/>
                    </a:lnTo>
                    <a:lnTo>
                      <a:pt x="318" y="883"/>
                    </a:lnTo>
                    <a:lnTo>
                      <a:pt x="325" y="881"/>
                    </a:lnTo>
                    <a:lnTo>
                      <a:pt x="330" y="876"/>
                    </a:lnTo>
                    <a:lnTo>
                      <a:pt x="335" y="869"/>
                    </a:lnTo>
                    <a:lnTo>
                      <a:pt x="340" y="861"/>
                    </a:lnTo>
                    <a:lnTo>
                      <a:pt x="342" y="854"/>
                    </a:lnTo>
                    <a:lnTo>
                      <a:pt x="342" y="847"/>
                    </a:lnTo>
                    <a:lnTo>
                      <a:pt x="342" y="527"/>
                    </a:lnTo>
                    <a:lnTo>
                      <a:pt x="451" y="527"/>
                    </a:lnTo>
                    <a:lnTo>
                      <a:pt x="340" y="124"/>
                    </a:lnTo>
                    <a:lnTo>
                      <a:pt x="345" y="124"/>
                    </a:lnTo>
                    <a:lnTo>
                      <a:pt x="345" y="124"/>
                    </a:lnTo>
                    <a:lnTo>
                      <a:pt x="352" y="124"/>
                    </a:lnTo>
                    <a:lnTo>
                      <a:pt x="427" y="349"/>
                    </a:lnTo>
                    <a:lnTo>
                      <a:pt x="427" y="349"/>
                    </a:lnTo>
                    <a:lnTo>
                      <a:pt x="429" y="357"/>
                    </a:lnTo>
                    <a:lnTo>
                      <a:pt x="434" y="362"/>
                    </a:lnTo>
                    <a:lnTo>
                      <a:pt x="444" y="371"/>
                    </a:lnTo>
                    <a:lnTo>
                      <a:pt x="459" y="374"/>
                    </a:lnTo>
                    <a:lnTo>
                      <a:pt x="463" y="374"/>
                    </a:lnTo>
                    <a:lnTo>
                      <a:pt x="471" y="371"/>
                    </a:lnTo>
                    <a:lnTo>
                      <a:pt x="471" y="371"/>
                    </a:lnTo>
                    <a:lnTo>
                      <a:pt x="478" y="369"/>
                    </a:lnTo>
                    <a:lnTo>
                      <a:pt x="483" y="364"/>
                    </a:lnTo>
                    <a:lnTo>
                      <a:pt x="493" y="354"/>
                    </a:lnTo>
                    <a:lnTo>
                      <a:pt x="495" y="340"/>
                    </a:lnTo>
                    <a:lnTo>
                      <a:pt x="495" y="332"/>
                    </a:lnTo>
                    <a:lnTo>
                      <a:pt x="495" y="328"/>
                    </a:lnTo>
                    <a:lnTo>
                      <a:pt x="495" y="3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1" name="组合 40"/>
            <p:cNvGrpSpPr/>
            <p:nvPr/>
          </p:nvGrpSpPr>
          <p:grpSpPr>
            <a:xfrm>
              <a:off x="7507865" y="4621225"/>
              <a:ext cx="294343" cy="643391"/>
              <a:chOff x="4421673" y="2233518"/>
              <a:chExt cx="785812" cy="1717675"/>
            </a:xfrm>
            <a:solidFill>
              <a:srgbClr val="595959"/>
            </a:solidFill>
          </p:grpSpPr>
          <p:sp>
            <p:nvSpPr>
              <p:cNvPr id="95" name="Freeform 5"/>
              <p:cNvSpPr/>
              <p:nvPr/>
            </p:nvSpPr>
            <p:spPr bwMode="auto">
              <a:xfrm>
                <a:off x="4683610" y="2233518"/>
                <a:ext cx="254000" cy="258763"/>
              </a:xfrm>
              <a:custGeom>
                <a:avLst/>
                <a:gdLst>
                  <a:gd name="T0" fmla="*/ 80 w 160"/>
                  <a:gd name="T1" fmla="*/ 163 h 163"/>
                  <a:gd name="T2" fmla="*/ 80 w 160"/>
                  <a:gd name="T3" fmla="*/ 163 h 163"/>
                  <a:gd name="T4" fmla="*/ 95 w 160"/>
                  <a:gd name="T5" fmla="*/ 160 h 163"/>
                  <a:gd name="T6" fmla="*/ 112 w 160"/>
                  <a:gd name="T7" fmla="*/ 155 h 163"/>
                  <a:gd name="T8" fmla="*/ 124 w 160"/>
                  <a:gd name="T9" fmla="*/ 148 h 163"/>
                  <a:gd name="T10" fmla="*/ 136 w 160"/>
                  <a:gd name="T11" fmla="*/ 138 h 163"/>
                  <a:gd name="T12" fmla="*/ 146 w 160"/>
                  <a:gd name="T13" fmla="*/ 126 h 163"/>
                  <a:gd name="T14" fmla="*/ 153 w 160"/>
                  <a:gd name="T15" fmla="*/ 112 h 163"/>
                  <a:gd name="T16" fmla="*/ 158 w 160"/>
                  <a:gd name="T17" fmla="*/ 97 h 163"/>
                  <a:gd name="T18" fmla="*/ 160 w 160"/>
                  <a:gd name="T19" fmla="*/ 80 h 163"/>
                  <a:gd name="T20" fmla="*/ 160 w 160"/>
                  <a:gd name="T21" fmla="*/ 80 h 163"/>
                  <a:gd name="T22" fmla="*/ 158 w 160"/>
                  <a:gd name="T23" fmla="*/ 66 h 163"/>
                  <a:gd name="T24" fmla="*/ 153 w 160"/>
                  <a:gd name="T25" fmla="*/ 49 h 163"/>
                  <a:gd name="T26" fmla="*/ 146 w 160"/>
                  <a:gd name="T27" fmla="*/ 36 h 163"/>
                  <a:gd name="T28" fmla="*/ 136 w 160"/>
                  <a:gd name="T29" fmla="*/ 24 h 163"/>
                  <a:gd name="T30" fmla="*/ 124 w 160"/>
                  <a:gd name="T31" fmla="*/ 15 h 163"/>
                  <a:gd name="T32" fmla="*/ 112 w 160"/>
                  <a:gd name="T33" fmla="*/ 7 h 163"/>
                  <a:gd name="T34" fmla="*/ 95 w 160"/>
                  <a:gd name="T35" fmla="*/ 2 h 163"/>
                  <a:gd name="T36" fmla="*/ 80 w 160"/>
                  <a:gd name="T37" fmla="*/ 0 h 163"/>
                  <a:gd name="T38" fmla="*/ 80 w 160"/>
                  <a:gd name="T39" fmla="*/ 0 h 163"/>
                  <a:gd name="T40" fmla="*/ 63 w 160"/>
                  <a:gd name="T41" fmla="*/ 2 h 163"/>
                  <a:gd name="T42" fmla="*/ 49 w 160"/>
                  <a:gd name="T43" fmla="*/ 7 h 163"/>
                  <a:gd name="T44" fmla="*/ 34 w 160"/>
                  <a:gd name="T45" fmla="*/ 15 h 163"/>
                  <a:gd name="T46" fmla="*/ 22 w 160"/>
                  <a:gd name="T47" fmla="*/ 24 h 163"/>
                  <a:gd name="T48" fmla="*/ 12 w 160"/>
                  <a:gd name="T49" fmla="*/ 36 h 163"/>
                  <a:gd name="T50" fmla="*/ 5 w 160"/>
                  <a:gd name="T51" fmla="*/ 49 h 163"/>
                  <a:gd name="T52" fmla="*/ 0 w 160"/>
                  <a:gd name="T53" fmla="*/ 66 h 163"/>
                  <a:gd name="T54" fmla="*/ 0 w 160"/>
                  <a:gd name="T55" fmla="*/ 80 h 163"/>
                  <a:gd name="T56" fmla="*/ 0 w 160"/>
                  <a:gd name="T57" fmla="*/ 80 h 163"/>
                  <a:gd name="T58" fmla="*/ 0 w 160"/>
                  <a:gd name="T59" fmla="*/ 97 h 163"/>
                  <a:gd name="T60" fmla="*/ 5 w 160"/>
                  <a:gd name="T61" fmla="*/ 112 h 163"/>
                  <a:gd name="T62" fmla="*/ 12 w 160"/>
                  <a:gd name="T63" fmla="*/ 126 h 163"/>
                  <a:gd name="T64" fmla="*/ 22 w 160"/>
                  <a:gd name="T65" fmla="*/ 138 h 163"/>
                  <a:gd name="T66" fmla="*/ 34 w 160"/>
                  <a:gd name="T67" fmla="*/ 148 h 163"/>
                  <a:gd name="T68" fmla="*/ 49 w 160"/>
                  <a:gd name="T69" fmla="*/ 155 h 163"/>
                  <a:gd name="T70" fmla="*/ 63 w 160"/>
                  <a:gd name="T71" fmla="*/ 160 h 163"/>
                  <a:gd name="T72" fmla="*/ 80 w 160"/>
                  <a:gd name="T73" fmla="*/ 163 h 163"/>
                  <a:gd name="T74" fmla="*/ 80 w 160"/>
                  <a:gd name="T75"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0" h="163">
                    <a:moveTo>
                      <a:pt x="80" y="163"/>
                    </a:moveTo>
                    <a:lnTo>
                      <a:pt x="80" y="163"/>
                    </a:lnTo>
                    <a:lnTo>
                      <a:pt x="95" y="160"/>
                    </a:lnTo>
                    <a:lnTo>
                      <a:pt x="112" y="155"/>
                    </a:lnTo>
                    <a:lnTo>
                      <a:pt x="124" y="148"/>
                    </a:lnTo>
                    <a:lnTo>
                      <a:pt x="136" y="138"/>
                    </a:lnTo>
                    <a:lnTo>
                      <a:pt x="146" y="126"/>
                    </a:lnTo>
                    <a:lnTo>
                      <a:pt x="153" y="112"/>
                    </a:lnTo>
                    <a:lnTo>
                      <a:pt x="158" y="97"/>
                    </a:lnTo>
                    <a:lnTo>
                      <a:pt x="160" y="80"/>
                    </a:lnTo>
                    <a:lnTo>
                      <a:pt x="160" y="80"/>
                    </a:lnTo>
                    <a:lnTo>
                      <a:pt x="158" y="66"/>
                    </a:lnTo>
                    <a:lnTo>
                      <a:pt x="153" y="49"/>
                    </a:lnTo>
                    <a:lnTo>
                      <a:pt x="146" y="36"/>
                    </a:lnTo>
                    <a:lnTo>
                      <a:pt x="136" y="24"/>
                    </a:lnTo>
                    <a:lnTo>
                      <a:pt x="124" y="15"/>
                    </a:lnTo>
                    <a:lnTo>
                      <a:pt x="112" y="7"/>
                    </a:lnTo>
                    <a:lnTo>
                      <a:pt x="95" y="2"/>
                    </a:lnTo>
                    <a:lnTo>
                      <a:pt x="80" y="0"/>
                    </a:lnTo>
                    <a:lnTo>
                      <a:pt x="80" y="0"/>
                    </a:lnTo>
                    <a:lnTo>
                      <a:pt x="63" y="2"/>
                    </a:lnTo>
                    <a:lnTo>
                      <a:pt x="49" y="7"/>
                    </a:lnTo>
                    <a:lnTo>
                      <a:pt x="34" y="15"/>
                    </a:lnTo>
                    <a:lnTo>
                      <a:pt x="22" y="24"/>
                    </a:lnTo>
                    <a:lnTo>
                      <a:pt x="12" y="36"/>
                    </a:lnTo>
                    <a:lnTo>
                      <a:pt x="5" y="49"/>
                    </a:lnTo>
                    <a:lnTo>
                      <a:pt x="0" y="66"/>
                    </a:lnTo>
                    <a:lnTo>
                      <a:pt x="0" y="80"/>
                    </a:lnTo>
                    <a:lnTo>
                      <a:pt x="0" y="80"/>
                    </a:lnTo>
                    <a:lnTo>
                      <a:pt x="0" y="97"/>
                    </a:lnTo>
                    <a:lnTo>
                      <a:pt x="5" y="112"/>
                    </a:lnTo>
                    <a:lnTo>
                      <a:pt x="12" y="126"/>
                    </a:lnTo>
                    <a:lnTo>
                      <a:pt x="22" y="138"/>
                    </a:lnTo>
                    <a:lnTo>
                      <a:pt x="34" y="148"/>
                    </a:lnTo>
                    <a:lnTo>
                      <a:pt x="49" y="155"/>
                    </a:lnTo>
                    <a:lnTo>
                      <a:pt x="63" y="160"/>
                    </a:lnTo>
                    <a:lnTo>
                      <a:pt x="80" y="163"/>
                    </a:lnTo>
                    <a:lnTo>
                      <a:pt x="80" y="1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6"/>
              <p:cNvSpPr/>
              <p:nvPr/>
            </p:nvSpPr>
            <p:spPr bwMode="auto">
              <a:xfrm>
                <a:off x="4421673" y="2541493"/>
                <a:ext cx="785812" cy="1409700"/>
              </a:xfrm>
              <a:custGeom>
                <a:avLst/>
                <a:gdLst>
                  <a:gd name="T0" fmla="*/ 403 w 495"/>
                  <a:gd name="T1" fmla="*/ 53 h 888"/>
                  <a:gd name="T2" fmla="*/ 400 w 495"/>
                  <a:gd name="T3" fmla="*/ 41 h 888"/>
                  <a:gd name="T4" fmla="*/ 391 w 495"/>
                  <a:gd name="T5" fmla="*/ 22 h 888"/>
                  <a:gd name="T6" fmla="*/ 376 w 495"/>
                  <a:gd name="T7" fmla="*/ 10 h 888"/>
                  <a:gd name="T8" fmla="*/ 357 w 495"/>
                  <a:gd name="T9" fmla="*/ 0 h 888"/>
                  <a:gd name="T10" fmla="*/ 146 w 495"/>
                  <a:gd name="T11" fmla="*/ 0 h 888"/>
                  <a:gd name="T12" fmla="*/ 131 w 495"/>
                  <a:gd name="T13" fmla="*/ 3 h 888"/>
                  <a:gd name="T14" fmla="*/ 104 w 495"/>
                  <a:gd name="T15" fmla="*/ 17 h 888"/>
                  <a:gd name="T16" fmla="*/ 97 w 495"/>
                  <a:gd name="T17" fmla="*/ 27 h 888"/>
                  <a:gd name="T18" fmla="*/ 90 w 495"/>
                  <a:gd name="T19" fmla="*/ 39 h 888"/>
                  <a:gd name="T20" fmla="*/ 90 w 495"/>
                  <a:gd name="T21" fmla="*/ 44 h 888"/>
                  <a:gd name="T22" fmla="*/ 0 w 495"/>
                  <a:gd name="T23" fmla="*/ 328 h 888"/>
                  <a:gd name="T24" fmla="*/ 0 w 495"/>
                  <a:gd name="T25" fmla="*/ 342 h 888"/>
                  <a:gd name="T26" fmla="*/ 12 w 495"/>
                  <a:gd name="T27" fmla="*/ 366 h 888"/>
                  <a:gd name="T28" fmla="*/ 24 w 495"/>
                  <a:gd name="T29" fmla="*/ 374 h 888"/>
                  <a:gd name="T30" fmla="*/ 32 w 495"/>
                  <a:gd name="T31" fmla="*/ 374 h 888"/>
                  <a:gd name="T32" fmla="*/ 51 w 495"/>
                  <a:gd name="T33" fmla="*/ 371 h 888"/>
                  <a:gd name="T34" fmla="*/ 66 w 495"/>
                  <a:gd name="T35" fmla="*/ 357 h 888"/>
                  <a:gd name="T36" fmla="*/ 138 w 495"/>
                  <a:gd name="T37" fmla="*/ 124 h 888"/>
                  <a:gd name="T38" fmla="*/ 146 w 495"/>
                  <a:gd name="T39" fmla="*/ 124 h 888"/>
                  <a:gd name="T40" fmla="*/ 46 w 495"/>
                  <a:gd name="T41" fmla="*/ 527 h 888"/>
                  <a:gd name="T42" fmla="*/ 155 w 495"/>
                  <a:gd name="T43" fmla="*/ 847 h 888"/>
                  <a:gd name="T44" fmla="*/ 155 w 495"/>
                  <a:gd name="T45" fmla="*/ 854 h 888"/>
                  <a:gd name="T46" fmla="*/ 160 w 495"/>
                  <a:gd name="T47" fmla="*/ 869 h 888"/>
                  <a:gd name="T48" fmla="*/ 172 w 495"/>
                  <a:gd name="T49" fmla="*/ 881 h 888"/>
                  <a:gd name="T50" fmla="*/ 187 w 495"/>
                  <a:gd name="T51" fmla="*/ 886 h 888"/>
                  <a:gd name="T52" fmla="*/ 194 w 495"/>
                  <a:gd name="T53" fmla="*/ 888 h 888"/>
                  <a:gd name="T54" fmla="*/ 211 w 495"/>
                  <a:gd name="T55" fmla="*/ 883 h 888"/>
                  <a:gd name="T56" fmla="*/ 223 w 495"/>
                  <a:gd name="T57" fmla="*/ 876 h 888"/>
                  <a:gd name="T58" fmla="*/ 233 w 495"/>
                  <a:gd name="T59" fmla="*/ 861 h 888"/>
                  <a:gd name="T60" fmla="*/ 235 w 495"/>
                  <a:gd name="T61" fmla="*/ 847 h 888"/>
                  <a:gd name="T62" fmla="*/ 260 w 495"/>
                  <a:gd name="T63" fmla="*/ 527 h 888"/>
                  <a:gd name="T64" fmla="*/ 260 w 495"/>
                  <a:gd name="T65" fmla="*/ 847 h 888"/>
                  <a:gd name="T66" fmla="*/ 264 w 495"/>
                  <a:gd name="T67" fmla="*/ 861 h 888"/>
                  <a:gd name="T68" fmla="*/ 272 w 495"/>
                  <a:gd name="T69" fmla="*/ 876 h 888"/>
                  <a:gd name="T70" fmla="*/ 286 w 495"/>
                  <a:gd name="T71" fmla="*/ 883 h 888"/>
                  <a:gd name="T72" fmla="*/ 301 w 495"/>
                  <a:gd name="T73" fmla="*/ 888 h 888"/>
                  <a:gd name="T74" fmla="*/ 311 w 495"/>
                  <a:gd name="T75" fmla="*/ 886 h 888"/>
                  <a:gd name="T76" fmla="*/ 325 w 495"/>
                  <a:gd name="T77" fmla="*/ 881 h 888"/>
                  <a:gd name="T78" fmla="*/ 335 w 495"/>
                  <a:gd name="T79" fmla="*/ 869 h 888"/>
                  <a:gd name="T80" fmla="*/ 342 w 495"/>
                  <a:gd name="T81" fmla="*/ 854 h 888"/>
                  <a:gd name="T82" fmla="*/ 342 w 495"/>
                  <a:gd name="T83" fmla="*/ 527 h 888"/>
                  <a:gd name="T84" fmla="*/ 340 w 495"/>
                  <a:gd name="T85" fmla="*/ 124 h 888"/>
                  <a:gd name="T86" fmla="*/ 345 w 495"/>
                  <a:gd name="T87" fmla="*/ 124 h 888"/>
                  <a:gd name="T88" fmla="*/ 427 w 495"/>
                  <a:gd name="T89" fmla="*/ 349 h 888"/>
                  <a:gd name="T90" fmla="*/ 429 w 495"/>
                  <a:gd name="T91" fmla="*/ 357 h 888"/>
                  <a:gd name="T92" fmla="*/ 444 w 495"/>
                  <a:gd name="T93" fmla="*/ 371 h 888"/>
                  <a:gd name="T94" fmla="*/ 463 w 495"/>
                  <a:gd name="T95" fmla="*/ 374 h 888"/>
                  <a:gd name="T96" fmla="*/ 471 w 495"/>
                  <a:gd name="T97" fmla="*/ 371 h 888"/>
                  <a:gd name="T98" fmla="*/ 483 w 495"/>
                  <a:gd name="T99" fmla="*/ 364 h 888"/>
                  <a:gd name="T100" fmla="*/ 495 w 495"/>
                  <a:gd name="T101" fmla="*/ 340 h 888"/>
                  <a:gd name="T102" fmla="*/ 495 w 495"/>
                  <a:gd name="T103" fmla="*/ 328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5" h="888">
                    <a:moveTo>
                      <a:pt x="495" y="328"/>
                    </a:moveTo>
                    <a:lnTo>
                      <a:pt x="403" y="53"/>
                    </a:lnTo>
                    <a:lnTo>
                      <a:pt x="403" y="53"/>
                    </a:lnTo>
                    <a:lnTo>
                      <a:pt x="400" y="41"/>
                    </a:lnTo>
                    <a:lnTo>
                      <a:pt x="398" y="32"/>
                    </a:lnTo>
                    <a:lnTo>
                      <a:pt x="391" y="22"/>
                    </a:lnTo>
                    <a:lnTo>
                      <a:pt x="386" y="15"/>
                    </a:lnTo>
                    <a:lnTo>
                      <a:pt x="376" y="10"/>
                    </a:lnTo>
                    <a:lnTo>
                      <a:pt x="366" y="5"/>
                    </a:lnTo>
                    <a:lnTo>
                      <a:pt x="357" y="0"/>
                    </a:lnTo>
                    <a:lnTo>
                      <a:pt x="345" y="0"/>
                    </a:lnTo>
                    <a:lnTo>
                      <a:pt x="146" y="0"/>
                    </a:lnTo>
                    <a:lnTo>
                      <a:pt x="146" y="0"/>
                    </a:lnTo>
                    <a:lnTo>
                      <a:pt x="131" y="3"/>
                    </a:lnTo>
                    <a:lnTo>
                      <a:pt x="116" y="7"/>
                    </a:lnTo>
                    <a:lnTo>
                      <a:pt x="104" y="17"/>
                    </a:lnTo>
                    <a:lnTo>
                      <a:pt x="97" y="27"/>
                    </a:lnTo>
                    <a:lnTo>
                      <a:pt x="97" y="27"/>
                    </a:lnTo>
                    <a:lnTo>
                      <a:pt x="92" y="39"/>
                    </a:lnTo>
                    <a:lnTo>
                      <a:pt x="90" y="39"/>
                    </a:lnTo>
                    <a:lnTo>
                      <a:pt x="90" y="39"/>
                    </a:lnTo>
                    <a:lnTo>
                      <a:pt x="90" y="44"/>
                    </a:lnTo>
                    <a:lnTo>
                      <a:pt x="0" y="328"/>
                    </a:lnTo>
                    <a:lnTo>
                      <a:pt x="0" y="328"/>
                    </a:lnTo>
                    <a:lnTo>
                      <a:pt x="0" y="335"/>
                    </a:lnTo>
                    <a:lnTo>
                      <a:pt x="0" y="342"/>
                    </a:lnTo>
                    <a:lnTo>
                      <a:pt x="2" y="354"/>
                    </a:lnTo>
                    <a:lnTo>
                      <a:pt x="12" y="366"/>
                    </a:lnTo>
                    <a:lnTo>
                      <a:pt x="17" y="371"/>
                    </a:lnTo>
                    <a:lnTo>
                      <a:pt x="24" y="374"/>
                    </a:lnTo>
                    <a:lnTo>
                      <a:pt x="24" y="374"/>
                    </a:lnTo>
                    <a:lnTo>
                      <a:pt x="32" y="374"/>
                    </a:lnTo>
                    <a:lnTo>
                      <a:pt x="39" y="374"/>
                    </a:lnTo>
                    <a:lnTo>
                      <a:pt x="51" y="371"/>
                    </a:lnTo>
                    <a:lnTo>
                      <a:pt x="61" y="362"/>
                    </a:lnTo>
                    <a:lnTo>
                      <a:pt x="66" y="357"/>
                    </a:lnTo>
                    <a:lnTo>
                      <a:pt x="68" y="349"/>
                    </a:lnTo>
                    <a:lnTo>
                      <a:pt x="138" y="124"/>
                    </a:lnTo>
                    <a:lnTo>
                      <a:pt x="138" y="124"/>
                    </a:lnTo>
                    <a:lnTo>
                      <a:pt x="146" y="124"/>
                    </a:lnTo>
                    <a:lnTo>
                      <a:pt x="153" y="124"/>
                    </a:lnTo>
                    <a:lnTo>
                      <a:pt x="46" y="527"/>
                    </a:lnTo>
                    <a:lnTo>
                      <a:pt x="155" y="527"/>
                    </a:lnTo>
                    <a:lnTo>
                      <a:pt x="155" y="847"/>
                    </a:lnTo>
                    <a:lnTo>
                      <a:pt x="155" y="847"/>
                    </a:lnTo>
                    <a:lnTo>
                      <a:pt x="155" y="854"/>
                    </a:lnTo>
                    <a:lnTo>
                      <a:pt x="158" y="861"/>
                    </a:lnTo>
                    <a:lnTo>
                      <a:pt x="160" y="869"/>
                    </a:lnTo>
                    <a:lnTo>
                      <a:pt x="167" y="876"/>
                    </a:lnTo>
                    <a:lnTo>
                      <a:pt x="172" y="881"/>
                    </a:lnTo>
                    <a:lnTo>
                      <a:pt x="180" y="883"/>
                    </a:lnTo>
                    <a:lnTo>
                      <a:pt x="187" y="886"/>
                    </a:lnTo>
                    <a:lnTo>
                      <a:pt x="194" y="888"/>
                    </a:lnTo>
                    <a:lnTo>
                      <a:pt x="194" y="888"/>
                    </a:lnTo>
                    <a:lnTo>
                      <a:pt x="204" y="886"/>
                    </a:lnTo>
                    <a:lnTo>
                      <a:pt x="211" y="883"/>
                    </a:lnTo>
                    <a:lnTo>
                      <a:pt x="218" y="881"/>
                    </a:lnTo>
                    <a:lnTo>
                      <a:pt x="223" y="876"/>
                    </a:lnTo>
                    <a:lnTo>
                      <a:pt x="231" y="869"/>
                    </a:lnTo>
                    <a:lnTo>
                      <a:pt x="233" y="861"/>
                    </a:lnTo>
                    <a:lnTo>
                      <a:pt x="235" y="854"/>
                    </a:lnTo>
                    <a:lnTo>
                      <a:pt x="235" y="847"/>
                    </a:lnTo>
                    <a:lnTo>
                      <a:pt x="235" y="527"/>
                    </a:lnTo>
                    <a:lnTo>
                      <a:pt x="260" y="527"/>
                    </a:lnTo>
                    <a:lnTo>
                      <a:pt x="260" y="847"/>
                    </a:lnTo>
                    <a:lnTo>
                      <a:pt x="260" y="847"/>
                    </a:lnTo>
                    <a:lnTo>
                      <a:pt x="262" y="854"/>
                    </a:lnTo>
                    <a:lnTo>
                      <a:pt x="264" y="861"/>
                    </a:lnTo>
                    <a:lnTo>
                      <a:pt x="267" y="869"/>
                    </a:lnTo>
                    <a:lnTo>
                      <a:pt x="272" y="876"/>
                    </a:lnTo>
                    <a:lnTo>
                      <a:pt x="279" y="881"/>
                    </a:lnTo>
                    <a:lnTo>
                      <a:pt x="286" y="883"/>
                    </a:lnTo>
                    <a:lnTo>
                      <a:pt x="294" y="886"/>
                    </a:lnTo>
                    <a:lnTo>
                      <a:pt x="301" y="888"/>
                    </a:lnTo>
                    <a:lnTo>
                      <a:pt x="301" y="888"/>
                    </a:lnTo>
                    <a:lnTo>
                      <a:pt x="311" y="886"/>
                    </a:lnTo>
                    <a:lnTo>
                      <a:pt x="318" y="883"/>
                    </a:lnTo>
                    <a:lnTo>
                      <a:pt x="325" y="881"/>
                    </a:lnTo>
                    <a:lnTo>
                      <a:pt x="330" y="876"/>
                    </a:lnTo>
                    <a:lnTo>
                      <a:pt x="335" y="869"/>
                    </a:lnTo>
                    <a:lnTo>
                      <a:pt x="340" y="861"/>
                    </a:lnTo>
                    <a:lnTo>
                      <a:pt x="342" y="854"/>
                    </a:lnTo>
                    <a:lnTo>
                      <a:pt x="342" y="847"/>
                    </a:lnTo>
                    <a:lnTo>
                      <a:pt x="342" y="527"/>
                    </a:lnTo>
                    <a:lnTo>
                      <a:pt x="451" y="527"/>
                    </a:lnTo>
                    <a:lnTo>
                      <a:pt x="340" y="124"/>
                    </a:lnTo>
                    <a:lnTo>
                      <a:pt x="345" y="124"/>
                    </a:lnTo>
                    <a:lnTo>
                      <a:pt x="345" y="124"/>
                    </a:lnTo>
                    <a:lnTo>
                      <a:pt x="352" y="124"/>
                    </a:lnTo>
                    <a:lnTo>
                      <a:pt x="427" y="349"/>
                    </a:lnTo>
                    <a:lnTo>
                      <a:pt x="427" y="349"/>
                    </a:lnTo>
                    <a:lnTo>
                      <a:pt x="429" y="357"/>
                    </a:lnTo>
                    <a:lnTo>
                      <a:pt x="434" y="362"/>
                    </a:lnTo>
                    <a:lnTo>
                      <a:pt x="444" y="371"/>
                    </a:lnTo>
                    <a:lnTo>
                      <a:pt x="459" y="374"/>
                    </a:lnTo>
                    <a:lnTo>
                      <a:pt x="463" y="374"/>
                    </a:lnTo>
                    <a:lnTo>
                      <a:pt x="471" y="371"/>
                    </a:lnTo>
                    <a:lnTo>
                      <a:pt x="471" y="371"/>
                    </a:lnTo>
                    <a:lnTo>
                      <a:pt x="478" y="369"/>
                    </a:lnTo>
                    <a:lnTo>
                      <a:pt x="483" y="364"/>
                    </a:lnTo>
                    <a:lnTo>
                      <a:pt x="493" y="354"/>
                    </a:lnTo>
                    <a:lnTo>
                      <a:pt x="495" y="340"/>
                    </a:lnTo>
                    <a:lnTo>
                      <a:pt x="495" y="332"/>
                    </a:lnTo>
                    <a:lnTo>
                      <a:pt x="495" y="328"/>
                    </a:lnTo>
                    <a:lnTo>
                      <a:pt x="495" y="3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2" name="组合 41"/>
            <p:cNvGrpSpPr/>
            <p:nvPr/>
          </p:nvGrpSpPr>
          <p:grpSpPr>
            <a:xfrm>
              <a:off x="7232279" y="4621225"/>
              <a:ext cx="294343" cy="643391"/>
              <a:chOff x="4421673" y="2233518"/>
              <a:chExt cx="785812" cy="1717675"/>
            </a:xfrm>
            <a:solidFill>
              <a:srgbClr val="595959"/>
            </a:solidFill>
          </p:grpSpPr>
          <p:sp>
            <p:nvSpPr>
              <p:cNvPr id="93" name="Freeform 5"/>
              <p:cNvSpPr/>
              <p:nvPr/>
            </p:nvSpPr>
            <p:spPr bwMode="auto">
              <a:xfrm>
                <a:off x="4683610" y="2233518"/>
                <a:ext cx="254000" cy="258763"/>
              </a:xfrm>
              <a:custGeom>
                <a:avLst/>
                <a:gdLst>
                  <a:gd name="T0" fmla="*/ 80 w 160"/>
                  <a:gd name="T1" fmla="*/ 163 h 163"/>
                  <a:gd name="T2" fmla="*/ 80 w 160"/>
                  <a:gd name="T3" fmla="*/ 163 h 163"/>
                  <a:gd name="T4" fmla="*/ 95 w 160"/>
                  <a:gd name="T5" fmla="*/ 160 h 163"/>
                  <a:gd name="T6" fmla="*/ 112 w 160"/>
                  <a:gd name="T7" fmla="*/ 155 h 163"/>
                  <a:gd name="T8" fmla="*/ 124 w 160"/>
                  <a:gd name="T9" fmla="*/ 148 h 163"/>
                  <a:gd name="T10" fmla="*/ 136 w 160"/>
                  <a:gd name="T11" fmla="*/ 138 h 163"/>
                  <a:gd name="T12" fmla="*/ 146 w 160"/>
                  <a:gd name="T13" fmla="*/ 126 h 163"/>
                  <a:gd name="T14" fmla="*/ 153 w 160"/>
                  <a:gd name="T15" fmla="*/ 112 h 163"/>
                  <a:gd name="T16" fmla="*/ 158 w 160"/>
                  <a:gd name="T17" fmla="*/ 97 h 163"/>
                  <a:gd name="T18" fmla="*/ 160 w 160"/>
                  <a:gd name="T19" fmla="*/ 80 h 163"/>
                  <a:gd name="T20" fmla="*/ 160 w 160"/>
                  <a:gd name="T21" fmla="*/ 80 h 163"/>
                  <a:gd name="T22" fmla="*/ 158 w 160"/>
                  <a:gd name="T23" fmla="*/ 66 h 163"/>
                  <a:gd name="T24" fmla="*/ 153 w 160"/>
                  <a:gd name="T25" fmla="*/ 49 h 163"/>
                  <a:gd name="T26" fmla="*/ 146 w 160"/>
                  <a:gd name="T27" fmla="*/ 36 h 163"/>
                  <a:gd name="T28" fmla="*/ 136 w 160"/>
                  <a:gd name="T29" fmla="*/ 24 h 163"/>
                  <a:gd name="T30" fmla="*/ 124 w 160"/>
                  <a:gd name="T31" fmla="*/ 15 h 163"/>
                  <a:gd name="T32" fmla="*/ 112 w 160"/>
                  <a:gd name="T33" fmla="*/ 7 h 163"/>
                  <a:gd name="T34" fmla="*/ 95 w 160"/>
                  <a:gd name="T35" fmla="*/ 2 h 163"/>
                  <a:gd name="T36" fmla="*/ 80 w 160"/>
                  <a:gd name="T37" fmla="*/ 0 h 163"/>
                  <a:gd name="T38" fmla="*/ 80 w 160"/>
                  <a:gd name="T39" fmla="*/ 0 h 163"/>
                  <a:gd name="T40" fmla="*/ 63 w 160"/>
                  <a:gd name="T41" fmla="*/ 2 h 163"/>
                  <a:gd name="T42" fmla="*/ 49 w 160"/>
                  <a:gd name="T43" fmla="*/ 7 h 163"/>
                  <a:gd name="T44" fmla="*/ 34 w 160"/>
                  <a:gd name="T45" fmla="*/ 15 h 163"/>
                  <a:gd name="T46" fmla="*/ 22 w 160"/>
                  <a:gd name="T47" fmla="*/ 24 h 163"/>
                  <a:gd name="T48" fmla="*/ 12 w 160"/>
                  <a:gd name="T49" fmla="*/ 36 h 163"/>
                  <a:gd name="T50" fmla="*/ 5 w 160"/>
                  <a:gd name="T51" fmla="*/ 49 h 163"/>
                  <a:gd name="T52" fmla="*/ 0 w 160"/>
                  <a:gd name="T53" fmla="*/ 66 h 163"/>
                  <a:gd name="T54" fmla="*/ 0 w 160"/>
                  <a:gd name="T55" fmla="*/ 80 h 163"/>
                  <a:gd name="T56" fmla="*/ 0 w 160"/>
                  <a:gd name="T57" fmla="*/ 80 h 163"/>
                  <a:gd name="T58" fmla="*/ 0 w 160"/>
                  <a:gd name="T59" fmla="*/ 97 h 163"/>
                  <a:gd name="T60" fmla="*/ 5 w 160"/>
                  <a:gd name="T61" fmla="*/ 112 h 163"/>
                  <a:gd name="T62" fmla="*/ 12 w 160"/>
                  <a:gd name="T63" fmla="*/ 126 h 163"/>
                  <a:gd name="T64" fmla="*/ 22 w 160"/>
                  <a:gd name="T65" fmla="*/ 138 h 163"/>
                  <a:gd name="T66" fmla="*/ 34 w 160"/>
                  <a:gd name="T67" fmla="*/ 148 h 163"/>
                  <a:gd name="T68" fmla="*/ 49 w 160"/>
                  <a:gd name="T69" fmla="*/ 155 h 163"/>
                  <a:gd name="T70" fmla="*/ 63 w 160"/>
                  <a:gd name="T71" fmla="*/ 160 h 163"/>
                  <a:gd name="T72" fmla="*/ 80 w 160"/>
                  <a:gd name="T73" fmla="*/ 163 h 163"/>
                  <a:gd name="T74" fmla="*/ 80 w 160"/>
                  <a:gd name="T75"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0" h="163">
                    <a:moveTo>
                      <a:pt x="80" y="163"/>
                    </a:moveTo>
                    <a:lnTo>
                      <a:pt x="80" y="163"/>
                    </a:lnTo>
                    <a:lnTo>
                      <a:pt x="95" y="160"/>
                    </a:lnTo>
                    <a:lnTo>
                      <a:pt x="112" y="155"/>
                    </a:lnTo>
                    <a:lnTo>
                      <a:pt x="124" y="148"/>
                    </a:lnTo>
                    <a:lnTo>
                      <a:pt x="136" y="138"/>
                    </a:lnTo>
                    <a:lnTo>
                      <a:pt x="146" y="126"/>
                    </a:lnTo>
                    <a:lnTo>
                      <a:pt x="153" y="112"/>
                    </a:lnTo>
                    <a:lnTo>
                      <a:pt x="158" y="97"/>
                    </a:lnTo>
                    <a:lnTo>
                      <a:pt x="160" y="80"/>
                    </a:lnTo>
                    <a:lnTo>
                      <a:pt x="160" y="80"/>
                    </a:lnTo>
                    <a:lnTo>
                      <a:pt x="158" y="66"/>
                    </a:lnTo>
                    <a:lnTo>
                      <a:pt x="153" y="49"/>
                    </a:lnTo>
                    <a:lnTo>
                      <a:pt x="146" y="36"/>
                    </a:lnTo>
                    <a:lnTo>
                      <a:pt x="136" y="24"/>
                    </a:lnTo>
                    <a:lnTo>
                      <a:pt x="124" y="15"/>
                    </a:lnTo>
                    <a:lnTo>
                      <a:pt x="112" y="7"/>
                    </a:lnTo>
                    <a:lnTo>
                      <a:pt x="95" y="2"/>
                    </a:lnTo>
                    <a:lnTo>
                      <a:pt x="80" y="0"/>
                    </a:lnTo>
                    <a:lnTo>
                      <a:pt x="80" y="0"/>
                    </a:lnTo>
                    <a:lnTo>
                      <a:pt x="63" y="2"/>
                    </a:lnTo>
                    <a:lnTo>
                      <a:pt x="49" y="7"/>
                    </a:lnTo>
                    <a:lnTo>
                      <a:pt x="34" y="15"/>
                    </a:lnTo>
                    <a:lnTo>
                      <a:pt x="22" y="24"/>
                    </a:lnTo>
                    <a:lnTo>
                      <a:pt x="12" y="36"/>
                    </a:lnTo>
                    <a:lnTo>
                      <a:pt x="5" y="49"/>
                    </a:lnTo>
                    <a:lnTo>
                      <a:pt x="0" y="66"/>
                    </a:lnTo>
                    <a:lnTo>
                      <a:pt x="0" y="80"/>
                    </a:lnTo>
                    <a:lnTo>
                      <a:pt x="0" y="80"/>
                    </a:lnTo>
                    <a:lnTo>
                      <a:pt x="0" y="97"/>
                    </a:lnTo>
                    <a:lnTo>
                      <a:pt x="5" y="112"/>
                    </a:lnTo>
                    <a:lnTo>
                      <a:pt x="12" y="126"/>
                    </a:lnTo>
                    <a:lnTo>
                      <a:pt x="22" y="138"/>
                    </a:lnTo>
                    <a:lnTo>
                      <a:pt x="34" y="148"/>
                    </a:lnTo>
                    <a:lnTo>
                      <a:pt x="49" y="155"/>
                    </a:lnTo>
                    <a:lnTo>
                      <a:pt x="63" y="160"/>
                    </a:lnTo>
                    <a:lnTo>
                      <a:pt x="80" y="163"/>
                    </a:lnTo>
                    <a:lnTo>
                      <a:pt x="80" y="1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6"/>
              <p:cNvSpPr/>
              <p:nvPr/>
            </p:nvSpPr>
            <p:spPr bwMode="auto">
              <a:xfrm>
                <a:off x="4421673" y="2541493"/>
                <a:ext cx="785812" cy="1409700"/>
              </a:xfrm>
              <a:custGeom>
                <a:avLst/>
                <a:gdLst>
                  <a:gd name="T0" fmla="*/ 403 w 495"/>
                  <a:gd name="T1" fmla="*/ 53 h 888"/>
                  <a:gd name="T2" fmla="*/ 400 w 495"/>
                  <a:gd name="T3" fmla="*/ 41 h 888"/>
                  <a:gd name="T4" fmla="*/ 391 w 495"/>
                  <a:gd name="T5" fmla="*/ 22 h 888"/>
                  <a:gd name="T6" fmla="*/ 376 w 495"/>
                  <a:gd name="T7" fmla="*/ 10 h 888"/>
                  <a:gd name="T8" fmla="*/ 357 w 495"/>
                  <a:gd name="T9" fmla="*/ 0 h 888"/>
                  <a:gd name="T10" fmla="*/ 146 w 495"/>
                  <a:gd name="T11" fmla="*/ 0 h 888"/>
                  <a:gd name="T12" fmla="*/ 131 w 495"/>
                  <a:gd name="T13" fmla="*/ 3 h 888"/>
                  <a:gd name="T14" fmla="*/ 104 w 495"/>
                  <a:gd name="T15" fmla="*/ 17 h 888"/>
                  <a:gd name="T16" fmla="*/ 97 w 495"/>
                  <a:gd name="T17" fmla="*/ 27 h 888"/>
                  <a:gd name="T18" fmla="*/ 90 w 495"/>
                  <a:gd name="T19" fmla="*/ 39 h 888"/>
                  <a:gd name="T20" fmla="*/ 90 w 495"/>
                  <a:gd name="T21" fmla="*/ 44 h 888"/>
                  <a:gd name="T22" fmla="*/ 0 w 495"/>
                  <a:gd name="T23" fmla="*/ 328 h 888"/>
                  <a:gd name="T24" fmla="*/ 0 w 495"/>
                  <a:gd name="T25" fmla="*/ 342 h 888"/>
                  <a:gd name="T26" fmla="*/ 12 w 495"/>
                  <a:gd name="T27" fmla="*/ 366 h 888"/>
                  <a:gd name="T28" fmla="*/ 24 w 495"/>
                  <a:gd name="T29" fmla="*/ 374 h 888"/>
                  <a:gd name="T30" fmla="*/ 32 w 495"/>
                  <a:gd name="T31" fmla="*/ 374 h 888"/>
                  <a:gd name="T32" fmla="*/ 51 w 495"/>
                  <a:gd name="T33" fmla="*/ 371 h 888"/>
                  <a:gd name="T34" fmla="*/ 66 w 495"/>
                  <a:gd name="T35" fmla="*/ 357 h 888"/>
                  <a:gd name="T36" fmla="*/ 138 w 495"/>
                  <a:gd name="T37" fmla="*/ 124 h 888"/>
                  <a:gd name="T38" fmla="*/ 146 w 495"/>
                  <a:gd name="T39" fmla="*/ 124 h 888"/>
                  <a:gd name="T40" fmla="*/ 46 w 495"/>
                  <a:gd name="T41" fmla="*/ 527 h 888"/>
                  <a:gd name="T42" fmla="*/ 155 w 495"/>
                  <a:gd name="T43" fmla="*/ 847 h 888"/>
                  <a:gd name="T44" fmla="*/ 155 w 495"/>
                  <a:gd name="T45" fmla="*/ 854 h 888"/>
                  <a:gd name="T46" fmla="*/ 160 w 495"/>
                  <a:gd name="T47" fmla="*/ 869 h 888"/>
                  <a:gd name="T48" fmla="*/ 172 w 495"/>
                  <a:gd name="T49" fmla="*/ 881 h 888"/>
                  <a:gd name="T50" fmla="*/ 187 w 495"/>
                  <a:gd name="T51" fmla="*/ 886 h 888"/>
                  <a:gd name="T52" fmla="*/ 194 w 495"/>
                  <a:gd name="T53" fmla="*/ 888 h 888"/>
                  <a:gd name="T54" fmla="*/ 211 w 495"/>
                  <a:gd name="T55" fmla="*/ 883 h 888"/>
                  <a:gd name="T56" fmla="*/ 223 w 495"/>
                  <a:gd name="T57" fmla="*/ 876 h 888"/>
                  <a:gd name="T58" fmla="*/ 233 w 495"/>
                  <a:gd name="T59" fmla="*/ 861 h 888"/>
                  <a:gd name="T60" fmla="*/ 235 w 495"/>
                  <a:gd name="T61" fmla="*/ 847 h 888"/>
                  <a:gd name="T62" fmla="*/ 260 w 495"/>
                  <a:gd name="T63" fmla="*/ 527 h 888"/>
                  <a:gd name="T64" fmla="*/ 260 w 495"/>
                  <a:gd name="T65" fmla="*/ 847 h 888"/>
                  <a:gd name="T66" fmla="*/ 264 w 495"/>
                  <a:gd name="T67" fmla="*/ 861 h 888"/>
                  <a:gd name="T68" fmla="*/ 272 w 495"/>
                  <a:gd name="T69" fmla="*/ 876 h 888"/>
                  <a:gd name="T70" fmla="*/ 286 w 495"/>
                  <a:gd name="T71" fmla="*/ 883 h 888"/>
                  <a:gd name="T72" fmla="*/ 301 w 495"/>
                  <a:gd name="T73" fmla="*/ 888 h 888"/>
                  <a:gd name="T74" fmla="*/ 311 w 495"/>
                  <a:gd name="T75" fmla="*/ 886 h 888"/>
                  <a:gd name="T76" fmla="*/ 325 w 495"/>
                  <a:gd name="T77" fmla="*/ 881 h 888"/>
                  <a:gd name="T78" fmla="*/ 335 w 495"/>
                  <a:gd name="T79" fmla="*/ 869 h 888"/>
                  <a:gd name="T80" fmla="*/ 342 w 495"/>
                  <a:gd name="T81" fmla="*/ 854 h 888"/>
                  <a:gd name="T82" fmla="*/ 342 w 495"/>
                  <a:gd name="T83" fmla="*/ 527 h 888"/>
                  <a:gd name="T84" fmla="*/ 340 w 495"/>
                  <a:gd name="T85" fmla="*/ 124 h 888"/>
                  <a:gd name="T86" fmla="*/ 345 w 495"/>
                  <a:gd name="T87" fmla="*/ 124 h 888"/>
                  <a:gd name="T88" fmla="*/ 427 w 495"/>
                  <a:gd name="T89" fmla="*/ 349 h 888"/>
                  <a:gd name="T90" fmla="*/ 429 w 495"/>
                  <a:gd name="T91" fmla="*/ 357 h 888"/>
                  <a:gd name="T92" fmla="*/ 444 w 495"/>
                  <a:gd name="T93" fmla="*/ 371 h 888"/>
                  <a:gd name="T94" fmla="*/ 463 w 495"/>
                  <a:gd name="T95" fmla="*/ 374 h 888"/>
                  <a:gd name="T96" fmla="*/ 471 w 495"/>
                  <a:gd name="T97" fmla="*/ 371 h 888"/>
                  <a:gd name="T98" fmla="*/ 483 w 495"/>
                  <a:gd name="T99" fmla="*/ 364 h 888"/>
                  <a:gd name="T100" fmla="*/ 495 w 495"/>
                  <a:gd name="T101" fmla="*/ 340 h 888"/>
                  <a:gd name="T102" fmla="*/ 495 w 495"/>
                  <a:gd name="T103" fmla="*/ 328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5" h="888">
                    <a:moveTo>
                      <a:pt x="495" y="328"/>
                    </a:moveTo>
                    <a:lnTo>
                      <a:pt x="403" y="53"/>
                    </a:lnTo>
                    <a:lnTo>
                      <a:pt x="403" y="53"/>
                    </a:lnTo>
                    <a:lnTo>
                      <a:pt x="400" y="41"/>
                    </a:lnTo>
                    <a:lnTo>
                      <a:pt x="398" y="32"/>
                    </a:lnTo>
                    <a:lnTo>
                      <a:pt x="391" y="22"/>
                    </a:lnTo>
                    <a:lnTo>
                      <a:pt x="386" y="15"/>
                    </a:lnTo>
                    <a:lnTo>
                      <a:pt x="376" y="10"/>
                    </a:lnTo>
                    <a:lnTo>
                      <a:pt x="366" y="5"/>
                    </a:lnTo>
                    <a:lnTo>
                      <a:pt x="357" y="0"/>
                    </a:lnTo>
                    <a:lnTo>
                      <a:pt x="345" y="0"/>
                    </a:lnTo>
                    <a:lnTo>
                      <a:pt x="146" y="0"/>
                    </a:lnTo>
                    <a:lnTo>
                      <a:pt x="146" y="0"/>
                    </a:lnTo>
                    <a:lnTo>
                      <a:pt x="131" y="3"/>
                    </a:lnTo>
                    <a:lnTo>
                      <a:pt x="116" y="7"/>
                    </a:lnTo>
                    <a:lnTo>
                      <a:pt x="104" y="17"/>
                    </a:lnTo>
                    <a:lnTo>
                      <a:pt x="97" y="27"/>
                    </a:lnTo>
                    <a:lnTo>
                      <a:pt x="97" y="27"/>
                    </a:lnTo>
                    <a:lnTo>
                      <a:pt x="92" y="39"/>
                    </a:lnTo>
                    <a:lnTo>
                      <a:pt x="90" y="39"/>
                    </a:lnTo>
                    <a:lnTo>
                      <a:pt x="90" y="39"/>
                    </a:lnTo>
                    <a:lnTo>
                      <a:pt x="90" y="44"/>
                    </a:lnTo>
                    <a:lnTo>
                      <a:pt x="0" y="328"/>
                    </a:lnTo>
                    <a:lnTo>
                      <a:pt x="0" y="328"/>
                    </a:lnTo>
                    <a:lnTo>
                      <a:pt x="0" y="335"/>
                    </a:lnTo>
                    <a:lnTo>
                      <a:pt x="0" y="342"/>
                    </a:lnTo>
                    <a:lnTo>
                      <a:pt x="2" y="354"/>
                    </a:lnTo>
                    <a:lnTo>
                      <a:pt x="12" y="366"/>
                    </a:lnTo>
                    <a:lnTo>
                      <a:pt x="17" y="371"/>
                    </a:lnTo>
                    <a:lnTo>
                      <a:pt x="24" y="374"/>
                    </a:lnTo>
                    <a:lnTo>
                      <a:pt x="24" y="374"/>
                    </a:lnTo>
                    <a:lnTo>
                      <a:pt x="32" y="374"/>
                    </a:lnTo>
                    <a:lnTo>
                      <a:pt x="39" y="374"/>
                    </a:lnTo>
                    <a:lnTo>
                      <a:pt x="51" y="371"/>
                    </a:lnTo>
                    <a:lnTo>
                      <a:pt x="61" y="362"/>
                    </a:lnTo>
                    <a:lnTo>
                      <a:pt x="66" y="357"/>
                    </a:lnTo>
                    <a:lnTo>
                      <a:pt x="68" y="349"/>
                    </a:lnTo>
                    <a:lnTo>
                      <a:pt x="138" y="124"/>
                    </a:lnTo>
                    <a:lnTo>
                      <a:pt x="138" y="124"/>
                    </a:lnTo>
                    <a:lnTo>
                      <a:pt x="146" y="124"/>
                    </a:lnTo>
                    <a:lnTo>
                      <a:pt x="153" y="124"/>
                    </a:lnTo>
                    <a:lnTo>
                      <a:pt x="46" y="527"/>
                    </a:lnTo>
                    <a:lnTo>
                      <a:pt x="155" y="527"/>
                    </a:lnTo>
                    <a:lnTo>
                      <a:pt x="155" y="847"/>
                    </a:lnTo>
                    <a:lnTo>
                      <a:pt x="155" y="847"/>
                    </a:lnTo>
                    <a:lnTo>
                      <a:pt x="155" y="854"/>
                    </a:lnTo>
                    <a:lnTo>
                      <a:pt x="158" y="861"/>
                    </a:lnTo>
                    <a:lnTo>
                      <a:pt x="160" y="869"/>
                    </a:lnTo>
                    <a:lnTo>
                      <a:pt x="167" y="876"/>
                    </a:lnTo>
                    <a:lnTo>
                      <a:pt x="172" y="881"/>
                    </a:lnTo>
                    <a:lnTo>
                      <a:pt x="180" y="883"/>
                    </a:lnTo>
                    <a:lnTo>
                      <a:pt x="187" y="886"/>
                    </a:lnTo>
                    <a:lnTo>
                      <a:pt x="194" y="888"/>
                    </a:lnTo>
                    <a:lnTo>
                      <a:pt x="194" y="888"/>
                    </a:lnTo>
                    <a:lnTo>
                      <a:pt x="204" y="886"/>
                    </a:lnTo>
                    <a:lnTo>
                      <a:pt x="211" y="883"/>
                    </a:lnTo>
                    <a:lnTo>
                      <a:pt x="218" y="881"/>
                    </a:lnTo>
                    <a:lnTo>
                      <a:pt x="223" y="876"/>
                    </a:lnTo>
                    <a:lnTo>
                      <a:pt x="231" y="869"/>
                    </a:lnTo>
                    <a:lnTo>
                      <a:pt x="233" y="861"/>
                    </a:lnTo>
                    <a:lnTo>
                      <a:pt x="235" y="854"/>
                    </a:lnTo>
                    <a:lnTo>
                      <a:pt x="235" y="847"/>
                    </a:lnTo>
                    <a:lnTo>
                      <a:pt x="235" y="527"/>
                    </a:lnTo>
                    <a:lnTo>
                      <a:pt x="260" y="527"/>
                    </a:lnTo>
                    <a:lnTo>
                      <a:pt x="260" y="847"/>
                    </a:lnTo>
                    <a:lnTo>
                      <a:pt x="260" y="847"/>
                    </a:lnTo>
                    <a:lnTo>
                      <a:pt x="262" y="854"/>
                    </a:lnTo>
                    <a:lnTo>
                      <a:pt x="264" y="861"/>
                    </a:lnTo>
                    <a:lnTo>
                      <a:pt x="267" y="869"/>
                    </a:lnTo>
                    <a:lnTo>
                      <a:pt x="272" y="876"/>
                    </a:lnTo>
                    <a:lnTo>
                      <a:pt x="279" y="881"/>
                    </a:lnTo>
                    <a:lnTo>
                      <a:pt x="286" y="883"/>
                    </a:lnTo>
                    <a:lnTo>
                      <a:pt x="294" y="886"/>
                    </a:lnTo>
                    <a:lnTo>
                      <a:pt x="301" y="888"/>
                    </a:lnTo>
                    <a:lnTo>
                      <a:pt x="301" y="888"/>
                    </a:lnTo>
                    <a:lnTo>
                      <a:pt x="311" y="886"/>
                    </a:lnTo>
                    <a:lnTo>
                      <a:pt x="318" y="883"/>
                    </a:lnTo>
                    <a:lnTo>
                      <a:pt x="325" y="881"/>
                    </a:lnTo>
                    <a:lnTo>
                      <a:pt x="330" y="876"/>
                    </a:lnTo>
                    <a:lnTo>
                      <a:pt x="335" y="869"/>
                    </a:lnTo>
                    <a:lnTo>
                      <a:pt x="340" y="861"/>
                    </a:lnTo>
                    <a:lnTo>
                      <a:pt x="342" y="854"/>
                    </a:lnTo>
                    <a:lnTo>
                      <a:pt x="342" y="847"/>
                    </a:lnTo>
                    <a:lnTo>
                      <a:pt x="342" y="527"/>
                    </a:lnTo>
                    <a:lnTo>
                      <a:pt x="451" y="527"/>
                    </a:lnTo>
                    <a:lnTo>
                      <a:pt x="340" y="124"/>
                    </a:lnTo>
                    <a:lnTo>
                      <a:pt x="345" y="124"/>
                    </a:lnTo>
                    <a:lnTo>
                      <a:pt x="345" y="124"/>
                    </a:lnTo>
                    <a:lnTo>
                      <a:pt x="352" y="124"/>
                    </a:lnTo>
                    <a:lnTo>
                      <a:pt x="427" y="349"/>
                    </a:lnTo>
                    <a:lnTo>
                      <a:pt x="427" y="349"/>
                    </a:lnTo>
                    <a:lnTo>
                      <a:pt x="429" y="357"/>
                    </a:lnTo>
                    <a:lnTo>
                      <a:pt x="434" y="362"/>
                    </a:lnTo>
                    <a:lnTo>
                      <a:pt x="444" y="371"/>
                    </a:lnTo>
                    <a:lnTo>
                      <a:pt x="459" y="374"/>
                    </a:lnTo>
                    <a:lnTo>
                      <a:pt x="463" y="374"/>
                    </a:lnTo>
                    <a:lnTo>
                      <a:pt x="471" y="371"/>
                    </a:lnTo>
                    <a:lnTo>
                      <a:pt x="471" y="371"/>
                    </a:lnTo>
                    <a:lnTo>
                      <a:pt x="478" y="369"/>
                    </a:lnTo>
                    <a:lnTo>
                      <a:pt x="483" y="364"/>
                    </a:lnTo>
                    <a:lnTo>
                      <a:pt x="493" y="354"/>
                    </a:lnTo>
                    <a:lnTo>
                      <a:pt x="495" y="340"/>
                    </a:lnTo>
                    <a:lnTo>
                      <a:pt x="495" y="332"/>
                    </a:lnTo>
                    <a:lnTo>
                      <a:pt x="495" y="328"/>
                    </a:lnTo>
                    <a:lnTo>
                      <a:pt x="495" y="3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3" name="组合 42"/>
            <p:cNvGrpSpPr/>
            <p:nvPr/>
          </p:nvGrpSpPr>
          <p:grpSpPr>
            <a:xfrm>
              <a:off x="6956693" y="4621225"/>
              <a:ext cx="294343" cy="643391"/>
              <a:chOff x="4421673" y="2233518"/>
              <a:chExt cx="785812" cy="1717675"/>
            </a:xfrm>
            <a:solidFill>
              <a:srgbClr val="595959"/>
            </a:solidFill>
          </p:grpSpPr>
          <p:sp>
            <p:nvSpPr>
              <p:cNvPr id="91" name="Freeform 5"/>
              <p:cNvSpPr/>
              <p:nvPr/>
            </p:nvSpPr>
            <p:spPr bwMode="auto">
              <a:xfrm>
                <a:off x="4683610" y="2233518"/>
                <a:ext cx="254000" cy="258763"/>
              </a:xfrm>
              <a:custGeom>
                <a:avLst/>
                <a:gdLst>
                  <a:gd name="T0" fmla="*/ 80 w 160"/>
                  <a:gd name="T1" fmla="*/ 163 h 163"/>
                  <a:gd name="T2" fmla="*/ 80 w 160"/>
                  <a:gd name="T3" fmla="*/ 163 h 163"/>
                  <a:gd name="T4" fmla="*/ 95 w 160"/>
                  <a:gd name="T5" fmla="*/ 160 h 163"/>
                  <a:gd name="T6" fmla="*/ 112 w 160"/>
                  <a:gd name="T7" fmla="*/ 155 h 163"/>
                  <a:gd name="T8" fmla="*/ 124 w 160"/>
                  <a:gd name="T9" fmla="*/ 148 h 163"/>
                  <a:gd name="T10" fmla="*/ 136 w 160"/>
                  <a:gd name="T11" fmla="*/ 138 h 163"/>
                  <a:gd name="T12" fmla="*/ 146 w 160"/>
                  <a:gd name="T13" fmla="*/ 126 h 163"/>
                  <a:gd name="T14" fmla="*/ 153 w 160"/>
                  <a:gd name="T15" fmla="*/ 112 h 163"/>
                  <a:gd name="T16" fmla="*/ 158 w 160"/>
                  <a:gd name="T17" fmla="*/ 97 h 163"/>
                  <a:gd name="T18" fmla="*/ 160 w 160"/>
                  <a:gd name="T19" fmla="*/ 80 h 163"/>
                  <a:gd name="T20" fmla="*/ 160 w 160"/>
                  <a:gd name="T21" fmla="*/ 80 h 163"/>
                  <a:gd name="T22" fmla="*/ 158 w 160"/>
                  <a:gd name="T23" fmla="*/ 66 h 163"/>
                  <a:gd name="T24" fmla="*/ 153 w 160"/>
                  <a:gd name="T25" fmla="*/ 49 h 163"/>
                  <a:gd name="T26" fmla="*/ 146 w 160"/>
                  <a:gd name="T27" fmla="*/ 36 h 163"/>
                  <a:gd name="T28" fmla="*/ 136 w 160"/>
                  <a:gd name="T29" fmla="*/ 24 h 163"/>
                  <a:gd name="T30" fmla="*/ 124 w 160"/>
                  <a:gd name="T31" fmla="*/ 15 h 163"/>
                  <a:gd name="T32" fmla="*/ 112 w 160"/>
                  <a:gd name="T33" fmla="*/ 7 h 163"/>
                  <a:gd name="T34" fmla="*/ 95 w 160"/>
                  <a:gd name="T35" fmla="*/ 2 h 163"/>
                  <a:gd name="T36" fmla="*/ 80 w 160"/>
                  <a:gd name="T37" fmla="*/ 0 h 163"/>
                  <a:gd name="T38" fmla="*/ 80 w 160"/>
                  <a:gd name="T39" fmla="*/ 0 h 163"/>
                  <a:gd name="T40" fmla="*/ 63 w 160"/>
                  <a:gd name="T41" fmla="*/ 2 h 163"/>
                  <a:gd name="T42" fmla="*/ 49 w 160"/>
                  <a:gd name="T43" fmla="*/ 7 h 163"/>
                  <a:gd name="T44" fmla="*/ 34 w 160"/>
                  <a:gd name="T45" fmla="*/ 15 h 163"/>
                  <a:gd name="T46" fmla="*/ 22 w 160"/>
                  <a:gd name="T47" fmla="*/ 24 h 163"/>
                  <a:gd name="T48" fmla="*/ 12 w 160"/>
                  <a:gd name="T49" fmla="*/ 36 h 163"/>
                  <a:gd name="T50" fmla="*/ 5 w 160"/>
                  <a:gd name="T51" fmla="*/ 49 h 163"/>
                  <a:gd name="T52" fmla="*/ 0 w 160"/>
                  <a:gd name="T53" fmla="*/ 66 h 163"/>
                  <a:gd name="T54" fmla="*/ 0 w 160"/>
                  <a:gd name="T55" fmla="*/ 80 h 163"/>
                  <a:gd name="T56" fmla="*/ 0 w 160"/>
                  <a:gd name="T57" fmla="*/ 80 h 163"/>
                  <a:gd name="T58" fmla="*/ 0 w 160"/>
                  <a:gd name="T59" fmla="*/ 97 h 163"/>
                  <a:gd name="T60" fmla="*/ 5 w 160"/>
                  <a:gd name="T61" fmla="*/ 112 h 163"/>
                  <a:gd name="T62" fmla="*/ 12 w 160"/>
                  <a:gd name="T63" fmla="*/ 126 h 163"/>
                  <a:gd name="T64" fmla="*/ 22 w 160"/>
                  <a:gd name="T65" fmla="*/ 138 h 163"/>
                  <a:gd name="T66" fmla="*/ 34 w 160"/>
                  <a:gd name="T67" fmla="*/ 148 h 163"/>
                  <a:gd name="T68" fmla="*/ 49 w 160"/>
                  <a:gd name="T69" fmla="*/ 155 h 163"/>
                  <a:gd name="T70" fmla="*/ 63 w 160"/>
                  <a:gd name="T71" fmla="*/ 160 h 163"/>
                  <a:gd name="T72" fmla="*/ 80 w 160"/>
                  <a:gd name="T73" fmla="*/ 163 h 163"/>
                  <a:gd name="T74" fmla="*/ 80 w 160"/>
                  <a:gd name="T75"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0" h="163">
                    <a:moveTo>
                      <a:pt x="80" y="163"/>
                    </a:moveTo>
                    <a:lnTo>
                      <a:pt x="80" y="163"/>
                    </a:lnTo>
                    <a:lnTo>
                      <a:pt x="95" y="160"/>
                    </a:lnTo>
                    <a:lnTo>
                      <a:pt x="112" y="155"/>
                    </a:lnTo>
                    <a:lnTo>
                      <a:pt x="124" y="148"/>
                    </a:lnTo>
                    <a:lnTo>
                      <a:pt x="136" y="138"/>
                    </a:lnTo>
                    <a:lnTo>
                      <a:pt x="146" y="126"/>
                    </a:lnTo>
                    <a:lnTo>
                      <a:pt x="153" y="112"/>
                    </a:lnTo>
                    <a:lnTo>
                      <a:pt x="158" y="97"/>
                    </a:lnTo>
                    <a:lnTo>
                      <a:pt x="160" y="80"/>
                    </a:lnTo>
                    <a:lnTo>
                      <a:pt x="160" y="80"/>
                    </a:lnTo>
                    <a:lnTo>
                      <a:pt x="158" y="66"/>
                    </a:lnTo>
                    <a:lnTo>
                      <a:pt x="153" y="49"/>
                    </a:lnTo>
                    <a:lnTo>
                      <a:pt x="146" y="36"/>
                    </a:lnTo>
                    <a:lnTo>
                      <a:pt x="136" y="24"/>
                    </a:lnTo>
                    <a:lnTo>
                      <a:pt x="124" y="15"/>
                    </a:lnTo>
                    <a:lnTo>
                      <a:pt x="112" y="7"/>
                    </a:lnTo>
                    <a:lnTo>
                      <a:pt x="95" y="2"/>
                    </a:lnTo>
                    <a:lnTo>
                      <a:pt x="80" y="0"/>
                    </a:lnTo>
                    <a:lnTo>
                      <a:pt x="80" y="0"/>
                    </a:lnTo>
                    <a:lnTo>
                      <a:pt x="63" y="2"/>
                    </a:lnTo>
                    <a:lnTo>
                      <a:pt x="49" y="7"/>
                    </a:lnTo>
                    <a:lnTo>
                      <a:pt x="34" y="15"/>
                    </a:lnTo>
                    <a:lnTo>
                      <a:pt x="22" y="24"/>
                    </a:lnTo>
                    <a:lnTo>
                      <a:pt x="12" y="36"/>
                    </a:lnTo>
                    <a:lnTo>
                      <a:pt x="5" y="49"/>
                    </a:lnTo>
                    <a:lnTo>
                      <a:pt x="0" y="66"/>
                    </a:lnTo>
                    <a:lnTo>
                      <a:pt x="0" y="80"/>
                    </a:lnTo>
                    <a:lnTo>
                      <a:pt x="0" y="80"/>
                    </a:lnTo>
                    <a:lnTo>
                      <a:pt x="0" y="97"/>
                    </a:lnTo>
                    <a:lnTo>
                      <a:pt x="5" y="112"/>
                    </a:lnTo>
                    <a:lnTo>
                      <a:pt x="12" y="126"/>
                    </a:lnTo>
                    <a:lnTo>
                      <a:pt x="22" y="138"/>
                    </a:lnTo>
                    <a:lnTo>
                      <a:pt x="34" y="148"/>
                    </a:lnTo>
                    <a:lnTo>
                      <a:pt x="49" y="155"/>
                    </a:lnTo>
                    <a:lnTo>
                      <a:pt x="63" y="160"/>
                    </a:lnTo>
                    <a:lnTo>
                      <a:pt x="80" y="163"/>
                    </a:lnTo>
                    <a:lnTo>
                      <a:pt x="80" y="1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6"/>
              <p:cNvSpPr/>
              <p:nvPr/>
            </p:nvSpPr>
            <p:spPr bwMode="auto">
              <a:xfrm>
                <a:off x="4421673" y="2541493"/>
                <a:ext cx="785812" cy="1409700"/>
              </a:xfrm>
              <a:custGeom>
                <a:avLst/>
                <a:gdLst>
                  <a:gd name="T0" fmla="*/ 403 w 495"/>
                  <a:gd name="T1" fmla="*/ 53 h 888"/>
                  <a:gd name="T2" fmla="*/ 400 w 495"/>
                  <a:gd name="T3" fmla="*/ 41 h 888"/>
                  <a:gd name="T4" fmla="*/ 391 w 495"/>
                  <a:gd name="T5" fmla="*/ 22 h 888"/>
                  <a:gd name="T6" fmla="*/ 376 w 495"/>
                  <a:gd name="T7" fmla="*/ 10 h 888"/>
                  <a:gd name="T8" fmla="*/ 357 w 495"/>
                  <a:gd name="T9" fmla="*/ 0 h 888"/>
                  <a:gd name="T10" fmla="*/ 146 w 495"/>
                  <a:gd name="T11" fmla="*/ 0 h 888"/>
                  <a:gd name="T12" fmla="*/ 131 w 495"/>
                  <a:gd name="T13" fmla="*/ 3 h 888"/>
                  <a:gd name="T14" fmla="*/ 104 w 495"/>
                  <a:gd name="T15" fmla="*/ 17 h 888"/>
                  <a:gd name="T16" fmla="*/ 97 w 495"/>
                  <a:gd name="T17" fmla="*/ 27 h 888"/>
                  <a:gd name="T18" fmla="*/ 90 w 495"/>
                  <a:gd name="T19" fmla="*/ 39 h 888"/>
                  <a:gd name="T20" fmla="*/ 90 w 495"/>
                  <a:gd name="T21" fmla="*/ 44 h 888"/>
                  <a:gd name="T22" fmla="*/ 0 w 495"/>
                  <a:gd name="T23" fmla="*/ 328 h 888"/>
                  <a:gd name="T24" fmla="*/ 0 w 495"/>
                  <a:gd name="T25" fmla="*/ 342 h 888"/>
                  <a:gd name="T26" fmla="*/ 12 w 495"/>
                  <a:gd name="T27" fmla="*/ 366 h 888"/>
                  <a:gd name="T28" fmla="*/ 24 w 495"/>
                  <a:gd name="T29" fmla="*/ 374 h 888"/>
                  <a:gd name="T30" fmla="*/ 32 w 495"/>
                  <a:gd name="T31" fmla="*/ 374 h 888"/>
                  <a:gd name="T32" fmla="*/ 51 w 495"/>
                  <a:gd name="T33" fmla="*/ 371 h 888"/>
                  <a:gd name="T34" fmla="*/ 66 w 495"/>
                  <a:gd name="T35" fmla="*/ 357 h 888"/>
                  <a:gd name="T36" fmla="*/ 138 w 495"/>
                  <a:gd name="T37" fmla="*/ 124 h 888"/>
                  <a:gd name="T38" fmla="*/ 146 w 495"/>
                  <a:gd name="T39" fmla="*/ 124 h 888"/>
                  <a:gd name="T40" fmla="*/ 46 w 495"/>
                  <a:gd name="T41" fmla="*/ 527 h 888"/>
                  <a:gd name="T42" fmla="*/ 155 w 495"/>
                  <a:gd name="T43" fmla="*/ 847 h 888"/>
                  <a:gd name="T44" fmla="*/ 155 w 495"/>
                  <a:gd name="T45" fmla="*/ 854 h 888"/>
                  <a:gd name="T46" fmla="*/ 160 w 495"/>
                  <a:gd name="T47" fmla="*/ 869 h 888"/>
                  <a:gd name="T48" fmla="*/ 172 w 495"/>
                  <a:gd name="T49" fmla="*/ 881 h 888"/>
                  <a:gd name="T50" fmla="*/ 187 w 495"/>
                  <a:gd name="T51" fmla="*/ 886 h 888"/>
                  <a:gd name="T52" fmla="*/ 194 w 495"/>
                  <a:gd name="T53" fmla="*/ 888 h 888"/>
                  <a:gd name="T54" fmla="*/ 211 w 495"/>
                  <a:gd name="T55" fmla="*/ 883 h 888"/>
                  <a:gd name="T56" fmla="*/ 223 w 495"/>
                  <a:gd name="T57" fmla="*/ 876 h 888"/>
                  <a:gd name="T58" fmla="*/ 233 w 495"/>
                  <a:gd name="T59" fmla="*/ 861 h 888"/>
                  <a:gd name="T60" fmla="*/ 235 w 495"/>
                  <a:gd name="T61" fmla="*/ 847 h 888"/>
                  <a:gd name="T62" fmla="*/ 260 w 495"/>
                  <a:gd name="T63" fmla="*/ 527 h 888"/>
                  <a:gd name="T64" fmla="*/ 260 w 495"/>
                  <a:gd name="T65" fmla="*/ 847 h 888"/>
                  <a:gd name="T66" fmla="*/ 264 w 495"/>
                  <a:gd name="T67" fmla="*/ 861 h 888"/>
                  <a:gd name="T68" fmla="*/ 272 w 495"/>
                  <a:gd name="T69" fmla="*/ 876 h 888"/>
                  <a:gd name="T70" fmla="*/ 286 w 495"/>
                  <a:gd name="T71" fmla="*/ 883 h 888"/>
                  <a:gd name="T72" fmla="*/ 301 w 495"/>
                  <a:gd name="T73" fmla="*/ 888 h 888"/>
                  <a:gd name="T74" fmla="*/ 311 w 495"/>
                  <a:gd name="T75" fmla="*/ 886 h 888"/>
                  <a:gd name="T76" fmla="*/ 325 w 495"/>
                  <a:gd name="T77" fmla="*/ 881 h 888"/>
                  <a:gd name="T78" fmla="*/ 335 w 495"/>
                  <a:gd name="T79" fmla="*/ 869 h 888"/>
                  <a:gd name="T80" fmla="*/ 342 w 495"/>
                  <a:gd name="T81" fmla="*/ 854 h 888"/>
                  <a:gd name="T82" fmla="*/ 342 w 495"/>
                  <a:gd name="T83" fmla="*/ 527 h 888"/>
                  <a:gd name="T84" fmla="*/ 340 w 495"/>
                  <a:gd name="T85" fmla="*/ 124 h 888"/>
                  <a:gd name="T86" fmla="*/ 345 w 495"/>
                  <a:gd name="T87" fmla="*/ 124 h 888"/>
                  <a:gd name="T88" fmla="*/ 427 w 495"/>
                  <a:gd name="T89" fmla="*/ 349 h 888"/>
                  <a:gd name="T90" fmla="*/ 429 w 495"/>
                  <a:gd name="T91" fmla="*/ 357 h 888"/>
                  <a:gd name="T92" fmla="*/ 444 w 495"/>
                  <a:gd name="T93" fmla="*/ 371 h 888"/>
                  <a:gd name="T94" fmla="*/ 463 w 495"/>
                  <a:gd name="T95" fmla="*/ 374 h 888"/>
                  <a:gd name="T96" fmla="*/ 471 w 495"/>
                  <a:gd name="T97" fmla="*/ 371 h 888"/>
                  <a:gd name="T98" fmla="*/ 483 w 495"/>
                  <a:gd name="T99" fmla="*/ 364 h 888"/>
                  <a:gd name="T100" fmla="*/ 495 w 495"/>
                  <a:gd name="T101" fmla="*/ 340 h 888"/>
                  <a:gd name="T102" fmla="*/ 495 w 495"/>
                  <a:gd name="T103" fmla="*/ 328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5" h="888">
                    <a:moveTo>
                      <a:pt x="495" y="328"/>
                    </a:moveTo>
                    <a:lnTo>
                      <a:pt x="403" y="53"/>
                    </a:lnTo>
                    <a:lnTo>
                      <a:pt x="403" y="53"/>
                    </a:lnTo>
                    <a:lnTo>
                      <a:pt x="400" y="41"/>
                    </a:lnTo>
                    <a:lnTo>
                      <a:pt x="398" y="32"/>
                    </a:lnTo>
                    <a:lnTo>
                      <a:pt x="391" y="22"/>
                    </a:lnTo>
                    <a:lnTo>
                      <a:pt x="386" y="15"/>
                    </a:lnTo>
                    <a:lnTo>
                      <a:pt x="376" y="10"/>
                    </a:lnTo>
                    <a:lnTo>
                      <a:pt x="366" y="5"/>
                    </a:lnTo>
                    <a:lnTo>
                      <a:pt x="357" y="0"/>
                    </a:lnTo>
                    <a:lnTo>
                      <a:pt x="345" y="0"/>
                    </a:lnTo>
                    <a:lnTo>
                      <a:pt x="146" y="0"/>
                    </a:lnTo>
                    <a:lnTo>
                      <a:pt x="146" y="0"/>
                    </a:lnTo>
                    <a:lnTo>
                      <a:pt x="131" y="3"/>
                    </a:lnTo>
                    <a:lnTo>
                      <a:pt x="116" y="7"/>
                    </a:lnTo>
                    <a:lnTo>
                      <a:pt x="104" y="17"/>
                    </a:lnTo>
                    <a:lnTo>
                      <a:pt x="97" y="27"/>
                    </a:lnTo>
                    <a:lnTo>
                      <a:pt x="97" y="27"/>
                    </a:lnTo>
                    <a:lnTo>
                      <a:pt x="92" y="39"/>
                    </a:lnTo>
                    <a:lnTo>
                      <a:pt x="90" y="39"/>
                    </a:lnTo>
                    <a:lnTo>
                      <a:pt x="90" y="39"/>
                    </a:lnTo>
                    <a:lnTo>
                      <a:pt x="90" y="44"/>
                    </a:lnTo>
                    <a:lnTo>
                      <a:pt x="0" y="328"/>
                    </a:lnTo>
                    <a:lnTo>
                      <a:pt x="0" y="328"/>
                    </a:lnTo>
                    <a:lnTo>
                      <a:pt x="0" y="335"/>
                    </a:lnTo>
                    <a:lnTo>
                      <a:pt x="0" y="342"/>
                    </a:lnTo>
                    <a:lnTo>
                      <a:pt x="2" y="354"/>
                    </a:lnTo>
                    <a:lnTo>
                      <a:pt x="12" y="366"/>
                    </a:lnTo>
                    <a:lnTo>
                      <a:pt x="17" y="371"/>
                    </a:lnTo>
                    <a:lnTo>
                      <a:pt x="24" y="374"/>
                    </a:lnTo>
                    <a:lnTo>
                      <a:pt x="24" y="374"/>
                    </a:lnTo>
                    <a:lnTo>
                      <a:pt x="32" y="374"/>
                    </a:lnTo>
                    <a:lnTo>
                      <a:pt x="39" y="374"/>
                    </a:lnTo>
                    <a:lnTo>
                      <a:pt x="51" y="371"/>
                    </a:lnTo>
                    <a:lnTo>
                      <a:pt x="61" y="362"/>
                    </a:lnTo>
                    <a:lnTo>
                      <a:pt x="66" y="357"/>
                    </a:lnTo>
                    <a:lnTo>
                      <a:pt x="68" y="349"/>
                    </a:lnTo>
                    <a:lnTo>
                      <a:pt x="138" y="124"/>
                    </a:lnTo>
                    <a:lnTo>
                      <a:pt x="138" y="124"/>
                    </a:lnTo>
                    <a:lnTo>
                      <a:pt x="146" y="124"/>
                    </a:lnTo>
                    <a:lnTo>
                      <a:pt x="153" y="124"/>
                    </a:lnTo>
                    <a:lnTo>
                      <a:pt x="46" y="527"/>
                    </a:lnTo>
                    <a:lnTo>
                      <a:pt x="155" y="527"/>
                    </a:lnTo>
                    <a:lnTo>
                      <a:pt x="155" y="847"/>
                    </a:lnTo>
                    <a:lnTo>
                      <a:pt x="155" y="847"/>
                    </a:lnTo>
                    <a:lnTo>
                      <a:pt x="155" y="854"/>
                    </a:lnTo>
                    <a:lnTo>
                      <a:pt x="158" y="861"/>
                    </a:lnTo>
                    <a:lnTo>
                      <a:pt x="160" y="869"/>
                    </a:lnTo>
                    <a:lnTo>
                      <a:pt x="167" y="876"/>
                    </a:lnTo>
                    <a:lnTo>
                      <a:pt x="172" y="881"/>
                    </a:lnTo>
                    <a:lnTo>
                      <a:pt x="180" y="883"/>
                    </a:lnTo>
                    <a:lnTo>
                      <a:pt x="187" y="886"/>
                    </a:lnTo>
                    <a:lnTo>
                      <a:pt x="194" y="888"/>
                    </a:lnTo>
                    <a:lnTo>
                      <a:pt x="194" y="888"/>
                    </a:lnTo>
                    <a:lnTo>
                      <a:pt x="204" y="886"/>
                    </a:lnTo>
                    <a:lnTo>
                      <a:pt x="211" y="883"/>
                    </a:lnTo>
                    <a:lnTo>
                      <a:pt x="218" y="881"/>
                    </a:lnTo>
                    <a:lnTo>
                      <a:pt x="223" y="876"/>
                    </a:lnTo>
                    <a:lnTo>
                      <a:pt x="231" y="869"/>
                    </a:lnTo>
                    <a:lnTo>
                      <a:pt x="233" y="861"/>
                    </a:lnTo>
                    <a:lnTo>
                      <a:pt x="235" y="854"/>
                    </a:lnTo>
                    <a:lnTo>
                      <a:pt x="235" y="847"/>
                    </a:lnTo>
                    <a:lnTo>
                      <a:pt x="235" y="527"/>
                    </a:lnTo>
                    <a:lnTo>
                      <a:pt x="260" y="527"/>
                    </a:lnTo>
                    <a:lnTo>
                      <a:pt x="260" y="847"/>
                    </a:lnTo>
                    <a:lnTo>
                      <a:pt x="260" y="847"/>
                    </a:lnTo>
                    <a:lnTo>
                      <a:pt x="262" y="854"/>
                    </a:lnTo>
                    <a:lnTo>
                      <a:pt x="264" y="861"/>
                    </a:lnTo>
                    <a:lnTo>
                      <a:pt x="267" y="869"/>
                    </a:lnTo>
                    <a:lnTo>
                      <a:pt x="272" y="876"/>
                    </a:lnTo>
                    <a:lnTo>
                      <a:pt x="279" y="881"/>
                    </a:lnTo>
                    <a:lnTo>
                      <a:pt x="286" y="883"/>
                    </a:lnTo>
                    <a:lnTo>
                      <a:pt x="294" y="886"/>
                    </a:lnTo>
                    <a:lnTo>
                      <a:pt x="301" y="888"/>
                    </a:lnTo>
                    <a:lnTo>
                      <a:pt x="301" y="888"/>
                    </a:lnTo>
                    <a:lnTo>
                      <a:pt x="311" y="886"/>
                    </a:lnTo>
                    <a:lnTo>
                      <a:pt x="318" y="883"/>
                    </a:lnTo>
                    <a:lnTo>
                      <a:pt x="325" y="881"/>
                    </a:lnTo>
                    <a:lnTo>
                      <a:pt x="330" y="876"/>
                    </a:lnTo>
                    <a:lnTo>
                      <a:pt x="335" y="869"/>
                    </a:lnTo>
                    <a:lnTo>
                      <a:pt x="340" y="861"/>
                    </a:lnTo>
                    <a:lnTo>
                      <a:pt x="342" y="854"/>
                    </a:lnTo>
                    <a:lnTo>
                      <a:pt x="342" y="847"/>
                    </a:lnTo>
                    <a:lnTo>
                      <a:pt x="342" y="527"/>
                    </a:lnTo>
                    <a:lnTo>
                      <a:pt x="451" y="527"/>
                    </a:lnTo>
                    <a:lnTo>
                      <a:pt x="340" y="124"/>
                    </a:lnTo>
                    <a:lnTo>
                      <a:pt x="345" y="124"/>
                    </a:lnTo>
                    <a:lnTo>
                      <a:pt x="345" y="124"/>
                    </a:lnTo>
                    <a:lnTo>
                      <a:pt x="352" y="124"/>
                    </a:lnTo>
                    <a:lnTo>
                      <a:pt x="427" y="349"/>
                    </a:lnTo>
                    <a:lnTo>
                      <a:pt x="427" y="349"/>
                    </a:lnTo>
                    <a:lnTo>
                      <a:pt x="429" y="357"/>
                    </a:lnTo>
                    <a:lnTo>
                      <a:pt x="434" y="362"/>
                    </a:lnTo>
                    <a:lnTo>
                      <a:pt x="444" y="371"/>
                    </a:lnTo>
                    <a:lnTo>
                      <a:pt x="459" y="374"/>
                    </a:lnTo>
                    <a:lnTo>
                      <a:pt x="463" y="374"/>
                    </a:lnTo>
                    <a:lnTo>
                      <a:pt x="471" y="371"/>
                    </a:lnTo>
                    <a:lnTo>
                      <a:pt x="471" y="371"/>
                    </a:lnTo>
                    <a:lnTo>
                      <a:pt x="478" y="369"/>
                    </a:lnTo>
                    <a:lnTo>
                      <a:pt x="483" y="364"/>
                    </a:lnTo>
                    <a:lnTo>
                      <a:pt x="493" y="354"/>
                    </a:lnTo>
                    <a:lnTo>
                      <a:pt x="495" y="340"/>
                    </a:lnTo>
                    <a:lnTo>
                      <a:pt x="495" y="332"/>
                    </a:lnTo>
                    <a:lnTo>
                      <a:pt x="495" y="328"/>
                    </a:lnTo>
                    <a:lnTo>
                      <a:pt x="495" y="3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4" name="组合 43"/>
            <p:cNvGrpSpPr/>
            <p:nvPr/>
          </p:nvGrpSpPr>
          <p:grpSpPr>
            <a:xfrm>
              <a:off x="6681107" y="4621225"/>
              <a:ext cx="294343" cy="643391"/>
              <a:chOff x="4421673" y="2233518"/>
              <a:chExt cx="785812" cy="1717675"/>
            </a:xfrm>
            <a:solidFill>
              <a:srgbClr val="595959"/>
            </a:solidFill>
          </p:grpSpPr>
          <p:sp>
            <p:nvSpPr>
              <p:cNvPr id="89" name="Freeform 5"/>
              <p:cNvSpPr/>
              <p:nvPr/>
            </p:nvSpPr>
            <p:spPr bwMode="auto">
              <a:xfrm>
                <a:off x="4683610" y="2233518"/>
                <a:ext cx="254000" cy="258763"/>
              </a:xfrm>
              <a:custGeom>
                <a:avLst/>
                <a:gdLst>
                  <a:gd name="T0" fmla="*/ 80 w 160"/>
                  <a:gd name="T1" fmla="*/ 163 h 163"/>
                  <a:gd name="T2" fmla="*/ 80 w 160"/>
                  <a:gd name="T3" fmla="*/ 163 h 163"/>
                  <a:gd name="T4" fmla="*/ 95 w 160"/>
                  <a:gd name="T5" fmla="*/ 160 h 163"/>
                  <a:gd name="T6" fmla="*/ 112 w 160"/>
                  <a:gd name="T7" fmla="*/ 155 h 163"/>
                  <a:gd name="T8" fmla="*/ 124 w 160"/>
                  <a:gd name="T9" fmla="*/ 148 h 163"/>
                  <a:gd name="T10" fmla="*/ 136 w 160"/>
                  <a:gd name="T11" fmla="*/ 138 h 163"/>
                  <a:gd name="T12" fmla="*/ 146 w 160"/>
                  <a:gd name="T13" fmla="*/ 126 h 163"/>
                  <a:gd name="T14" fmla="*/ 153 w 160"/>
                  <a:gd name="T15" fmla="*/ 112 h 163"/>
                  <a:gd name="T16" fmla="*/ 158 w 160"/>
                  <a:gd name="T17" fmla="*/ 97 h 163"/>
                  <a:gd name="T18" fmla="*/ 160 w 160"/>
                  <a:gd name="T19" fmla="*/ 80 h 163"/>
                  <a:gd name="T20" fmla="*/ 160 w 160"/>
                  <a:gd name="T21" fmla="*/ 80 h 163"/>
                  <a:gd name="T22" fmla="*/ 158 w 160"/>
                  <a:gd name="T23" fmla="*/ 66 h 163"/>
                  <a:gd name="T24" fmla="*/ 153 w 160"/>
                  <a:gd name="T25" fmla="*/ 49 h 163"/>
                  <a:gd name="T26" fmla="*/ 146 w 160"/>
                  <a:gd name="T27" fmla="*/ 36 h 163"/>
                  <a:gd name="T28" fmla="*/ 136 w 160"/>
                  <a:gd name="T29" fmla="*/ 24 h 163"/>
                  <a:gd name="T30" fmla="*/ 124 w 160"/>
                  <a:gd name="T31" fmla="*/ 15 h 163"/>
                  <a:gd name="T32" fmla="*/ 112 w 160"/>
                  <a:gd name="T33" fmla="*/ 7 h 163"/>
                  <a:gd name="T34" fmla="*/ 95 w 160"/>
                  <a:gd name="T35" fmla="*/ 2 h 163"/>
                  <a:gd name="T36" fmla="*/ 80 w 160"/>
                  <a:gd name="T37" fmla="*/ 0 h 163"/>
                  <a:gd name="T38" fmla="*/ 80 w 160"/>
                  <a:gd name="T39" fmla="*/ 0 h 163"/>
                  <a:gd name="T40" fmla="*/ 63 w 160"/>
                  <a:gd name="T41" fmla="*/ 2 h 163"/>
                  <a:gd name="T42" fmla="*/ 49 w 160"/>
                  <a:gd name="T43" fmla="*/ 7 h 163"/>
                  <a:gd name="T44" fmla="*/ 34 w 160"/>
                  <a:gd name="T45" fmla="*/ 15 h 163"/>
                  <a:gd name="T46" fmla="*/ 22 w 160"/>
                  <a:gd name="T47" fmla="*/ 24 h 163"/>
                  <a:gd name="T48" fmla="*/ 12 w 160"/>
                  <a:gd name="T49" fmla="*/ 36 h 163"/>
                  <a:gd name="T50" fmla="*/ 5 w 160"/>
                  <a:gd name="T51" fmla="*/ 49 h 163"/>
                  <a:gd name="T52" fmla="*/ 0 w 160"/>
                  <a:gd name="T53" fmla="*/ 66 h 163"/>
                  <a:gd name="T54" fmla="*/ 0 w 160"/>
                  <a:gd name="T55" fmla="*/ 80 h 163"/>
                  <a:gd name="T56" fmla="*/ 0 w 160"/>
                  <a:gd name="T57" fmla="*/ 80 h 163"/>
                  <a:gd name="T58" fmla="*/ 0 w 160"/>
                  <a:gd name="T59" fmla="*/ 97 h 163"/>
                  <a:gd name="T60" fmla="*/ 5 w 160"/>
                  <a:gd name="T61" fmla="*/ 112 h 163"/>
                  <a:gd name="T62" fmla="*/ 12 w 160"/>
                  <a:gd name="T63" fmla="*/ 126 h 163"/>
                  <a:gd name="T64" fmla="*/ 22 w 160"/>
                  <a:gd name="T65" fmla="*/ 138 h 163"/>
                  <a:gd name="T66" fmla="*/ 34 w 160"/>
                  <a:gd name="T67" fmla="*/ 148 h 163"/>
                  <a:gd name="T68" fmla="*/ 49 w 160"/>
                  <a:gd name="T69" fmla="*/ 155 h 163"/>
                  <a:gd name="T70" fmla="*/ 63 w 160"/>
                  <a:gd name="T71" fmla="*/ 160 h 163"/>
                  <a:gd name="T72" fmla="*/ 80 w 160"/>
                  <a:gd name="T73" fmla="*/ 163 h 163"/>
                  <a:gd name="T74" fmla="*/ 80 w 160"/>
                  <a:gd name="T75"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0" h="163">
                    <a:moveTo>
                      <a:pt x="80" y="163"/>
                    </a:moveTo>
                    <a:lnTo>
                      <a:pt x="80" y="163"/>
                    </a:lnTo>
                    <a:lnTo>
                      <a:pt x="95" y="160"/>
                    </a:lnTo>
                    <a:lnTo>
                      <a:pt x="112" y="155"/>
                    </a:lnTo>
                    <a:lnTo>
                      <a:pt x="124" y="148"/>
                    </a:lnTo>
                    <a:lnTo>
                      <a:pt x="136" y="138"/>
                    </a:lnTo>
                    <a:lnTo>
                      <a:pt x="146" y="126"/>
                    </a:lnTo>
                    <a:lnTo>
                      <a:pt x="153" y="112"/>
                    </a:lnTo>
                    <a:lnTo>
                      <a:pt x="158" y="97"/>
                    </a:lnTo>
                    <a:lnTo>
                      <a:pt x="160" y="80"/>
                    </a:lnTo>
                    <a:lnTo>
                      <a:pt x="160" y="80"/>
                    </a:lnTo>
                    <a:lnTo>
                      <a:pt x="158" y="66"/>
                    </a:lnTo>
                    <a:lnTo>
                      <a:pt x="153" y="49"/>
                    </a:lnTo>
                    <a:lnTo>
                      <a:pt x="146" y="36"/>
                    </a:lnTo>
                    <a:lnTo>
                      <a:pt x="136" y="24"/>
                    </a:lnTo>
                    <a:lnTo>
                      <a:pt x="124" y="15"/>
                    </a:lnTo>
                    <a:lnTo>
                      <a:pt x="112" y="7"/>
                    </a:lnTo>
                    <a:lnTo>
                      <a:pt x="95" y="2"/>
                    </a:lnTo>
                    <a:lnTo>
                      <a:pt x="80" y="0"/>
                    </a:lnTo>
                    <a:lnTo>
                      <a:pt x="80" y="0"/>
                    </a:lnTo>
                    <a:lnTo>
                      <a:pt x="63" y="2"/>
                    </a:lnTo>
                    <a:lnTo>
                      <a:pt x="49" y="7"/>
                    </a:lnTo>
                    <a:lnTo>
                      <a:pt x="34" y="15"/>
                    </a:lnTo>
                    <a:lnTo>
                      <a:pt x="22" y="24"/>
                    </a:lnTo>
                    <a:lnTo>
                      <a:pt x="12" y="36"/>
                    </a:lnTo>
                    <a:lnTo>
                      <a:pt x="5" y="49"/>
                    </a:lnTo>
                    <a:lnTo>
                      <a:pt x="0" y="66"/>
                    </a:lnTo>
                    <a:lnTo>
                      <a:pt x="0" y="80"/>
                    </a:lnTo>
                    <a:lnTo>
                      <a:pt x="0" y="80"/>
                    </a:lnTo>
                    <a:lnTo>
                      <a:pt x="0" y="97"/>
                    </a:lnTo>
                    <a:lnTo>
                      <a:pt x="5" y="112"/>
                    </a:lnTo>
                    <a:lnTo>
                      <a:pt x="12" y="126"/>
                    </a:lnTo>
                    <a:lnTo>
                      <a:pt x="22" y="138"/>
                    </a:lnTo>
                    <a:lnTo>
                      <a:pt x="34" y="148"/>
                    </a:lnTo>
                    <a:lnTo>
                      <a:pt x="49" y="155"/>
                    </a:lnTo>
                    <a:lnTo>
                      <a:pt x="63" y="160"/>
                    </a:lnTo>
                    <a:lnTo>
                      <a:pt x="80" y="163"/>
                    </a:lnTo>
                    <a:lnTo>
                      <a:pt x="80" y="1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6"/>
              <p:cNvSpPr/>
              <p:nvPr/>
            </p:nvSpPr>
            <p:spPr bwMode="auto">
              <a:xfrm>
                <a:off x="4421673" y="2541493"/>
                <a:ext cx="785812" cy="1409700"/>
              </a:xfrm>
              <a:custGeom>
                <a:avLst/>
                <a:gdLst>
                  <a:gd name="T0" fmla="*/ 403 w 495"/>
                  <a:gd name="T1" fmla="*/ 53 h 888"/>
                  <a:gd name="T2" fmla="*/ 400 w 495"/>
                  <a:gd name="T3" fmla="*/ 41 h 888"/>
                  <a:gd name="T4" fmla="*/ 391 w 495"/>
                  <a:gd name="T5" fmla="*/ 22 h 888"/>
                  <a:gd name="T6" fmla="*/ 376 w 495"/>
                  <a:gd name="T7" fmla="*/ 10 h 888"/>
                  <a:gd name="T8" fmla="*/ 357 w 495"/>
                  <a:gd name="T9" fmla="*/ 0 h 888"/>
                  <a:gd name="T10" fmla="*/ 146 w 495"/>
                  <a:gd name="T11" fmla="*/ 0 h 888"/>
                  <a:gd name="T12" fmla="*/ 131 w 495"/>
                  <a:gd name="T13" fmla="*/ 3 h 888"/>
                  <a:gd name="T14" fmla="*/ 104 w 495"/>
                  <a:gd name="T15" fmla="*/ 17 h 888"/>
                  <a:gd name="T16" fmla="*/ 97 w 495"/>
                  <a:gd name="T17" fmla="*/ 27 h 888"/>
                  <a:gd name="T18" fmla="*/ 90 w 495"/>
                  <a:gd name="T19" fmla="*/ 39 h 888"/>
                  <a:gd name="T20" fmla="*/ 90 w 495"/>
                  <a:gd name="T21" fmla="*/ 44 h 888"/>
                  <a:gd name="T22" fmla="*/ 0 w 495"/>
                  <a:gd name="T23" fmla="*/ 328 h 888"/>
                  <a:gd name="T24" fmla="*/ 0 w 495"/>
                  <a:gd name="T25" fmla="*/ 342 h 888"/>
                  <a:gd name="T26" fmla="*/ 12 w 495"/>
                  <a:gd name="T27" fmla="*/ 366 h 888"/>
                  <a:gd name="T28" fmla="*/ 24 w 495"/>
                  <a:gd name="T29" fmla="*/ 374 h 888"/>
                  <a:gd name="T30" fmla="*/ 32 w 495"/>
                  <a:gd name="T31" fmla="*/ 374 h 888"/>
                  <a:gd name="T32" fmla="*/ 51 w 495"/>
                  <a:gd name="T33" fmla="*/ 371 h 888"/>
                  <a:gd name="T34" fmla="*/ 66 w 495"/>
                  <a:gd name="T35" fmla="*/ 357 h 888"/>
                  <a:gd name="T36" fmla="*/ 138 w 495"/>
                  <a:gd name="T37" fmla="*/ 124 h 888"/>
                  <a:gd name="T38" fmla="*/ 146 w 495"/>
                  <a:gd name="T39" fmla="*/ 124 h 888"/>
                  <a:gd name="T40" fmla="*/ 46 w 495"/>
                  <a:gd name="T41" fmla="*/ 527 h 888"/>
                  <a:gd name="T42" fmla="*/ 155 w 495"/>
                  <a:gd name="T43" fmla="*/ 847 h 888"/>
                  <a:gd name="T44" fmla="*/ 155 w 495"/>
                  <a:gd name="T45" fmla="*/ 854 h 888"/>
                  <a:gd name="T46" fmla="*/ 160 w 495"/>
                  <a:gd name="T47" fmla="*/ 869 h 888"/>
                  <a:gd name="T48" fmla="*/ 172 w 495"/>
                  <a:gd name="T49" fmla="*/ 881 h 888"/>
                  <a:gd name="T50" fmla="*/ 187 w 495"/>
                  <a:gd name="T51" fmla="*/ 886 h 888"/>
                  <a:gd name="T52" fmla="*/ 194 w 495"/>
                  <a:gd name="T53" fmla="*/ 888 h 888"/>
                  <a:gd name="T54" fmla="*/ 211 w 495"/>
                  <a:gd name="T55" fmla="*/ 883 h 888"/>
                  <a:gd name="T56" fmla="*/ 223 w 495"/>
                  <a:gd name="T57" fmla="*/ 876 h 888"/>
                  <a:gd name="T58" fmla="*/ 233 w 495"/>
                  <a:gd name="T59" fmla="*/ 861 h 888"/>
                  <a:gd name="T60" fmla="*/ 235 w 495"/>
                  <a:gd name="T61" fmla="*/ 847 h 888"/>
                  <a:gd name="T62" fmla="*/ 260 w 495"/>
                  <a:gd name="T63" fmla="*/ 527 h 888"/>
                  <a:gd name="T64" fmla="*/ 260 w 495"/>
                  <a:gd name="T65" fmla="*/ 847 h 888"/>
                  <a:gd name="T66" fmla="*/ 264 w 495"/>
                  <a:gd name="T67" fmla="*/ 861 h 888"/>
                  <a:gd name="T68" fmla="*/ 272 w 495"/>
                  <a:gd name="T69" fmla="*/ 876 h 888"/>
                  <a:gd name="T70" fmla="*/ 286 w 495"/>
                  <a:gd name="T71" fmla="*/ 883 h 888"/>
                  <a:gd name="T72" fmla="*/ 301 w 495"/>
                  <a:gd name="T73" fmla="*/ 888 h 888"/>
                  <a:gd name="T74" fmla="*/ 311 w 495"/>
                  <a:gd name="T75" fmla="*/ 886 h 888"/>
                  <a:gd name="T76" fmla="*/ 325 w 495"/>
                  <a:gd name="T77" fmla="*/ 881 h 888"/>
                  <a:gd name="T78" fmla="*/ 335 w 495"/>
                  <a:gd name="T79" fmla="*/ 869 h 888"/>
                  <a:gd name="T80" fmla="*/ 342 w 495"/>
                  <a:gd name="T81" fmla="*/ 854 h 888"/>
                  <a:gd name="T82" fmla="*/ 342 w 495"/>
                  <a:gd name="T83" fmla="*/ 527 h 888"/>
                  <a:gd name="T84" fmla="*/ 340 w 495"/>
                  <a:gd name="T85" fmla="*/ 124 h 888"/>
                  <a:gd name="T86" fmla="*/ 345 w 495"/>
                  <a:gd name="T87" fmla="*/ 124 h 888"/>
                  <a:gd name="T88" fmla="*/ 427 w 495"/>
                  <a:gd name="T89" fmla="*/ 349 h 888"/>
                  <a:gd name="T90" fmla="*/ 429 w 495"/>
                  <a:gd name="T91" fmla="*/ 357 h 888"/>
                  <a:gd name="T92" fmla="*/ 444 w 495"/>
                  <a:gd name="T93" fmla="*/ 371 h 888"/>
                  <a:gd name="T94" fmla="*/ 463 w 495"/>
                  <a:gd name="T95" fmla="*/ 374 h 888"/>
                  <a:gd name="T96" fmla="*/ 471 w 495"/>
                  <a:gd name="T97" fmla="*/ 371 h 888"/>
                  <a:gd name="T98" fmla="*/ 483 w 495"/>
                  <a:gd name="T99" fmla="*/ 364 h 888"/>
                  <a:gd name="T100" fmla="*/ 495 w 495"/>
                  <a:gd name="T101" fmla="*/ 340 h 888"/>
                  <a:gd name="T102" fmla="*/ 495 w 495"/>
                  <a:gd name="T103" fmla="*/ 328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5" h="888">
                    <a:moveTo>
                      <a:pt x="495" y="328"/>
                    </a:moveTo>
                    <a:lnTo>
                      <a:pt x="403" y="53"/>
                    </a:lnTo>
                    <a:lnTo>
                      <a:pt x="403" y="53"/>
                    </a:lnTo>
                    <a:lnTo>
                      <a:pt x="400" y="41"/>
                    </a:lnTo>
                    <a:lnTo>
                      <a:pt x="398" y="32"/>
                    </a:lnTo>
                    <a:lnTo>
                      <a:pt x="391" y="22"/>
                    </a:lnTo>
                    <a:lnTo>
                      <a:pt x="386" y="15"/>
                    </a:lnTo>
                    <a:lnTo>
                      <a:pt x="376" y="10"/>
                    </a:lnTo>
                    <a:lnTo>
                      <a:pt x="366" y="5"/>
                    </a:lnTo>
                    <a:lnTo>
                      <a:pt x="357" y="0"/>
                    </a:lnTo>
                    <a:lnTo>
                      <a:pt x="345" y="0"/>
                    </a:lnTo>
                    <a:lnTo>
                      <a:pt x="146" y="0"/>
                    </a:lnTo>
                    <a:lnTo>
                      <a:pt x="146" y="0"/>
                    </a:lnTo>
                    <a:lnTo>
                      <a:pt x="131" y="3"/>
                    </a:lnTo>
                    <a:lnTo>
                      <a:pt x="116" y="7"/>
                    </a:lnTo>
                    <a:lnTo>
                      <a:pt x="104" y="17"/>
                    </a:lnTo>
                    <a:lnTo>
                      <a:pt x="97" y="27"/>
                    </a:lnTo>
                    <a:lnTo>
                      <a:pt x="97" y="27"/>
                    </a:lnTo>
                    <a:lnTo>
                      <a:pt x="92" y="39"/>
                    </a:lnTo>
                    <a:lnTo>
                      <a:pt x="90" y="39"/>
                    </a:lnTo>
                    <a:lnTo>
                      <a:pt x="90" y="39"/>
                    </a:lnTo>
                    <a:lnTo>
                      <a:pt x="90" y="44"/>
                    </a:lnTo>
                    <a:lnTo>
                      <a:pt x="0" y="328"/>
                    </a:lnTo>
                    <a:lnTo>
                      <a:pt x="0" y="328"/>
                    </a:lnTo>
                    <a:lnTo>
                      <a:pt x="0" y="335"/>
                    </a:lnTo>
                    <a:lnTo>
                      <a:pt x="0" y="342"/>
                    </a:lnTo>
                    <a:lnTo>
                      <a:pt x="2" y="354"/>
                    </a:lnTo>
                    <a:lnTo>
                      <a:pt x="12" y="366"/>
                    </a:lnTo>
                    <a:lnTo>
                      <a:pt x="17" y="371"/>
                    </a:lnTo>
                    <a:lnTo>
                      <a:pt x="24" y="374"/>
                    </a:lnTo>
                    <a:lnTo>
                      <a:pt x="24" y="374"/>
                    </a:lnTo>
                    <a:lnTo>
                      <a:pt x="32" y="374"/>
                    </a:lnTo>
                    <a:lnTo>
                      <a:pt x="39" y="374"/>
                    </a:lnTo>
                    <a:lnTo>
                      <a:pt x="51" y="371"/>
                    </a:lnTo>
                    <a:lnTo>
                      <a:pt x="61" y="362"/>
                    </a:lnTo>
                    <a:lnTo>
                      <a:pt x="66" y="357"/>
                    </a:lnTo>
                    <a:lnTo>
                      <a:pt x="68" y="349"/>
                    </a:lnTo>
                    <a:lnTo>
                      <a:pt x="138" y="124"/>
                    </a:lnTo>
                    <a:lnTo>
                      <a:pt x="138" y="124"/>
                    </a:lnTo>
                    <a:lnTo>
                      <a:pt x="146" y="124"/>
                    </a:lnTo>
                    <a:lnTo>
                      <a:pt x="153" y="124"/>
                    </a:lnTo>
                    <a:lnTo>
                      <a:pt x="46" y="527"/>
                    </a:lnTo>
                    <a:lnTo>
                      <a:pt x="155" y="527"/>
                    </a:lnTo>
                    <a:lnTo>
                      <a:pt x="155" y="847"/>
                    </a:lnTo>
                    <a:lnTo>
                      <a:pt x="155" y="847"/>
                    </a:lnTo>
                    <a:lnTo>
                      <a:pt x="155" y="854"/>
                    </a:lnTo>
                    <a:lnTo>
                      <a:pt x="158" y="861"/>
                    </a:lnTo>
                    <a:lnTo>
                      <a:pt x="160" y="869"/>
                    </a:lnTo>
                    <a:lnTo>
                      <a:pt x="167" y="876"/>
                    </a:lnTo>
                    <a:lnTo>
                      <a:pt x="172" y="881"/>
                    </a:lnTo>
                    <a:lnTo>
                      <a:pt x="180" y="883"/>
                    </a:lnTo>
                    <a:lnTo>
                      <a:pt x="187" y="886"/>
                    </a:lnTo>
                    <a:lnTo>
                      <a:pt x="194" y="888"/>
                    </a:lnTo>
                    <a:lnTo>
                      <a:pt x="194" y="888"/>
                    </a:lnTo>
                    <a:lnTo>
                      <a:pt x="204" y="886"/>
                    </a:lnTo>
                    <a:lnTo>
                      <a:pt x="211" y="883"/>
                    </a:lnTo>
                    <a:lnTo>
                      <a:pt x="218" y="881"/>
                    </a:lnTo>
                    <a:lnTo>
                      <a:pt x="223" y="876"/>
                    </a:lnTo>
                    <a:lnTo>
                      <a:pt x="231" y="869"/>
                    </a:lnTo>
                    <a:lnTo>
                      <a:pt x="233" y="861"/>
                    </a:lnTo>
                    <a:lnTo>
                      <a:pt x="235" y="854"/>
                    </a:lnTo>
                    <a:lnTo>
                      <a:pt x="235" y="847"/>
                    </a:lnTo>
                    <a:lnTo>
                      <a:pt x="235" y="527"/>
                    </a:lnTo>
                    <a:lnTo>
                      <a:pt x="260" y="527"/>
                    </a:lnTo>
                    <a:lnTo>
                      <a:pt x="260" y="847"/>
                    </a:lnTo>
                    <a:lnTo>
                      <a:pt x="260" y="847"/>
                    </a:lnTo>
                    <a:lnTo>
                      <a:pt x="262" y="854"/>
                    </a:lnTo>
                    <a:lnTo>
                      <a:pt x="264" y="861"/>
                    </a:lnTo>
                    <a:lnTo>
                      <a:pt x="267" y="869"/>
                    </a:lnTo>
                    <a:lnTo>
                      <a:pt x="272" y="876"/>
                    </a:lnTo>
                    <a:lnTo>
                      <a:pt x="279" y="881"/>
                    </a:lnTo>
                    <a:lnTo>
                      <a:pt x="286" y="883"/>
                    </a:lnTo>
                    <a:lnTo>
                      <a:pt x="294" y="886"/>
                    </a:lnTo>
                    <a:lnTo>
                      <a:pt x="301" y="888"/>
                    </a:lnTo>
                    <a:lnTo>
                      <a:pt x="301" y="888"/>
                    </a:lnTo>
                    <a:lnTo>
                      <a:pt x="311" y="886"/>
                    </a:lnTo>
                    <a:lnTo>
                      <a:pt x="318" y="883"/>
                    </a:lnTo>
                    <a:lnTo>
                      <a:pt x="325" y="881"/>
                    </a:lnTo>
                    <a:lnTo>
                      <a:pt x="330" y="876"/>
                    </a:lnTo>
                    <a:lnTo>
                      <a:pt x="335" y="869"/>
                    </a:lnTo>
                    <a:lnTo>
                      <a:pt x="340" y="861"/>
                    </a:lnTo>
                    <a:lnTo>
                      <a:pt x="342" y="854"/>
                    </a:lnTo>
                    <a:lnTo>
                      <a:pt x="342" y="847"/>
                    </a:lnTo>
                    <a:lnTo>
                      <a:pt x="342" y="527"/>
                    </a:lnTo>
                    <a:lnTo>
                      <a:pt x="451" y="527"/>
                    </a:lnTo>
                    <a:lnTo>
                      <a:pt x="340" y="124"/>
                    </a:lnTo>
                    <a:lnTo>
                      <a:pt x="345" y="124"/>
                    </a:lnTo>
                    <a:lnTo>
                      <a:pt x="345" y="124"/>
                    </a:lnTo>
                    <a:lnTo>
                      <a:pt x="352" y="124"/>
                    </a:lnTo>
                    <a:lnTo>
                      <a:pt x="427" y="349"/>
                    </a:lnTo>
                    <a:lnTo>
                      <a:pt x="427" y="349"/>
                    </a:lnTo>
                    <a:lnTo>
                      <a:pt x="429" y="357"/>
                    </a:lnTo>
                    <a:lnTo>
                      <a:pt x="434" y="362"/>
                    </a:lnTo>
                    <a:lnTo>
                      <a:pt x="444" y="371"/>
                    </a:lnTo>
                    <a:lnTo>
                      <a:pt x="459" y="374"/>
                    </a:lnTo>
                    <a:lnTo>
                      <a:pt x="463" y="374"/>
                    </a:lnTo>
                    <a:lnTo>
                      <a:pt x="471" y="371"/>
                    </a:lnTo>
                    <a:lnTo>
                      <a:pt x="471" y="371"/>
                    </a:lnTo>
                    <a:lnTo>
                      <a:pt x="478" y="369"/>
                    </a:lnTo>
                    <a:lnTo>
                      <a:pt x="483" y="364"/>
                    </a:lnTo>
                    <a:lnTo>
                      <a:pt x="493" y="354"/>
                    </a:lnTo>
                    <a:lnTo>
                      <a:pt x="495" y="340"/>
                    </a:lnTo>
                    <a:lnTo>
                      <a:pt x="495" y="332"/>
                    </a:lnTo>
                    <a:lnTo>
                      <a:pt x="495" y="328"/>
                    </a:lnTo>
                    <a:lnTo>
                      <a:pt x="495" y="3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5" name="组合 44"/>
            <p:cNvGrpSpPr/>
            <p:nvPr/>
          </p:nvGrpSpPr>
          <p:grpSpPr>
            <a:xfrm>
              <a:off x="6405521" y="4621225"/>
              <a:ext cx="294343" cy="643391"/>
              <a:chOff x="4421673" y="2233518"/>
              <a:chExt cx="785812" cy="1717675"/>
            </a:xfrm>
            <a:solidFill>
              <a:srgbClr val="595959"/>
            </a:solidFill>
          </p:grpSpPr>
          <p:sp>
            <p:nvSpPr>
              <p:cNvPr id="87" name="Freeform 5"/>
              <p:cNvSpPr/>
              <p:nvPr/>
            </p:nvSpPr>
            <p:spPr bwMode="auto">
              <a:xfrm>
                <a:off x="4683610" y="2233518"/>
                <a:ext cx="254000" cy="258763"/>
              </a:xfrm>
              <a:custGeom>
                <a:avLst/>
                <a:gdLst>
                  <a:gd name="T0" fmla="*/ 80 w 160"/>
                  <a:gd name="T1" fmla="*/ 163 h 163"/>
                  <a:gd name="T2" fmla="*/ 80 w 160"/>
                  <a:gd name="T3" fmla="*/ 163 h 163"/>
                  <a:gd name="T4" fmla="*/ 95 w 160"/>
                  <a:gd name="T5" fmla="*/ 160 h 163"/>
                  <a:gd name="T6" fmla="*/ 112 w 160"/>
                  <a:gd name="T7" fmla="*/ 155 h 163"/>
                  <a:gd name="T8" fmla="*/ 124 w 160"/>
                  <a:gd name="T9" fmla="*/ 148 h 163"/>
                  <a:gd name="T10" fmla="*/ 136 w 160"/>
                  <a:gd name="T11" fmla="*/ 138 h 163"/>
                  <a:gd name="T12" fmla="*/ 146 w 160"/>
                  <a:gd name="T13" fmla="*/ 126 h 163"/>
                  <a:gd name="T14" fmla="*/ 153 w 160"/>
                  <a:gd name="T15" fmla="*/ 112 h 163"/>
                  <a:gd name="T16" fmla="*/ 158 w 160"/>
                  <a:gd name="T17" fmla="*/ 97 h 163"/>
                  <a:gd name="T18" fmla="*/ 160 w 160"/>
                  <a:gd name="T19" fmla="*/ 80 h 163"/>
                  <a:gd name="T20" fmla="*/ 160 w 160"/>
                  <a:gd name="T21" fmla="*/ 80 h 163"/>
                  <a:gd name="T22" fmla="*/ 158 w 160"/>
                  <a:gd name="T23" fmla="*/ 66 h 163"/>
                  <a:gd name="T24" fmla="*/ 153 w 160"/>
                  <a:gd name="T25" fmla="*/ 49 h 163"/>
                  <a:gd name="T26" fmla="*/ 146 w 160"/>
                  <a:gd name="T27" fmla="*/ 36 h 163"/>
                  <a:gd name="T28" fmla="*/ 136 w 160"/>
                  <a:gd name="T29" fmla="*/ 24 h 163"/>
                  <a:gd name="T30" fmla="*/ 124 w 160"/>
                  <a:gd name="T31" fmla="*/ 15 h 163"/>
                  <a:gd name="T32" fmla="*/ 112 w 160"/>
                  <a:gd name="T33" fmla="*/ 7 h 163"/>
                  <a:gd name="T34" fmla="*/ 95 w 160"/>
                  <a:gd name="T35" fmla="*/ 2 h 163"/>
                  <a:gd name="T36" fmla="*/ 80 w 160"/>
                  <a:gd name="T37" fmla="*/ 0 h 163"/>
                  <a:gd name="T38" fmla="*/ 80 w 160"/>
                  <a:gd name="T39" fmla="*/ 0 h 163"/>
                  <a:gd name="T40" fmla="*/ 63 w 160"/>
                  <a:gd name="T41" fmla="*/ 2 h 163"/>
                  <a:gd name="T42" fmla="*/ 49 w 160"/>
                  <a:gd name="T43" fmla="*/ 7 h 163"/>
                  <a:gd name="T44" fmla="*/ 34 w 160"/>
                  <a:gd name="T45" fmla="*/ 15 h 163"/>
                  <a:gd name="T46" fmla="*/ 22 w 160"/>
                  <a:gd name="T47" fmla="*/ 24 h 163"/>
                  <a:gd name="T48" fmla="*/ 12 w 160"/>
                  <a:gd name="T49" fmla="*/ 36 h 163"/>
                  <a:gd name="T50" fmla="*/ 5 w 160"/>
                  <a:gd name="T51" fmla="*/ 49 h 163"/>
                  <a:gd name="T52" fmla="*/ 0 w 160"/>
                  <a:gd name="T53" fmla="*/ 66 h 163"/>
                  <a:gd name="T54" fmla="*/ 0 w 160"/>
                  <a:gd name="T55" fmla="*/ 80 h 163"/>
                  <a:gd name="T56" fmla="*/ 0 w 160"/>
                  <a:gd name="T57" fmla="*/ 80 h 163"/>
                  <a:gd name="T58" fmla="*/ 0 w 160"/>
                  <a:gd name="T59" fmla="*/ 97 h 163"/>
                  <a:gd name="T60" fmla="*/ 5 w 160"/>
                  <a:gd name="T61" fmla="*/ 112 h 163"/>
                  <a:gd name="T62" fmla="*/ 12 w 160"/>
                  <a:gd name="T63" fmla="*/ 126 h 163"/>
                  <a:gd name="T64" fmla="*/ 22 w 160"/>
                  <a:gd name="T65" fmla="*/ 138 h 163"/>
                  <a:gd name="T66" fmla="*/ 34 w 160"/>
                  <a:gd name="T67" fmla="*/ 148 h 163"/>
                  <a:gd name="T68" fmla="*/ 49 w 160"/>
                  <a:gd name="T69" fmla="*/ 155 h 163"/>
                  <a:gd name="T70" fmla="*/ 63 w 160"/>
                  <a:gd name="T71" fmla="*/ 160 h 163"/>
                  <a:gd name="T72" fmla="*/ 80 w 160"/>
                  <a:gd name="T73" fmla="*/ 163 h 163"/>
                  <a:gd name="T74" fmla="*/ 80 w 160"/>
                  <a:gd name="T75"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0" h="163">
                    <a:moveTo>
                      <a:pt x="80" y="163"/>
                    </a:moveTo>
                    <a:lnTo>
                      <a:pt x="80" y="163"/>
                    </a:lnTo>
                    <a:lnTo>
                      <a:pt x="95" y="160"/>
                    </a:lnTo>
                    <a:lnTo>
                      <a:pt x="112" y="155"/>
                    </a:lnTo>
                    <a:lnTo>
                      <a:pt x="124" y="148"/>
                    </a:lnTo>
                    <a:lnTo>
                      <a:pt x="136" y="138"/>
                    </a:lnTo>
                    <a:lnTo>
                      <a:pt x="146" y="126"/>
                    </a:lnTo>
                    <a:lnTo>
                      <a:pt x="153" y="112"/>
                    </a:lnTo>
                    <a:lnTo>
                      <a:pt x="158" y="97"/>
                    </a:lnTo>
                    <a:lnTo>
                      <a:pt x="160" y="80"/>
                    </a:lnTo>
                    <a:lnTo>
                      <a:pt x="160" y="80"/>
                    </a:lnTo>
                    <a:lnTo>
                      <a:pt x="158" y="66"/>
                    </a:lnTo>
                    <a:lnTo>
                      <a:pt x="153" y="49"/>
                    </a:lnTo>
                    <a:lnTo>
                      <a:pt x="146" y="36"/>
                    </a:lnTo>
                    <a:lnTo>
                      <a:pt x="136" y="24"/>
                    </a:lnTo>
                    <a:lnTo>
                      <a:pt x="124" y="15"/>
                    </a:lnTo>
                    <a:lnTo>
                      <a:pt x="112" y="7"/>
                    </a:lnTo>
                    <a:lnTo>
                      <a:pt x="95" y="2"/>
                    </a:lnTo>
                    <a:lnTo>
                      <a:pt x="80" y="0"/>
                    </a:lnTo>
                    <a:lnTo>
                      <a:pt x="80" y="0"/>
                    </a:lnTo>
                    <a:lnTo>
                      <a:pt x="63" y="2"/>
                    </a:lnTo>
                    <a:lnTo>
                      <a:pt x="49" y="7"/>
                    </a:lnTo>
                    <a:lnTo>
                      <a:pt x="34" y="15"/>
                    </a:lnTo>
                    <a:lnTo>
                      <a:pt x="22" y="24"/>
                    </a:lnTo>
                    <a:lnTo>
                      <a:pt x="12" y="36"/>
                    </a:lnTo>
                    <a:lnTo>
                      <a:pt x="5" y="49"/>
                    </a:lnTo>
                    <a:lnTo>
                      <a:pt x="0" y="66"/>
                    </a:lnTo>
                    <a:lnTo>
                      <a:pt x="0" y="80"/>
                    </a:lnTo>
                    <a:lnTo>
                      <a:pt x="0" y="80"/>
                    </a:lnTo>
                    <a:lnTo>
                      <a:pt x="0" y="97"/>
                    </a:lnTo>
                    <a:lnTo>
                      <a:pt x="5" y="112"/>
                    </a:lnTo>
                    <a:lnTo>
                      <a:pt x="12" y="126"/>
                    </a:lnTo>
                    <a:lnTo>
                      <a:pt x="22" y="138"/>
                    </a:lnTo>
                    <a:lnTo>
                      <a:pt x="34" y="148"/>
                    </a:lnTo>
                    <a:lnTo>
                      <a:pt x="49" y="155"/>
                    </a:lnTo>
                    <a:lnTo>
                      <a:pt x="63" y="160"/>
                    </a:lnTo>
                    <a:lnTo>
                      <a:pt x="80" y="163"/>
                    </a:lnTo>
                    <a:lnTo>
                      <a:pt x="80" y="1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6"/>
              <p:cNvSpPr/>
              <p:nvPr/>
            </p:nvSpPr>
            <p:spPr bwMode="auto">
              <a:xfrm>
                <a:off x="4421673" y="2541493"/>
                <a:ext cx="785812" cy="1409700"/>
              </a:xfrm>
              <a:custGeom>
                <a:avLst/>
                <a:gdLst>
                  <a:gd name="T0" fmla="*/ 403 w 495"/>
                  <a:gd name="T1" fmla="*/ 53 h 888"/>
                  <a:gd name="T2" fmla="*/ 400 w 495"/>
                  <a:gd name="T3" fmla="*/ 41 h 888"/>
                  <a:gd name="T4" fmla="*/ 391 w 495"/>
                  <a:gd name="T5" fmla="*/ 22 h 888"/>
                  <a:gd name="T6" fmla="*/ 376 w 495"/>
                  <a:gd name="T7" fmla="*/ 10 h 888"/>
                  <a:gd name="T8" fmla="*/ 357 w 495"/>
                  <a:gd name="T9" fmla="*/ 0 h 888"/>
                  <a:gd name="T10" fmla="*/ 146 w 495"/>
                  <a:gd name="T11" fmla="*/ 0 h 888"/>
                  <a:gd name="T12" fmla="*/ 131 w 495"/>
                  <a:gd name="T13" fmla="*/ 3 h 888"/>
                  <a:gd name="T14" fmla="*/ 104 w 495"/>
                  <a:gd name="T15" fmla="*/ 17 h 888"/>
                  <a:gd name="T16" fmla="*/ 97 w 495"/>
                  <a:gd name="T17" fmla="*/ 27 h 888"/>
                  <a:gd name="T18" fmla="*/ 90 w 495"/>
                  <a:gd name="T19" fmla="*/ 39 h 888"/>
                  <a:gd name="T20" fmla="*/ 90 w 495"/>
                  <a:gd name="T21" fmla="*/ 44 h 888"/>
                  <a:gd name="T22" fmla="*/ 0 w 495"/>
                  <a:gd name="T23" fmla="*/ 328 h 888"/>
                  <a:gd name="T24" fmla="*/ 0 w 495"/>
                  <a:gd name="T25" fmla="*/ 342 h 888"/>
                  <a:gd name="T26" fmla="*/ 12 w 495"/>
                  <a:gd name="T27" fmla="*/ 366 h 888"/>
                  <a:gd name="T28" fmla="*/ 24 w 495"/>
                  <a:gd name="T29" fmla="*/ 374 h 888"/>
                  <a:gd name="T30" fmla="*/ 32 w 495"/>
                  <a:gd name="T31" fmla="*/ 374 h 888"/>
                  <a:gd name="T32" fmla="*/ 51 w 495"/>
                  <a:gd name="T33" fmla="*/ 371 h 888"/>
                  <a:gd name="T34" fmla="*/ 66 w 495"/>
                  <a:gd name="T35" fmla="*/ 357 h 888"/>
                  <a:gd name="T36" fmla="*/ 138 w 495"/>
                  <a:gd name="T37" fmla="*/ 124 h 888"/>
                  <a:gd name="T38" fmla="*/ 146 w 495"/>
                  <a:gd name="T39" fmla="*/ 124 h 888"/>
                  <a:gd name="T40" fmla="*/ 46 w 495"/>
                  <a:gd name="T41" fmla="*/ 527 h 888"/>
                  <a:gd name="T42" fmla="*/ 155 w 495"/>
                  <a:gd name="T43" fmla="*/ 847 h 888"/>
                  <a:gd name="T44" fmla="*/ 155 w 495"/>
                  <a:gd name="T45" fmla="*/ 854 h 888"/>
                  <a:gd name="T46" fmla="*/ 160 w 495"/>
                  <a:gd name="T47" fmla="*/ 869 h 888"/>
                  <a:gd name="T48" fmla="*/ 172 w 495"/>
                  <a:gd name="T49" fmla="*/ 881 h 888"/>
                  <a:gd name="T50" fmla="*/ 187 w 495"/>
                  <a:gd name="T51" fmla="*/ 886 h 888"/>
                  <a:gd name="T52" fmla="*/ 194 w 495"/>
                  <a:gd name="T53" fmla="*/ 888 h 888"/>
                  <a:gd name="T54" fmla="*/ 211 w 495"/>
                  <a:gd name="T55" fmla="*/ 883 h 888"/>
                  <a:gd name="T56" fmla="*/ 223 w 495"/>
                  <a:gd name="T57" fmla="*/ 876 h 888"/>
                  <a:gd name="T58" fmla="*/ 233 w 495"/>
                  <a:gd name="T59" fmla="*/ 861 h 888"/>
                  <a:gd name="T60" fmla="*/ 235 w 495"/>
                  <a:gd name="T61" fmla="*/ 847 h 888"/>
                  <a:gd name="T62" fmla="*/ 260 w 495"/>
                  <a:gd name="T63" fmla="*/ 527 h 888"/>
                  <a:gd name="T64" fmla="*/ 260 w 495"/>
                  <a:gd name="T65" fmla="*/ 847 h 888"/>
                  <a:gd name="T66" fmla="*/ 264 w 495"/>
                  <a:gd name="T67" fmla="*/ 861 h 888"/>
                  <a:gd name="T68" fmla="*/ 272 w 495"/>
                  <a:gd name="T69" fmla="*/ 876 h 888"/>
                  <a:gd name="T70" fmla="*/ 286 w 495"/>
                  <a:gd name="T71" fmla="*/ 883 h 888"/>
                  <a:gd name="T72" fmla="*/ 301 w 495"/>
                  <a:gd name="T73" fmla="*/ 888 h 888"/>
                  <a:gd name="T74" fmla="*/ 311 w 495"/>
                  <a:gd name="T75" fmla="*/ 886 h 888"/>
                  <a:gd name="T76" fmla="*/ 325 w 495"/>
                  <a:gd name="T77" fmla="*/ 881 h 888"/>
                  <a:gd name="T78" fmla="*/ 335 w 495"/>
                  <a:gd name="T79" fmla="*/ 869 h 888"/>
                  <a:gd name="T80" fmla="*/ 342 w 495"/>
                  <a:gd name="T81" fmla="*/ 854 h 888"/>
                  <a:gd name="T82" fmla="*/ 342 w 495"/>
                  <a:gd name="T83" fmla="*/ 527 h 888"/>
                  <a:gd name="T84" fmla="*/ 340 w 495"/>
                  <a:gd name="T85" fmla="*/ 124 h 888"/>
                  <a:gd name="T86" fmla="*/ 345 w 495"/>
                  <a:gd name="T87" fmla="*/ 124 h 888"/>
                  <a:gd name="T88" fmla="*/ 427 w 495"/>
                  <a:gd name="T89" fmla="*/ 349 h 888"/>
                  <a:gd name="T90" fmla="*/ 429 w 495"/>
                  <a:gd name="T91" fmla="*/ 357 h 888"/>
                  <a:gd name="T92" fmla="*/ 444 w 495"/>
                  <a:gd name="T93" fmla="*/ 371 h 888"/>
                  <a:gd name="T94" fmla="*/ 463 w 495"/>
                  <a:gd name="T95" fmla="*/ 374 h 888"/>
                  <a:gd name="T96" fmla="*/ 471 w 495"/>
                  <a:gd name="T97" fmla="*/ 371 h 888"/>
                  <a:gd name="T98" fmla="*/ 483 w 495"/>
                  <a:gd name="T99" fmla="*/ 364 h 888"/>
                  <a:gd name="T100" fmla="*/ 495 w 495"/>
                  <a:gd name="T101" fmla="*/ 340 h 888"/>
                  <a:gd name="T102" fmla="*/ 495 w 495"/>
                  <a:gd name="T103" fmla="*/ 328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5" h="888">
                    <a:moveTo>
                      <a:pt x="495" y="328"/>
                    </a:moveTo>
                    <a:lnTo>
                      <a:pt x="403" y="53"/>
                    </a:lnTo>
                    <a:lnTo>
                      <a:pt x="403" y="53"/>
                    </a:lnTo>
                    <a:lnTo>
                      <a:pt x="400" y="41"/>
                    </a:lnTo>
                    <a:lnTo>
                      <a:pt x="398" y="32"/>
                    </a:lnTo>
                    <a:lnTo>
                      <a:pt x="391" y="22"/>
                    </a:lnTo>
                    <a:lnTo>
                      <a:pt x="386" y="15"/>
                    </a:lnTo>
                    <a:lnTo>
                      <a:pt x="376" y="10"/>
                    </a:lnTo>
                    <a:lnTo>
                      <a:pt x="366" y="5"/>
                    </a:lnTo>
                    <a:lnTo>
                      <a:pt x="357" y="0"/>
                    </a:lnTo>
                    <a:lnTo>
                      <a:pt x="345" y="0"/>
                    </a:lnTo>
                    <a:lnTo>
                      <a:pt x="146" y="0"/>
                    </a:lnTo>
                    <a:lnTo>
                      <a:pt x="146" y="0"/>
                    </a:lnTo>
                    <a:lnTo>
                      <a:pt x="131" y="3"/>
                    </a:lnTo>
                    <a:lnTo>
                      <a:pt x="116" y="7"/>
                    </a:lnTo>
                    <a:lnTo>
                      <a:pt x="104" y="17"/>
                    </a:lnTo>
                    <a:lnTo>
                      <a:pt x="97" y="27"/>
                    </a:lnTo>
                    <a:lnTo>
                      <a:pt x="97" y="27"/>
                    </a:lnTo>
                    <a:lnTo>
                      <a:pt x="92" y="39"/>
                    </a:lnTo>
                    <a:lnTo>
                      <a:pt x="90" y="39"/>
                    </a:lnTo>
                    <a:lnTo>
                      <a:pt x="90" y="39"/>
                    </a:lnTo>
                    <a:lnTo>
                      <a:pt x="90" y="44"/>
                    </a:lnTo>
                    <a:lnTo>
                      <a:pt x="0" y="328"/>
                    </a:lnTo>
                    <a:lnTo>
                      <a:pt x="0" y="328"/>
                    </a:lnTo>
                    <a:lnTo>
                      <a:pt x="0" y="335"/>
                    </a:lnTo>
                    <a:lnTo>
                      <a:pt x="0" y="342"/>
                    </a:lnTo>
                    <a:lnTo>
                      <a:pt x="2" y="354"/>
                    </a:lnTo>
                    <a:lnTo>
                      <a:pt x="12" y="366"/>
                    </a:lnTo>
                    <a:lnTo>
                      <a:pt x="17" y="371"/>
                    </a:lnTo>
                    <a:lnTo>
                      <a:pt x="24" y="374"/>
                    </a:lnTo>
                    <a:lnTo>
                      <a:pt x="24" y="374"/>
                    </a:lnTo>
                    <a:lnTo>
                      <a:pt x="32" y="374"/>
                    </a:lnTo>
                    <a:lnTo>
                      <a:pt x="39" y="374"/>
                    </a:lnTo>
                    <a:lnTo>
                      <a:pt x="51" y="371"/>
                    </a:lnTo>
                    <a:lnTo>
                      <a:pt x="61" y="362"/>
                    </a:lnTo>
                    <a:lnTo>
                      <a:pt x="66" y="357"/>
                    </a:lnTo>
                    <a:lnTo>
                      <a:pt x="68" y="349"/>
                    </a:lnTo>
                    <a:lnTo>
                      <a:pt x="138" y="124"/>
                    </a:lnTo>
                    <a:lnTo>
                      <a:pt x="138" y="124"/>
                    </a:lnTo>
                    <a:lnTo>
                      <a:pt x="146" y="124"/>
                    </a:lnTo>
                    <a:lnTo>
                      <a:pt x="153" y="124"/>
                    </a:lnTo>
                    <a:lnTo>
                      <a:pt x="46" y="527"/>
                    </a:lnTo>
                    <a:lnTo>
                      <a:pt x="155" y="527"/>
                    </a:lnTo>
                    <a:lnTo>
                      <a:pt x="155" y="847"/>
                    </a:lnTo>
                    <a:lnTo>
                      <a:pt x="155" y="847"/>
                    </a:lnTo>
                    <a:lnTo>
                      <a:pt x="155" y="854"/>
                    </a:lnTo>
                    <a:lnTo>
                      <a:pt x="158" y="861"/>
                    </a:lnTo>
                    <a:lnTo>
                      <a:pt x="160" y="869"/>
                    </a:lnTo>
                    <a:lnTo>
                      <a:pt x="167" y="876"/>
                    </a:lnTo>
                    <a:lnTo>
                      <a:pt x="172" y="881"/>
                    </a:lnTo>
                    <a:lnTo>
                      <a:pt x="180" y="883"/>
                    </a:lnTo>
                    <a:lnTo>
                      <a:pt x="187" y="886"/>
                    </a:lnTo>
                    <a:lnTo>
                      <a:pt x="194" y="888"/>
                    </a:lnTo>
                    <a:lnTo>
                      <a:pt x="194" y="888"/>
                    </a:lnTo>
                    <a:lnTo>
                      <a:pt x="204" y="886"/>
                    </a:lnTo>
                    <a:lnTo>
                      <a:pt x="211" y="883"/>
                    </a:lnTo>
                    <a:lnTo>
                      <a:pt x="218" y="881"/>
                    </a:lnTo>
                    <a:lnTo>
                      <a:pt x="223" y="876"/>
                    </a:lnTo>
                    <a:lnTo>
                      <a:pt x="231" y="869"/>
                    </a:lnTo>
                    <a:lnTo>
                      <a:pt x="233" y="861"/>
                    </a:lnTo>
                    <a:lnTo>
                      <a:pt x="235" y="854"/>
                    </a:lnTo>
                    <a:lnTo>
                      <a:pt x="235" y="847"/>
                    </a:lnTo>
                    <a:lnTo>
                      <a:pt x="235" y="527"/>
                    </a:lnTo>
                    <a:lnTo>
                      <a:pt x="260" y="527"/>
                    </a:lnTo>
                    <a:lnTo>
                      <a:pt x="260" y="847"/>
                    </a:lnTo>
                    <a:lnTo>
                      <a:pt x="260" y="847"/>
                    </a:lnTo>
                    <a:lnTo>
                      <a:pt x="262" y="854"/>
                    </a:lnTo>
                    <a:lnTo>
                      <a:pt x="264" y="861"/>
                    </a:lnTo>
                    <a:lnTo>
                      <a:pt x="267" y="869"/>
                    </a:lnTo>
                    <a:lnTo>
                      <a:pt x="272" y="876"/>
                    </a:lnTo>
                    <a:lnTo>
                      <a:pt x="279" y="881"/>
                    </a:lnTo>
                    <a:lnTo>
                      <a:pt x="286" y="883"/>
                    </a:lnTo>
                    <a:lnTo>
                      <a:pt x="294" y="886"/>
                    </a:lnTo>
                    <a:lnTo>
                      <a:pt x="301" y="888"/>
                    </a:lnTo>
                    <a:lnTo>
                      <a:pt x="301" y="888"/>
                    </a:lnTo>
                    <a:lnTo>
                      <a:pt x="311" y="886"/>
                    </a:lnTo>
                    <a:lnTo>
                      <a:pt x="318" y="883"/>
                    </a:lnTo>
                    <a:lnTo>
                      <a:pt x="325" y="881"/>
                    </a:lnTo>
                    <a:lnTo>
                      <a:pt x="330" y="876"/>
                    </a:lnTo>
                    <a:lnTo>
                      <a:pt x="335" y="869"/>
                    </a:lnTo>
                    <a:lnTo>
                      <a:pt x="340" y="861"/>
                    </a:lnTo>
                    <a:lnTo>
                      <a:pt x="342" y="854"/>
                    </a:lnTo>
                    <a:lnTo>
                      <a:pt x="342" y="847"/>
                    </a:lnTo>
                    <a:lnTo>
                      <a:pt x="342" y="527"/>
                    </a:lnTo>
                    <a:lnTo>
                      <a:pt x="451" y="527"/>
                    </a:lnTo>
                    <a:lnTo>
                      <a:pt x="340" y="124"/>
                    </a:lnTo>
                    <a:lnTo>
                      <a:pt x="345" y="124"/>
                    </a:lnTo>
                    <a:lnTo>
                      <a:pt x="345" y="124"/>
                    </a:lnTo>
                    <a:lnTo>
                      <a:pt x="352" y="124"/>
                    </a:lnTo>
                    <a:lnTo>
                      <a:pt x="427" y="349"/>
                    </a:lnTo>
                    <a:lnTo>
                      <a:pt x="427" y="349"/>
                    </a:lnTo>
                    <a:lnTo>
                      <a:pt x="429" y="357"/>
                    </a:lnTo>
                    <a:lnTo>
                      <a:pt x="434" y="362"/>
                    </a:lnTo>
                    <a:lnTo>
                      <a:pt x="444" y="371"/>
                    </a:lnTo>
                    <a:lnTo>
                      <a:pt x="459" y="374"/>
                    </a:lnTo>
                    <a:lnTo>
                      <a:pt x="463" y="374"/>
                    </a:lnTo>
                    <a:lnTo>
                      <a:pt x="471" y="371"/>
                    </a:lnTo>
                    <a:lnTo>
                      <a:pt x="471" y="371"/>
                    </a:lnTo>
                    <a:lnTo>
                      <a:pt x="478" y="369"/>
                    </a:lnTo>
                    <a:lnTo>
                      <a:pt x="483" y="364"/>
                    </a:lnTo>
                    <a:lnTo>
                      <a:pt x="493" y="354"/>
                    </a:lnTo>
                    <a:lnTo>
                      <a:pt x="495" y="340"/>
                    </a:lnTo>
                    <a:lnTo>
                      <a:pt x="495" y="332"/>
                    </a:lnTo>
                    <a:lnTo>
                      <a:pt x="495" y="328"/>
                    </a:lnTo>
                    <a:lnTo>
                      <a:pt x="495" y="3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6" name="组合 45"/>
            <p:cNvGrpSpPr/>
            <p:nvPr/>
          </p:nvGrpSpPr>
          <p:grpSpPr>
            <a:xfrm>
              <a:off x="6129935" y="4621225"/>
              <a:ext cx="294343" cy="643391"/>
              <a:chOff x="4421673" y="2233518"/>
              <a:chExt cx="785812" cy="1717675"/>
            </a:xfrm>
            <a:solidFill>
              <a:srgbClr val="595959"/>
            </a:solidFill>
          </p:grpSpPr>
          <p:sp>
            <p:nvSpPr>
              <p:cNvPr id="85" name="Freeform 5"/>
              <p:cNvSpPr/>
              <p:nvPr/>
            </p:nvSpPr>
            <p:spPr bwMode="auto">
              <a:xfrm>
                <a:off x="4683610" y="2233518"/>
                <a:ext cx="254000" cy="258763"/>
              </a:xfrm>
              <a:custGeom>
                <a:avLst/>
                <a:gdLst>
                  <a:gd name="T0" fmla="*/ 80 w 160"/>
                  <a:gd name="T1" fmla="*/ 163 h 163"/>
                  <a:gd name="T2" fmla="*/ 80 w 160"/>
                  <a:gd name="T3" fmla="*/ 163 h 163"/>
                  <a:gd name="T4" fmla="*/ 95 w 160"/>
                  <a:gd name="T5" fmla="*/ 160 h 163"/>
                  <a:gd name="T6" fmla="*/ 112 w 160"/>
                  <a:gd name="T7" fmla="*/ 155 h 163"/>
                  <a:gd name="T8" fmla="*/ 124 w 160"/>
                  <a:gd name="T9" fmla="*/ 148 h 163"/>
                  <a:gd name="T10" fmla="*/ 136 w 160"/>
                  <a:gd name="T11" fmla="*/ 138 h 163"/>
                  <a:gd name="T12" fmla="*/ 146 w 160"/>
                  <a:gd name="T13" fmla="*/ 126 h 163"/>
                  <a:gd name="T14" fmla="*/ 153 w 160"/>
                  <a:gd name="T15" fmla="*/ 112 h 163"/>
                  <a:gd name="T16" fmla="*/ 158 w 160"/>
                  <a:gd name="T17" fmla="*/ 97 h 163"/>
                  <a:gd name="T18" fmla="*/ 160 w 160"/>
                  <a:gd name="T19" fmla="*/ 80 h 163"/>
                  <a:gd name="T20" fmla="*/ 160 w 160"/>
                  <a:gd name="T21" fmla="*/ 80 h 163"/>
                  <a:gd name="T22" fmla="*/ 158 w 160"/>
                  <a:gd name="T23" fmla="*/ 66 h 163"/>
                  <a:gd name="T24" fmla="*/ 153 w 160"/>
                  <a:gd name="T25" fmla="*/ 49 h 163"/>
                  <a:gd name="T26" fmla="*/ 146 w 160"/>
                  <a:gd name="T27" fmla="*/ 36 h 163"/>
                  <a:gd name="T28" fmla="*/ 136 w 160"/>
                  <a:gd name="T29" fmla="*/ 24 h 163"/>
                  <a:gd name="T30" fmla="*/ 124 w 160"/>
                  <a:gd name="T31" fmla="*/ 15 h 163"/>
                  <a:gd name="T32" fmla="*/ 112 w 160"/>
                  <a:gd name="T33" fmla="*/ 7 h 163"/>
                  <a:gd name="T34" fmla="*/ 95 w 160"/>
                  <a:gd name="T35" fmla="*/ 2 h 163"/>
                  <a:gd name="T36" fmla="*/ 80 w 160"/>
                  <a:gd name="T37" fmla="*/ 0 h 163"/>
                  <a:gd name="T38" fmla="*/ 80 w 160"/>
                  <a:gd name="T39" fmla="*/ 0 h 163"/>
                  <a:gd name="T40" fmla="*/ 63 w 160"/>
                  <a:gd name="T41" fmla="*/ 2 h 163"/>
                  <a:gd name="T42" fmla="*/ 49 w 160"/>
                  <a:gd name="T43" fmla="*/ 7 h 163"/>
                  <a:gd name="T44" fmla="*/ 34 w 160"/>
                  <a:gd name="T45" fmla="*/ 15 h 163"/>
                  <a:gd name="T46" fmla="*/ 22 w 160"/>
                  <a:gd name="T47" fmla="*/ 24 h 163"/>
                  <a:gd name="T48" fmla="*/ 12 w 160"/>
                  <a:gd name="T49" fmla="*/ 36 h 163"/>
                  <a:gd name="T50" fmla="*/ 5 w 160"/>
                  <a:gd name="T51" fmla="*/ 49 h 163"/>
                  <a:gd name="T52" fmla="*/ 0 w 160"/>
                  <a:gd name="T53" fmla="*/ 66 h 163"/>
                  <a:gd name="T54" fmla="*/ 0 w 160"/>
                  <a:gd name="T55" fmla="*/ 80 h 163"/>
                  <a:gd name="T56" fmla="*/ 0 w 160"/>
                  <a:gd name="T57" fmla="*/ 80 h 163"/>
                  <a:gd name="T58" fmla="*/ 0 w 160"/>
                  <a:gd name="T59" fmla="*/ 97 h 163"/>
                  <a:gd name="T60" fmla="*/ 5 w 160"/>
                  <a:gd name="T61" fmla="*/ 112 h 163"/>
                  <a:gd name="T62" fmla="*/ 12 w 160"/>
                  <a:gd name="T63" fmla="*/ 126 h 163"/>
                  <a:gd name="T64" fmla="*/ 22 w 160"/>
                  <a:gd name="T65" fmla="*/ 138 h 163"/>
                  <a:gd name="T66" fmla="*/ 34 w 160"/>
                  <a:gd name="T67" fmla="*/ 148 h 163"/>
                  <a:gd name="T68" fmla="*/ 49 w 160"/>
                  <a:gd name="T69" fmla="*/ 155 h 163"/>
                  <a:gd name="T70" fmla="*/ 63 w 160"/>
                  <a:gd name="T71" fmla="*/ 160 h 163"/>
                  <a:gd name="T72" fmla="*/ 80 w 160"/>
                  <a:gd name="T73" fmla="*/ 163 h 163"/>
                  <a:gd name="T74" fmla="*/ 80 w 160"/>
                  <a:gd name="T75"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0" h="163">
                    <a:moveTo>
                      <a:pt x="80" y="163"/>
                    </a:moveTo>
                    <a:lnTo>
                      <a:pt x="80" y="163"/>
                    </a:lnTo>
                    <a:lnTo>
                      <a:pt x="95" y="160"/>
                    </a:lnTo>
                    <a:lnTo>
                      <a:pt x="112" y="155"/>
                    </a:lnTo>
                    <a:lnTo>
                      <a:pt x="124" y="148"/>
                    </a:lnTo>
                    <a:lnTo>
                      <a:pt x="136" y="138"/>
                    </a:lnTo>
                    <a:lnTo>
                      <a:pt x="146" y="126"/>
                    </a:lnTo>
                    <a:lnTo>
                      <a:pt x="153" y="112"/>
                    </a:lnTo>
                    <a:lnTo>
                      <a:pt x="158" y="97"/>
                    </a:lnTo>
                    <a:lnTo>
                      <a:pt x="160" y="80"/>
                    </a:lnTo>
                    <a:lnTo>
                      <a:pt x="160" y="80"/>
                    </a:lnTo>
                    <a:lnTo>
                      <a:pt x="158" y="66"/>
                    </a:lnTo>
                    <a:lnTo>
                      <a:pt x="153" y="49"/>
                    </a:lnTo>
                    <a:lnTo>
                      <a:pt x="146" y="36"/>
                    </a:lnTo>
                    <a:lnTo>
                      <a:pt x="136" y="24"/>
                    </a:lnTo>
                    <a:lnTo>
                      <a:pt x="124" y="15"/>
                    </a:lnTo>
                    <a:lnTo>
                      <a:pt x="112" y="7"/>
                    </a:lnTo>
                    <a:lnTo>
                      <a:pt x="95" y="2"/>
                    </a:lnTo>
                    <a:lnTo>
                      <a:pt x="80" y="0"/>
                    </a:lnTo>
                    <a:lnTo>
                      <a:pt x="80" y="0"/>
                    </a:lnTo>
                    <a:lnTo>
                      <a:pt x="63" y="2"/>
                    </a:lnTo>
                    <a:lnTo>
                      <a:pt x="49" y="7"/>
                    </a:lnTo>
                    <a:lnTo>
                      <a:pt x="34" y="15"/>
                    </a:lnTo>
                    <a:lnTo>
                      <a:pt x="22" y="24"/>
                    </a:lnTo>
                    <a:lnTo>
                      <a:pt x="12" y="36"/>
                    </a:lnTo>
                    <a:lnTo>
                      <a:pt x="5" y="49"/>
                    </a:lnTo>
                    <a:lnTo>
                      <a:pt x="0" y="66"/>
                    </a:lnTo>
                    <a:lnTo>
                      <a:pt x="0" y="80"/>
                    </a:lnTo>
                    <a:lnTo>
                      <a:pt x="0" y="80"/>
                    </a:lnTo>
                    <a:lnTo>
                      <a:pt x="0" y="97"/>
                    </a:lnTo>
                    <a:lnTo>
                      <a:pt x="5" y="112"/>
                    </a:lnTo>
                    <a:lnTo>
                      <a:pt x="12" y="126"/>
                    </a:lnTo>
                    <a:lnTo>
                      <a:pt x="22" y="138"/>
                    </a:lnTo>
                    <a:lnTo>
                      <a:pt x="34" y="148"/>
                    </a:lnTo>
                    <a:lnTo>
                      <a:pt x="49" y="155"/>
                    </a:lnTo>
                    <a:lnTo>
                      <a:pt x="63" y="160"/>
                    </a:lnTo>
                    <a:lnTo>
                      <a:pt x="80" y="163"/>
                    </a:lnTo>
                    <a:lnTo>
                      <a:pt x="80" y="1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6"/>
              <p:cNvSpPr/>
              <p:nvPr/>
            </p:nvSpPr>
            <p:spPr bwMode="auto">
              <a:xfrm>
                <a:off x="4421673" y="2541493"/>
                <a:ext cx="785812" cy="1409700"/>
              </a:xfrm>
              <a:custGeom>
                <a:avLst/>
                <a:gdLst>
                  <a:gd name="T0" fmla="*/ 403 w 495"/>
                  <a:gd name="T1" fmla="*/ 53 h 888"/>
                  <a:gd name="T2" fmla="*/ 400 w 495"/>
                  <a:gd name="T3" fmla="*/ 41 h 888"/>
                  <a:gd name="T4" fmla="*/ 391 w 495"/>
                  <a:gd name="T5" fmla="*/ 22 h 888"/>
                  <a:gd name="T6" fmla="*/ 376 w 495"/>
                  <a:gd name="T7" fmla="*/ 10 h 888"/>
                  <a:gd name="T8" fmla="*/ 357 w 495"/>
                  <a:gd name="T9" fmla="*/ 0 h 888"/>
                  <a:gd name="T10" fmla="*/ 146 w 495"/>
                  <a:gd name="T11" fmla="*/ 0 h 888"/>
                  <a:gd name="T12" fmla="*/ 131 w 495"/>
                  <a:gd name="T13" fmla="*/ 3 h 888"/>
                  <a:gd name="T14" fmla="*/ 104 w 495"/>
                  <a:gd name="T15" fmla="*/ 17 h 888"/>
                  <a:gd name="T16" fmla="*/ 97 w 495"/>
                  <a:gd name="T17" fmla="*/ 27 h 888"/>
                  <a:gd name="T18" fmla="*/ 90 w 495"/>
                  <a:gd name="T19" fmla="*/ 39 h 888"/>
                  <a:gd name="T20" fmla="*/ 90 w 495"/>
                  <a:gd name="T21" fmla="*/ 44 h 888"/>
                  <a:gd name="T22" fmla="*/ 0 w 495"/>
                  <a:gd name="T23" fmla="*/ 328 h 888"/>
                  <a:gd name="T24" fmla="*/ 0 w 495"/>
                  <a:gd name="T25" fmla="*/ 342 h 888"/>
                  <a:gd name="T26" fmla="*/ 12 w 495"/>
                  <a:gd name="T27" fmla="*/ 366 h 888"/>
                  <a:gd name="T28" fmla="*/ 24 w 495"/>
                  <a:gd name="T29" fmla="*/ 374 h 888"/>
                  <a:gd name="T30" fmla="*/ 32 w 495"/>
                  <a:gd name="T31" fmla="*/ 374 h 888"/>
                  <a:gd name="T32" fmla="*/ 51 w 495"/>
                  <a:gd name="T33" fmla="*/ 371 h 888"/>
                  <a:gd name="T34" fmla="*/ 66 w 495"/>
                  <a:gd name="T35" fmla="*/ 357 h 888"/>
                  <a:gd name="T36" fmla="*/ 138 w 495"/>
                  <a:gd name="T37" fmla="*/ 124 h 888"/>
                  <a:gd name="T38" fmla="*/ 146 w 495"/>
                  <a:gd name="T39" fmla="*/ 124 h 888"/>
                  <a:gd name="T40" fmla="*/ 46 w 495"/>
                  <a:gd name="T41" fmla="*/ 527 h 888"/>
                  <a:gd name="T42" fmla="*/ 155 w 495"/>
                  <a:gd name="T43" fmla="*/ 847 h 888"/>
                  <a:gd name="T44" fmla="*/ 155 w 495"/>
                  <a:gd name="T45" fmla="*/ 854 h 888"/>
                  <a:gd name="T46" fmla="*/ 160 w 495"/>
                  <a:gd name="T47" fmla="*/ 869 h 888"/>
                  <a:gd name="T48" fmla="*/ 172 w 495"/>
                  <a:gd name="T49" fmla="*/ 881 h 888"/>
                  <a:gd name="T50" fmla="*/ 187 w 495"/>
                  <a:gd name="T51" fmla="*/ 886 h 888"/>
                  <a:gd name="T52" fmla="*/ 194 w 495"/>
                  <a:gd name="T53" fmla="*/ 888 h 888"/>
                  <a:gd name="T54" fmla="*/ 211 w 495"/>
                  <a:gd name="T55" fmla="*/ 883 h 888"/>
                  <a:gd name="T56" fmla="*/ 223 w 495"/>
                  <a:gd name="T57" fmla="*/ 876 h 888"/>
                  <a:gd name="T58" fmla="*/ 233 w 495"/>
                  <a:gd name="T59" fmla="*/ 861 h 888"/>
                  <a:gd name="T60" fmla="*/ 235 w 495"/>
                  <a:gd name="T61" fmla="*/ 847 h 888"/>
                  <a:gd name="T62" fmla="*/ 260 w 495"/>
                  <a:gd name="T63" fmla="*/ 527 h 888"/>
                  <a:gd name="T64" fmla="*/ 260 w 495"/>
                  <a:gd name="T65" fmla="*/ 847 h 888"/>
                  <a:gd name="T66" fmla="*/ 264 w 495"/>
                  <a:gd name="T67" fmla="*/ 861 h 888"/>
                  <a:gd name="T68" fmla="*/ 272 w 495"/>
                  <a:gd name="T69" fmla="*/ 876 h 888"/>
                  <a:gd name="T70" fmla="*/ 286 w 495"/>
                  <a:gd name="T71" fmla="*/ 883 h 888"/>
                  <a:gd name="T72" fmla="*/ 301 w 495"/>
                  <a:gd name="T73" fmla="*/ 888 h 888"/>
                  <a:gd name="T74" fmla="*/ 311 w 495"/>
                  <a:gd name="T75" fmla="*/ 886 h 888"/>
                  <a:gd name="T76" fmla="*/ 325 w 495"/>
                  <a:gd name="T77" fmla="*/ 881 h 888"/>
                  <a:gd name="T78" fmla="*/ 335 w 495"/>
                  <a:gd name="T79" fmla="*/ 869 h 888"/>
                  <a:gd name="T80" fmla="*/ 342 w 495"/>
                  <a:gd name="T81" fmla="*/ 854 h 888"/>
                  <a:gd name="T82" fmla="*/ 342 w 495"/>
                  <a:gd name="T83" fmla="*/ 527 h 888"/>
                  <a:gd name="T84" fmla="*/ 340 w 495"/>
                  <a:gd name="T85" fmla="*/ 124 h 888"/>
                  <a:gd name="T86" fmla="*/ 345 w 495"/>
                  <a:gd name="T87" fmla="*/ 124 h 888"/>
                  <a:gd name="T88" fmla="*/ 427 w 495"/>
                  <a:gd name="T89" fmla="*/ 349 h 888"/>
                  <a:gd name="T90" fmla="*/ 429 w 495"/>
                  <a:gd name="T91" fmla="*/ 357 h 888"/>
                  <a:gd name="T92" fmla="*/ 444 w 495"/>
                  <a:gd name="T93" fmla="*/ 371 h 888"/>
                  <a:gd name="T94" fmla="*/ 463 w 495"/>
                  <a:gd name="T95" fmla="*/ 374 h 888"/>
                  <a:gd name="T96" fmla="*/ 471 w 495"/>
                  <a:gd name="T97" fmla="*/ 371 h 888"/>
                  <a:gd name="T98" fmla="*/ 483 w 495"/>
                  <a:gd name="T99" fmla="*/ 364 h 888"/>
                  <a:gd name="T100" fmla="*/ 495 w 495"/>
                  <a:gd name="T101" fmla="*/ 340 h 888"/>
                  <a:gd name="T102" fmla="*/ 495 w 495"/>
                  <a:gd name="T103" fmla="*/ 328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5" h="888">
                    <a:moveTo>
                      <a:pt x="495" y="328"/>
                    </a:moveTo>
                    <a:lnTo>
                      <a:pt x="403" y="53"/>
                    </a:lnTo>
                    <a:lnTo>
                      <a:pt x="403" y="53"/>
                    </a:lnTo>
                    <a:lnTo>
                      <a:pt x="400" y="41"/>
                    </a:lnTo>
                    <a:lnTo>
                      <a:pt x="398" y="32"/>
                    </a:lnTo>
                    <a:lnTo>
                      <a:pt x="391" y="22"/>
                    </a:lnTo>
                    <a:lnTo>
                      <a:pt x="386" y="15"/>
                    </a:lnTo>
                    <a:lnTo>
                      <a:pt x="376" y="10"/>
                    </a:lnTo>
                    <a:lnTo>
                      <a:pt x="366" y="5"/>
                    </a:lnTo>
                    <a:lnTo>
                      <a:pt x="357" y="0"/>
                    </a:lnTo>
                    <a:lnTo>
                      <a:pt x="345" y="0"/>
                    </a:lnTo>
                    <a:lnTo>
                      <a:pt x="146" y="0"/>
                    </a:lnTo>
                    <a:lnTo>
                      <a:pt x="146" y="0"/>
                    </a:lnTo>
                    <a:lnTo>
                      <a:pt x="131" y="3"/>
                    </a:lnTo>
                    <a:lnTo>
                      <a:pt x="116" y="7"/>
                    </a:lnTo>
                    <a:lnTo>
                      <a:pt x="104" y="17"/>
                    </a:lnTo>
                    <a:lnTo>
                      <a:pt x="97" y="27"/>
                    </a:lnTo>
                    <a:lnTo>
                      <a:pt x="97" y="27"/>
                    </a:lnTo>
                    <a:lnTo>
                      <a:pt x="92" y="39"/>
                    </a:lnTo>
                    <a:lnTo>
                      <a:pt x="90" y="39"/>
                    </a:lnTo>
                    <a:lnTo>
                      <a:pt x="90" y="39"/>
                    </a:lnTo>
                    <a:lnTo>
                      <a:pt x="90" y="44"/>
                    </a:lnTo>
                    <a:lnTo>
                      <a:pt x="0" y="328"/>
                    </a:lnTo>
                    <a:lnTo>
                      <a:pt x="0" y="328"/>
                    </a:lnTo>
                    <a:lnTo>
                      <a:pt x="0" y="335"/>
                    </a:lnTo>
                    <a:lnTo>
                      <a:pt x="0" y="342"/>
                    </a:lnTo>
                    <a:lnTo>
                      <a:pt x="2" y="354"/>
                    </a:lnTo>
                    <a:lnTo>
                      <a:pt x="12" y="366"/>
                    </a:lnTo>
                    <a:lnTo>
                      <a:pt x="17" y="371"/>
                    </a:lnTo>
                    <a:lnTo>
                      <a:pt x="24" y="374"/>
                    </a:lnTo>
                    <a:lnTo>
                      <a:pt x="24" y="374"/>
                    </a:lnTo>
                    <a:lnTo>
                      <a:pt x="32" y="374"/>
                    </a:lnTo>
                    <a:lnTo>
                      <a:pt x="39" y="374"/>
                    </a:lnTo>
                    <a:lnTo>
                      <a:pt x="51" y="371"/>
                    </a:lnTo>
                    <a:lnTo>
                      <a:pt x="61" y="362"/>
                    </a:lnTo>
                    <a:lnTo>
                      <a:pt x="66" y="357"/>
                    </a:lnTo>
                    <a:lnTo>
                      <a:pt x="68" y="349"/>
                    </a:lnTo>
                    <a:lnTo>
                      <a:pt x="138" y="124"/>
                    </a:lnTo>
                    <a:lnTo>
                      <a:pt x="138" y="124"/>
                    </a:lnTo>
                    <a:lnTo>
                      <a:pt x="146" y="124"/>
                    </a:lnTo>
                    <a:lnTo>
                      <a:pt x="153" y="124"/>
                    </a:lnTo>
                    <a:lnTo>
                      <a:pt x="46" y="527"/>
                    </a:lnTo>
                    <a:lnTo>
                      <a:pt x="155" y="527"/>
                    </a:lnTo>
                    <a:lnTo>
                      <a:pt x="155" y="847"/>
                    </a:lnTo>
                    <a:lnTo>
                      <a:pt x="155" y="847"/>
                    </a:lnTo>
                    <a:lnTo>
                      <a:pt x="155" y="854"/>
                    </a:lnTo>
                    <a:lnTo>
                      <a:pt x="158" y="861"/>
                    </a:lnTo>
                    <a:lnTo>
                      <a:pt x="160" y="869"/>
                    </a:lnTo>
                    <a:lnTo>
                      <a:pt x="167" y="876"/>
                    </a:lnTo>
                    <a:lnTo>
                      <a:pt x="172" y="881"/>
                    </a:lnTo>
                    <a:lnTo>
                      <a:pt x="180" y="883"/>
                    </a:lnTo>
                    <a:lnTo>
                      <a:pt x="187" y="886"/>
                    </a:lnTo>
                    <a:lnTo>
                      <a:pt x="194" y="888"/>
                    </a:lnTo>
                    <a:lnTo>
                      <a:pt x="194" y="888"/>
                    </a:lnTo>
                    <a:lnTo>
                      <a:pt x="204" y="886"/>
                    </a:lnTo>
                    <a:lnTo>
                      <a:pt x="211" y="883"/>
                    </a:lnTo>
                    <a:lnTo>
                      <a:pt x="218" y="881"/>
                    </a:lnTo>
                    <a:lnTo>
                      <a:pt x="223" y="876"/>
                    </a:lnTo>
                    <a:lnTo>
                      <a:pt x="231" y="869"/>
                    </a:lnTo>
                    <a:lnTo>
                      <a:pt x="233" y="861"/>
                    </a:lnTo>
                    <a:lnTo>
                      <a:pt x="235" y="854"/>
                    </a:lnTo>
                    <a:lnTo>
                      <a:pt x="235" y="847"/>
                    </a:lnTo>
                    <a:lnTo>
                      <a:pt x="235" y="527"/>
                    </a:lnTo>
                    <a:lnTo>
                      <a:pt x="260" y="527"/>
                    </a:lnTo>
                    <a:lnTo>
                      <a:pt x="260" y="847"/>
                    </a:lnTo>
                    <a:lnTo>
                      <a:pt x="260" y="847"/>
                    </a:lnTo>
                    <a:lnTo>
                      <a:pt x="262" y="854"/>
                    </a:lnTo>
                    <a:lnTo>
                      <a:pt x="264" y="861"/>
                    </a:lnTo>
                    <a:lnTo>
                      <a:pt x="267" y="869"/>
                    </a:lnTo>
                    <a:lnTo>
                      <a:pt x="272" y="876"/>
                    </a:lnTo>
                    <a:lnTo>
                      <a:pt x="279" y="881"/>
                    </a:lnTo>
                    <a:lnTo>
                      <a:pt x="286" y="883"/>
                    </a:lnTo>
                    <a:lnTo>
                      <a:pt x="294" y="886"/>
                    </a:lnTo>
                    <a:lnTo>
                      <a:pt x="301" y="888"/>
                    </a:lnTo>
                    <a:lnTo>
                      <a:pt x="301" y="888"/>
                    </a:lnTo>
                    <a:lnTo>
                      <a:pt x="311" y="886"/>
                    </a:lnTo>
                    <a:lnTo>
                      <a:pt x="318" y="883"/>
                    </a:lnTo>
                    <a:lnTo>
                      <a:pt x="325" y="881"/>
                    </a:lnTo>
                    <a:lnTo>
                      <a:pt x="330" y="876"/>
                    </a:lnTo>
                    <a:lnTo>
                      <a:pt x="335" y="869"/>
                    </a:lnTo>
                    <a:lnTo>
                      <a:pt x="340" y="861"/>
                    </a:lnTo>
                    <a:lnTo>
                      <a:pt x="342" y="854"/>
                    </a:lnTo>
                    <a:lnTo>
                      <a:pt x="342" y="847"/>
                    </a:lnTo>
                    <a:lnTo>
                      <a:pt x="342" y="527"/>
                    </a:lnTo>
                    <a:lnTo>
                      <a:pt x="451" y="527"/>
                    </a:lnTo>
                    <a:lnTo>
                      <a:pt x="340" y="124"/>
                    </a:lnTo>
                    <a:lnTo>
                      <a:pt x="345" y="124"/>
                    </a:lnTo>
                    <a:lnTo>
                      <a:pt x="345" y="124"/>
                    </a:lnTo>
                    <a:lnTo>
                      <a:pt x="352" y="124"/>
                    </a:lnTo>
                    <a:lnTo>
                      <a:pt x="427" y="349"/>
                    </a:lnTo>
                    <a:lnTo>
                      <a:pt x="427" y="349"/>
                    </a:lnTo>
                    <a:lnTo>
                      <a:pt x="429" y="357"/>
                    </a:lnTo>
                    <a:lnTo>
                      <a:pt x="434" y="362"/>
                    </a:lnTo>
                    <a:lnTo>
                      <a:pt x="444" y="371"/>
                    </a:lnTo>
                    <a:lnTo>
                      <a:pt x="459" y="374"/>
                    </a:lnTo>
                    <a:lnTo>
                      <a:pt x="463" y="374"/>
                    </a:lnTo>
                    <a:lnTo>
                      <a:pt x="471" y="371"/>
                    </a:lnTo>
                    <a:lnTo>
                      <a:pt x="471" y="371"/>
                    </a:lnTo>
                    <a:lnTo>
                      <a:pt x="478" y="369"/>
                    </a:lnTo>
                    <a:lnTo>
                      <a:pt x="483" y="364"/>
                    </a:lnTo>
                    <a:lnTo>
                      <a:pt x="493" y="354"/>
                    </a:lnTo>
                    <a:lnTo>
                      <a:pt x="495" y="340"/>
                    </a:lnTo>
                    <a:lnTo>
                      <a:pt x="495" y="332"/>
                    </a:lnTo>
                    <a:lnTo>
                      <a:pt x="495" y="328"/>
                    </a:lnTo>
                    <a:lnTo>
                      <a:pt x="495" y="3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7" name="组合 46"/>
            <p:cNvGrpSpPr/>
            <p:nvPr/>
          </p:nvGrpSpPr>
          <p:grpSpPr>
            <a:xfrm>
              <a:off x="5854349" y="4621225"/>
              <a:ext cx="294343" cy="643391"/>
              <a:chOff x="4421673" y="2233518"/>
              <a:chExt cx="785812" cy="1717675"/>
            </a:xfrm>
            <a:solidFill>
              <a:srgbClr val="595959"/>
            </a:solidFill>
          </p:grpSpPr>
          <p:sp>
            <p:nvSpPr>
              <p:cNvPr id="83" name="Freeform 5"/>
              <p:cNvSpPr/>
              <p:nvPr/>
            </p:nvSpPr>
            <p:spPr bwMode="auto">
              <a:xfrm>
                <a:off x="4683610" y="2233518"/>
                <a:ext cx="254000" cy="258763"/>
              </a:xfrm>
              <a:custGeom>
                <a:avLst/>
                <a:gdLst>
                  <a:gd name="T0" fmla="*/ 80 w 160"/>
                  <a:gd name="T1" fmla="*/ 163 h 163"/>
                  <a:gd name="T2" fmla="*/ 80 w 160"/>
                  <a:gd name="T3" fmla="*/ 163 h 163"/>
                  <a:gd name="T4" fmla="*/ 95 w 160"/>
                  <a:gd name="T5" fmla="*/ 160 h 163"/>
                  <a:gd name="T6" fmla="*/ 112 w 160"/>
                  <a:gd name="T7" fmla="*/ 155 h 163"/>
                  <a:gd name="T8" fmla="*/ 124 w 160"/>
                  <a:gd name="T9" fmla="*/ 148 h 163"/>
                  <a:gd name="T10" fmla="*/ 136 w 160"/>
                  <a:gd name="T11" fmla="*/ 138 h 163"/>
                  <a:gd name="T12" fmla="*/ 146 w 160"/>
                  <a:gd name="T13" fmla="*/ 126 h 163"/>
                  <a:gd name="T14" fmla="*/ 153 w 160"/>
                  <a:gd name="T15" fmla="*/ 112 h 163"/>
                  <a:gd name="T16" fmla="*/ 158 w 160"/>
                  <a:gd name="T17" fmla="*/ 97 h 163"/>
                  <a:gd name="T18" fmla="*/ 160 w 160"/>
                  <a:gd name="T19" fmla="*/ 80 h 163"/>
                  <a:gd name="T20" fmla="*/ 160 w 160"/>
                  <a:gd name="T21" fmla="*/ 80 h 163"/>
                  <a:gd name="T22" fmla="*/ 158 w 160"/>
                  <a:gd name="T23" fmla="*/ 66 h 163"/>
                  <a:gd name="T24" fmla="*/ 153 w 160"/>
                  <a:gd name="T25" fmla="*/ 49 h 163"/>
                  <a:gd name="T26" fmla="*/ 146 w 160"/>
                  <a:gd name="T27" fmla="*/ 36 h 163"/>
                  <a:gd name="T28" fmla="*/ 136 w 160"/>
                  <a:gd name="T29" fmla="*/ 24 h 163"/>
                  <a:gd name="T30" fmla="*/ 124 w 160"/>
                  <a:gd name="T31" fmla="*/ 15 h 163"/>
                  <a:gd name="T32" fmla="*/ 112 w 160"/>
                  <a:gd name="T33" fmla="*/ 7 h 163"/>
                  <a:gd name="T34" fmla="*/ 95 w 160"/>
                  <a:gd name="T35" fmla="*/ 2 h 163"/>
                  <a:gd name="T36" fmla="*/ 80 w 160"/>
                  <a:gd name="T37" fmla="*/ 0 h 163"/>
                  <a:gd name="T38" fmla="*/ 80 w 160"/>
                  <a:gd name="T39" fmla="*/ 0 h 163"/>
                  <a:gd name="T40" fmla="*/ 63 w 160"/>
                  <a:gd name="T41" fmla="*/ 2 h 163"/>
                  <a:gd name="T42" fmla="*/ 49 w 160"/>
                  <a:gd name="T43" fmla="*/ 7 h 163"/>
                  <a:gd name="T44" fmla="*/ 34 w 160"/>
                  <a:gd name="T45" fmla="*/ 15 h 163"/>
                  <a:gd name="T46" fmla="*/ 22 w 160"/>
                  <a:gd name="T47" fmla="*/ 24 h 163"/>
                  <a:gd name="T48" fmla="*/ 12 w 160"/>
                  <a:gd name="T49" fmla="*/ 36 h 163"/>
                  <a:gd name="T50" fmla="*/ 5 w 160"/>
                  <a:gd name="T51" fmla="*/ 49 h 163"/>
                  <a:gd name="T52" fmla="*/ 0 w 160"/>
                  <a:gd name="T53" fmla="*/ 66 h 163"/>
                  <a:gd name="T54" fmla="*/ 0 w 160"/>
                  <a:gd name="T55" fmla="*/ 80 h 163"/>
                  <a:gd name="T56" fmla="*/ 0 w 160"/>
                  <a:gd name="T57" fmla="*/ 80 h 163"/>
                  <a:gd name="T58" fmla="*/ 0 w 160"/>
                  <a:gd name="T59" fmla="*/ 97 h 163"/>
                  <a:gd name="T60" fmla="*/ 5 w 160"/>
                  <a:gd name="T61" fmla="*/ 112 h 163"/>
                  <a:gd name="T62" fmla="*/ 12 w 160"/>
                  <a:gd name="T63" fmla="*/ 126 h 163"/>
                  <a:gd name="T64" fmla="*/ 22 w 160"/>
                  <a:gd name="T65" fmla="*/ 138 h 163"/>
                  <a:gd name="T66" fmla="*/ 34 w 160"/>
                  <a:gd name="T67" fmla="*/ 148 h 163"/>
                  <a:gd name="T68" fmla="*/ 49 w 160"/>
                  <a:gd name="T69" fmla="*/ 155 h 163"/>
                  <a:gd name="T70" fmla="*/ 63 w 160"/>
                  <a:gd name="T71" fmla="*/ 160 h 163"/>
                  <a:gd name="T72" fmla="*/ 80 w 160"/>
                  <a:gd name="T73" fmla="*/ 163 h 163"/>
                  <a:gd name="T74" fmla="*/ 80 w 160"/>
                  <a:gd name="T75"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0" h="163">
                    <a:moveTo>
                      <a:pt x="80" y="163"/>
                    </a:moveTo>
                    <a:lnTo>
                      <a:pt x="80" y="163"/>
                    </a:lnTo>
                    <a:lnTo>
                      <a:pt x="95" y="160"/>
                    </a:lnTo>
                    <a:lnTo>
                      <a:pt x="112" y="155"/>
                    </a:lnTo>
                    <a:lnTo>
                      <a:pt x="124" y="148"/>
                    </a:lnTo>
                    <a:lnTo>
                      <a:pt x="136" y="138"/>
                    </a:lnTo>
                    <a:lnTo>
                      <a:pt x="146" y="126"/>
                    </a:lnTo>
                    <a:lnTo>
                      <a:pt x="153" y="112"/>
                    </a:lnTo>
                    <a:lnTo>
                      <a:pt x="158" y="97"/>
                    </a:lnTo>
                    <a:lnTo>
                      <a:pt x="160" y="80"/>
                    </a:lnTo>
                    <a:lnTo>
                      <a:pt x="160" y="80"/>
                    </a:lnTo>
                    <a:lnTo>
                      <a:pt x="158" y="66"/>
                    </a:lnTo>
                    <a:lnTo>
                      <a:pt x="153" y="49"/>
                    </a:lnTo>
                    <a:lnTo>
                      <a:pt x="146" y="36"/>
                    </a:lnTo>
                    <a:lnTo>
                      <a:pt x="136" y="24"/>
                    </a:lnTo>
                    <a:lnTo>
                      <a:pt x="124" y="15"/>
                    </a:lnTo>
                    <a:lnTo>
                      <a:pt x="112" y="7"/>
                    </a:lnTo>
                    <a:lnTo>
                      <a:pt x="95" y="2"/>
                    </a:lnTo>
                    <a:lnTo>
                      <a:pt x="80" y="0"/>
                    </a:lnTo>
                    <a:lnTo>
                      <a:pt x="80" y="0"/>
                    </a:lnTo>
                    <a:lnTo>
                      <a:pt x="63" y="2"/>
                    </a:lnTo>
                    <a:lnTo>
                      <a:pt x="49" y="7"/>
                    </a:lnTo>
                    <a:lnTo>
                      <a:pt x="34" y="15"/>
                    </a:lnTo>
                    <a:lnTo>
                      <a:pt x="22" y="24"/>
                    </a:lnTo>
                    <a:lnTo>
                      <a:pt x="12" y="36"/>
                    </a:lnTo>
                    <a:lnTo>
                      <a:pt x="5" y="49"/>
                    </a:lnTo>
                    <a:lnTo>
                      <a:pt x="0" y="66"/>
                    </a:lnTo>
                    <a:lnTo>
                      <a:pt x="0" y="80"/>
                    </a:lnTo>
                    <a:lnTo>
                      <a:pt x="0" y="80"/>
                    </a:lnTo>
                    <a:lnTo>
                      <a:pt x="0" y="97"/>
                    </a:lnTo>
                    <a:lnTo>
                      <a:pt x="5" y="112"/>
                    </a:lnTo>
                    <a:lnTo>
                      <a:pt x="12" y="126"/>
                    </a:lnTo>
                    <a:lnTo>
                      <a:pt x="22" y="138"/>
                    </a:lnTo>
                    <a:lnTo>
                      <a:pt x="34" y="148"/>
                    </a:lnTo>
                    <a:lnTo>
                      <a:pt x="49" y="155"/>
                    </a:lnTo>
                    <a:lnTo>
                      <a:pt x="63" y="160"/>
                    </a:lnTo>
                    <a:lnTo>
                      <a:pt x="80" y="163"/>
                    </a:lnTo>
                    <a:lnTo>
                      <a:pt x="80" y="1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6"/>
              <p:cNvSpPr/>
              <p:nvPr/>
            </p:nvSpPr>
            <p:spPr bwMode="auto">
              <a:xfrm>
                <a:off x="4421673" y="2541493"/>
                <a:ext cx="785812" cy="1409700"/>
              </a:xfrm>
              <a:custGeom>
                <a:avLst/>
                <a:gdLst>
                  <a:gd name="T0" fmla="*/ 403 w 495"/>
                  <a:gd name="T1" fmla="*/ 53 h 888"/>
                  <a:gd name="T2" fmla="*/ 400 w 495"/>
                  <a:gd name="T3" fmla="*/ 41 h 888"/>
                  <a:gd name="T4" fmla="*/ 391 w 495"/>
                  <a:gd name="T5" fmla="*/ 22 h 888"/>
                  <a:gd name="T6" fmla="*/ 376 w 495"/>
                  <a:gd name="T7" fmla="*/ 10 h 888"/>
                  <a:gd name="T8" fmla="*/ 357 w 495"/>
                  <a:gd name="T9" fmla="*/ 0 h 888"/>
                  <a:gd name="T10" fmla="*/ 146 w 495"/>
                  <a:gd name="T11" fmla="*/ 0 h 888"/>
                  <a:gd name="T12" fmla="*/ 131 w 495"/>
                  <a:gd name="T13" fmla="*/ 3 h 888"/>
                  <a:gd name="T14" fmla="*/ 104 w 495"/>
                  <a:gd name="T15" fmla="*/ 17 h 888"/>
                  <a:gd name="T16" fmla="*/ 97 w 495"/>
                  <a:gd name="T17" fmla="*/ 27 h 888"/>
                  <a:gd name="T18" fmla="*/ 90 w 495"/>
                  <a:gd name="T19" fmla="*/ 39 h 888"/>
                  <a:gd name="T20" fmla="*/ 90 w 495"/>
                  <a:gd name="T21" fmla="*/ 44 h 888"/>
                  <a:gd name="T22" fmla="*/ 0 w 495"/>
                  <a:gd name="T23" fmla="*/ 328 h 888"/>
                  <a:gd name="T24" fmla="*/ 0 w 495"/>
                  <a:gd name="T25" fmla="*/ 342 h 888"/>
                  <a:gd name="T26" fmla="*/ 12 w 495"/>
                  <a:gd name="T27" fmla="*/ 366 h 888"/>
                  <a:gd name="T28" fmla="*/ 24 w 495"/>
                  <a:gd name="T29" fmla="*/ 374 h 888"/>
                  <a:gd name="T30" fmla="*/ 32 w 495"/>
                  <a:gd name="T31" fmla="*/ 374 h 888"/>
                  <a:gd name="T32" fmla="*/ 51 w 495"/>
                  <a:gd name="T33" fmla="*/ 371 h 888"/>
                  <a:gd name="T34" fmla="*/ 66 w 495"/>
                  <a:gd name="T35" fmla="*/ 357 h 888"/>
                  <a:gd name="T36" fmla="*/ 138 w 495"/>
                  <a:gd name="T37" fmla="*/ 124 h 888"/>
                  <a:gd name="T38" fmla="*/ 146 w 495"/>
                  <a:gd name="T39" fmla="*/ 124 h 888"/>
                  <a:gd name="T40" fmla="*/ 46 w 495"/>
                  <a:gd name="T41" fmla="*/ 527 h 888"/>
                  <a:gd name="T42" fmla="*/ 155 w 495"/>
                  <a:gd name="T43" fmla="*/ 847 h 888"/>
                  <a:gd name="T44" fmla="*/ 155 w 495"/>
                  <a:gd name="T45" fmla="*/ 854 h 888"/>
                  <a:gd name="T46" fmla="*/ 160 w 495"/>
                  <a:gd name="T47" fmla="*/ 869 h 888"/>
                  <a:gd name="T48" fmla="*/ 172 w 495"/>
                  <a:gd name="T49" fmla="*/ 881 h 888"/>
                  <a:gd name="T50" fmla="*/ 187 w 495"/>
                  <a:gd name="T51" fmla="*/ 886 h 888"/>
                  <a:gd name="T52" fmla="*/ 194 w 495"/>
                  <a:gd name="T53" fmla="*/ 888 h 888"/>
                  <a:gd name="T54" fmla="*/ 211 w 495"/>
                  <a:gd name="T55" fmla="*/ 883 h 888"/>
                  <a:gd name="T56" fmla="*/ 223 w 495"/>
                  <a:gd name="T57" fmla="*/ 876 h 888"/>
                  <a:gd name="T58" fmla="*/ 233 w 495"/>
                  <a:gd name="T59" fmla="*/ 861 h 888"/>
                  <a:gd name="T60" fmla="*/ 235 w 495"/>
                  <a:gd name="T61" fmla="*/ 847 h 888"/>
                  <a:gd name="T62" fmla="*/ 260 w 495"/>
                  <a:gd name="T63" fmla="*/ 527 h 888"/>
                  <a:gd name="T64" fmla="*/ 260 w 495"/>
                  <a:gd name="T65" fmla="*/ 847 h 888"/>
                  <a:gd name="T66" fmla="*/ 264 w 495"/>
                  <a:gd name="T67" fmla="*/ 861 h 888"/>
                  <a:gd name="T68" fmla="*/ 272 w 495"/>
                  <a:gd name="T69" fmla="*/ 876 h 888"/>
                  <a:gd name="T70" fmla="*/ 286 w 495"/>
                  <a:gd name="T71" fmla="*/ 883 h 888"/>
                  <a:gd name="T72" fmla="*/ 301 w 495"/>
                  <a:gd name="T73" fmla="*/ 888 h 888"/>
                  <a:gd name="T74" fmla="*/ 311 w 495"/>
                  <a:gd name="T75" fmla="*/ 886 h 888"/>
                  <a:gd name="T76" fmla="*/ 325 w 495"/>
                  <a:gd name="T77" fmla="*/ 881 h 888"/>
                  <a:gd name="T78" fmla="*/ 335 w 495"/>
                  <a:gd name="T79" fmla="*/ 869 h 888"/>
                  <a:gd name="T80" fmla="*/ 342 w 495"/>
                  <a:gd name="T81" fmla="*/ 854 h 888"/>
                  <a:gd name="T82" fmla="*/ 342 w 495"/>
                  <a:gd name="T83" fmla="*/ 527 h 888"/>
                  <a:gd name="T84" fmla="*/ 340 w 495"/>
                  <a:gd name="T85" fmla="*/ 124 h 888"/>
                  <a:gd name="T86" fmla="*/ 345 w 495"/>
                  <a:gd name="T87" fmla="*/ 124 h 888"/>
                  <a:gd name="T88" fmla="*/ 427 w 495"/>
                  <a:gd name="T89" fmla="*/ 349 h 888"/>
                  <a:gd name="T90" fmla="*/ 429 w 495"/>
                  <a:gd name="T91" fmla="*/ 357 h 888"/>
                  <a:gd name="T92" fmla="*/ 444 w 495"/>
                  <a:gd name="T93" fmla="*/ 371 h 888"/>
                  <a:gd name="T94" fmla="*/ 463 w 495"/>
                  <a:gd name="T95" fmla="*/ 374 h 888"/>
                  <a:gd name="T96" fmla="*/ 471 w 495"/>
                  <a:gd name="T97" fmla="*/ 371 h 888"/>
                  <a:gd name="T98" fmla="*/ 483 w 495"/>
                  <a:gd name="T99" fmla="*/ 364 h 888"/>
                  <a:gd name="T100" fmla="*/ 495 w 495"/>
                  <a:gd name="T101" fmla="*/ 340 h 888"/>
                  <a:gd name="T102" fmla="*/ 495 w 495"/>
                  <a:gd name="T103" fmla="*/ 328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5" h="888">
                    <a:moveTo>
                      <a:pt x="495" y="328"/>
                    </a:moveTo>
                    <a:lnTo>
                      <a:pt x="403" y="53"/>
                    </a:lnTo>
                    <a:lnTo>
                      <a:pt x="403" y="53"/>
                    </a:lnTo>
                    <a:lnTo>
                      <a:pt x="400" y="41"/>
                    </a:lnTo>
                    <a:lnTo>
                      <a:pt x="398" y="32"/>
                    </a:lnTo>
                    <a:lnTo>
                      <a:pt x="391" y="22"/>
                    </a:lnTo>
                    <a:lnTo>
                      <a:pt x="386" y="15"/>
                    </a:lnTo>
                    <a:lnTo>
                      <a:pt x="376" y="10"/>
                    </a:lnTo>
                    <a:lnTo>
                      <a:pt x="366" y="5"/>
                    </a:lnTo>
                    <a:lnTo>
                      <a:pt x="357" y="0"/>
                    </a:lnTo>
                    <a:lnTo>
                      <a:pt x="345" y="0"/>
                    </a:lnTo>
                    <a:lnTo>
                      <a:pt x="146" y="0"/>
                    </a:lnTo>
                    <a:lnTo>
                      <a:pt x="146" y="0"/>
                    </a:lnTo>
                    <a:lnTo>
                      <a:pt x="131" y="3"/>
                    </a:lnTo>
                    <a:lnTo>
                      <a:pt x="116" y="7"/>
                    </a:lnTo>
                    <a:lnTo>
                      <a:pt x="104" y="17"/>
                    </a:lnTo>
                    <a:lnTo>
                      <a:pt x="97" y="27"/>
                    </a:lnTo>
                    <a:lnTo>
                      <a:pt x="97" y="27"/>
                    </a:lnTo>
                    <a:lnTo>
                      <a:pt x="92" y="39"/>
                    </a:lnTo>
                    <a:lnTo>
                      <a:pt x="90" y="39"/>
                    </a:lnTo>
                    <a:lnTo>
                      <a:pt x="90" y="39"/>
                    </a:lnTo>
                    <a:lnTo>
                      <a:pt x="90" y="44"/>
                    </a:lnTo>
                    <a:lnTo>
                      <a:pt x="0" y="328"/>
                    </a:lnTo>
                    <a:lnTo>
                      <a:pt x="0" y="328"/>
                    </a:lnTo>
                    <a:lnTo>
                      <a:pt x="0" y="335"/>
                    </a:lnTo>
                    <a:lnTo>
                      <a:pt x="0" y="342"/>
                    </a:lnTo>
                    <a:lnTo>
                      <a:pt x="2" y="354"/>
                    </a:lnTo>
                    <a:lnTo>
                      <a:pt x="12" y="366"/>
                    </a:lnTo>
                    <a:lnTo>
                      <a:pt x="17" y="371"/>
                    </a:lnTo>
                    <a:lnTo>
                      <a:pt x="24" y="374"/>
                    </a:lnTo>
                    <a:lnTo>
                      <a:pt x="24" y="374"/>
                    </a:lnTo>
                    <a:lnTo>
                      <a:pt x="32" y="374"/>
                    </a:lnTo>
                    <a:lnTo>
                      <a:pt x="39" y="374"/>
                    </a:lnTo>
                    <a:lnTo>
                      <a:pt x="51" y="371"/>
                    </a:lnTo>
                    <a:lnTo>
                      <a:pt x="61" y="362"/>
                    </a:lnTo>
                    <a:lnTo>
                      <a:pt x="66" y="357"/>
                    </a:lnTo>
                    <a:lnTo>
                      <a:pt x="68" y="349"/>
                    </a:lnTo>
                    <a:lnTo>
                      <a:pt x="138" y="124"/>
                    </a:lnTo>
                    <a:lnTo>
                      <a:pt x="138" y="124"/>
                    </a:lnTo>
                    <a:lnTo>
                      <a:pt x="146" y="124"/>
                    </a:lnTo>
                    <a:lnTo>
                      <a:pt x="153" y="124"/>
                    </a:lnTo>
                    <a:lnTo>
                      <a:pt x="46" y="527"/>
                    </a:lnTo>
                    <a:lnTo>
                      <a:pt x="155" y="527"/>
                    </a:lnTo>
                    <a:lnTo>
                      <a:pt x="155" y="847"/>
                    </a:lnTo>
                    <a:lnTo>
                      <a:pt x="155" y="847"/>
                    </a:lnTo>
                    <a:lnTo>
                      <a:pt x="155" y="854"/>
                    </a:lnTo>
                    <a:lnTo>
                      <a:pt x="158" y="861"/>
                    </a:lnTo>
                    <a:lnTo>
                      <a:pt x="160" y="869"/>
                    </a:lnTo>
                    <a:lnTo>
                      <a:pt x="167" y="876"/>
                    </a:lnTo>
                    <a:lnTo>
                      <a:pt x="172" y="881"/>
                    </a:lnTo>
                    <a:lnTo>
                      <a:pt x="180" y="883"/>
                    </a:lnTo>
                    <a:lnTo>
                      <a:pt x="187" y="886"/>
                    </a:lnTo>
                    <a:lnTo>
                      <a:pt x="194" y="888"/>
                    </a:lnTo>
                    <a:lnTo>
                      <a:pt x="194" y="888"/>
                    </a:lnTo>
                    <a:lnTo>
                      <a:pt x="204" y="886"/>
                    </a:lnTo>
                    <a:lnTo>
                      <a:pt x="211" y="883"/>
                    </a:lnTo>
                    <a:lnTo>
                      <a:pt x="218" y="881"/>
                    </a:lnTo>
                    <a:lnTo>
                      <a:pt x="223" y="876"/>
                    </a:lnTo>
                    <a:lnTo>
                      <a:pt x="231" y="869"/>
                    </a:lnTo>
                    <a:lnTo>
                      <a:pt x="233" y="861"/>
                    </a:lnTo>
                    <a:lnTo>
                      <a:pt x="235" y="854"/>
                    </a:lnTo>
                    <a:lnTo>
                      <a:pt x="235" y="847"/>
                    </a:lnTo>
                    <a:lnTo>
                      <a:pt x="235" y="527"/>
                    </a:lnTo>
                    <a:lnTo>
                      <a:pt x="260" y="527"/>
                    </a:lnTo>
                    <a:lnTo>
                      <a:pt x="260" y="847"/>
                    </a:lnTo>
                    <a:lnTo>
                      <a:pt x="260" y="847"/>
                    </a:lnTo>
                    <a:lnTo>
                      <a:pt x="262" y="854"/>
                    </a:lnTo>
                    <a:lnTo>
                      <a:pt x="264" y="861"/>
                    </a:lnTo>
                    <a:lnTo>
                      <a:pt x="267" y="869"/>
                    </a:lnTo>
                    <a:lnTo>
                      <a:pt x="272" y="876"/>
                    </a:lnTo>
                    <a:lnTo>
                      <a:pt x="279" y="881"/>
                    </a:lnTo>
                    <a:lnTo>
                      <a:pt x="286" y="883"/>
                    </a:lnTo>
                    <a:lnTo>
                      <a:pt x="294" y="886"/>
                    </a:lnTo>
                    <a:lnTo>
                      <a:pt x="301" y="888"/>
                    </a:lnTo>
                    <a:lnTo>
                      <a:pt x="301" y="888"/>
                    </a:lnTo>
                    <a:lnTo>
                      <a:pt x="311" y="886"/>
                    </a:lnTo>
                    <a:lnTo>
                      <a:pt x="318" y="883"/>
                    </a:lnTo>
                    <a:lnTo>
                      <a:pt x="325" y="881"/>
                    </a:lnTo>
                    <a:lnTo>
                      <a:pt x="330" y="876"/>
                    </a:lnTo>
                    <a:lnTo>
                      <a:pt x="335" y="869"/>
                    </a:lnTo>
                    <a:lnTo>
                      <a:pt x="340" y="861"/>
                    </a:lnTo>
                    <a:lnTo>
                      <a:pt x="342" y="854"/>
                    </a:lnTo>
                    <a:lnTo>
                      <a:pt x="342" y="847"/>
                    </a:lnTo>
                    <a:lnTo>
                      <a:pt x="342" y="527"/>
                    </a:lnTo>
                    <a:lnTo>
                      <a:pt x="451" y="527"/>
                    </a:lnTo>
                    <a:lnTo>
                      <a:pt x="340" y="124"/>
                    </a:lnTo>
                    <a:lnTo>
                      <a:pt x="345" y="124"/>
                    </a:lnTo>
                    <a:lnTo>
                      <a:pt x="345" y="124"/>
                    </a:lnTo>
                    <a:lnTo>
                      <a:pt x="352" y="124"/>
                    </a:lnTo>
                    <a:lnTo>
                      <a:pt x="427" y="349"/>
                    </a:lnTo>
                    <a:lnTo>
                      <a:pt x="427" y="349"/>
                    </a:lnTo>
                    <a:lnTo>
                      <a:pt x="429" y="357"/>
                    </a:lnTo>
                    <a:lnTo>
                      <a:pt x="434" y="362"/>
                    </a:lnTo>
                    <a:lnTo>
                      <a:pt x="444" y="371"/>
                    </a:lnTo>
                    <a:lnTo>
                      <a:pt x="459" y="374"/>
                    </a:lnTo>
                    <a:lnTo>
                      <a:pt x="463" y="374"/>
                    </a:lnTo>
                    <a:lnTo>
                      <a:pt x="471" y="371"/>
                    </a:lnTo>
                    <a:lnTo>
                      <a:pt x="471" y="371"/>
                    </a:lnTo>
                    <a:lnTo>
                      <a:pt x="478" y="369"/>
                    </a:lnTo>
                    <a:lnTo>
                      <a:pt x="483" y="364"/>
                    </a:lnTo>
                    <a:lnTo>
                      <a:pt x="493" y="354"/>
                    </a:lnTo>
                    <a:lnTo>
                      <a:pt x="495" y="340"/>
                    </a:lnTo>
                    <a:lnTo>
                      <a:pt x="495" y="332"/>
                    </a:lnTo>
                    <a:lnTo>
                      <a:pt x="495" y="328"/>
                    </a:lnTo>
                    <a:lnTo>
                      <a:pt x="495" y="3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8" name="组合 47"/>
            <p:cNvGrpSpPr/>
            <p:nvPr/>
          </p:nvGrpSpPr>
          <p:grpSpPr>
            <a:xfrm>
              <a:off x="5578763" y="4621225"/>
              <a:ext cx="294343" cy="643391"/>
              <a:chOff x="4421673" y="2233518"/>
              <a:chExt cx="785812" cy="1717675"/>
            </a:xfrm>
            <a:solidFill>
              <a:srgbClr val="595959"/>
            </a:solidFill>
          </p:grpSpPr>
          <p:sp>
            <p:nvSpPr>
              <p:cNvPr id="81" name="Freeform 5"/>
              <p:cNvSpPr/>
              <p:nvPr/>
            </p:nvSpPr>
            <p:spPr bwMode="auto">
              <a:xfrm>
                <a:off x="4683610" y="2233518"/>
                <a:ext cx="254000" cy="258763"/>
              </a:xfrm>
              <a:custGeom>
                <a:avLst/>
                <a:gdLst>
                  <a:gd name="T0" fmla="*/ 80 w 160"/>
                  <a:gd name="T1" fmla="*/ 163 h 163"/>
                  <a:gd name="T2" fmla="*/ 80 w 160"/>
                  <a:gd name="T3" fmla="*/ 163 h 163"/>
                  <a:gd name="T4" fmla="*/ 95 w 160"/>
                  <a:gd name="T5" fmla="*/ 160 h 163"/>
                  <a:gd name="T6" fmla="*/ 112 w 160"/>
                  <a:gd name="T7" fmla="*/ 155 h 163"/>
                  <a:gd name="T8" fmla="*/ 124 w 160"/>
                  <a:gd name="T9" fmla="*/ 148 h 163"/>
                  <a:gd name="T10" fmla="*/ 136 w 160"/>
                  <a:gd name="T11" fmla="*/ 138 h 163"/>
                  <a:gd name="T12" fmla="*/ 146 w 160"/>
                  <a:gd name="T13" fmla="*/ 126 h 163"/>
                  <a:gd name="T14" fmla="*/ 153 w 160"/>
                  <a:gd name="T15" fmla="*/ 112 h 163"/>
                  <a:gd name="T16" fmla="*/ 158 w 160"/>
                  <a:gd name="T17" fmla="*/ 97 h 163"/>
                  <a:gd name="T18" fmla="*/ 160 w 160"/>
                  <a:gd name="T19" fmla="*/ 80 h 163"/>
                  <a:gd name="T20" fmla="*/ 160 w 160"/>
                  <a:gd name="T21" fmla="*/ 80 h 163"/>
                  <a:gd name="T22" fmla="*/ 158 w 160"/>
                  <a:gd name="T23" fmla="*/ 66 h 163"/>
                  <a:gd name="T24" fmla="*/ 153 w 160"/>
                  <a:gd name="T25" fmla="*/ 49 h 163"/>
                  <a:gd name="T26" fmla="*/ 146 w 160"/>
                  <a:gd name="T27" fmla="*/ 36 h 163"/>
                  <a:gd name="T28" fmla="*/ 136 w 160"/>
                  <a:gd name="T29" fmla="*/ 24 h 163"/>
                  <a:gd name="T30" fmla="*/ 124 w 160"/>
                  <a:gd name="T31" fmla="*/ 15 h 163"/>
                  <a:gd name="T32" fmla="*/ 112 w 160"/>
                  <a:gd name="T33" fmla="*/ 7 h 163"/>
                  <a:gd name="T34" fmla="*/ 95 w 160"/>
                  <a:gd name="T35" fmla="*/ 2 h 163"/>
                  <a:gd name="T36" fmla="*/ 80 w 160"/>
                  <a:gd name="T37" fmla="*/ 0 h 163"/>
                  <a:gd name="T38" fmla="*/ 80 w 160"/>
                  <a:gd name="T39" fmla="*/ 0 h 163"/>
                  <a:gd name="T40" fmla="*/ 63 w 160"/>
                  <a:gd name="T41" fmla="*/ 2 h 163"/>
                  <a:gd name="T42" fmla="*/ 49 w 160"/>
                  <a:gd name="T43" fmla="*/ 7 h 163"/>
                  <a:gd name="T44" fmla="*/ 34 w 160"/>
                  <a:gd name="T45" fmla="*/ 15 h 163"/>
                  <a:gd name="T46" fmla="*/ 22 w 160"/>
                  <a:gd name="T47" fmla="*/ 24 h 163"/>
                  <a:gd name="T48" fmla="*/ 12 w 160"/>
                  <a:gd name="T49" fmla="*/ 36 h 163"/>
                  <a:gd name="T50" fmla="*/ 5 w 160"/>
                  <a:gd name="T51" fmla="*/ 49 h 163"/>
                  <a:gd name="T52" fmla="*/ 0 w 160"/>
                  <a:gd name="T53" fmla="*/ 66 h 163"/>
                  <a:gd name="T54" fmla="*/ 0 w 160"/>
                  <a:gd name="T55" fmla="*/ 80 h 163"/>
                  <a:gd name="T56" fmla="*/ 0 w 160"/>
                  <a:gd name="T57" fmla="*/ 80 h 163"/>
                  <a:gd name="T58" fmla="*/ 0 w 160"/>
                  <a:gd name="T59" fmla="*/ 97 h 163"/>
                  <a:gd name="T60" fmla="*/ 5 w 160"/>
                  <a:gd name="T61" fmla="*/ 112 h 163"/>
                  <a:gd name="T62" fmla="*/ 12 w 160"/>
                  <a:gd name="T63" fmla="*/ 126 h 163"/>
                  <a:gd name="T64" fmla="*/ 22 w 160"/>
                  <a:gd name="T65" fmla="*/ 138 h 163"/>
                  <a:gd name="T66" fmla="*/ 34 w 160"/>
                  <a:gd name="T67" fmla="*/ 148 h 163"/>
                  <a:gd name="T68" fmla="*/ 49 w 160"/>
                  <a:gd name="T69" fmla="*/ 155 h 163"/>
                  <a:gd name="T70" fmla="*/ 63 w 160"/>
                  <a:gd name="T71" fmla="*/ 160 h 163"/>
                  <a:gd name="T72" fmla="*/ 80 w 160"/>
                  <a:gd name="T73" fmla="*/ 163 h 163"/>
                  <a:gd name="T74" fmla="*/ 80 w 160"/>
                  <a:gd name="T75"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0" h="163">
                    <a:moveTo>
                      <a:pt x="80" y="163"/>
                    </a:moveTo>
                    <a:lnTo>
                      <a:pt x="80" y="163"/>
                    </a:lnTo>
                    <a:lnTo>
                      <a:pt x="95" y="160"/>
                    </a:lnTo>
                    <a:lnTo>
                      <a:pt x="112" y="155"/>
                    </a:lnTo>
                    <a:lnTo>
                      <a:pt x="124" y="148"/>
                    </a:lnTo>
                    <a:lnTo>
                      <a:pt x="136" y="138"/>
                    </a:lnTo>
                    <a:lnTo>
                      <a:pt x="146" y="126"/>
                    </a:lnTo>
                    <a:lnTo>
                      <a:pt x="153" y="112"/>
                    </a:lnTo>
                    <a:lnTo>
                      <a:pt x="158" y="97"/>
                    </a:lnTo>
                    <a:lnTo>
                      <a:pt x="160" y="80"/>
                    </a:lnTo>
                    <a:lnTo>
                      <a:pt x="160" y="80"/>
                    </a:lnTo>
                    <a:lnTo>
                      <a:pt x="158" y="66"/>
                    </a:lnTo>
                    <a:lnTo>
                      <a:pt x="153" y="49"/>
                    </a:lnTo>
                    <a:lnTo>
                      <a:pt x="146" y="36"/>
                    </a:lnTo>
                    <a:lnTo>
                      <a:pt x="136" y="24"/>
                    </a:lnTo>
                    <a:lnTo>
                      <a:pt x="124" y="15"/>
                    </a:lnTo>
                    <a:lnTo>
                      <a:pt x="112" y="7"/>
                    </a:lnTo>
                    <a:lnTo>
                      <a:pt x="95" y="2"/>
                    </a:lnTo>
                    <a:lnTo>
                      <a:pt x="80" y="0"/>
                    </a:lnTo>
                    <a:lnTo>
                      <a:pt x="80" y="0"/>
                    </a:lnTo>
                    <a:lnTo>
                      <a:pt x="63" y="2"/>
                    </a:lnTo>
                    <a:lnTo>
                      <a:pt x="49" y="7"/>
                    </a:lnTo>
                    <a:lnTo>
                      <a:pt x="34" y="15"/>
                    </a:lnTo>
                    <a:lnTo>
                      <a:pt x="22" y="24"/>
                    </a:lnTo>
                    <a:lnTo>
                      <a:pt x="12" y="36"/>
                    </a:lnTo>
                    <a:lnTo>
                      <a:pt x="5" y="49"/>
                    </a:lnTo>
                    <a:lnTo>
                      <a:pt x="0" y="66"/>
                    </a:lnTo>
                    <a:lnTo>
                      <a:pt x="0" y="80"/>
                    </a:lnTo>
                    <a:lnTo>
                      <a:pt x="0" y="80"/>
                    </a:lnTo>
                    <a:lnTo>
                      <a:pt x="0" y="97"/>
                    </a:lnTo>
                    <a:lnTo>
                      <a:pt x="5" y="112"/>
                    </a:lnTo>
                    <a:lnTo>
                      <a:pt x="12" y="126"/>
                    </a:lnTo>
                    <a:lnTo>
                      <a:pt x="22" y="138"/>
                    </a:lnTo>
                    <a:lnTo>
                      <a:pt x="34" y="148"/>
                    </a:lnTo>
                    <a:lnTo>
                      <a:pt x="49" y="155"/>
                    </a:lnTo>
                    <a:lnTo>
                      <a:pt x="63" y="160"/>
                    </a:lnTo>
                    <a:lnTo>
                      <a:pt x="80" y="163"/>
                    </a:lnTo>
                    <a:lnTo>
                      <a:pt x="80" y="1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6"/>
              <p:cNvSpPr/>
              <p:nvPr/>
            </p:nvSpPr>
            <p:spPr bwMode="auto">
              <a:xfrm>
                <a:off x="4421673" y="2541493"/>
                <a:ext cx="785812" cy="1409700"/>
              </a:xfrm>
              <a:custGeom>
                <a:avLst/>
                <a:gdLst>
                  <a:gd name="T0" fmla="*/ 403 w 495"/>
                  <a:gd name="T1" fmla="*/ 53 h 888"/>
                  <a:gd name="T2" fmla="*/ 400 w 495"/>
                  <a:gd name="T3" fmla="*/ 41 h 888"/>
                  <a:gd name="T4" fmla="*/ 391 w 495"/>
                  <a:gd name="T5" fmla="*/ 22 h 888"/>
                  <a:gd name="T6" fmla="*/ 376 w 495"/>
                  <a:gd name="T7" fmla="*/ 10 h 888"/>
                  <a:gd name="T8" fmla="*/ 357 w 495"/>
                  <a:gd name="T9" fmla="*/ 0 h 888"/>
                  <a:gd name="T10" fmla="*/ 146 w 495"/>
                  <a:gd name="T11" fmla="*/ 0 h 888"/>
                  <a:gd name="T12" fmla="*/ 131 w 495"/>
                  <a:gd name="T13" fmla="*/ 3 h 888"/>
                  <a:gd name="T14" fmla="*/ 104 w 495"/>
                  <a:gd name="T15" fmla="*/ 17 h 888"/>
                  <a:gd name="T16" fmla="*/ 97 w 495"/>
                  <a:gd name="T17" fmla="*/ 27 h 888"/>
                  <a:gd name="T18" fmla="*/ 90 w 495"/>
                  <a:gd name="T19" fmla="*/ 39 h 888"/>
                  <a:gd name="T20" fmla="*/ 90 w 495"/>
                  <a:gd name="T21" fmla="*/ 44 h 888"/>
                  <a:gd name="T22" fmla="*/ 0 w 495"/>
                  <a:gd name="T23" fmla="*/ 328 h 888"/>
                  <a:gd name="T24" fmla="*/ 0 w 495"/>
                  <a:gd name="T25" fmla="*/ 342 h 888"/>
                  <a:gd name="T26" fmla="*/ 12 w 495"/>
                  <a:gd name="T27" fmla="*/ 366 h 888"/>
                  <a:gd name="T28" fmla="*/ 24 w 495"/>
                  <a:gd name="T29" fmla="*/ 374 h 888"/>
                  <a:gd name="T30" fmla="*/ 32 w 495"/>
                  <a:gd name="T31" fmla="*/ 374 h 888"/>
                  <a:gd name="T32" fmla="*/ 51 w 495"/>
                  <a:gd name="T33" fmla="*/ 371 h 888"/>
                  <a:gd name="T34" fmla="*/ 66 w 495"/>
                  <a:gd name="T35" fmla="*/ 357 h 888"/>
                  <a:gd name="T36" fmla="*/ 138 w 495"/>
                  <a:gd name="T37" fmla="*/ 124 h 888"/>
                  <a:gd name="T38" fmla="*/ 146 w 495"/>
                  <a:gd name="T39" fmla="*/ 124 h 888"/>
                  <a:gd name="T40" fmla="*/ 46 w 495"/>
                  <a:gd name="T41" fmla="*/ 527 h 888"/>
                  <a:gd name="T42" fmla="*/ 155 w 495"/>
                  <a:gd name="T43" fmla="*/ 847 h 888"/>
                  <a:gd name="T44" fmla="*/ 155 w 495"/>
                  <a:gd name="T45" fmla="*/ 854 h 888"/>
                  <a:gd name="T46" fmla="*/ 160 w 495"/>
                  <a:gd name="T47" fmla="*/ 869 h 888"/>
                  <a:gd name="T48" fmla="*/ 172 w 495"/>
                  <a:gd name="T49" fmla="*/ 881 h 888"/>
                  <a:gd name="T50" fmla="*/ 187 w 495"/>
                  <a:gd name="T51" fmla="*/ 886 h 888"/>
                  <a:gd name="T52" fmla="*/ 194 w 495"/>
                  <a:gd name="T53" fmla="*/ 888 h 888"/>
                  <a:gd name="T54" fmla="*/ 211 w 495"/>
                  <a:gd name="T55" fmla="*/ 883 h 888"/>
                  <a:gd name="T56" fmla="*/ 223 w 495"/>
                  <a:gd name="T57" fmla="*/ 876 h 888"/>
                  <a:gd name="T58" fmla="*/ 233 w 495"/>
                  <a:gd name="T59" fmla="*/ 861 h 888"/>
                  <a:gd name="T60" fmla="*/ 235 w 495"/>
                  <a:gd name="T61" fmla="*/ 847 h 888"/>
                  <a:gd name="T62" fmla="*/ 260 w 495"/>
                  <a:gd name="T63" fmla="*/ 527 h 888"/>
                  <a:gd name="T64" fmla="*/ 260 w 495"/>
                  <a:gd name="T65" fmla="*/ 847 h 888"/>
                  <a:gd name="T66" fmla="*/ 264 w 495"/>
                  <a:gd name="T67" fmla="*/ 861 h 888"/>
                  <a:gd name="T68" fmla="*/ 272 w 495"/>
                  <a:gd name="T69" fmla="*/ 876 h 888"/>
                  <a:gd name="T70" fmla="*/ 286 w 495"/>
                  <a:gd name="T71" fmla="*/ 883 h 888"/>
                  <a:gd name="T72" fmla="*/ 301 w 495"/>
                  <a:gd name="T73" fmla="*/ 888 h 888"/>
                  <a:gd name="T74" fmla="*/ 311 w 495"/>
                  <a:gd name="T75" fmla="*/ 886 h 888"/>
                  <a:gd name="T76" fmla="*/ 325 w 495"/>
                  <a:gd name="T77" fmla="*/ 881 h 888"/>
                  <a:gd name="T78" fmla="*/ 335 w 495"/>
                  <a:gd name="T79" fmla="*/ 869 h 888"/>
                  <a:gd name="T80" fmla="*/ 342 w 495"/>
                  <a:gd name="T81" fmla="*/ 854 h 888"/>
                  <a:gd name="T82" fmla="*/ 342 w 495"/>
                  <a:gd name="T83" fmla="*/ 527 h 888"/>
                  <a:gd name="T84" fmla="*/ 340 w 495"/>
                  <a:gd name="T85" fmla="*/ 124 h 888"/>
                  <a:gd name="T86" fmla="*/ 345 w 495"/>
                  <a:gd name="T87" fmla="*/ 124 h 888"/>
                  <a:gd name="T88" fmla="*/ 427 w 495"/>
                  <a:gd name="T89" fmla="*/ 349 h 888"/>
                  <a:gd name="T90" fmla="*/ 429 w 495"/>
                  <a:gd name="T91" fmla="*/ 357 h 888"/>
                  <a:gd name="T92" fmla="*/ 444 w 495"/>
                  <a:gd name="T93" fmla="*/ 371 h 888"/>
                  <a:gd name="T94" fmla="*/ 463 w 495"/>
                  <a:gd name="T95" fmla="*/ 374 h 888"/>
                  <a:gd name="T96" fmla="*/ 471 w 495"/>
                  <a:gd name="T97" fmla="*/ 371 h 888"/>
                  <a:gd name="T98" fmla="*/ 483 w 495"/>
                  <a:gd name="T99" fmla="*/ 364 h 888"/>
                  <a:gd name="T100" fmla="*/ 495 w 495"/>
                  <a:gd name="T101" fmla="*/ 340 h 888"/>
                  <a:gd name="T102" fmla="*/ 495 w 495"/>
                  <a:gd name="T103" fmla="*/ 328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5" h="888">
                    <a:moveTo>
                      <a:pt x="495" y="328"/>
                    </a:moveTo>
                    <a:lnTo>
                      <a:pt x="403" y="53"/>
                    </a:lnTo>
                    <a:lnTo>
                      <a:pt x="403" y="53"/>
                    </a:lnTo>
                    <a:lnTo>
                      <a:pt x="400" y="41"/>
                    </a:lnTo>
                    <a:lnTo>
                      <a:pt x="398" y="32"/>
                    </a:lnTo>
                    <a:lnTo>
                      <a:pt x="391" y="22"/>
                    </a:lnTo>
                    <a:lnTo>
                      <a:pt x="386" y="15"/>
                    </a:lnTo>
                    <a:lnTo>
                      <a:pt x="376" y="10"/>
                    </a:lnTo>
                    <a:lnTo>
                      <a:pt x="366" y="5"/>
                    </a:lnTo>
                    <a:lnTo>
                      <a:pt x="357" y="0"/>
                    </a:lnTo>
                    <a:lnTo>
                      <a:pt x="345" y="0"/>
                    </a:lnTo>
                    <a:lnTo>
                      <a:pt x="146" y="0"/>
                    </a:lnTo>
                    <a:lnTo>
                      <a:pt x="146" y="0"/>
                    </a:lnTo>
                    <a:lnTo>
                      <a:pt x="131" y="3"/>
                    </a:lnTo>
                    <a:lnTo>
                      <a:pt x="116" y="7"/>
                    </a:lnTo>
                    <a:lnTo>
                      <a:pt x="104" y="17"/>
                    </a:lnTo>
                    <a:lnTo>
                      <a:pt x="97" y="27"/>
                    </a:lnTo>
                    <a:lnTo>
                      <a:pt x="97" y="27"/>
                    </a:lnTo>
                    <a:lnTo>
                      <a:pt x="92" y="39"/>
                    </a:lnTo>
                    <a:lnTo>
                      <a:pt x="90" y="39"/>
                    </a:lnTo>
                    <a:lnTo>
                      <a:pt x="90" y="39"/>
                    </a:lnTo>
                    <a:lnTo>
                      <a:pt x="90" y="44"/>
                    </a:lnTo>
                    <a:lnTo>
                      <a:pt x="0" y="328"/>
                    </a:lnTo>
                    <a:lnTo>
                      <a:pt x="0" y="328"/>
                    </a:lnTo>
                    <a:lnTo>
                      <a:pt x="0" y="335"/>
                    </a:lnTo>
                    <a:lnTo>
                      <a:pt x="0" y="342"/>
                    </a:lnTo>
                    <a:lnTo>
                      <a:pt x="2" y="354"/>
                    </a:lnTo>
                    <a:lnTo>
                      <a:pt x="12" y="366"/>
                    </a:lnTo>
                    <a:lnTo>
                      <a:pt x="17" y="371"/>
                    </a:lnTo>
                    <a:lnTo>
                      <a:pt x="24" y="374"/>
                    </a:lnTo>
                    <a:lnTo>
                      <a:pt x="24" y="374"/>
                    </a:lnTo>
                    <a:lnTo>
                      <a:pt x="32" y="374"/>
                    </a:lnTo>
                    <a:lnTo>
                      <a:pt x="39" y="374"/>
                    </a:lnTo>
                    <a:lnTo>
                      <a:pt x="51" y="371"/>
                    </a:lnTo>
                    <a:lnTo>
                      <a:pt x="61" y="362"/>
                    </a:lnTo>
                    <a:lnTo>
                      <a:pt x="66" y="357"/>
                    </a:lnTo>
                    <a:lnTo>
                      <a:pt x="68" y="349"/>
                    </a:lnTo>
                    <a:lnTo>
                      <a:pt x="138" y="124"/>
                    </a:lnTo>
                    <a:lnTo>
                      <a:pt x="138" y="124"/>
                    </a:lnTo>
                    <a:lnTo>
                      <a:pt x="146" y="124"/>
                    </a:lnTo>
                    <a:lnTo>
                      <a:pt x="153" y="124"/>
                    </a:lnTo>
                    <a:lnTo>
                      <a:pt x="46" y="527"/>
                    </a:lnTo>
                    <a:lnTo>
                      <a:pt x="155" y="527"/>
                    </a:lnTo>
                    <a:lnTo>
                      <a:pt x="155" y="847"/>
                    </a:lnTo>
                    <a:lnTo>
                      <a:pt x="155" y="847"/>
                    </a:lnTo>
                    <a:lnTo>
                      <a:pt x="155" y="854"/>
                    </a:lnTo>
                    <a:lnTo>
                      <a:pt x="158" y="861"/>
                    </a:lnTo>
                    <a:lnTo>
                      <a:pt x="160" y="869"/>
                    </a:lnTo>
                    <a:lnTo>
                      <a:pt x="167" y="876"/>
                    </a:lnTo>
                    <a:lnTo>
                      <a:pt x="172" y="881"/>
                    </a:lnTo>
                    <a:lnTo>
                      <a:pt x="180" y="883"/>
                    </a:lnTo>
                    <a:lnTo>
                      <a:pt x="187" y="886"/>
                    </a:lnTo>
                    <a:lnTo>
                      <a:pt x="194" y="888"/>
                    </a:lnTo>
                    <a:lnTo>
                      <a:pt x="194" y="888"/>
                    </a:lnTo>
                    <a:lnTo>
                      <a:pt x="204" y="886"/>
                    </a:lnTo>
                    <a:lnTo>
                      <a:pt x="211" y="883"/>
                    </a:lnTo>
                    <a:lnTo>
                      <a:pt x="218" y="881"/>
                    </a:lnTo>
                    <a:lnTo>
                      <a:pt x="223" y="876"/>
                    </a:lnTo>
                    <a:lnTo>
                      <a:pt x="231" y="869"/>
                    </a:lnTo>
                    <a:lnTo>
                      <a:pt x="233" y="861"/>
                    </a:lnTo>
                    <a:lnTo>
                      <a:pt x="235" y="854"/>
                    </a:lnTo>
                    <a:lnTo>
                      <a:pt x="235" y="847"/>
                    </a:lnTo>
                    <a:lnTo>
                      <a:pt x="235" y="527"/>
                    </a:lnTo>
                    <a:lnTo>
                      <a:pt x="260" y="527"/>
                    </a:lnTo>
                    <a:lnTo>
                      <a:pt x="260" y="847"/>
                    </a:lnTo>
                    <a:lnTo>
                      <a:pt x="260" y="847"/>
                    </a:lnTo>
                    <a:lnTo>
                      <a:pt x="262" y="854"/>
                    </a:lnTo>
                    <a:lnTo>
                      <a:pt x="264" y="861"/>
                    </a:lnTo>
                    <a:lnTo>
                      <a:pt x="267" y="869"/>
                    </a:lnTo>
                    <a:lnTo>
                      <a:pt x="272" y="876"/>
                    </a:lnTo>
                    <a:lnTo>
                      <a:pt x="279" y="881"/>
                    </a:lnTo>
                    <a:lnTo>
                      <a:pt x="286" y="883"/>
                    </a:lnTo>
                    <a:lnTo>
                      <a:pt x="294" y="886"/>
                    </a:lnTo>
                    <a:lnTo>
                      <a:pt x="301" y="888"/>
                    </a:lnTo>
                    <a:lnTo>
                      <a:pt x="301" y="888"/>
                    </a:lnTo>
                    <a:lnTo>
                      <a:pt x="311" y="886"/>
                    </a:lnTo>
                    <a:lnTo>
                      <a:pt x="318" y="883"/>
                    </a:lnTo>
                    <a:lnTo>
                      <a:pt x="325" y="881"/>
                    </a:lnTo>
                    <a:lnTo>
                      <a:pt x="330" y="876"/>
                    </a:lnTo>
                    <a:lnTo>
                      <a:pt x="335" y="869"/>
                    </a:lnTo>
                    <a:lnTo>
                      <a:pt x="340" y="861"/>
                    </a:lnTo>
                    <a:lnTo>
                      <a:pt x="342" y="854"/>
                    </a:lnTo>
                    <a:lnTo>
                      <a:pt x="342" y="847"/>
                    </a:lnTo>
                    <a:lnTo>
                      <a:pt x="342" y="527"/>
                    </a:lnTo>
                    <a:lnTo>
                      <a:pt x="451" y="527"/>
                    </a:lnTo>
                    <a:lnTo>
                      <a:pt x="340" y="124"/>
                    </a:lnTo>
                    <a:lnTo>
                      <a:pt x="345" y="124"/>
                    </a:lnTo>
                    <a:lnTo>
                      <a:pt x="345" y="124"/>
                    </a:lnTo>
                    <a:lnTo>
                      <a:pt x="352" y="124"/>
                    </a:lnTo>
                    <a:lnTo>
                      <a:pt x="427" y="349"/>
                    </a:lnTo>
                    <a:lnTo>
                      <a:pt x="427" y="349"/>
                    </a:lnTo>
                    <a:lnTo>
                      <a:pt x="429" y="357"/>
                    </a:lnTo>
                    <a:lnTo>
                      <a:pt x="434" y="362"/>
                    </a:lnTo>
                    <a:lnTo>
                      <a:pt x="444" y="371"/>
                    </a:lnTo>
                    <a:lnTo>
                      <a:pt x="459" y="374"/>
                    </a:lnTo>
                    <a:lnTo>
                      <a:pt x="463" y="374"/>
                    </a:lnTo>
                    <a:lnTo>
                      <a:pt x="471" y="371"/>
                    </a:lnTo>
                    <a:lnTo>
                      <a:pt x="471" y="371"/>
                    </a:lnTo>
                    <a:lnTo>
                      <a:pt x="478" y="369"/>
                    </a:lnTo>
                    <a:lnTo>
                      <a:pt x="483" y="364"/>
                    </a:lnTo>
                    <a:lnTo>
                      <a:pt x="493" y="354"/>
                    </a:lnTo>
                    <a:lnTo>
                      <a:pt x="495" y="340"/>
                    </a:lnTo>
                    <a:lnTo>
                      <a:pt x="495" y="332"/>
                    </a:lnTo>
                    <a:lnTo>
                      <a:pt x="495" y="328"/>
                    </a:lnTo>
                    <a:lnTo>
                      <a:pt x="495" y="3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9" name="组合 48"/>
            <p:cNvGrpSpPr/>
            <p:nvPr/>
          </p:nvGrpSpPr>
          <p:grpSpPr>
            <a:xfrm>
              <a:off x="5303177" y="4621225"/>
              <a:ext cx="294343" cy="643391"/>
              <a:chOff x="4421673" y="2233518"/>
              <a:chExt cx="785812" cy="1717675"/>
            </a:xfrm>
            <a:solidFill>
              <a:srgbClr val="595959"/>
            </a:solidFill>
          </p:grpSpPr>
          <p:sp>
            <p:nvSpPr>
              <p:cNvPr id="79" name="Freeform 5"/>
              <p:cNvSpPr/>
              <p:nvPr/>
            </p:nvSpPr>
            <p:spPr bwMode="auto">
              <a:xfrm>
                <a:off x="4683610" y="2233518"/>
                <a:ext cx="254000" cy="258763"/>
              </a:xfrm>
              <a:custGeom>
                <a:avLst/>
                <a:gdLst>
                  <a:gd name="T0" fmla="*/ 80 w 160"/>
                  <a:gd name="T1" fmla="*/ 163 h 163"/>
                  <a:gd name="T2" fmla="*/ 80 w 160"/>
                  <a:gd name="T3" fmla="*/ 163 h 163"/>
                  <a:gd name="T4" fmla="*/ 95 w 160"/>
                  <a:gd name="T5" fmla="*/ 160 h 163"/>
                  <a:gd name="T6" fmla="*/ 112 w 160"/>
                  <a:gd name="T7" fmla="*/ 155 h 163"/>
                  <a:gd name="T8" fmla="*/ 124 w 160"/>
                  <a:gd name="T9" fmla="*/ 148 h 163"/>
                  <a:gd name="T10" fmla="*/ 136 w 160"/>
                  <a:gd name="T11" fmla="*/ 138 h 163"/>
                  <a:gd name="T12" fmla="*/ 146 w 160"/>
                  <a:gd name="T13" fmla="*/ 126 h 163"/>
                  <a:gd name="T14" fmla="*/ 153 w 160"/>
                  <a:gd name="T15" fmla="*/ 112 h 163"/>
                  <a:gd name="T16" fmla="*/ 158 w 160"/>
                  <a:gd name="T17" fmla="*/ 97 h 163"/>
                  <a:gd name="T18" fmla="*/ 160 w 160"/>
                  <a:gd name="T19" fmla="*/ 80 h 163"/>
                  <a:gd name="T20" fmla="*/ 160 w 160"/>
                  <a:gd name="T21" fmla="*/ 80 h 163"/>
                  <a:gd name="T22" fmla="*/ 158 w 160"/>
                  <a:gd name="T23" fmla="*/ 66 h 163"/>
                  <a:gd name="T24" fmla="*/ 153 w 160"/>
                  <a:gd name="T25" fmla="*/ 49 h 163"/>
                  <a:gd name="T26" fmla="*/ 146 w 160"/>
                  <a:gd name="T27" fmla="*/ 36 h 163"/>
                  <a:gd name="T28" fmla="*/ 136 w 160"/>
                  <a:gd name="T29" fmla="*/ 24 h 163"/>
                  <a:gd name="T30" fmla="*/ 124 w 160"/>
                  <a:gd name="T31" fmla="*/ 15 h 163"/>
                  <a:gd name="T32" fmla="*/ 112 w 160"/>
                  <a:gd name="T33" fmla="*/ 7 h 163"/>
                  <a:gd name="T34" fmla="*/ 95 w 160"/>
                  <a:gd name="T35" fmla="*/ 2 h 163"/>
                  <a:gd name="T36" fmla="*/ 80 w 160"/>
                  <a:gd name="T37" fmla="*/ 0 h 163"/>
                  <a:gd name="T38" fmla="*/ 80 w 160"/>
                  <a:gd name="T39" fmla="*/ 0 h 163"/>
                  <a:gd name="T40" fmla="*/ 63 w 160"/>
                  <a:gd name="T41" fmla="*/ 2 h 163"/>
                  <a:gd name="T42" fmla="*/ 49 w 160"/>
                  <a:gd name="T43" fmla="*/ 7 h 163"/>
                  <a:gd name="T44" fmla="*/ 34 w 160"/>
                  <a:gd name="T45" fmla="*/ 15 h 163"/>
                  <a:gd name="T46" fmla="*/ 22 w 160"/>
                  <a:gd name="T47" fmla="*/ 24 h 163"/>
                  <a:gd name="T48" fmla="*/ 12 w 160"/>
                  <a:gd name="T49" fmla="*/ 36 h 163"/>
                  <a:gd name="T50" fmla="*/ 5 w 160"/>
                  <a:gd name="T51" fmla="*/ 49 h 163"/>
                  <a:gd name="T52" fmla="*/ 0 w 160"/>
                  <a:gd name="T53" fmla="*/ 66 h 163"/>
                  <a:gd name="T54" fmla="*/ 0 w 160"/>
                  <a:gd name="T55" fmla="*/ 80 h 163"/>
                  <a:gd name="T56" fmla="*/ 0 w 160"/>
                  <a:gd name="T57" fmla="*/ 80 h 163"/>
                  <a:gd name="T58" fmla="*/ 0 w 160"/>
                  <a:gd name="T59" fmla="*/ 97 h 163"/>
                  <a:gd name="T60" fmla="*/ 5 w 160"/>
                  <a:gd name="T61" fmla="*/ 112 h 163"/>
                  <a:gd name="T62" fmla="*/ 12 w 160"/>
                  <a:gd name="T63" fmla="*/ 126 h 163"/>
                  <a:gd name="T64" fmla="*/ 22 w 160"/>
                  <a:gd name="T65" fmla="*/ 138 h 163"/>
                  <a:gd name="T66" fmla="*/ 34 w 160"/>
                  <a:gd name="T67" fmla="*/ 148 h 163"/>
                  <a:gd name="T68" fmla="*/ 49 w 160"/>
                  <a:gd name="T69" fmla="*/ 155 h 163"/>
                  <a:gd name="T70" fmla="*/ 63 w 160"/>
                  <a:gd name="T71" fmla="*/ 160 h 163"/>
                  <a:gd name="T72" fmla="*/ 80 w 160"/>
                  <a:gd name="T73" fmla="*/ 163 h 163"/>
                  <a:gd name="T74" fmla="*/ 80 w 160"/>
                  <a:gd name="T75"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0" h="163">
                    <a:moveTo>
                      <a:pt x="80" y="163"/>
                    </a:moveTo>
                    <a:lnTo>
                      <a:pt x="80" y="163"/>
                    </a:lnTo>
                    <a:lnTo>
                      <a:pt x="95" y="160"/>
                    </a:lnTo>
                    <a:lnTo>
                      <a:pt x="112" y="155"/>
                    </a:lnTo>
                    <a:lnTo>
                      <a:pt x="124" y="148"/>
                    </a:lnTo>
                    <a:lnTo>
                      <a:pt x="136" y="138"/>
                    </a:lnTo>
                    <a:lnTo>
                      <a:pt x="146" y="126"/>
                    </a:lnTo>
                    <a:lnTo>
                      <a:pt x="153" y="112"/>
                    </a:lnTo>
                    <a:lnTo>
                      <a:pt x="158" y="97"/>
                    </a:lnTo>
                    <a:lnTo>
                      <a:pt x="160" y="80"/>
                    </a:lnTo>
                    <a:lnTo>
                      <a:pt x="160" y="80"/>
                    </a:lnTo>
                    <a:lnTo>
                      <a:pt x="158" y="66"/>
                    </a:lnTo>
                    <a:lnTo>
                      <a:pt x="153" y="49"/>
                    </a:lnTo>
                    <a:lnTo>
                      <a:pt x="146" y="36"/>
                    </a:lnTo>
                    <a:lnTo>
                      <a:pt x="136" y="24"/>
                    </a:lnTo>
                    <a:lnTo>
                      <a:pt x="124" y="15"/>
                    </a:lnTo>
                    <a:lnTo>
                      <a:pt x="112" y="7"/>
                    </a:lnTo>
                    <a:lnTo>
                      <a:pt x="95" y="2"/>
                    </a:lnTo>
                    <a:lnTo>
                      <a:pt x="80" y="0"/>
                    </a:lnTo>
                    <a:lnTo>
                      <a:pt x="80" y="0"/>
                    </a:lnTo>
                    <a:lnTo>
                      <a:pt x="63" y="2"/>
                    </a:lnTo>
                    <a:lnTo>
                      <a:pt x="49" y="7"/>
                    </a:lnTo>
                    <a:lnTo>
                      <a:pt x="34" y="15"/>
                    </a:lnTo>
                    <a:lnTo>
                      <a:pt x="22" y="24"/>
                    </a:lnTo>
                    <a:lnTo>
                      <a:pt x="12" y="36"/>
                    </a:lnTo>
                    <a:lnTo>
                      <a:pt x="5" y="49"/>
                    </a:lnTo>
                    <a:lnTo>
                      <a:pt x="0" y="66"/>
                    </a:lnTo>
                    <a:lnTo>
                      <a:pt x="0" y="80"/>
                    </a:lnTo>
                    <a:lnTo>
                      <a:pt x="0" y="80"/>
                    </a:lnTo>
                    <a:lnTo>
                      <a:pt x="0" y="97"/>
                    </a:lnTo>
                    <a:lnTo>
                      <a:pt x="5" y="112"/>
                    </a:lnTo>
                    <a:lnTo>
                      <a:pt x="12" y="126"/>
                    </a:lnTo>
                    <a:lnTo>
                      <a:pt x="22" y="138"/>
                    </a:lnTo>
                    <a:lnTo>
                      <a:pt x="34" y="148"/>
                    </a:lnTo>
                    <a:lnTo>
                      <a:pt x="49" y="155"/>
                    </a:lnTo>
                    <a:lnTo>
                      <a:pt x="63" y="160"/>
                    </a:lnTo>
                    <a:lnTo>
                      <a:pt x="80" y="163"/>
                    </a:lnTo>
                    <a:lnTo>
                      <a:pt x="80" y="1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6"/>
              <p:cNvSpPr/>
              <p:nvPr/>
            </p:nvSpPr>
            <p:spPr bwMode="auto">
              <a:xfrm>
                <a:off x="4421673" y="2541493"/>
                <a:ext cx="785812" cy="1409700"/>
              </a:xfrm>
              <a:custGeom>
                <a:avLst/>
                <a:gdLst>
                  <a:gd name="T0" fmla="*/ 403 w 495"/>
                  <a:gd name="T1" fmla="*/ 53 h 888"/>
                  <a:gd name="T2" fmla="*/ 400 w 495"/>
                  <a:gd name="T3" fmla="*/ 41 h 888"/>
                  <a:gd name="T4" fmla="*/ 391 w 495"/>
                  <a:gd name="T5" fmla="*/ 22 h 888"/>
                  <a:gd name="T6" fmla="*/ 376 w 495"/>
                  <a:gd name="T7" fmla="*/ 10 h 888"/>
                  <a:gd name="T8" fmla="*/ 357 w 495"/>
                  <a:gd name="T9" fmla="*/ 0 h 888"/>
                  <a:gd name="T10" fmla="*/ 146 w 495"/>
                  <a:gd name="T11" fmla="*/ 0 h 888"/>
                  <a:gd name="T12" fmla="*/ 131 w 495"/>
                  <a:gd name="T13" fmla="*/ 3 h 888"/>
                  <a:gd name="T14" fmla="*/ 104 w 495"/>
                  <a:gd name="T15" fmla="*/ 17 h 888"/>
                  <a:gd name="T16" fmla="*/ 97 w 495"/>
                  <a:gd name="T17" fmla="*/ 27 h 888"/>
                  <a:gd name="T18" fmla="*/ 90 w 495"/>
                  <a:gd name="T19" fmla="*/ 39 h 888"/>
                  <a:gd name="T20" fmla="*/ 90 w 495"/>
                  <a:gd name="T21" fmla="*/ 44 h 888"/>
                  <a:gd name="T22" fmla="*/ 0 w 495"/>
                  <a:gd name="T23" fmla="*/ 328 h 888"/>
                  <a:gd name="T24" fmla="*/ 0 w 495"/>
                  <a:gd name="T25" fmla="*/ 342 h 888"/>
                  <a:gd name="T26" fmla="*/ 12 w 495"/>
                  <a:gd name="T27" fmla="*/ 366 h 888"/>
                  <a:gd name="T28" fmla="*/ 24 w 495"/>
                  <a:gd name="T29" fmla="*/ 374 h 888"/>
                  <a:gd name="T30" fmla="*/ 32 w 495"/>
                  <a:gd name="T31" fmla="*/ 374 h 888"/>
                  <a:gd name="T32" fmla="*/ 51 w 495"/>
                  <a:gd name="T33" fmla="*/ 371 h 888"/>
                  <a:gd name="T34" fmla="*/ 66 w 495"/>
                  <a:gd name="T35" fmla="*/ 357 h 888"/>
                  <a:gd name="T36" fmla="*/ 138 w 495"/>
                  <a:gd name="T37" fmla="*/ 124 h 888"/>
                  <a:gd name="T38" fmla="*/ 146 w 495"/>
                  <a:gd name="T39" fmla="*/ 124 h 888"/>
                  <a:gd name="T40" fmla="*/ 46 w 495"/>
                  <a:gd name="T41" fmla="*/ 527 h 888"/>
                  <a:gd name="T42" fmla="*/ 155 w 495"/>
                  <a:gd name="T43" fmla="*/ 847 h 888"/>
                  <a:gd name="T44" fmla="*/ 155 w 495"/>
                  <a:gd name="T45" fmla="*/ 854 h 888"/>
                  <a:gd name="T46" fmla="*/ 160 w 495"/>
                  <a:gd name="T47" fmla="*/ 869 h 888"/>
                  <a:gd name="T48" fmla="*/ 172 w 495"/>
                  <a:gd name="T49" fmla="*/ 881 h 888"/>
                  <a:gd name="T50" fmla="*/ 187 w 495"/>
                  <a:gd name="T51" fmla="*/ 886 h 888"/>
                  <a:gd name="T52" fmla="*/ 194 w 495"/>
                  <a:gd name="T53" fmla="*/ 888 h 888"/>
                  <a:gd name="T54" fmla="*/ 211 w 495"/>
                  <a:gd name="T55" fmla="*/ 883 h 888"/>
                  <a:gd name="T56" fmla="*/ 223 w 495"/>
                  <a:gd name="T57" fmla="*/ 876 h 888"/>
                  <a:gd name="T58" fmla="*/ 233 w 495"/>
                  <a:gd name="T59" fmla="*/ 861 h 888"/>
                  <a:gd name="T60" fmla="*/ 235 w 495"/>
                  <a:gd name="T61" fmla="*/ 847 h 888"/>
                  <a:gd name="T62" fmla="*/ 260 w 495"/>
                  <a:gd name="T63" fmla="*/ 527 h 888"/>
                  <a:gd name="T64" fmla="*/ 260 w 495"/>
                  <a:gd name="T65" fmla="*/ 847 h 888"/>
                  <a:gd name="T66" fmla="*/ 264 w 495"/>
                  <a:gd name="T67" fmla="*/ 861 h 888"/>
                  <a:gd name="T68" fmla="*/ 272 w 495"/>
                  <a:gd name="T69" fmla="*/ 876 h 888"/>
                  <a:gd name="T70" fmla="*/ 286 w 495"/>
                  <a:gd name="T71" fmla="*/ 883 h 888"/>
                  <a:gd name="T72" fmla="*/ 301 w 495"/>
                  <a:gd name="T73" fmla="*/ 888 h 888"/>
                  <a:gd name="T74" fmla="*/ 311 w 495"/>
                  <a:gd name="T75" fmla="*/ 886 h 888"/>
                  <a:gd name="T76" fmla="*/ 325 w 495"/>
                  <a:gd name="T77" fmla="*/ 881 h 888"/>
                  <a:gd name="T78" fmla="*/ 335 w 495"/>
                  <a:gd name="T79" fmla="*/ 869 h 888"/>
                  <a:gd name="T80" fmla="*/ 342 w 495"/>
                  <a:gd name="T81" fmla="*/ 854 h 888"/>
                  <a:gd name="T82" fmla="*/ 342 w 495"/>
                  <a:gd name="T83" fmla="*/ 527 h 888"/>
                  <a:gd name="T84" fmla="*/ 340 w 495"/>
                  <a:gd name="T85" fmla="*/ 124 h 888"/>
                  <a:gd name="T86" fmla="*/ 345 w 495"/>
                  <a:gd name="T87" fmla="*/ 124 h 888"/>
                  <a:gd name="T88" fmla="*/ 427 w 495"/>
                  <a:gd name="T89" fmla="*/ 349 h 888"/>
                  <a:gd name="T90" fmla="*/ 429 w 495"/>
                  <a:gd name="T91" fmla="*/ 357 h 888"/>
                  <a:gd name="T92" fmla="*/ 444 w 495"/>
                  <a:gd name="T93" fmla="*/ 371 h 888"/>
                  <a:gd name="T94" fmla="*/ 463 w 495"/>
                  <a:gd name="T95" fmla="*/ 374 h 888"/>
                  <a:gd name="T96" fmla="*/ 471 w 495"/>
                  <a:gd name="T97" fmla="*/ 371 h 888"/>
                  <a:gd name="T98" fmla="*/ 483 w 495"/>
                  <a:gd name="T99" fmla="*/ 364 h 888"/>
                  <a:gd name="T100" fmla="*/ 495 w 495"/>
                  <a:gd name="T101" fmla="*/ 340 h 888"/>
                  <a:gd name="T102" fmla="*/ 495 w 495"/>
                  <a:gd name="T103" fmla="*/ 328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5" h="888">
                    <a:moveTo>
                      <a:pt x="495" y="328"/>
                    </a:moveTo>
                    <a:lnTo>
                      <a:pt x="403" y="53"/>
                    </a:lnTo>
                    <a:lnTo>
                      <a:pt x="403" y="53"/>
                    </a:lnTo>
                    <a:lnTo>
                      <a:pt x="400" y="41"/>
                    </a:lnTo>
                    <a:lnTo>
                      <a:pt x="398" y="32"/>
                    </a:lnTo>
                    <a:lnTo>
                      <a:pt x="391" y="22"/>
                    </a:lnTo>
                    <a:lnTo>
                      <a:pt x="386" y="15"/>
                    </a:lnTo>
                    <a:lnTo>
                      <a:pt x="376" y="10"/>
                    </a:lnTo>
                    <a:lnTo>
                      <a:pt x="366" y="5"/>
                    </a:lnTo>
                    <a:lnTo>
                      <a:pt x="357" y="0"/>
                    </a:lnTo>
                    <a:lnTo>
                      <a:pt x="345" y="0"/>
                    </a:lnTo>
                    <a:lnTo>
                      <a:pt x="146" y="0"/>
                    </a:lnTo>
                    <a:lnTo>
                      <a:pt x="146" y="0"/>
                    </a:lnTo>
                    <a:lnTo>
                      <a:pt x="131" y="3"/>
                    </a:lnTo>
                    <a:lnTo>
                      <a:pt x="116" y="7"/>
                    </a:lnTo>
                    <a:lnTo>
                      <a:pt x="104" y="17"/>
                    </a:lnTo>
                    <a:lnTo>
                      <a:pt x="97" y="27"/>
                    </a:lnTo>
                    <a:lnTo>
                      <a:pt x="97" y="27"/>
                    </a:lnTo>
                    <a:lnTo>
                      <a:pt x="92" y="39"/>
                    </a:lnTo>
                    <a:lnTo>
                      <a:pt x="90" y="39"/>
                    </a:lnTo>
                    <a:lnTo>
                      <a:pt x="90" y="39"/>
                    </a:lnTo>
                    <a:lnTo>
                      <a:pt x="90" y="44"/>
                    </a:lnTo>
                    <a:lnTo>
                      <a:pt x="0" y="328"/>
                    </a:lnTo>
                    <a:lnTo>
                      <a:pt x="0" y="328"/>
                    </a:lnTo>
                    <a:lnTo>
                      <a:pt x="0" y="335"/>
                    </a:lnTo>
                    <a:lnTo>
                      <a:pt x="0" y="342"/>
                    </a:lnTo>
                    <a:lnTo>
                      <a:pt x="2" y="354"/>
                    </a:lnTo>
                    <a:lnTo>
                      <a:pt x="12" y="366"/>
                    </a:lnTo>
                    <a:lnTo>
                      <a:pt x="17" y="371"/>
                    </a:lnTo>
                    <a:lnTo>
                      <a:pt x="24" y="374"/>
                    </a:lnTo>
                    <a:lnTo>
                      <a:pt x="24" y="374"/>
                    </a:lnTo>
                    <a:lnTo>
                      <a:pt x="32" y="374"/>
                    </a:lnTo>
                    <a:lnTo>
                      <a:pt x="39" y="374"/>
                    </a:lnTo>
                    <a:lnTo>
                      <a:pt x="51" y="371"/>
                    </a:lnTo>
                    <a:lnTo>
                      <a:pt x="61" y="362"/>
                    </a:lnTo>
                    <a:lnTo>
                      <a:pt x="66" y="357"/>
                    </a:lnTo>
                    <a:lnTo>
                      <a:pt x="68" y="349"/>
                    </a:lnTo>
                    <a:lnTo>
                      <a:pt x="138" y="124"/>
                    </a:lnTo>
                    <a:lnTo>
                      <a:pt x="138" y="124"/>
                    </a:lnTo>
                    <a:lnTo>
                      <a:pt x="146" y="124"/>
                    </a:lnTo>
                    <a:lnTo>
                      <a:pt x="153" y="124"/>
                    </a:lnTo>
                    <a:lnTo>
                      <a:pt x="46" y="527"/>
                    </a:lnTo>
                    <a:lnTo>
                      <a:pt x="155" y="527"/>
                    </a:lnTo>
                    <a:lnTo>
                      <a:pt x="155" y="847"/>
                    </a:lnTo>
                    <a:lnTo>
                      <a:pt x="155" y="847"/>
                    </a:lnTo>
                    <a:lnTo>
                      <a:pt x="155" y="854"/>
                    </a:lnTo>
                    <a:lnTo>
                      <a:pt x="158" y="861"/>
                    </a:lnTo>
                    <a:lnTo>
                      <a:pt x="160" y="869"/>
                    </a:lnTo>
                    <a:lnTo>
                      <a:pt x="167" y="876"/>
                    </a:lnTo>
                    <a:lnTo>
                      <a:pt x="172" y="881"/>
                    </a:lnTo>
                    <a:lnTo>
                      <a:pt x="180" y="883"/>
                    </a:lnTo>
                    <a:lnTo>
                      <a:pt x="187" y="886"/>
                    </a:lnTo>
                    <a:lnTo>
                      <a:pt x="194" y="888"/>
                    </a:lnTo>
                    <a:lnTo>
                      <a:pt x="194" y="888"/>
                    </a:lnTo>
                    <a:lnTo>
                      <a:pt x="204" y="886"/>
                    </a:lnTo>
                    <a:lnTo>
                      <a:pt x="211" y="883"/>
                    </a:lnTo>
                    <a:lnTo>
                      <a:pt x="218" y="881"/>
                    </a:lnTo>
                    <a:lnTo>
                      <a:pt x="223" y="876"/>
                    </a:lnTo>
                    <a:lnTo>
                      <a:pt x="231" y="869"/>
                    </a:lnTo>
                    <a:lnTo>
                      <a:pt x="233" y="861"/>
                    </a:lnTo>
                    <a:lnTo>
                      <a:pt x="235" y="854"/>
                    </a:lnTo>
                    <a:lnTo>
                      <a:pt x="235" y="847"/>
                    </a:lnTo>
                    <a:lnTo>
                      <a:pt x="235" y="527"/>
                    </a:lnTo>
                    <a:lnTo>
                      <a:pt x="260" y="527"/>
                    </a:lnTo>
                    <a:lnTo>
                      <a:pt x="260" y="847"/>
                    </a:lnTo>
                    <a:lnTo>
                      <a:pt x="260" y="847"/>
                    </a:lnTo>
                    <a:lnTo>
                      <a:pt x="262" y="854"/>
                    </a:lnTo>
                    <a:lnTo>
                      <a:pt x="264" y="861"/>
                    </a:lnTo>
                    <a:lnTo>
                      <a:pt x="267" y="869"/>
                    </a:lnTo>
                    <a:lnTo>
                      <a:pt x="272" y="876"/>
                    </a:lnTo>
                    <a:lnTo>
                      <a:pt x="279" y="881"/>
                    </a:lnTo>
                    <a:lnTo>
                      <a:pt x="286" y="883"/>
                    </a:lnTo>
                    <a:lnTo>
                      <a:pt x="294" y="886"/>
                    </a:lnTo>
                    <a:lnTo>
                      <a:pt x="301" y="888"/>
                    </a:lnTo>
                    <a:lnTo>
                      <a:pt x="301" y="888"/>
                    </a:lnTo>
                    <a:lnTo>
                      <a:pt x="311" y="886"/>
                    </a:lnTo>
                    <a:lnTo>
                      <a:pt x="318" y="883"/>
                    </a:lnTo>
                    <a:lnTo>
                      <a:pt x="325" y="881"/>
                    </a:lnTo>
                    <a:lnTo>
                      <a:pt x="330" y="876"/>
                    </a:lnTo>
                    <a:lnTo>
                      <a:pt x="335" y="869"/>
                    </a:lnTo>
                    <a:lnTo>
                      <a:pt x="340" y="861"/>
                    </a:lnTo>
                    <a:lnTo>
                      <a:pt x="342" y="854"/>
                    </a:lnTo>
                    <a:lnTo>
                      <a:pt x="342" y="847"/>
                    </a:lnTo>
                    <a:lnTo>
                      <a:pt x="342" y="527"/>
                    </a:lnTo>
                    <a:lnTo>
                      <a:pt x="451" y="527"/>
                    </a:lnTo>
                    <a:lnTo>
                      <a:pt x="340" y="124"/>
                    </a:lnTo>
                    <a:lnTo>
                      <a:pt x="345" y="124"/>
                    </a:lnTo>
                    <a:lnTo>
                      <a:pt x="345" y="124"/>
                    </a:lnTo>
                    <a:lnTo>
                      <a:pt x="352" y="124"/>
                    </a:lnTo>
                    <a:lnTo>
                      <a:pt x="427" y="349"/>
                    </a:lnTo>
                    <a:lnTo>
                      <a:pt x="427" y="349"/>
                    </a:lnTo>
                    <a:lnTo>
                      <a:pt x="429" y="357"/>
                    </a:lnTo>
                    <a:lnTo>
                      <a:pt x="434" y="362"/>
                    </a:lnTo>
                    <a:lnTo>
                      <a:pt x="444" y="371"/>
                    </a:lnTo>
                    <a:lnTo>
                      <a:pt x="459" y="374"/>
                    </a:lnTo>
                    <a:lnTo>
                      <a:pt x="463" y="374"/>
                    </a:lnTo>
                    <a:lnTo>
                      <a:pt x="471" y="371"/>
                    </a:lnTo>
                    <a:lnTo>
                      <a:pt x="471" y="371"/>
                    </a:lnTo>
                    <a:lnTo>
                      <a:pt x="478" y="369"/>
                    </a:lnTo>
                    <a:lnTo>
                      <a:pt x="483" y="364"/>
                    </a:lnTo>
                    <a:lnTo>
                      <a:pt x="493" y="354"/>
                    </a:lnTo>
                    <a:lnTo>
                      <a:pt x="495" y="340"/>
                    </a:lnTo>
                    <a:lnTo>
                      <a:pt x="495" y="332"/>
                    </a:lnTo>
                    <a:lnTo>
                      <a:pt x="495" y="328"/>
                    </a:lnTo>
                    <a:lnTo>
                      <a:pt x="495" y="3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0" name="组合 49"/>
            <p:cNvGrpSpPr/>
            <p:nvPr/>
          </p:nvGrpSpPr>
          <p:grpSpPr>
            <a:xfrm>
              <a:off x="5027591" y="4621225"/>
              <a:ext cx="294343" cy="643391"/>
              <a:chOff x="4421673" y="2233518"/>
              <a:chExt cx="785812" cy="1717675"/>
            </a:xfrm>
            <a:solidFill>
              <a:srgbClr val="595959"/>
            </a:solidFill>
          </p:grpSpPr>
          <p:sp>
            <p:nvSpPr>
              <p:cNvPr id="77" name="Freeform 5"/>
              <p:cNvSpPr/>
              <p:nvPr/>
            </p:nvSpPr>
            <p:spPr bwMode="auto">
              <a:xfrm>
                <a:off x="4683610" y="2233518"/>
                <a:ext cx="254000" cy="258763"/>
              </a:xfrm>
              <a:custGeom>
                <a:avLst/>
                <a:gdLst>
                  <a:gd name="T0" fmla="*/ 80 w 160"/>
                  <a:gd name="T1" fmla="*/ 163 h 163"/>
                  <a:gd name="T2" fmla="*/ 80 w 160"/>
                  <a:gd name="T3" fmla="*/ 163 h 163"/>
                  <a:gd name="T4" fmla="*/ 95 w 160"/>
                  <a:gd name="T5" fmla="*/ 160 h 163"/>
                  <a:gd name="T6" fmla="*/ 112 w 160"/>
                  <a:gd name="T7" fmla="*/ 155 h 163"/>
                  <a:gd name="T8" fmla="*/ 124 w 160"/>
                  <a:gd name="T9" fmla="*/ 148 h 163"/>
                  <a:gd name="T10" fmla="*/ 136 w 160"/>
                  <a:gd name="T11" fmla="*/ 138 h 163"/>
                  <a:gd name="T12" fmla="*/ 146 w 160"/>
                  <a:gd name="T13" fmla="*/ 126 h 163"/>
                  <a:gd name="T14" fmla="*/ 153 w 160"/>
                  <a:gd name="T15" fmla="*/ 112 h 163"/>
                  <a:gd name="T16" fmla="*/ 158 w 160"/>
                  <a:gd name="T17" fmla="*/ 97 h 163"/>
                  <a:gd name="T18" fmla="*/ 160 w 160"/>
                  <a:gd name="T19" fmla="*/ 80 h 163"/>
                  <a:gd name="T20" fmla="*/ 160 w 160"/>
                  <a:gd name="T21" fmla="*/ 80 h 163"/>
                  <a:gd name="T22" fmla="*/ 158 w 160"/>
                  <a:gd name="T23" fmla="*/ 66 h 163"/>
                  <a:gd name="T24" fmla="*/ 153 w 160"/>
                  <a:gd name="T25" fmla="*/ 49 h 163"/>
                  <a:gd name="T26" fmla="*/ 146 w 160"/>
                  <a:gd name="T27" fmla="*/ 36 h 163"/>
                  <a:gd name="T28" fmla="*/ 136 w 160"/>
                  <a:gd name="T29" fmla="*/ 24 h 163"/>
                  <a:gd name="T30" fmla="*/ 124 w 160"/>
                  <a:gd name="T31" fmla="*/ 15 h 163"/>
                  <a:gd name="T32" fmla="*/ 112 w 160"/>
                  <a:gd name="T33" fmla="*/ 7 h 163"/>
                  <a:gd name="T34" fmla="*/ 95 w 160"/>
                  <a:gd name="T35" fmla="*/ 2 h 163"/>
                  <a:gd name="T36" fmla="*/ 80 w 160"/>
                  <a:gd name="T37" fmla="*/ 0 h 163"/>
                  <a:gd name="T38" fmla="*/ 80 w 160"/>
                  <a:gd name="T39" fmla="*/ 0 h 163"/>
                  <a:gd name="T40" fmla="*/ 63 w 160"/>
                  <a:gd name="T41" fmla="*/ 2 h 163"/>
                  <a:gd name="T42" fmla="*/ 49 w 160"/>
                  <a:gd name="T43" fmla="*/ 7 h 163"/>
                  <a:gd name="T44" fmla="*/ 34 w 160"/>
                  <a:gd name="T45" fmla="*/ 15 h 163"/>
                  <a:gd name="T46" fmla="*/ 22 w 160"/>
                  <a:gd name="T47" fmla="*/ 24 h 163"/>
                  <a:gd name="T48" fmla="*/ 12 w 160"/>
                  <a:gd name="T49" fmla="*/ 36 h 163"/>
                  <a:gd name="T50" fmla="*/ 5 w 160"/>
                  <a:gd name="T51" fmla="*/ 49 h 163"/>
                  <a:gd name="T52" fmla="*/ 0 w 160"/>
                  <a:gd name="T53" fmla="*/ 66 h 163"/>
                  <a:gd name="T54" fmla="*/ 0 w 160"/>
                  <a:gd name="T55" fmla="*/ 80 h 163"/>
                  <a:gd name="T56" fmla="*/ 0 w 160"/>
                  <a:gd name="T57" fmla="*/ 80 h 163"/>
                  <a:gd name="T58" fmla="*/ 0 w 160"/>
                  <a:gd name="T59" fmla="*/ 97 h 163"/>
                  <a:gd name="T60" fmla="*/ 5 w 160"/>
                  <a:gd name="T61" fmla="*/ 112 h 163"/>
                  <a:gd name="T62" fmla="*/ 12 w 160"/>
                  <a:gd name="T63" fmla="*/ 126 h 163"/>
                  <a:gd name="T64" fmla="*/ 22 w 160"/>
                  <a:gd name="T65" fmla="*/ 138 h 163"/>
                  <a:gd name="T66" fmla="*/ 34 w 160"/>
                  <a:gd name="T67" fmla="*/ 148 h 163"/>
                  <a:gd name="T68" fmla="*/ 49 w 160"/>
                  <a:gd name="T69" fmla="*/ 155 h 163"/>
                  <a:gd name="T70" fmla="*/ 63 w 160"/>
                  <a:gd name="T71" fmla="*/ 160 h 163"/>
                  <a:gd name="T72" fmla="*/ 80 w 160"/>
                  <a:gd name="T73" fmla="*/ 163 h 163"/>
                  <a:gd name="T74" fmla="*/ 80 w 160"/>
                  <a:gd name="T75"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0" h="163">
                    <a:moveTo>
                      <a:pt x="80" y="163"/>
                    </a:moveTo>
                    <a:lnTo>
                      <a:pt x="80" y="163"/>
                    </a:lnTo>
                    <a:lnTo>
                      <a:pt x="95" y="160"/>
                    </a:lnTo>
                    <a:lnTo>
                      <a:pt x="112" y="155"/>
                    </a:lnTo>
                    <a:lnTo>
                      <a:pt x="124" y="148"/>
                    </a:lnTo>
                    <a:lnTo>
                      <a:pt x="136" y="138"/>
                    </a:lnTo>
                    <a:lnTo>
                      <a:pt x="146" y="126"/>
                    </a:lnTo>
                    <a:lnTo>
                      <a:pt x="153" y="112"/>
                    </a:lnTo>
                    <a:lnTo>
                      <a:pt x="158" y="97"/>
                    </a:lnTo>
                    <a:lnTo>
                      <a:pt x="160" y="80"/>
                    </a:lnTo>
                    <a:lnTo>
                      <a:pt x="160" y="80"/>
                    </a:lnTo>
                    <a:lnTo>
                      <a:pt x="158" y="66"/>
                    </a:lnTo>
                    <a:lnTo>
                      <a:pt x="153" y="49"/>
                    </a:lnTo>
                    <a:lnTo>
                      <a:pt x="146" y="36"/>
                    </a:lnTo>
                    <a:lnTo>
                      <a:pt x="136" y="24"/>
                    </a:lnTo>
                    <a:lnTo>
                      <a:pt x="124" y="15"/>
                    </a:lnTo>
                    <a:lnTo>
                      <a:pt x="112" y="7"/>
                    </a:lnTo>
                    <a:lnTo>
                      <a:pt x="95" y="2"/>
                    </a:lnTo>
                    <a:lnTo>
                      <a:pt x="80" y="0"/>
                    </a:lnTo>
                    <a:lnTo>
                      <a:pt x="80" y="0"/>
                    </a:lnTo>
                    <a:lnTo>
                      <a:pt x="63" y="2"/>
                    </a:lnTo>
                    <a:lnTo>
                      <a:pt x="49" y="7"/>
                    </a:lnTo>
                    <a:lnTo>
                      <a:pt x="34" y="15"/>
                    </a:lnTo>
                    <a:lnTo>
                      <a:pt x="22" y="24"/>
                    </a:lnTo>
                    <a:lnTo>
                      <a:pt x="12" y="36"/>
                    </a:lnTo>
                    <a:lnTo>
                      <a:pt x="5" y="49"/>
                    </a:lnTo>
                    <a:lnTo>
                      <a:pt x="0" y="66"/>
                    </a:lnTo>
                    <a:lnTo>
                      <a:pt x="0" y="80"/>
                    </a:lnTo>
                    <a:lnTo>
                      <a:pt x="0" y="80"/>
                    </a:lnTo>
                    <a:lnTo>
                      <a:pt x="0" y="97"/>
                    </a:lnTo>
                    <a:lnTo>
                      <a:pt x="5" y="112"/>
                    </a:lnTo>
                    <a:lnTo>
                      <a:pt x="12" y="126"/>
                    </a:lnTo>
                    <a:lnTo>
                      <a:pt x="22" y="138"/>
                    </a:lnTo>
                    <a:lnTo>
                      <a:pt x="34" y="148"/>
                    </a:lnTo>
                    <a:lnTo>
                      <a:pt x="49" y="155"/>
                    </a:lnTo>
                    <a:lnTo>
                      <a:pt x="63" y="160"/>
                    </a:lnTo>
                    <a:lnTo>
                      <a:pt x="80" y="163"/>
                    </a:lnTo>
                    <a:lnTo>
                      <a:pt x="80" y="1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6"/>
              <p:cNvSpPr/>
              <p:nvPr/>
            </p:nvSpPr>
            <p:spPr bwMode="auto">
              <a:xfrm>
                <a:off x="4421673" y="2541493"/>
                <a:ext cx="785812" cy="1409700"/>
              </a:xfrm>
              <a:custGeom>
                <a:avLst/>
                <a:gdLst>
                  <a:gd name="T0" fmla="*/ 403 w 495"/>
                  <a:gd name="T1" fmla="*/ 53 h 888"/>
                  <a:gd name="T2" fmla="*/ 400 w 495"/>
                  <a:gd name="T3" fmla="*/ 41 h 888"/>
                  <a:gd name="T4" fmla="*/ 391 w 495"/>
                  <a:gd name="T5" fmla="*/ 22 h 888"/>
                  <a:gd name="T6" fmla="*/ 376 w 495"/>
                  <a:gd name="T7" fmla="*/ 10 h 888"/>
                  <a:gd name="T8" fmla="*/ 357 w 495"/>
                  <a:gd name="T9" fmla="*/ 0 h 888"/>
                  <a:gd name="T10" fmla="*/ 146 w 495"/>
                  <a:gd name="T11" fmla="*/ 0 h 888"/>
                  <a:gd name="T12" fmla="*/ 131 w 495"/>
                  <a:gd name="T13" fmla="*/ 3 h 888"/>
                  <a:gd name="T14" fmla="*/ 104 w 495"/>
                  <a:gd name="T15" fmla="*/ 17 h 888"/>
                  <a:gd name="T16" fmla="*/ 97 w 495"/>
                  <a:gd name="T17" fmla="*/ 27 h 888"/>
                  <a:gd name="T18" fmla="*/ 90 w 495"/>
                  <a:gd name="T19" fmla="*/ 39 h 888"/>
                  <a:gd name="T20" fmla="*/ 90 w 495"/>
                  <a:gd name="T21" fmla="*/ 44 h 888"/>
                  <a:gd name="T22" fmla="*/ 0 w 495"/>
                  <a:gd name="T23" fmla="*/ 328 h 888"/>
                  <a:gd name="T24" fmla="*/ 0 w 495"/>
                  <a:gd name="T25" fmla="*/ 342 h 888"/>
                  <a:gd name="T26" fmla="*/ 12 w 495"/>
                  <a:gd name="T27" fmla="*/ 366 h 888"/>
                  <a:gd name="T28" fmla="*/ 24 w 495"/>
                  <a:gd name="T29" fmla="*/ 374 h 888"/>
                  <a:gd name="T30" fmla="*/ 32 w 495"/>
                  <a:gd name="T31" fmla="*/ 374 h 888"/>
                  <a:gd name="T32" fmla="*/ 51 w 495"/>
                  <a:gd name="T33" fmla="*/ 371 h 888"/>
                  <a:gd name="T34" fmla="*/ 66 w 495"/>
                  <a:gd name="T35" fmla="*/ 357 h 888"/>
                  <a:gd name="T36" fmla="*/ 138 w 495"/>
                  <a:gd name="T37" fmla="*/ 124 h 888"/>
                  <a:gd name="T38" fmla="*/ 146 w 495"/>
                  <a:gd name="T39" fmla="*/ 124 h 888"/>
                  <a:gd name="T40" fmla="*/ 46 w 495"/>
                  <a:gd name="T41" fmla="*/ 527 h 888"/>
                  <a:gd name="T42" fmla="*/ 155 w 495"/>
                  <a:gd name="T43" fmla="*/ 847 h 888"/>
                  <a:gd name="T44" fmla="*/ 155 w 495"/>
                  <a:gd name="T45" fmla="*/ 854 h 888"/>
                  <a:gd name="T46" fmla="*/ 160 w 495"/>
                  <a:gd name="T47" fmla="*/ 869 h 888"/>
                  <a:gd name="T48" fmla="*/ 172 w 495"/>
                  <a:gd name="T49" fmla="*/ 881 h 888"/>
                  <a:gd name="T50" fmla="*/ 187 w 495"/>
                  <a:gd name="T51" fmla="*/ 886 h 888"/>
                  <a:gd name="T52" fmla="*/ 194 w 495"/>
                  <a:gd name="T53" fmla="*/ 888 h 888"/>
                  <a:gd name="T54" fmla="*/ 211 w 495"/>
                  <a:gd name="T55" fmla="*/ 883 h 888"/>
                  <a:gd name="T56" fmla="*/ 223 w 495"/>
                  <a:gd name="T57" fmla="*/ 876 h 888"/>
                  <a:gd name="T58" fmla="*/ 233 w 495"/>
                  <a:gd name="T59" fmla="*/ 861 h 888"/>
                  <a:gd name="T60" fmla="*/ 235 w 495"/>
                  <a:gd name="T61" fmla="*/ 847 h 888"/>
                  <a:gd name="T62" fmla="*/ 260 w 495"/>
                  <a:gd name="T63" fmla="*/ 527 h 888"/>
                  <a:gd name="T64" fmla="*/ 260 w 495"/>
                  <a:gd name="T65" fmla="*/ 847 h 888"/>
                  <a:gd name="T66" fmla="*/ 264 w 495"/>
                  <a:gd name="T67" fmla="*/ 861 h 888"/>
                  <a:gd name="T68" fmla="*/ 272 w 495"/>
                  <a:gd name="T69" fmla="*/ 876 h 888"/>
                  <a:gd name="T70" fmla="*/ 286 w 495"/>
                  <a:gd name="T71" fmla="*/ 883 h 888"/>
                  <a:gd name="T72" fmla="*/ 301 w 495"/>
                  <a:gd name="T73" fmla="*/ 888 h 888"/>
                  <a:gd name="T74" fmla="*/ 311 w 495"/>
                  <a:gd name="T75" fmla="*/ 886 h 888"/>
                  <a:gd name="T76" fmla="*/ 325 w 495"/>
                  <a:gd name="T77" fmla="*/ 881 h 888"/>
                  <a:gd name="T78" fmla="*/ 335 w 495"/>
                  <a:gd name="T79" fmla="*/ 869 h 888"/>
                  <a:gd name="T80" fmla="*/ 342 w 495"/>
                  <a:gd name="T81" fmla="*/ 854 h 888"/>
                  <a:gd name="T82" fmla="*/ 342 w 495"/>
                  <a:gd name="T83" fmla="*/ 527 h 888"/>
                  <a:gd name="T84" fmla="*/ 340 w 495"/>
                  <a:gd name="T85" fmla="*/ 124 h 888"/>
                  <a:gd name="T86" fmla="*/ 345 w 495"/>
                  <a:gd name="T87" fmla="*/ 124 h 888"/>
                  <a:gd name="T88" fmla="*/ 427 w 495"/>
                  <a:gd name="T89" fmla="*/ 349 h 888"/>
                  <a:gd name="T90" fmla="*/ 429 w 495"/>
                  <a:gd name="T91" fmla="*/ 357 h 888"/>
                  <a:gd name="T92" fmla="*/ 444 w 495"/>
                  <a:gd name="T93" fmla="*/ 371 h 888"/>
                  <a:gd name="T94" fmla="*/ 463 w 495"/>
                  <a:gd name="T95" fmla="*/ 374 h 888"/>
                  <a:gd name="T96" fmla="*/ 471 w 495"/>
                  <a:gd name="T97" fmla="*/ 371 h 888"/>
                  <a:gd name="T98" fmla="*/ 483 w 495"/>
                  <a:gd name="T99" fmla="*/ 364 h 888"/>
                  <a:gd name="T100" fmla="*/ 495 w 495"/>
                  <a:gd name="T101" fmla="*/ 340 h 888"/>
                  <a:gd name="T102" fmla="*/ 495 w 495"/>
                  <a:gd name="T103" fmla="*/ 328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5" h="888">
                    <a:moveTo>
                      <a:pt x="495" y="328"/>
                    </a:moveTo>
                    <a:lnTo>
                      <a:pt x="403" y="53"/>
                    </a:lnTo>
                    <a:lnTo>
                      <a:pt x="403" y="53"/>
                    </a:lnTo>
                    <a:lnTo>
                      <a:pt x="400" y="41"/>
                    </a:lnTo>
                    <a:lnTo>
                      <a:pt x="398" y="32"/>
                    </a:lnTo>
                    <a:lnTo>
                      <a:pt x="391" y="22"/>
                    </a:lnTo>
                    <a:lnTo>
                      <a:pt x="386" y="15"/>
                    </a:lnTo>
                    <a:lnTo>
                      <a:pt x="376" y="10"/>
                    </a:lnTo>
                    <a:lnTo>
                      <a:pt x="366" y="5"/>
                    </a:lnTo>
                    <a:lnTo>
                      <a:pt x="357" y="0"/>
                    </a:lnTo>
                    <a:lnTo>
                      <a:pt x="345" y="0"/>
                    </a:lnTo>
                    <a:lnTo>
                      <a:pt x="146" y="0"/>
                    </a:lnTo>
                    <a:lnTo>
                      <a:pt x="146" y="0"/>
                    </a:lnTo>
                    <a:lnTo>
                      <a:pt x="131" y="3"/>
                    </a:lnTo>
                    <a:lnTo>
                      <a:pt x="116" y="7"/>
                    </a:lnTo>
                    <a:lnTo>
                      <a:pt x="104" y="17"/>
                    </a:lnTo>
                    <a:lnTo>
                      <a:pt x="97" y="27"/>
                    </a:lnTo>
                    <a:lnTo>
                      <a:pt x="97" y="27"/>
                    </a:lnTo>
                    <a:lnTo>
                      <a:pt x="92" y="39"/>
                    </a:lnTo>
                    <a:lnTo>
                      <a:pt x="90" y="39"/>
                    </a:lnTo>
                    <a:lnTo>
                      <a:pt x="90" y="39"/>
                    </a:lnTo>
                    <a:lnTo>
                      <a:pt x="90" y="44"/>
                    </a:lnTo>
                    <a:lnTo>
                      <a:pt x="0" y="328"/>
                    </a:lnTo>
                    <a:lnTo>
                      <a:pt x="0" y="328"/>
                    </a:lnTo>
                    <a:lnTo>
                      <a:pt x="0" y="335"/>
                    </a:lnTo>
                    <a:lnTo>
                      <a:pt x="0" y="342"/>
                    </a:lnTo>
                    <a:lnTo>
                      <a:pt x="2" y="354"/>
                    </a:lnTo>
                    <a:lnTo>
                      <a:pt x="12" y="366"/>
                    </a:lnTo>
                    <a:lnTo>
                      <a:pt x="17" y="371"/>
                    </a:lnTo>
                    <a:lnTo>
                      <a:pt x="24" y="374"/>
                    </a:lnTo>
                    <a:lnTo>
                      <a:pt x="24" y="374"/>
                    </a:lnTo>
                    <a:lnTo>
                      <a:pt x="32" y="374"/>
                    </a:lnTo>
                    <a:lnTo>
                      <a:pt x="39" y="374"/>
                    </a:lnTo>
                    <a:lnTo>
                      <a:pt x="51" y="371"/>
                    </a:lnTo>
                    <a:lnTo>
                      <a:pt x="61" y="362"/>
                    </a:lnTo>
                    <a:lnTo>
                      <a:pt x="66" y="357"/>
                    </a:lnTo>
                    <a:lnTo>
                      <a:pt x="68" y="349"/>
                    </a:lnTo>
                    <a:lnTo>
                      <a:pt x="138" y="124"/>
                    </a:lnTo>
                    <a:lnTo>
                      <a:pt x="138" y="124"/>
                    </a:lnTo>
                    <a:lnTo>
                      <a:pt x="146" y="124"/>
                    </a:lnTo>
                    <a:lnTo>
                      <a:pt x="153" y="124"/>
                    </a:lnTo>
                    <a:lnTo>
                      <a:pt x="46" y="527"/>
                    </a:lnTo>
                    <a:lnTo>
                      <a:pt x="155" y="527"/>
                    </a:lnTo>
                    <a:lnTo>
                      <a:pt x="155" y="847"/>
                    </a:lnTo>
                    <a:lnTo>
                      <a:pt x="155" y="847"/>
                    </a:lnTo>
                    <a:lnTo>
                      <a:pt x="155" y="854"/>
                    </a:lnTo>
                    <a:lnTo>
                      <a:pt x="158" y="861"/>
                    </a:lnTo>
                    <a:lnTo>
                      <a:pt x="160" y="869"/>
                    </a:lnTo>
                    <a:lnTo>
                      <a:pt x="167" y="876"/>
                    </a:lnTo>
                    <a:lnTo>
                      <a:pt x="172" y="881"/>
                    </a:lnTo>
                    <a:lnTo>
                      <a:pt x="180" y="883"/>
                    </a:lnTo>
                    <a:lnTo>
                      <a:pt x="187" y="886"/>
                    </a:lnTo>
                    <a:lnTo>
                      <a:pt x="194" y="888"/>
                    </a:lnTo>
                    <a:lnTo>
                      <a:pt x="194" y="888"/>
                    </a:lnTo>
                    <a:lnTo>
                      <a:pt x="204" y="886"/>
                    </a:lnTo>
                    <a:lnTo>
                      <a:pt x="211" y="883"/>
                    </a:lnTo>
                    <a:lnTo>
                      <a:pt x="218" y="881"/>
                    </a:lnTo>
                    <a:lnTo>
                      <a:pt x="223" y="876"/>
                    </a:lnTo>
                    <a:lnTo>
                      <a:pt x="231" y="869"/>
                    </a:lnTo>
                    <a:lnTo>
                      <a:pt x="233" y="861"/>
                    </a:lnTo>
                    <a:lnTo>
                      <a:pt x="235" y="854"/>
                    </a:lnTo>
                    <a:lnTo>
                      <a:pt x="235" y="847"/>
                    </a:lnTo>
                    <a:lnTo>
                      <a:pt x="235" y="527"/>
                    </a:lnTo>
                    <a:lnTo>
                      <a:pt x="260" y="527"/>
                    </a:lnTo>
                    <a:lnTo>
                      <a:pt x="260" y="847"/>
                    </a:lnTo>
                    <a:lnTo>
                      <a:pt x="260" y="847"/>
                    </a:lnTo>
                    <a:lnTo>
                      <a:pt x="262" y="854"/>
                    </a:lnTo>
                    <a:lnTo>
                      <a:pt x="264" y="861"/>
                    </a:lnTo>
                    <a:lnTo>
                      <a:pt x="267" y="869"/>
                    </a:lnTo>
                    <a:lnTo>
                      <a:pt x="272" y="876"/>
                    </a:lnTo>
                    <a:lnTo>
                      <a:pt x="279" y="881"/>
                    </a:lnTo>
                    <a:lnTo>
                      <a:pt x="286" y="883"/>
                    </a:lnTo>
                    <a:lnTo>
                      <a:pt x="294" y="886"/>
                    </a:lnTo>
                    <a:lnTo>
                      <a:pt x="301" y="888"/>
                    </a:lnTo>
                    <a:lnTo>
                      <a:pt x="301" y="888"/>
                    </a:lnTo>
                    <a:lnTo>
                      <a:pt x="311" y="886"/>
                    </a:lnTo>
                    <a:lnTo>
                      <a:pt x="318" y="883"/>
                    </a:lnTo>
                    <a:lnTo>
                      <a:pt x="325" y="881"/>
                    </a:lnTo>
                    <a:lnTo>
                      <a:pt x="330" y="876"/>
                    </a:lnTo>
                    <a:lnTo>
                      <a:pt x="335" y="869"/>
                    </a:lnTo>
                    <a:lnTo>
                      <a:pt x="340" y="861"/>
                    </a:lnTo>
                    <a:lnTo>
                      <a:pt x="342" y="854"/>
                    </a:lnTo>
                    <a:lnTo>
                      <a:pt x="342" y="847"/>
                    </a:lnTo>
                    <a:lnTo>
                      <a:pt x="342" y="527"/>
                    </a:lnTo>
                    <a:lnTo>
                      <a:pt x="451" y="527"/>
                    </a:lnTo>
                    <a:lnTo>
                      <a:pt x="340" y="124"/>
                    </a:lnTo>
                    <a:lnTo>
                      <a:pt x="345" y="124"/>
                    </a:lnTo>
                    <a:lnTo>
                      <a:pt x="345" y="124"/>
                    </a:lnTo>
                    <a:lnTo>
                      <a:pt x="352" y="124"/>
                    </a:lnTo>
                    <a:lnTo>
                      <a:pt x="427" y="349"/>
                    </a:lnTo>
                    <a:lnTo>
                      <a:pt x="427" y="349"/>
                    </a:lnTo>
                    <a:lnTo>
                      <a:pt x="429" y="357"/>
                    </a:lnTo>
                    <a:lnTo>
                      <a:pt x="434" y="362"/>
                    </a:lnTo>
                    <a:lnTo>
                      <a:pt x="444" y="371"/>
                    </a:lnTo>
                    <a:lnTo>
                      <a:pt x="459" y="374"/>
                    </a:lnTo>
                    <a:lnTo>
                      <a:pt x="463" y="374"/>
                    </a:lnTo>
                    <a:lnTo>
                      <a:pt x="471" y="371"/>
                    </a:lnTo>
                    <a:lnTo>
                      <a:pt x="471" y="371"/>
                    </a:lnTo>
                    <a:lnTo>
                      <a:pt x="478" y="369"/>
                    </a:lnTo>
                    <a:lnTo>
                      <a:pt x="483" y="364"/>
                    </a:lnTo>
                    <a:lnTo>
                      <a:pt x="493" y="354"/>
                    </a:lnTo>
                    <a:lnTo>
                      <a:pt x="495" y="340"/>
                    </a:lnTo>
                    <a:lnTo>
                      <a:pt x="495" y="332"/>
                    </a:lnTo>
                    <a:lnTo>
                      <a:pt x="495" y="328"/>
                    </a:lnTo>
                    <a:lnTo>
                      <a:pt x="495" y="3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1" name="组合 50"/>
            <p:cNvGrpSpPr/>
            <p:nvPr/>
          </p:nvGrpSpPr>
          <p:grpSpPr>
            <a:xfrm>
              <a:off x="3385005" y="4631757"/>
              <a:ext cx="245286" cy="622327"/>
              <a:chOff x="4294188" y="3405188"/>
              <a:chExt cx="555625" cy="1409700"/>
            </a:xfrm>
            <a:solidFill>
              <a:srgbClr val="CA0428"/>
            </a:solidFill>
          </p:grpSpPr>
          <p:sp>
            <p:nvSpPr>
              <p:cNvPr id="75" name="Freeform 9"/>
              <p:cNvSpPr/>
              <p:nvPr/>
            </p:nvSpPr>
            <p:spPr bwMode="auto">
              <a:xfrm>
                <a:off x="4294188" y="3646488"/>
                <a:ext cx="555625" cy="1168400"/>
              </a:xfrm>
              <a:custGeom>
                <a:avLst/>
                <a:gdLst>
                  <a:gd name="T0" fmla="*/ 90 w 350"/>
                  <a:gd name="T1" fmla="*/ 0 h 736"/>
                  <a:gd name="T2" fmla="*/ 78 w 350"/>
                  <a:gd name="T3" fmla="*/ 0 h 736"/>
                  <a:gd name="T4" fmla="*/ 48 w 350"/>
                  <a:gd name="T5" fmla="*/ 10 h 736"/>
                  <a:gd name="T6" fmla="*/ 20 w 350"/>
                  <a:gd name="T7" fmla="*/ 30 h 736"/>
                  <a:gd name="T8" fmla="*/ 6 w 350"/>
                  <a:gd name="T9" fmla="*/ 54 h 736"/>
                  <a:gd name="T10" fmla="*/ 0 w 350"/>
                  <a:gd name="T11" fmla="*/ 72 h 736"/>
                  <a:gd name="T12" fmla="*/ 0 w 350"/>
                  <a:gd name="T13" fmla="*/ 86 h 736"/>
                  <a:gd name="T14" fmla="*/ 0 w 350"/>
                  <a:gd name="T15" fmla="*/ 332 h 736"/>
                  <a:gd name="T16" fmla="*/ 10 w 350"/>
                  <a:gd name="T17" fmla="*/ 352 h 736"/>
                  <a:gd name="T18" fmla="*/ 30 w 350"/>
                  <a:gd name="T19" fmla="*/ 360 h 736"/>
                  <a:gd name="T20" fmla="*/ 40 w 350"/>
                  <a:gd name="T21" fmla="*/ 358 h 736"/>
                  <a:gd name="T22" fmla="*/ 56 w 350"/>
                  <a:gd name="T23" fmla="*/ 342 h 736"/>
                  <a:gd name="T24" fmla="*/ 58 w 350"/>
                  <a:gd name="T25" fmla="*/ 118 h 736"/>
                  <a:gd name="T26" fmla="*/ 84 w 350"/>
                  <a:gd name="T27" fmla="*/ 322 h 736"/>
                  <a:gd name="T28" fmla="*/ 84 w 350"/>
                  <a:gd name="T29" fmla="*/ 330 h 736"/>
                  <a:gd name="T30" fmla="*/ 84 w 350"/>
                  <a:gd name="T31" fmla="*/ 694 h 736"/>
                  <a:gd name="T32" fmla="*/ 88 w 350"/>
                  <a:gd name="T33" fmla="*/ 710 h 736"/>
                  <a:gd name="T34" fmla="*/ 96 w 350"/>
                  <a:gd name="T35" fmla="*/ 724 h 736"/>
                  <a:gd name="T36" fmla="*/ 108 w 350"/>
                  <a:gd name="T37" fmla="*/ 732 h 736"/>
                  <a:gd name="T38" fmla="*/ 124 w 350"/>
                  <a:gd name="T39" fmla="*/ 736 h 736"/>
                  <a:gd name="T40" fmla="*/ 132 w 350"/>
                  <a:gd name="T41" fmla="*/ 736 h 736"/>
                  <a:gd name="T42" fmla="*/ 148 w 350"/>
                  <a:gd name="T43" fmla="*/ 728 h 736"/>
                  <a:gd name="T44" fmla="*/ 158 w 350"/>
                  <a:gd name="T45" fmla="*/ 718 h 736"/>
                  <a:gd name="T46" fmla="*/ 164 w 350"/>
                  <a:gd name="T47" fmla="*/ 702 h 736"/>
                  <a:gd name="T48" fmla="*/ 164 w 350"/>
                  <a:gd name="T49" fmla="*/ 374 h 736"/>
                  <a:gd name="T50" fmla="*/ 184 w 350"/>
                  <a:gd name="T51" fmla="*/ 694 h 736"/>
                  <a:gd name="T52" fmla="*/ 186 w 350"/>
                  <a:gd name="T53" fmla="*/ 702 h 736"/>
                  <a:gd name="T54" fmla="*/ 192 w 350"/>
                  <a:gd name="T55" fmla="*/ 718 h 736"/>
                  <a:gd name="T56" fmla="*/ 202 w 350"/>
                  <a:gd name="T57" fmla="*/ 728 h 736"/>
                  <a:gd name="T58" fmla="*/ 218 w 350"/>
                  <a:gd name="T59" fmla="*/ 736 h 736"/>
                  <a:gd name="T60" fmla="*/ 226 w 350"/>
                  <a:gd name="T61" fmla="*/ 736 h 736"/>
                  <a:gd name="T62" fmla="*/ 240 w 350"/>
                  <a:gd name="T63" fmla="*/ 732 h 736"/>
                  <a:gd name="T64" fmla="*/ 254 w 350"/>
                  <a:gd name="T65" fmla="*/ 724 h 736"/>
                  <a:gd name="T66" fmla="*/ 262 w 350"/>
                  <a:gd name="T67" fmla="*/ 710 h 736"/>
                  <a:gd name="T68" fmla="*/ 266 w 350"/>
                  <a:gd name="T69" fmla="*/ 694 h 736"/>
                  <a:gd name="T70" fmla="*/ 266 w 350"/>
                  <a:gd name="T71" fmla="*/ 320 h 736"/>
                  <a:gd name="T72" fmla="*/ 288 w 350"/>
                  <a:gd name="T73" fmla="*/ 118 h 736"/>
                  <a:gd name="T74" fmla="*/ 288 w 350"/>
                  <a:gd name="T75" fmla="*/ 332 h 736"/>
                  <a:gd name="T76" fmla="*/ 290 w 350"/>
                  <a:gd name="T77" fmla="*/ 342 h 736"/>
                  <a:gd name="T78" fmla="*/ 306 w 350"/>
                  <a:gd name="T79" fmla="*/ 358 h 736"/>
                  <a:gd name="T80" fmla="*/ 318 w 350"/>
                  <a:gd name="T81" fmla="*/ 360 h 736"/>
                  <a:gd name="T82" fmla="*/ 340 w 350"/>
                  <a:gd name="T83" fmla="*/ 352 h 736"/>
                  <a:gd name="T84" fmla="*/ 350 w 350"/>
                  <a:gd name="T85" fmla="*/ 336 h 736"/>
                  <a:gd name="T86" fmla="*/ 350 w 350"/>
                  <a:gd name="T87" fmla="*/ 86 h 736"/>
                  <a:gd name="T88" fmla="*/ 350 w 350"/>
                  <a:gd name="T89" fmla="*/ 68 h 736"/>
                  <a:gd name="T90" fmla="*/ 348 w 350"/>
                  <a:gd name="T91" fmla="*/ 60 h 736"/>
                  <a:gd name="T92" fmla="*/ 338 w 350"/>
                  <a:gd name="T93" fmla="*/ 38 h 736"/>
                  <a:gd name="T94" fmla="*/ 316 w 350"/>
                  <a:gd name="T95" fmla="*/ 16 h 736"/>
                  <a:gd name="T96" fmla="*/ 284 w 350"/>
                  <a:gd name="T97" fmla="*/ 2 h 736"/>
                  <a:gd name="T98" fmla="*/ 266 w 350"/>
                  <a:gd name="T99"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0" h="736">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0"/>
              <p:cNvSpPr/>
              <p:nvPr/>
            </p:nvSpPr>
            <p:spPr bwMode="auto">
              <a:xfrm>
                <a:off x="4462463" y="3405188"/>
                <a:ext cx="219075" cy="219075"/>
              </a:xfrm>
              <a:custGeom>
                <a:avLst/>
                <a:gdLst>
                  <a:gd name="T0" fmla="*/ 70 w 138"/>
                  <a:gd name="T1" fmla="*/ 138 h 138"/>
                  <a:gd name="T2" fmla="*/ 70 w 138"/>
                  <a:gd name="T3" fmla="*/ 138 h 138"/>
                  <a:gd name="T4" fmla="*/ 84 w 138"/>
                  <a:gd name="T5" fmla="*/ 138 h 138"/>
                  <a:gd name="T6" fmla="*/ 96 w 138"/>
                  <a:gd name="T7" fmla="*/ 134 h 138"/>
                  <a:gd name="T8" fmla="*/ 108 w 138"/>
                  <a:gd name="T9" fmla="*/ 126 h 138"/>
                  <a:gd name="T10" fmla="*/ 118 w 138"/>
                  <a:gd name="T11" fmla="*/ 118 h 138"/>
                  <a:gd name="T12" fmla="*/ 128 w 138"/>
                  <a:gd name="T13" fmla="*/ 108 h 138"/>
                  <a:gd name="T14" fmla="*/ 134 w 138"/>
                  <a:gd name="T15" fmla="*/ 96 h 138"/>
                  <a:gd name="T16" fmla="*/ 138 w 138"/>
                  <a:gd name="T17" fmla="*/ 84 h 138"/>
                  <a:gd name="T18" fmla="*/ 138 w 138"/>
                  <a:gd name="T19" fmla="*/ 70 h 138"/>
                  <a:gd name="T20" fmla="*/ 138 w 138"/>
                  <a:gd name="T21" fmla="*/ 70 h 138"/>
                  <a:gd name="T22" fmla="*/ 138 w 138"/>
                  <a:gd name="T23" fmla="*/ 56 h 138"/>
                  <a:gd name="T24" fmla="*/ 134 w 138"/>
                  <a:gd name="T25" fmla="*/ 42 h 138"/>
                  <a:gd name="T26" fmla="*/ 128 w 138"/>
                  <a:gd name="T27" fmla="*/ 30 h 138"/>
                  <a:gd name="T28" fmla="*/ 118 w 138"/>
                  <a:gd name="T29" fmla="*/ 20 h 138"/>
                  <a:gd name="T30" fmla="*/ 108 w 138"/>
                  <a:gd name="T31" fmla="*/ 12 h 138"/>
                  <a:gd name="T32" fmla="*/ 96 w 138"/>
                  <a:gd name="T33" fmla="*/ 4 h 138"/>
                  <a:gd name="T34" fmla="*/ 84 w 138"/>
                  <a:gd name="T35" fmla="*/ 0 h 138"/>
                  <a:gd name="T36" fmla="*/ 70 w 138"/>
                  <a:gd name="T37" fmla="*/ 0 h 138"/>
                  <a:gd name="T38" fmla="*/ 70 w 138"/>
                  <a:gd name="T39" fmla="*/ 0 h 138"/>
                  <a:gd name="T40" fmla="*/ 56 w 138"/>
                  <a:gd name="T41" fmla="*/ 0 h 138"/>
                  <a:gd name="T42" fmla="*/ 42 w 138"/>
                  <a:gd name="T43" fmla="*/ 4 h 138"/>
                  <a:gd name="T44" fmla="*/ 30 w 138"/>
                  <a:gd name="T45" fmla="*/ 12 h 138"/>
                  <a:gd name="T46" fmla="*/ 20 w 138"/>
                  <a:gd name="T47" fmla="*/ 20 h 138"/>
                  <a:gd name="T48" fmla="*/ 12 w 138"/>
                  <a:gd name="T49" fmla="*/ 30 h 138"/>
                  <a:gd name="T50" fmla="*/ 4 w 138"/>
                  <a:gd name="T51" fmla="*/ 42 h 138"/>
                  <a:gd name="T52" fmla="*/ 0 w 138"/>
                  <a:gd name="T53" fmla="*/ 56 h 138"/>
                  <a:gd name="T54" fmla="*/ 0 w 138"/>
                  <a:gd name="T55" fmla="*/ 70 h 138"/>
                  <a:gd name="T56" fmla="*/ 0 w 138"/>
                  <a:gd name="T57" fmla="*/ 70 h 138"/>
                  <a:gd name="T58" fmla="*/ 0 w 138"/>
                  <a:gd name="T59" fmla="*/ 84 h 138"/>
                  <a:gd name="T60" fmla="*/ 4 w 138"/>
                  <a:gd name="T61" fmla="*/ 96 h 138"/>
                  <a:gd name="T62" fmla="*/ 12 w 138"/>
                  <a:gd name="T63" fmla="*/ 108 h 138"/>
                  <a:gd name="T64" fmla="*/ 20 w 138"/>
                  <a:gd name="T65" fmla="*/ 118 h 138"/>
                  <a:gd name="T66" fmla="*/ 30 w 138"/>
                  <a:gd name="T67" fmla="*/ 126 h 138"/>
                  <a:gd name="T68" fmla="*/ 42 w 138"/>
                  <a:gd name="T69" fmla="*/ 134 h 138"/>
                  <a:gd name="T70" fmla="*/ 56 w 138"/>
                  <a:gd name="T71" fmla="*/ 138 h 138"/>
                  <a:gd name="T72" fmla="*/ 70 w 138"/>
                  <a:gd name="T73" fmla="*/ 138 h 138"/>
                  <a:gd name="T74" fmla="*/ 70 w 138"/>
                  <a:gd name="T75"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8" h="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2" name="组合 51"/>
            <p:cNvGrpSpPr/>
            <p:nvPr/>
          </p:nvGrpSpPr>
          <p:grpSpPr>
            <a:xfrm>
              <a:off x="3661667" y="4631757"/>
              <a:ext cx="245286" cy="622327"/>
              <a:chOff x="4294188" y="3405188"/>
              <a:chExt cx="555625" cy="1409700"/>
            </a:xfrm>
            <a:solidFill>
              <a:srgbClr val="CA0428"/>
            </a:solidFill>
          </p:grpSpPr>
          <p:sp>
            <p:nvSpPr>
              <p:cNvPr id="73" name="Freeform 9"/>
              <p:cNvSpPr/>
              <p:nvPr/>
            </p:nvSpPr>
            <p:spPr bwMode="auto">
              <a:xfrm>
                <a:off x="4294188" y="3646488"/>
                <a:ext cx="555625" cy="1168400"/>
              </a:xfrm>
              <a:custGeom>
                <a:avLst/>
                <a:gdLst>
                  <a:gd name="T0" fmla="*/ 90 w 350"/>
                  <a:gd name="T1" fmla="*/ 0 h 736"/>
                  <a:gd name="T2" fmla="*/ 78 w 350"/>
                  <a:gd name="T3" fmla="*/ 0 h 736"/>
                  <a:gd name="T4" fmla="*/ 48 w 350"/>
                  <a:gd name="T5" fmla="*/ 10 h 736"/>
                  <a:gd name="T6" fmla="*/ 20 w 350"/>
                  <a:gd name="T7" fmla="*/ 30 h 736"/>
                  <a:gd name="T8" fmla="*/ 6 w 350"/>
                  <a:gd name="T9" fmla="*/ 54 h 736"/>
                  <a:gd name="T10" fmla="*/ 0 w 350"/>
                  <a:gd name="T11" fmla="*/ 72 h 736"/>
                  <a:gd name="T12" fmla="*/ 0 w 350"/>
                  <a:gd name="T13" fmla="*/ 86 h 736"/>
                  <a:gd name="T14" fmla="*/ 0 w 350"/>
                  <a:gd name="T15" fmla="*/ 332 h 736"/>
                  <a:gd name="T16" fmla="*/ 10 w 350"/>
                  <a:gd name="T17" fmla="*/ 352 h 736"/>
                  <a:gd name="T18" fmla="*/ 30 w 350"/>
                  <a:gd name="T19" fmla="*/ 360 h 736"/>
                  <a:gd name="T20" fmla="*/ 40 w 350"/>
                  <a:gd name="T21" fmla="*/ 358 h 736"/>
                  <a:gd name="T22" fmla="*/ 56 w 350"/>
                  <a:gd name="T23" fmla="*/ 342 h 736"/>
                  <a:gd name="T24" fmla="*/ 58 w 350"/>
                  <a:gd name="T25" fmla="*/ 118 h 736"/>
                  <a:gd name="T26" fmla="*/ 84 w 350"/>
                  <a:gd name="T27" fmla="*/ 322 h 736"/>
                  <a:gd name="T28" fmla="*/ 84 w 350"/>
                  <a:gd name="T29" fmla="*/ 330 h 736"/>
                  <a:gd name="T30" fmla="*/ 84 w 350"/>
                  <a:gd name="T31" fmla="*/ 694 h 736"/>
                  <a:gd name="T32" fmla="*/ 88 w 350"/>
                  <a:gd name="T33" fmla="*/ 710 h 736"/>
                  <a:gd name="T34" fmla="*/ 96 w 350"/>
                  <a:gd name="T35" fmla="*/ 724 h 736"/>
                  <a:gd name="T36" fmla="*/ 108 w 350"/>
                  <a:gd name="T37" fmla="*/ 732 h 736"/>
                  <a:gd name="T38" fmla="*/ 124 w 350"/>
                  <a:gd name="T39" fmla="*/ 736 h 736"/>
                  <a:gd name="T40" fmla="*/ 132 w 350"/>
                  <a:gd name="T41" fmla="*/ 736 h 736"/>
                  <a:gd name="T42" fmla="*/ 148 w 350"/>
                  <a:gd name="T43" fmla="*/ 728 h 736"/>
                  <a:gd name="T44" fmla="*/ 158 w 350"/>
                  <a:gd name="T45" fmla="*/ 718 h 736"/>
                  <a:gd name="T46" fmla="*/ 164 w 350"/>
                  <a:gd name="T47" fmla="*/ 702 h 736"/>
                  <a:gd name="T48" fmla="*/ 164 w 350"/>
                  <a:gd name="T49" fmla="*/ 374 h 736"/>
                  <a:gd name="T50" fmla="*/ 184 w 350"/>
                  <a:gd name="T51" fmla="*/ 694 h 736"/>
                  <a:gd name="T52" fmla="*/ 186 w 350"/>
                  <a:gd name="T53" fmla="*/ 702 h 736"/>
                  <a:gd name="T54" fmla="*/ 192 w 350"/>
                  <a:gd name="T55" fmla="*/ 718 h 736"/>
                  <a:gd name="T56" fmla="*/ 202 w 350"/>
                  <a:gd name="T57" fmla="*/ 728 h 736"/>
                  <a:gd name="T58" fmla="*/ 218 w 350"/>
                  <a:gd name="T59" fmla="*/ 736 h 736"/>
                  <a:gd name="T60" fmla="*/ 226 w 350"/>
                  <a:gd name="T61" fmla="*/ 736 h 736"/>
                  <a:gd name="T62" fmla="*/ 240 w 350"/>
                  <a:gd name="T63" fmla="*/ 732 h 736"/>
                  <a:gd name="T64" fmla="*/ 254 w 350"/>
                  <a:gd name="T65" fmla="*/ 724 h 736"/>
                  <a:gd name="T66" fmla="*/ 262 w 350"/>
                  <a:gd name="T67" fmla="*/ 710 h 736"/>
                  <a:gd name="T68" fmla="*/ 266 w 350"/>
                  <a:gd name="T69" fmla="*/ 694 h 736"/>
                  <a:gd name="T70" fmla="*/ 266 w 350"/>
                  <a:gd name="T71" fmla="*/ 320 h 736"/>
                  <a:gd name="T72" fmla="*/ 288 w 350"/>
                  <a:gd name="T73" fmla="*/ 118 h 736"/>
                  <a:gd name="T74" fmla="*/ 288 w 350"/>
                  <a:gd name="T75" fmla="*/ 332 h 736"/>
                  <a:gd name="T76" fmla="*/ 290 w 350"/>
                  <a:gd name="T77" fmla="*/ 342 h 736"/>
                  <a:gd name="T78" fmla="*/ 306 w 350"/>
                  <a:gd name="T79" fmla="*/ 358 h 736"/>
                  <a:gd name="T80" fmla="*/ 318 w 350"/>
                  <a:gd name="T81" fmla="*/ 360 h 736"/>
                  <a:gd name="T82" fmla="*/ 340 w 350"/>
                  <a:gd name="T83" fmla="*/ 352 h 736"/>
                  <a:gd name="T84" fmla="*/ 350 w 350"/>
                  <a:gd name="T85" fmla="*/ 336 h 736"/>
                  <a:gd name="T86" fmla="*/ 350 w 350"/>
                  <a:gd name="T87" fmla="*/ 86 h 736"/>
                  <a:gd name="T88" fmla="*/ 350 w 350"/>
                  <a:gd name="T89" fmla="*/ 68 h 736"/>
                  <a:gd name="T90" fmla="*/ 348 w 350"/>
                  <a:gd name="T91" fmla="*/ 60 h 736"/>
                  <a:gd name="T92" fmla="*/ 338 w 350"/>
                  <a:gd name="T93" fmla="*/ 38 h 736"/>
                  <a:gd name="T94" fmla="*/ 316 w 350"/>
                  <a:gd name="T95" fmla="*/ 16 h 736"/>
                  <a:gd name="T96" fmla="*/ 284 w 350"/>
                  <a:gd name="T97" fmla="*/ 2 h 736"/>
                  <a:gd name="T98" fmla="*/ 266 w 350"/>
                  <a:gd name="T99"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0" h="736">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0"/>
              <p:cNvSpPr/>
              <p:nvPr/>
            </p:nvSpPr>
            <p:spPr bwMode="auto">
              <a:xfrm>
                <a:off x="4462463" y="3405188"/>
                <a:ext cx="219075" cy="219075"/>
              </a:xfrm>
              <a:custGeom>
                <a:avLst/>
                <a:gdLst>
                  <a:gd name="T0" fmla="*/ 70 w 138"/>
                  <a:gd name="T1" fmla="*/ 138 h 138"/>
                  <a:gd name="T2" fmla="*/ 70 w 138"/>
                  <a:gd name="T3" fmla="*/ 138 h 138"/>
                  <a:gd name="T4" fmla="*/ 84 w 138"/>
                  <a:gd name="T5" fmla="*/ 138 h 138"/>
                  <a:gd name="T6" fmla="*/ 96 w 138"/>
                  <a:gd name="T7" fmla="*/ 134 h 138"/>
                  <a:gd name="T8" fmla="*/ 108 w 138"/>
                  <a:gd name="T9" fmla="*/ 126 h 138"/>
                  <a:gd name="T10" fmla="*/ 118 w 138"/>
                  <a:gd name="T11" fmla="*/ 118 h 138"/>
                  <a:gd name="T12" fmla="*/ 128 w 138"/>
                  <a:gd name="T13" fmla="*/ 108 h 138"/>
                  <a:gd name="T14" fmla="*/ 134 w 138"/>
                  <a:gd name="T15" fmla="*/ 96 h 138"/>
                  <a:gd name="T16" fmla="*/ 138 w 138"/>
                  <a:gd name="T17" fmla="*/ 84 h 138"/>
                  <a:gd name="T18" fmla="*/ 138 w 138"/>
                  <a:gd name="T19" fmla="*/ 70 h 138"/>
                  <a:gd name="T20" fmla="*/ 138 w 138"/>
                  <a:gd name="T21" fmla="*/ 70 h 138"/>
                  <a:gd name="T22" fmla="*/ 138 w 138"/>
                  <a:gd name="T23" fmla="*/ 56 h 138"/>
                  <a:gd name="T24" fmla="*/ 134 w 138"/>
                  <a:gd name="T25" fmla="*/ 42 h 138"/>
                  <a:gd name="T26" fmla="*/ 128 w 138"/>
                  <a:gd name="T27" fmla="*/ 30 h 138"/>
                  <a:gd name="T28" fmla="*/ 118 w 138"/>
                  <a:gd name="T29" fmla="*/ 20 h 138"/>
                  <a:gd name="T30" fmla="*/ 108 w 138"/>
                  <a:gd name="T31" fmla="*/ 12 h 138"/>
                  <a:gd name="T32" fmla="*/ 96 w 138"/>
                  <a:gd name="T33" fmla="*/ 4 h 138"/>
                  <a:gd name="T34" fmla="*/ 84 w 138"/>
                  <a:gd name="T35" fmla="*/ 0 h 138"/>
                  <a:gd name="T36" fmla="*/ 70 w 138"/>
                  <a:gd name="T37" fmla="*/ 0 h 138"/>
                  <a:gd name="T38" fmla="*/ 70 w 138"/>
                  <a:gd name="T39" fmla="*/ 0 h 138"/>
                  <a:gd name="T40" fmla="*/ 56 w 138"/>
                  <a:gd name="T41" fmla="*/ 0 h 138"/>
                  <a:gd name="T42" fmla="*/ 42 w 138"/>
                  <a:gd name="T43" fmla="*/ 4 h 138"/>
                  <a:gd name="T44" fmla="*/ 30 w 138"/>
                  <a:gd name="T45" fmla="*/ 12 h 138"/>
                  <a:gd name="T46" fmla="*/ 20 w 138"/>
                  <a:gd name="T47" fmla="*/ 20 h 138"/>
                  <a:gd name="T48" fmla="*/ 12 w 138"/>
                  <a:gd name="T49" fmla="*/ 30 h 138"/>
                  <a:gd name="T50" fmla="*/ 4 w 138"/>
                  <a:gd name="T51" fmla="*/ 42 h 138"/>
                  <a:gd name="T52" fmla="*/ 0 w 138"/>
                  <a:gd name="T53" fmla="*/ 56 h 138"/>
                  <a:gd name="T54" fmla="*/ 0 w 138"/>
                  <a:gd name="T55" fmla="*/ 70 h 138"/>
                  <a:gd name="T56" fmla="*/ 0 w 138"/>
                  <a:gd name="T57" fmla="*/ 70 h 138"/>
                  <a:gd name="T58" fmla="*/ 0 w 138"/>
                  <a:gd name="T59" fmla="*/ 84 h 138"/>
                  <a:gd name="T60" fmla="*/ 4 w 138"/>
                  <a:gd name="T61" fmla="*/ 96 h 138"/>
                  <a:gd name="T62" fmla="*/ 12 w 138"/>
                  <a:gd name="T63" fmla="*/ 108 h 138"/>
                  <a:gd name="T64" fmla="*/ 20 w 138"/>
                  <a:gd name="T65" fmla="*/ 118 h 138"/>
                  <a:gd name="T66" fmla="*/ 30 w 138"/>
                  <a:gd name="T67" fmla="*/ 126 h 138"/>
                  <a:gd name="T68" fmla="*/ 42 w 138"/>
                  <a:gd name="T69" fmla="*/ 134 h 138"/>
                  <a:gd name="T70" fmla="*/ 56 w 138"/>
                  <a:gd name="T71" fmla="*/ 138 h 138"/>
                  <a:gd name="T72" fmla="*/ 70 w 138"/>
                  <a:gd name="T73" fmla="*/ 138 h 138"/>
                  <a:gd name="T74" fmla="*/ 70 w 138"/>
                  <a:gd name="T75"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8" h="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3" name="组合 52"/>
            <p:cNvGrpSpPr/>
            <p:nvPr/>
          </p:nvGrpSpPr>
          <p:grpSpPr>
            <a:xfrm>
              <a:off x="3938329" y="4631757"/>
              <a:ext cx="245286" cy="622327"/>
              <a:chOff x="4294188" y="3405188"/>
              <a:chExt cx="555625" cy="1409700"/>
            </a:xfrm>
            <a:solidFill>
              <a:srgbClr val="CA0428"/>
            </a:solidFill>
          </p:grpSpPr>
          <p:sp>
            <p:nvSpPr>
              <p:cNvPr id="71" name="Freeform 9"/>
              <p:cNvSpPr/>
              <p:nvPr/>
            </p:nvSpPr>
            <p:spPr bwMode="auto">
              <a:xfrm>
                <a:off x="4294188" y="3646488"/>
                <a:ext cx="555625" cy="1168400"/>
              </a:xfrm>
              <a:custGeom>
                <a:avLst/>
                <a:gdLst>
                  <a:gd name="T0" fmla="*/ 90 w 350"/>
                  <a:gd name="T1" fmla="*/ 0 h 736"/>
                  <a:gd name="T2" fmla="*/ 78 w 350"/>
                  <a:gd name="T3" fmla="*/ 0 h 736"/>
                  <a:gd name="T4" fmla="*/ 48 w 350"/>
                  <a:gd name="T5" fmla="*/ 10 h 736"/>
                  <a:gd name="T6" fmla="*/ 20 w 350"/>
                  <a:gd name="T7" fmla="*/ 30 h 736"/>
                  <a:gd name="T8" fmla="*/ 6 w 350"/>
                  <a:gd name="T9" fmla="*/ 54 h 736"/>
                  <a:gd name="T10" fmla="*/ 0 w 350"/>
                  <a:gd name="T11" fmla="*/ 72 h 736"/>
                  <a:gd name="T12" fmla="*/ 0 w 350"/>
                  <a:gd name="T13" fmla="*/ 86 h 736"/>
                  <a:gd name="T14" fmla="*/ 0 w 350"/>
                  <a:gd name="T15" fmla="*/ 332 h 736"/>
                  <a:gd name="T16" fmla="*/ 10 w 350"/>
                  <a:gd name="T17" fmla="*/ 352 h 736"/>
                  <a:gd name="T18" fmla="*/ 30 w 350"/>
                  <a:gd name="T19" fmla="*/ 360 h 736"/>
                  <a:gd name="T20" fmla="*/ 40 w 350"/>
                  <a:gd name="T21" fmla="*/ 358 h 736"/>
                  <a:gd name="T22" fmla="*/ 56 w 350"/>
                  <a:gd name="T23" fmla="*/ 342 h 736"/>
                  <a:gd name="T24" fmla="*/ 58 w 350"/>
                  <a:gd name="T25" fmla="*/ 118 h 736"/>
                  <a:gd name="T26" fmla="*/ 84 w 350"/>
                  <a:gd name="T27" fmla="*/ 322 h 736"/>
                  <a:gd name="T28" fmla="*/ 84 w 350"/>
                  <a:gd name="T29" fmla="*/ 330 h 736"/>
                  <a:gd name="T30" fmla="*/ 84 w 350"/>
                  <a:gd name="T31" fmla="*/ 694 h 736"/>
                  <a:gd name="T32" fmla="*/ 88 w 350"/>
                  <a:gd name="T33" fmla="*/ 710 h 736"/>
                  <a:gd name="T34" fmla="*/ 96 w 350"/>
                  <a:gd name="T35" fmla="*/ 724 h 736"/>
                  <a:gd name="T36" fmla="*/ 108 w 350"/>
                  <a:gd name="T37" fmla="*/ 732 h 736"/>
                  <a:gd name="T38" fmla="*/ 124 w 350"/>
                  <a:gd name="T39" fmla="*/ 736 h 736"/>
                  <a:gd name="T40" fmla="*/ 132 w 350"/>
                  <a:gd name="T41" fmla="*/ 736 h 736"/>
                  <a:gd name="T42" fmla="*/ 148 w 350"/>
                  <a:gd name="T43" fmla="*/ 728 h 736"/>
                  <a:gd name="T44" fmla="*/ 158 w 350"/>
                  <a:gd name="T45" fmla="*/ 718 h 736"/>
                  <a:gd name="T46" fmla="*/ 164 w 350"/>
                  <a:gd name="T47" fmla="*/ 702 h 736"/>
                  <a:gd name="T48" fmla="*/ 164 w 350"/>
                  <a:gd name="T49" fmla="*/ 374 h 736"/>
                  <a:gd name="T50" fmla="*/ 184 w 350"/>
                  <a:gd name="T51" fmla="*/ 694 h 736"/>
                  <a:gd name="T52" fmla="*/ 186 w 350"/>
                  <a:gd name="T53" fmla="*/ 702 h 736"/>
                  <a:gd name="T54" fmla="*/ 192 w 350"/>
                  <a:gd name="T55" fmla="*/ 718 h 736"/>
                  <a:gd name="T56" fmla="*/ 202 w 350"/>
                  <a:gd name="T57" fmla="*/ 728 h 736"/>
                  <a:gd name="T58" fmla="*/ 218 w 350"/>
                  <a:gd name="T59" fmla="*/ 736 h 736"/>
                  <a:gd name="T60" fmla="*/ 226 w 350"/>
                  <a:gd name="T61" fmla="*/ 736 h 736"/>
                  <a:gd name="T62" fmla="*/ 240 w 350"/>
                  <a:gd name="T63" fmla="*/ 732 h 736"/>
                  <a:gd name="T64" fmla="*/ 254 w 350"/>
                  <a:gd name="T65" fmla="*/ 724 h 736"/>
                  <a:gd name="T66" fmla="*/ 262 w 350"/>
                  <a:gd name="T67" fmla="*/ 710 h 736"/>
                  <a:gd name="T68" fmla="*/ 266 w 350"/>
                  <a:gd name="T69" fmla="*/ 694 h 736"/>
                  <a:gd name="T70" fmla="*/ 266 w 350"/>
                  <a:gd name="T71" fmla="*/ 320 h 736"/>
                  <a:gd name="T72" fmla="*/ 288 w 350"/>
                  <a:gd name="T73" fmla="*/ 118 h 736"/>
                  <a:gd name="T74" fmla="*/ 288 w 350"/>
                  <a:gd name="T75" fmla="*/ 332 h 736"/>
                  <a:gd name="T76" fmla="*/ 290 w 350"/>
                  <a:gd name="T77" fmla="*/ 342 h 736"/>
                  <a:gd name="T78" fmla="*/ 306 w 350"/>
                  <a:gd name="T79" fmla="*/ 358 h 736"/>
                  <a:gd name="T80" fmla="*/ 318 w 350"/>
                  <a:gd name="T81" fmla="*/ 360 h 736"/>
                  <a:gd name="T82" fmla="*/ 340 w 350"/>
                  <a:gd name="T83" fmla="*/ 352 h 736"/>
                  <a:gd name="T84" fmla="*/ 350 w 350"/>
                  <a:gd name="T85" fmla="*/ 336 h 736"/>
                  <a:gd name="T86" fmla="*/ 350 w 350"/>
                  <a:gd name="T87" fmla="*/ 86 h 736"/>
                  <a:gd name="T88" fmla="*/ 350 w 350"/>
                  <a:gd name="T89" fmla="*/ 68 h 736"/>
                  <a:gd name="T90" fmla="*/ 348 w 350"/>
                  <a:gd name="T91" fmla="*/ 60 h 736"/>
                  <a:gd name="T92" fmla="*/ 338 w 350"/>
                  <a:gd name="T93" fmla="*/ 38 h 736"/>
                  <a:gd name="T94" fmla="*/ 316 w 350"/>
                  <a:gd name="T95" fmla="*/ 16 h 736"/>
                  <a:gd name="T96" fmla="*/ 284 w 350"/>
                  <a:gd name="T97" fmla="*/ 2 h 736"/>
                  <a:gd name="T98" fmla="*/ 266 w 350"/>
                  <a:gd name="T99"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0" h="736">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0"/>
              <p:cNvSpPr/>
              <p:nvPr/>
            </p:nvSpPr>
            <p:spPr bwMode="auto">
              <a:xfrm>
                <a:off x="4462463" y="3405188"/>
                <a:ext cx="219075" cy="219075"/>
              </a:xfrm>
              <a:custGeom>
                <a:avLst/>
                <a:gdLst>
                  <a:gd name="T0" fmla="*/ 70 w 138"/>
                  <a:gd name="T1" fmla="*/ 138 h 138"/>
                  <a:gd name="T2" fmla="*/ 70 w 138"/>
                  <a:gd name="T3" fmla="*/ 138 h 138"/>
                  <a:gd name="T4" fmla="*/ 84 w 138"/>
                  <a:gd name="T5" fmla="*/ 138 h 138"/>
                  <a:gd name="T6" fmla="*/ 96 w 138"/>
                  <a:gd name="T7" fmla="*/ 134 h 138"/>
                  <a:gd name="T8" fmla="*/ 108 w 138"/>
                  <a:gd name="T9" fmla="*/ 126 h 138"/>
                  <a:gd name="T10" fmla="*/ 118 w 138"/>
                  <a:gd name="T11" fmla="*/ 118 h 138"/>
                  <a:gd name="T12" fmla="*/ 128 w 138"/>
                  <a:gd name="T13" fmla="*/ 108 h 138"/>
                  <a:gd name="T14" fmla="*/ 134 w 138"/>
                  <a:gd name="T15" fmla="*/ 96 h 138"/>
                  <a:gd name="T16" fmla="*/ 138 w 138"/>
                  <a:gd name="T17" fmla="*/ 84 h 138"/>
                  <a:gd name="T18" fmla="*/ 138 w 138"/>
                  <a:gd name="T19" fmla="*/ 70 h 138"/>
                  <a:gd name="T20" fmla="*/ 138 w 138"/>
                  <a:gd name="T21" fmla="*/ 70 h 138"/>
                  <a:gd name="T22" fmla="*/ 138 w 138"/>
                  <a:gd name="T23" fmla="*/ 56 h 138"/>
                  <a:gd name="T24" fmla="*/ 134 w 138"/>
                  <a:gd name="T25" fmla="*/ 42 h 138"/>
                  <a:gd name="T26" fmla="*/ 128 w 138"/>
                  <a:gd name="T27" fmla="*/ 30 h 138"/>
                  <a:gd name="T28" fmla="*/ 118 w 138"/>
                  <a:gd name="T29" fmla="*/ 20 h 138"/>
                  <a:gd name="T30" fmla="*/ 108 w 138"/>
                  <a:gd name="T31" fmla="*/ 12 h 138"/>
                  <a:gd name="T32" fmla="*/ 96 w 138"/>
                  <a:gd name="T33" fmla="*/ 4 h 138"/>
                  <a:gd name="T34" fmla="*/ 84 w 138"/>
                  <a:gd name="T35" fmla="*/ 0 h 138"/>
                  <a:gd name="T36" fmla="*/ 70 w 138"/>
                  <a:gd name="T37" fmla="*/ 0 h 138"/>
                  <a:gd name="T38" fmla="*/ 70 w 138"/>
                  <a:gd name="T39" fmla="*/ 0 h 138"/>
                  <a:gd name="T40" fmla="*/ 56 w 138"/>
                  <a:gd name="T41" fmla="*/ 0 h 138"/>
                  <a:gd name="T42" fmla="*/ 42 w 138"/>
                  <a:gd name="T43" fmla="*/ 4 h 138"/>
                  <a:gd name="T44" fmla="*/ 30 w 138"/>
                  <a:gd name="T45" fmla="*/ 12 h 138"/>
                  <a:gd name="T46" fmla="*/ 20 w 138"/>
                  <a:gd name="T47" fmla="*/ 20 h 138"/>
                  <a:gd name="T48" fmla="*/ 12 w 138"/>
                  <a:gd name="T49" fmla="*/ 30 h 138"/>
                  <a:gd name="T50" fmla="*/ 4 w 138"/>
                  <a:gd name="T51" fmla="*/ 42 h 138"/>
                  <a:gd name="T52" fmla="*/ 0 w 138"/>
                  <a:gd name="T53" fmla="*/ 56 h 138"/>
                  <a:gd name="T54" fmla="*/ 0 w 138"/>
                  <a:gd name="T55" fmla="*/ 70 h 138"/>
                  <a:gd name="T56" fmla="*/ 0 w 138"/>
                  <a:gd name="T57" fmla="*/ 70 h 138"/>
                  <a:gd name="T58" fmla="*/ 0 w 138"/>
                  <a:gd name="T59" fmla="*/ 84 h 138"/>
                  <a:gd name="T60" fmla="*/ 4 w 138"/>
                  <a:gd name="T61" fmla="*/ 96 h 138"/>
                  <a:gd name="T62" fmla="*/ 12 w 138"/>
                  <a:gd name="T63" fmla="*/ 108 h 138"/>
                  <a:gd name="T64" fmla="*/ 20 w 138"/>
                  <a:gd name="T65" fmla="*/ 118 h 138"/>
                  <a:gd name="T66" fmla="*/ 30 w 138"/>
                  <a:gd name="T67" fmla="*/ 126 h 138"/>
                  <a:gd name="T68" fmla="*/ 42 w 138"/>
                  <a:gd name="T69" fmla="*/ 134 h 138"/>
                  <a:gd name="T70" fmla="*/ 56 w 138"/>
                  <a:gd name="T71" fmla="*/ 138 h 138"/>
                  <a:gd name="T72" fmla="*/ 70 w 138"/>
                  <a:gd name="T73" fmla="*/ 138 h 138"/>
                  <a:gd name="T74" fmla="*/ 70 w 138"/>
                  <a:gd name="T75"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8" h="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4" name="组合 53"/>
            <p:cNvGrpSpPr/>
            <p:nvPr/>
          </p:nvGrpSpPr>
          <p:grpSpPr>
            <a:xfrm>
              <a:off x="4214991" y="4631757"/>
              <a:ext cx="245286" cy="622327"/>
              <a:chOff x="4294188" y="3405188"/>
              <a:chExt cx="555625" cy="1409700"/>
            </a:xfrm>
            <a:solidFill>
              <a:srgbClr val="CA0428"/>
            </a:solidFill>
          </p:grpSpPr>
          <p:sp>
            <p:nvSpPr>
              <p:cNvPr id="69" name="Freeform 9"/>
              <p:cNvSpPr/>
              <p:nvPr/>
            </p:nvSpPr>
            <p:spPr bwMode="auto">
              <a:xfrm>
                <a:off x="4294188" y="3646488"/>
                <a:ext cx="555625" cy="1168400"/>
              </a:xfrm>
              <a:custGeom>
                <a:avLst/>
                <a:gdLst>
                  <a:gd name="T0" fmla="*/ 90 w 350"/>
                  <a:gd name="T1" fmla="*/ 0 h 736"/>
                  <a:gd name="T2" fmla="*/ 78 w 350"/>
                  <a:gd name="T3" fmla="*/ 0 h 736"/>
                  <a:gd name="T4" fmla="*/ 48 w 350"/>
                  <a:gd name="T5" fmla="*/ 10 h 736"/>
                  <a:gd name="T6" fmla="*/ 20 w 350"/>
                  <a:gd name="T7" fmla="*/ 30 h 736"/>
                  <a:gd name="T8" fmla="*/ 6 w 350"/>
                  <a:gd name="T9" fmla="*/ 54 h 736"/>
                  <a:gd name="T10" fmla="*/ 0 w 350"/>
                  <a:gd name="T11" fmla="*/ 72 h 736"/>
                  <a:gd name="T12" fmla="*/ 0 w 350"/>
                  <a:gd name="T13" fmla="*/ 86 h 736"/>
                  <a:gd name="T14" fmla="*/ 0 w 350"/>
                  <a:gd name="T15" fmla="*/ 332 h 736"/>
                  <a:gd name="T16" fmla="*/ 10 w 350"/>
                  <a:gd name="T17" fmla="*/ 352 h 736"/>
                  <a:gd name="T18" fmla="*/ 30 w 350"/>
                  <a:gd name="T19" fmla="*/ 360 h 736"/>
                  <a:gd name="T20" fmla="*/ 40 w 350"/>
                  <a:gd name="T21" fmla="*/ 358 h 736"/>
                  <a:gd name="T22" fmla="*/ 56 w 350"/>
                  <a:gd name="T23" fmla="*/ 342 h 736"/>
                  <a:gd name="T24" fmla="*/ 58 w 350"/>
                  <a:gd name="T25" fmla="*/ 118 h 736"/>
                  <a:gd name="T26" fmla="*/ 84 w 350"/>
                  <a:gd name="T27" fmla="*/ 322 h 736"/>
                  <a:gd name="T28" fmla="*/ 84 w 350"/>
                  <a:gd name="T29" fmla="*/ 330 h 736"/>
                  <a:gd name="T30" fmla="*/ 84 w 350"/>
                  <a:gd name="T31" fmla="*/ 694 h 736"/>
                  <a:gd name="T32" fmla="*/ 88 w 350"/>
                  <a:gd name="T33" fmla="*/ 710 h 736"/>
                  <a:gd name="T34" fmla="*/ 96 w 350"/>
                  <a:gd name="T35" fmla="*/ 724 h 736"/>
                  <a:gd name="T36" fmla="*/ 108 w 350"/>
                  <a:gd name="T37" fmla="*/ 732 h 736"/>
                  <a:gd name="T38" fmla="*/ 124 w 350"/>
                  <a:gd name="T39" fmla="*/ 736 h 736"/>
                  <a:gd name="T40" fmla="*/ 132 w 350"/>
                  <a:gd name="T41" fmla="*/ 736 h 736"/>
                  <a:gd name="T42" fmla="*/ 148 w 350"/>
                  <a:gd name="T43" fmla="*/ 728 h 736"/>
                  <a:gd name="T44" fmla="*/ 158 w 350"/>
                  <a:gd name="T45" fmla="*/ 718 h 736"/>
                  <a:gd name="T46" fmla="*/ 164 w 350"/>
                  <a:gd name="T47" fmla="*/ 702 h 736"/>
                  <a:gd name="T48" fmla="*/ 164 w 350"/>
                  <a:gd name="T49" fmla="*/ 374 h 736"/>
                  <a:gd name="T50" fmla="*/ 184 w 350"/>
                  <a:gd name="T51" fmla="*/ 694 h 736"/>
                  <a:gd name="T52" fmla="*/ 186 w 350"/>
                  <a:gd name="T53" fmla="*/ 702 h 736"/>
                  <a:gd name="T54" fmla="*/ 192 w 350"/>
                  <a:gd name="T55" fmla="*/ 718 h 736"/>
                  <a:gd name="T56" fmla="*/ 202 w 350"/>
                  <a:gd name="T57" fmla="*/ 728 h 736"/>
                  <a:gd name="T58" fmla="*/ 218 w 350"/>
                  <a:gd name="T59" fmla="*/ 736 h 736"/>
                  <a:gd name="T60" fmla="*/ 226 w 350"/>
                  <a:gd name="T61" fmla="*/ 736 h 736"/>
                  <a:gd name="T62" fmla="*/ 240 w 350"/>
                  <a:gd name="T63" fmla="*/ 732 h 736"/>
                  <a:gd name="T64" fmla="*/ 254 w 350"/>
                  <a:gd name="T65" fmla="*/ 724 h 736"/>
                  <a:gd name="T66" fmla="*/ 262 w 350"/>
                  <a:gd name="T67" fmla="*/ 710 h 736"/>
                  <a:gd name="T68" fmla="*/ 266 w 350"/>
                  <a:gd name="T69" fmla="*/ 694 h 736"/>
                  <a:gd name="T70" fmla="*/ 266 w 350"/>
                  <a:gd name="T71" fmla="*/ 320 h 736"/>
                  <a:gd name="T72" fmla="*/ 288 w 350"/>
                  <a:gd name="T73" fmla="*/ 118 h 736"/>
                  <a:gd name="T74" fmla="*/ 288 w 350"/>
                  <a:gd name="T75" fmla="*/ 332 h 736"/>
                  <a:gd name="T76" fmla="*/ 290 w 350"/>
                  <a:gd name="T77" fmla="*/ 342 h 736"/>
                  <a:gd name="T78" fmla="*/ 306 w 350"/>
                  <a:gd name="T79" fmla="*/ 358 h 736"/>
                  <a:gd name="T80" fmla="*/ 318 w 350"/>
                  <a:gd name="T81" fmla="*/ 360 h 736"/>
                  <a:gd name="T82" fmla="*/ 340 w 350"/>
                  <a:gd name="T83" fmla="*/ 352 h 736"/>
                  <a:gd name="T84" fmla="*/ 350 w 350"/>
                  <a:gd name="T85" fmla="*/ 336 h 736"/>
                  <a:gd name="T86" fmla="*/ 350 w 350"/>
                  <a:gd name="T87" fmla="*/ 86 h 736"/>
                  <a:gd name="T88" fmla="*/ 350 w 350"/>
                  <a:gd name="T89" fmla="*/ 68 h 736"/>
                  <a:gd name="T90" fmla="*/ 348 w 350"/>
                  <a:gd name="T91" fmla="*/ 60 h 736"/>
                  <a:gd name="T92" fmla="*/ 338 w 350"/>
                  <a:gd name="T93" fmla="*/ 38 h 736"/>
                  <a:gd name="T94" fmla="*/ 316 w 350"/>
                  <a:gd name="T95" fmla="*/ 16 h 736"/>
                  <a:gd name="T96" fmla="*/ 284 w 350"/>
                  <a:gd name="T97" fmla="*/ 2 h 736"/>
                  <a:gd name="T98" fmla="*/ 266 w 350"/>
                  <a:gd name="T99"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0" h="736">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0"/>
              <p:cNvSpPr/>
              <p:nvPr/>
            </p:nvSpPr>
            <p:spPr bwMode="auto">
              <a:xfrm>
                <a:off x="4462463" y="3405188"/>
                <a:ext cx="219075" cy="219075"/>
              </a:xfrm>
              <a:custGeom>
                <a:avLst/>
                <a:gdLst>
                  <a:gd name="T0" fmla="*/ 70 w 138"/>
                  <a:gd name="T1" fmla="*/ 138 h 138"/>
                  <a:gd name="T2" fmla="*/ 70 w 138"/>
                  <a:gd name="T3" fmla="*/ 138 h 138"/>
                  <a:gd name="T4" fmla="*/ 84 w 138"/>
                  <a:gd name="T5" fmla="*/ 138 h 138"/>
                  <a:gd name="T6" fmla="*/ 96 w 138"/>
                  <a:gd name="T7" fmla="*/ 134 h 138"/>
                  <a:gd name="T8" fmla="*/ 108 w 138"/>
                  <a:gd name="T9" fmla="*/ 126 h 138"/>
                  <a:gd name="T10" fmla="*/ 118 w 138"/>
                  <a:gd name="T11" fmla="*/ 118 h 138"/>
                  <a:gd name="T12" fmla="*/ 128 w 138"/>
                  <a:gd name="T13" fmla="*/ 108 h 138"/>
                  <a:gd name="T14" fmla="*/ 134 w 138"/>
                  <a:gd name="T15" fmla="*/ 96 h 138"/>
                  <a:gd name="T16" fmla="*/ 138 w 138"/>
                  <a:gd name="T17" fmla="*/ 84 h 138"/>
                  <a:gd name="T18" fmla="*/ 138 w 138"/>
                  <a:gd name="T19" fmla="*/ 70 h 138"/>
                  <a:gd name="T20" fmla="*/ 138 w 138"/>
                  <a:gd name="T21" fmla="*/ 70 h 138"/>
                  <a:gd name="T22" fmla="*/ 138 w 138"/>
                  <a:gd name="T23" fmla="*/ 56 h 138"/>
                  <a:gd name="T24" fmla="*/ 134 w 138"/>
                  <a:gd name="T25" fmla="*/ 42 h 138"/>
                  <a:gd name="T26" fmla="*/ 128 w 138"/>
                  <a:gd name="T27" fmla="*/ 30 h 138"/>
                  <a:gd name="T28" fmla="*/ 118 w 138"/>
                  <a:gd name="T29" fmla="*/ 20 h 138"/>
                  <a:gd name="T30" fmla="*/ 108 w 138"/>
                  <a:gd name="T31" fmla="*/ 12 h 138"/>
                  <a:gd name="T32" fmla="*/ 96 w 138"/>
                  <a:gd name="T33" fmla="*/ 4 h 138"/>
                  <a:gd name="T34" fmla="*/ 84 w 138"/>
                  <a:gd name="T35" fmla="*/ 0 h 138"/>
                  <a:gd name="T36" fmla="*/ 70 w 138"/>
                  <a:gd name="T37" fmla="*/ 0 h 138"/>
                  <a:gd name="T38" fmla="*/ 70 w 138"/>
                  <a:gd name="T39" fmla="*/ 0 h 138"/>
                  <a:gd name="T40" fmla="*/ 56 w 138"/>
                  <a:gd name="T41" fmla="*/ 0 h 138"/>
                  <a:gd name="T42" fmla="*/ 42 w 138"/>
                  <a:gd name="T43" fmla="*/ 4 h 138"/>
                  <a:gd name="T44" fmla="*/ 30 w 138"/>
                  <a:gd name="T45" fmla="*/ 12 h 138"/>
                  <a:gd name="T46" fmla="*/ 20 w 138"/>
                  <a:gd name="T47" fmla="*/ 20 h 138"/>
                  <a:gd name="T48" fmla="*/ 12 w 138"/>
                  <a:gd name="T49" fmla="*/ 30 h 138"/>
                  <a:gd name="T50" fmla="*/ 4 w 138"/>
                  <a:gd name="T51" fmla="*/ 42 h 138"/>
                  <a:gd name="T52" fmla="*/ 0 w 138"/>
                  <a:gd name="T53" fmla="*/ 56 h 138"/>
                  <a:gd name="T54" fmla="*/ 0 w 138"/>
                  <a:gd name="T55" fmla="*/ 70 h 138"/>
                  <a:gd name="T56" fmla="*/ 0 w 138"/>
                  <a:gd name="T57" fmla="*/ 70 h 138"/>
                  <a:gd name="T58" fmla="*/ 0 w 138"/>
                  <a:gd name="T59" fmla="*/ 84 h 138"/>
                  <a:gd name="T60" fmla="*/ 4 w 138"/>
                  <a:gd name="T61" fmla="*/ 96 h 138"/>
                  <a:gd name="T62" fmla="*/ 12 w 138"/>
                  <a:gd name="T63" fmla="*/ 108 h 138"/>
                  <a:gd name="T64" fmla="*/ 20 w 138"/>
                  <a:gd name="T65" fmla="*/ 118 h 138"/>
                  <a:gd name="T66" fmla="*/ 30 w 138"/>
                  <a:gd name="T67" fmla="*/ 126 h 138"/>
                  <a:gd name="T68" fmla="*/ 42 w 138"/>
                  <a:gd name="T69" fmla="*/ 134 h 138"/>
                  <a:gd name="T70" fmla="*/ 56 w 138"/>
                  <a:gd name="T71" fmla="*/ 138 h 138"/>
                  <a:gd name="T72" fmla="*/ 70 w 138"/>
                  <a:gd name="T73" fmla="*/ 138 h 138"/>
                  <a:gd name="T74" fmla="*/ 70 w 138"/>
                  <a:gd name="T75"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8" h="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5" name="组合 54"/>
            <p:cNvGrpSpPr/>
            <p:nvPr/>
          </p:nvGrpSpPr>
          <p:grpSpPr>
            <a:xfrm>
              <a:off x="4491653" y="4631757"/>
              <a:ext cx="245286" cy="622327"/>
              <a:chOff x="4294188" y="3405188"/>
              <a:chExt cx="555625" cy="1409700"/>
            </a:xfrm>
            <a:solidFill>
              <a:srgbClr val="CA0428"/>
            </a:solidFill>
          </p:grpSpPr>
          <p:sp>
            <p:nvSpPr>
              <p:cNvPr id="67" name="Freeform 9"/>
              <p:cNvSpPr/>
              <p:nvPr/>
            </p:nvSpPr>
            <p:spPr bwMode="auto">
              <a:xfrm>
                <a:off x="4294188" y="3646488"/>
                <a:ext cx="555625" cy="1168400"/>
              </a:xfrm>
              <a:custGeom>
                <a:avLst/>
                <a:gdLst>
                  <a:gd name="T0" fmla="*/ 90 w 350"/>
                  <a:gd name="T1" fmla="*/ 0 h 736"/>
                  <a:gd name="T2" fmla="*/ 78 w 350"/>
                  <a:gd name="T3" fmla="*/ 0 h 736"/>
                  <a:gd name="T4" fmla="*/ 48 w 350"/>
                  <a:gd name="T5" fmla="*/ 10 h 736"/>
                  <a:gd name="T6" fmla="*/ 20 w 350"/>
                  <a:gd name="T7" fmla="*/ 30 h 736"/>
                  <a:gd name="T8" fmla="*/ 6 w 350"/>
                  <a:gd name="T9" fmla="*/ 54 h 736"/>
                  <a:gd name="T10" fmla="*/ 0 w 350"/>
                  <a:gd name="T11" fmla="*/ 72 h 736"/>
                  <a:gd name="T12" fmla="*/ 0 w 350"/>
                  <a:gd name="T13" fmla="*/ 86 h 736"/>
                  <a:gd name="T14" fmla="*/ 0 w 350"/>
                  <a:gd name="T15" fmla="*/ 332 h 736"/>
                  <a:gd name="T16" fmla="*/ 10 w 350"/>
                  <a:gd name="T17" fmla="*/ 352 h 736"/>
                  <a:gd name="T18" fmla="*/ 30 w 350"/>
                  <a:gd name="T19" fmla="*/ 360 h 736"/>
                  <a:gd name="T20" fmla="*/ 40 w 350"/>
                  <a:gd name="T21" fmla="*/ 358 h 736"/>
                  <a:gd name="T22" fmla="*/ 56 w 350"/>
                  <a:gd name="T23" fmla="*/ 342 h 736"/>
                  <a:gd name="T24" fmla="*/ 58 w 350"/>
                  <a:gd name="T25" fmla="*/ 118 h 736"/>
                  <a:gd name="T26" fmla="*/ 84 w 350"/>
                  <a:gd name="T27" fmla="*/ 322 h 736"/>
                  <a:gd name="T28" fmla="*/ 84 w 350"/>
                  <a:gd name="T29" fmla="*/ 330 h 736"/>
                  <a:gd name="T30" fmla="*/ 84 w 350"/>
                  <a:gd name="T31" fmla="*/ 694 h 736"/>
                  <a:gd name="T32" fmla="*/ 88 w 350"/>
                  <a:gd name="T33" fmla="*/ 710 h 736"/>
                  <a:gd name="T34" fmla="*/ 96 w 350"/>
                  <a:gd name="T35" fmla="*/ 724 h 736"/>
                  <a:gd name="T36" fmla="*/ 108 w 350"/>
                  <a:gd name="T37" fmla="*/ 732 h 736"/>
                  <a:gd name="T38" fmla="*/ 124 w 350"/>
                  <a:gd name="T39" fmla="*/ 736 h 736"/>
                  <a:gd name="T40" fmla="*/ 132 w 350"/>
                  <a:gd name="T41" fmla="*/ 736 h 736"/>
                  <a:gd name="T42" fmla="*/ 148 w 350"/>
                  <a:gd name="T43" fmla="*/ 728 h 736"/>
                  <a:gd name="T44" fmla="*/ 158 w 350"/>
                  <a:gd name="T45" fmla="*/ 718 h 736"/>
                  <a:gd name="T46" fmla="*/ 164 w 350"/>
                  <a:gd name="T47" fmla="*/ 702 h 736"/>
                  <a:gd name="T48" fmla="*/ 164 w 350"/>
                  <a:gd name="T49" fmla="*/ 374 h 736"/>
                  <a:gd name="T50" fmla="*/ 184 w 350"/>
                  <a:gd name="T51" fmla="*/ 694 h 736"/>
                  <a:gd name="T52" fmla="*/ 186 w 350"/>
                  <a:gd name="T53" fmla="*/ 702 h 736"/>
                  <a:gd name="T54" fmla="*/ 192 w 350"/>
                  <a:gd name="T55" fmla="*/ 718 h 736"/>
                  <a:gd name="T56" fmla="*/ 202 w 350"/>
                  <a:gd name="T57" fmla="*/ 728 h 736"/>
                  <a:gd name="T58" fmla="*/ 218 w 350"/>
                  <a:gd name="T59" fmla="*/ 736 h 736"/>
                  <a:gd name="T60" fmla="*/ 226 w 350"/>
                  <a:gd name="T61" fmla="*/ 736 h 736"/>
                  <a:gd name="T62" fmla="*/ 240 w 350"/>
                  <a:gd name="T63" fmla="*/ 732 h 736"/>
                  <a:gd name="T64" fmla="*/ 254 w 350"/>
                  <a:gd name="T65" fmla="*/ 724 h 736"/>
                  <a:gd name="T66" fmla="*/ 262 w 350"/>
                  <a:gd name="T67" fmla="*/ 710 h 736"/>
                  <a:gd name="T68" fmla="*/ 266 w 350"/>
                  <a:gd name="T69" fmla="*/ 694 h 736"/>
                  <a:gd name="T70" fmla="*/ 266 w 350"/>
                  <a:gd name="T71" fmla="*/ 320 h 736"/>
                  <a:gd name="T72" fmla="*/ 288 w 350"/>
                  <a:gd name="T73" fmla="*/ 118 h 736"/>
                  <a:gd name="T74" fmla="*/ 288 w 350"/>
                  <a:gd name="T75" fmla="*/ 332 h 736"/>
                  <a:gd name="T76" fmla="*/ 290 w 350"/>
                  <a:gd name="T77" fmla="*/ 342 h 736"/>
                  <a:gd name="T78" fmla="*/ 306 w 350"/>
                  <a:gd name="T79" fmla="*/ 358 h 736"/>
                  <a:gd name="T80" fmla="*/ 318 w 350"/>
                  <a:gd name="T81" fmla="*/ 360 h 736"/>
                  <a:gd name="T82" fmla="*/ 340 w 350"/>
                  <a:gd name="T83" fmla="*/ 352 h 736"/>
                  <a:gd name="T84" fmla="*/ 350 w 350"/>
                  <a:gd name="T85" fmla="*/ 336 h 736"/>
                  <a:gd name="T86" fmla="*/ 350 w 350"/>
                  <a:gd name="T87" fmla="*/ 86 h 736"/>
                  <a:gd name="T88" fmla="*/ 350 w 350"/>
                  <a:gd name="T89" fmla="*/ 68 h 736"/>
                  <a:gd name="T90" fmla="*/ 348 w 350"/>
                  <a:gd name="T91" fmla="*/ 60 h 736"/>
                  <a:gd name="T92" fmla="*/ 338 w 350"/>
                  <a:gd name="T93" fmla="*/ 38 h 736"/>
                  <a:gd name="T94" fmla="*/ 316 w 350"/>
                  <a:gd name="T95" fmla="*/ 16 h 736"/>
                  <a:gd name="T96" fmla="*/ 284 w 350"/>
                  <a:gd name="T97" fmla="*/ 2 h 736"/>
                  <a:gd name="T98" fmla="*/ 266 w 350"/>
                  <a:gd name="T99"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0" h="736">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0"/>
              <p:cNvSpPr/>
              <p:nvPr/>
            </p:nvSpPr>
            <p:spPr bwMode="auto">
              <a:xfrm>
                <a:off x="4462463" y="3405188"/>
                <a:ext cx="219075" cy="219075"/>
              </a:xfrm>
              <a:custGeom>
                <a:avLst/>
                <a:gdLst>
                  <a:gd name="T0" fmla="*/ 70 w 138"/>
                  <a:gd name="T1" fmla="*/ 138 h 138"/>
                  <a:gd name="T2" fmla="*/ 70 w 138"/>
                  <a:gd name="T3" fmla="*/ 138 h 138"/>
                  <a:gd name="T4" fmla="*/ 84 w 138"/>
                  <a:gd name="T5" fmla="*/ 138 h 138"/>
                  <a:gd name="T6" fmla="*/ 96 w 138"/>
                  <a:gd name="T7" fmla="*/ 134 h 138"/>
                  <a:gd name="T8" fmla="*/ 108 w 138"/>
                  <a:gd name="T9" fmla="*/ 126 h 138"/>
                  <a:gd name="T10" fmla="*/ 118 w 138"/>
                  <a:gd name="T11" fmla="*/ 118 h 138"/>
                  <a:gd name="T12" fmla="*/ 128 w 138"/>
                  <a:gd name="T13" fmla="*/ 108 h 138"/>
                  <a:gd name="T14" fmla="*/ 134 w 138"/>
                  <a:gd name="T15" fmla="*/ 96 h 138"/>
                  <a:gd name="T16" fmla="*/ 138 w 138"/>
                  <a:gd name="T17" fmla="*/ 84 h 138"/>
                  <a:gd name="T18" fmla="*/ 138 w 138"/>
                  <a:gd name="T19" fmla="*/ 70 h 138"/>
                  <a:gd name="T20" fmla="*/ 138 w 138"/>
                  <a:gd name="T21" fmla="*/ 70 h 138"/>
                  <a:gd name="T22" fmla="*/ 138 w 138"/>
                  <a:gd name="T23" fmla="*/ 56 h 138"/>
                  <a:gd name="T24" fmla="*/ 134 w 138"/>
                  <a:gd name="T25" fmla="*/ 42 h 138"/>
                  <a:gd name="T26" fmla="*/ 128 w 138"/>
                  <a:gd name="T27" fmla="*/ 30 h 138"/>
                  <a:gd name="T28" fmla="*/ 118 w 138"/>
                  <a:gd name="T29" fmla="*/ 20 h 138"/>
                  <a:gd name="T30" fmla="*/ 108 w 138"/>
                  <a:gd name="T31" fmla="*/ 12 h 138"/>
                  <a:gd name="T32" fmla="*/ 96 w 138"/>
                  <a:gd name="T33" fmla="*/ 4 h 138"/>
                  <a:gd name="T34" fmla="*/ 84 w 138"/>
                  <a:gd name="T35" fmla="*/ 0 h 138"/>
                  <a:gd name="T36" fmla="*/ 70 w 138"/>
                  <a:gd name="T37" fmla="*/ 0 h 138"/>
                  <a:gd name="T38" fmla="*/ 70 w 138"/>
                  <a:gd name="T39" fmla="*/ 0 h 138"/>
                  <a:gd name="T40" fmla="*/ 56 w 138"/>
                  <a:gd name="T41" fmla="*/ 0 h 138"/>
                  <a:gd name="T42" fmla="*/ 42 w 138"/>
                  <a:gd name="T43" fmla="*/ 4 h 138"/>
                  <a:gd name="T44" fmla="*/ 30 w 138"/>
                  <a:gd name="T45" fmla="*/ 12 h 138"/>
                  <a:gd name="T46" fmla="*/ 20 w 138"/>
                  <a:gd name="T47" fmla="*/ 20 h 138"/>
                  <a:gd name="T48" fmla="*/ 12 w 138"/>
                  <a:gd name="T49" fmla="*/ 30 h 138"/>
                  <a:gd name="T50" fmla="*/ 4 w 138"/>
                  <a:gd name="T51" fmla="*/ 42 h 138"/>
                  <a:gd name="T52" fmla="*/ 0 w 138"/>
                  <a:gd name="T53" fmla="*/ 56 h 138"/>
                  <a:gd name="T54" fmla="*/ 0 w 138"/>
                  <a:gd name="T55" fmla="*/ 70 h 138"/>
                  <a:gd name="T56" fmla="*/ 0 w 138"/>
                  <a:gd name="T57" fmla="*/ 70 h 138"/>
                  <a:gd name="T58" fmla="*/ 0 w 138"/>
                  <a:gd name="T59" fmla="*/ 84 h 138"/>
                  <a:gd name="T60" fmla="*/ 4 w 138"/>
                  <a:gd name="T61" fmla="*/ 96 h 138"/>
                  <a:gd name="T62" fmla="*/ 12 w 138"/>
                  <a:gd name="T63" fmla="*/ 108 h 138"/>
                  <a:gd name="T64" fmla="*/ 20 w 138"/>
                  <a:gd name="T65" fmla="*/ 118 h 138"/>
                  <a:gd name="T66" fmla="*/ 30 w 138"/>
                  <a:gd name="T67" fmla="*/ 126 h 138"/>
                  <a:gd name="T68" fmla="*/ 42 w 138"/>
                  <a:gd name="T69" fmla="*/ 134 h 138"/>
                  <a:gd name="T70" fmla="*/ 56 w 138"/>
                  <a:gd name="T71" fmla="*/ 138 h 138"/>
                  <a:gd name="T72" fmla="*/ 70 w 138"/>
                  <a:gd name="T73" fmla="*/ 138 h 138"/>
                  <a:gd name="T74" fmla="*/ 70 w 138"/>
                  <a:gd name="T75"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8" h="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6" name="组合 55"/>
            <p:cNvGrpSpPr/>
            <p:nvPr/>
          </p:nvGrpSpPr>
          <p:grpSpPr>
            <a:xfrm>
              <a:off x="4768315" y="4631757"/>
              <a:ext cx="245286" cy="622327"/>
              <a:chOff x="4294188" y="3405188"/>
              <a:chExt cx="555625" cy="1409700"/>
            </a:xfrm>
            <a:solidFill>
              <a:srgbClr val="CA0428"/>
            </a:solidFill>
          </p:grpSpPr>
          <p:sp>
            <p:nvSpPr>
              <p:cNvPr id="65" name="Freeform 9"/>
              <p:cNvSpPr/>
              <p:nvPr/>
            </p:nvSpPr>
            <p:spPr bwMode="auto">
              <a:xfrm>
                <a:off x="4294188" y="3646488"/>
                <a:ext cx="555625" cy="1168400"/>
              </a:xfrm>
              <a:custGeom>
                <a:avLst/>
                <a:gdLst>
                  <a:gd name="T0" fmla="*/ 90 w 350"/>
                  <a:gd name="T1" fmla="*/ 0 h 736"/>
                  <a:gd name="T2" fmla="*/ 78 w 350"/>
                  <a:gd name="T3" fmla="*/ 0 h 736"/>
                  <a:gd name="T4" fmla="*/ 48 w 350"/>
                  <a:gd name="T5" fmla="*/ 10 h 736"/>
                  <a:gd name="T6" fmla="*/ 20 w 350"/>
                  <a:gd name="T7" fmla="*/ 30 h 736"/>
                  <a:gd name="T8" fmla="*/ 6 w 350"/>
                  <a:gd name="T9" fmla="*/ 54 h 736"/>
                  <a:gd name="T10" fmla="*/ 0 w 350"/>
                  <a:gd name="T11" fmla="*/ 72 h 736"/>
                  <a:gd name="T12" fmla="*/ 0 w 350"/>
                  <a:gd name="T13" fmla="*/ 86 h 736"/>
                  <a:gd name="T14" fmla="*/ 0 w 350"/>
                  <a:gd name="T15" fmla="*/ 332 h 736"/>
                  <a:gd name="T16" fmla="*/ 10 w 350"/>
                  <a:gd name="T17" fmla="*/ 352 h 736"/>
                  <a:gd name="T18" fmla="*/ 30 w 350"/>
                  <a:gd name="T19" fmla="*/ 360 h 736"/>
                  <a:gd name="T20" fmla="*/ 40 w 350"/>
                  <a:gd name="T21" fmla="*/ 358 h 736"/>
                  <a:gd name="T22" fmla="*/ 56 w 350"/>
                  <a:gd name="T23" fmla="*/ 342 h 736"/>
                  <a:gd name="T24" fmla="*/ 58 w 350"/>
                  <a:gd name="T25" fmla="*/ 118 h 736"/>
                  <a:gd name="T26" fmla="*/ 84 w 350"/>
                  <a:gd name="T27" fmla="*/ 322 h 736"/>
                  <a:gd name="T28" fmla="*/ 84 w 350"/>
                  <a:gd name="T29" fmla="*/ 330 h 736"/>
                  <a:gd name="T30" fmla="*/ 84 w 350"/>
                  <a:gd name="T31" fmla="*/ 694 h 736"/>
                  <a:gd name="T32" fmla="*/ 88 w 350"/>
                  <a:gd name="T33" fmla="*/ 710 h 736"/>
                  <a:gd name="T34" fmla="*/ 96 w 350"/>
                  <a:gd name="T35" fmla="*/ 724 h 736"/>
                  <a:gd name="T36" fmla="*/ 108 w 350"/>
                  <a:gd name="T37" fmla="*/ 732 h 736"/>
                  <a:gd name="T38" fmla="*/ 124 w 350"/>
                  <a:gd name="T39" fmla="*/ 736 h 736"/>
                  <a:gd name="T40" fmla="*/ 132 w 350"/>
                  <a:gd name="T41" fmla="*/ 736 h 736"/>
                  <a:gd name="T42" fmla="*/ 148 w 350"/>
                  <a:gd name="T43" fmla="*/ 728 h 736"/>
                  <a:gd name="T44" fmla="*/ 158 w 350"/>
                  <a:gd name="T45" fmla="*/ 718 h 736"/>
                  <a:gd name="T46" fmla="*/ 164 w 350"/>
                  <a:gd name="T47" fmla="*/ 702 h 736"/>
                  <a:gd name="T48" fmla="*/ 164 w 350"/>
                  <a:gd name="T49" fmla="*/ 374 h 736"/>
                  <a:gd name="T50" fmla="*/ 184 w 350"/>
                  <a:gd name="T51" fmla="*/ 694 h 736"/>
                  <a:gd name="T52" fmla="*/ 186 w 350"/>
                  <a:gd name="T53" fmla="*/ 702 h 736"/>
                  <a:gd name="T54" fmla="*/ 192 w 350"/>
                  <a:gd name="T55" fmla="*/ 718 h 736"/>
                  <a:gd name="T56" fmla="*/ 202 w 350"/>
                  <a:gd name="T57" fmla="*/ 728 h 736"/>
                  <a:gd name="T58" fmla="*/ 218 w 350"/>
                  <a:gd name="T59" fmla="*/ 736 h 736"/>
                  <a:gd name="T60" fmla="*/ 226 w 350"/>
                  <a:gd name="T61" fmla="*/ 736 h 736"/>
                  <a:gd name="T62" fmla="*/ 240 w 350"/>
                  <a:gd name="T63" fmla="*/ 732 h 736"/>
                  <a:gd name="T64" fmla="*/ 254 w 350"/>
                  <a:gd name="T65" fmla="*/ 724 h 736"/>
                  <a:gd name="T66" fmla="*/ 262 w 350"/>
                  <a:gd name="T67" fmla="*/ 710 h 736"/>
                  <a:gd name="T68" fmla="*/ 266 w 350"/>
                  <a:gd name="T69" fmla="*/ 694 h 736"/>
                  <a:gd name="T70" fmla="*/ 266 w 350"/>
                  <a:gd name="T71" fmla="*/ 320 h 736"/>
                  <a:gd name="T72" fmla="*/ 288 w 350"/>
                  <a:gd name="T73" fmla="*/ 118 h 736"/>
                  <a:gd name="T74" fmla="*/ 288 w 350"/>
                  <a:gd name="T75" fmla="*/ 332 h 736"/>
                  <a:gd name="T76" fmla="*/ 290 w 350"/>
                  <a:gd name="T77" fmla="*/ 342 h 736"/>
                  <a:gd name="T78" fmla="*/ 306 w 350"/>
                  <a:gd name="T79" fmla="*/ 358 h 736"/>
                  <a:gd name="T80" fmla="*/ 318 w 350"/>
                  <a:gd name="T81" fmla="*/ 360 h 736"/>
                  <a:gd name="T82" fmla="*/ 340 w 350"/>
                  <a:gd name="T83" fmla="*/ 352 h 736"/>
                  <a:gd name="T84" fmla="*/ 350 w 350"/>
                  <a:gd name="T85" fmla="*/ 336 h 736"/>
                  <a:gd name="T86" fmla="*/ 350 w 350"/>
                  <a:gd name="T87" fmla="*/ 86 h 736"/>
                  <a:gd name="T88" fmla="*/ 350 w 350"/>
                  <a:gd name="T89" fmla="*/ 68 h 736"/>
                  <a:gd name="T90" fmla="*/ 348 w 350"/>
                  <a:gd name="T91" fmla="*/ 60 h 736"/>
                  <a:gd name="T92" fmla="*/ 338 w 350"/>
                  <a:gd name="T93" fmla="*/ 38 h 736"/>
                  <a:gd name="T94" fmla="*/ 316 w 350"/>
                  <a:gd name="T95" fmla="*/ 16 h 736"/>
                  <a:gd name="T96" fmla="*/ 284 w 350"/>
                  <a:gd name="T97" fmla="*/ 2 h 736"/>
                  <a:gd name="T98" fmla="*/ 266 w 350"/>
                  <a:gd name="T99"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0" h="736">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0"/>
              <p:cNvSpPr/>
              <p:nvPr/>
            </p:nvSpPr>
            <p:spPr bwMode="auto">
              <a:xfrm>
                <a:off x="4462463" y="3405188"/>
                <a:ext cx="219075" cy="219075"/>
              </a:xfrm>
              <a:custGeom>
                <a:avLst/>
                <a:gdLst>
                  <a:gd name="T0" fmla="*/ 70 w 138"/>
                  <a:gd name="T1" fmla="*/ 138 h 138"/>
                  <a:gd name="T2" fmla="*/ 70 w 138"/>
                  <a:gd name="T3" fmla="*/ 138 h 138"/>
                  <a:gd name="T4" fmla="*/ 84 w 138"/>
                  <a:gd name="T5" fmla="*/ 138 h 138"/>
                  <a:gd name="T6" fmla="*/ 96 w 138"/>
                  <a:gd name="T7" fmla="*/ 134 h 138"/>
                  <a:gd name="T8" fmla="*/ 108 w 138"/>
                  <a:gd name="T9" fmla="*/ 126 h 138"/>
                  <a:gd name="T10" fmla="*/ 118 w 138"/>
                  <a:gd name="T11" fmla="*/ 118 h 138"/>
                  <a:gd name="T12" fmla="*/ 128 w 138"/>
                  <a:gd name="T13" fmla="*/ 108 h 138"/>
                  <a:gd name="T14" fmla="*/ 134 w 138"/>
                  <a:gd name="T15" fmla="*/ 96 h 138"/>
                  <a:gd name="T16" fmla="*/ 138 w 138"/>
                  <a:gd name="T17" fmla="*/ 84 h 138"/>
                  <a:gd name="T18" fmla="*/ 138 w 138"/>
                  <a:gd name="T19" fmla="*/ 70 h 138"/>
                  <a:gd name="T20" fmla="*/ 138 w 138"/>
                  <a:gd name="T21" fmla="*/ 70 h 138"/>
                  <a:gd name="T22" fmla="*/ 138 w 138"/>
                  <a:gd name="T23" fmla="*/ 56 h 138"/>
                  <a:gd name="T24" fmla="*/ 134 w 138"/>
                  <a:gd name="T25" fmla="*/ 42 h 138"/>
                  <a:gd name="T26" fmla="*/ 128 w 138"/>
                  <a:gd name="T27" fmla="*/ 30 h 138"/>
                  <a:gd name="T28" fmla="*/ 118 w 138"/>
                  <a:gd name="T29" fmla="*/ 20 h 138"/>
                  <a:gd name="T30" fmla="*/ 108 w 138"/>
                  <a:gd name="T31" fmla="*/ 12 h 138"/>
                  <a:gd name="T32" fmla="*/ 96 w 138"/>
                  <a:gd name="T33" fmla="*/ 4 h 138"/>
                  <a:gd name="T34" fmla="*/ 84 w 138"/>
                  <a:gd name="T35" fmla="*/ 0 h 138"/>
                  <a:gd name="T36" fmla="*/ 70 w 138"/>
                  <a:gd name="T37" fmla="*/ 0 h 138"/>
                  <a:gd name="T38" fmla="*/ 70 w 138"/>
                  <a:gd name="T39" fmla="*/ 0 h 138"/>
                  <a:gd name="T40" fmla="*/ 56 w 138"/>
                  <a:gd name="T41" fmla="*/ 0 h 138"/>
                  <a:gd name="T42" fmla="*/ 42 w 138"/>
                  <a:gd name="T43" fmla="*/ 4 h 138"/>
                  <a:gd name="T44" fmla="*/ 30 w 138"/>
                  <a:gd name="T45" fmla="*/ 12 h 138"/>
                  <a:gd name="T46" fmla="*/ 20 w 138"/>
                  <a:gd name="T47" fmla="*/ 20 h 138"/>
                  <a:gd name="T48" fmla="*/ 12 w 138"/>
                  <a:gd name="T49" fmla="*/ 30 h 138"/>
                  <a:gd name="T50" fmla="*/ 4 w 138"/>
                  <a:gd name="T51" fmla="*/ 42 h 138"/>
                  <a:gd name="T52" fmla="*/ 0 w 138"/>
                  <a:gd name="T53" fmla="*/ 56 h 138"/>
                  <a:gd name="T54" fmla="*/ 0 w 138"/>
                  <a:gd name="T55" fmla="*/ 70 h 138"/>
                  <a:gd name="T56" fmla="*/ 0 w 138"/>
                  <a:gd name="T57" fmla="*/ 70 h 138"/>
                  <a:gd name="T58" fmla="*/ 0 w 138"/>
                  <a:gd name="T59" fmla="*/ 84 h 138"/>
                  <a:gd name="T60" fmla="*/ 4 w 138"/>
                  <a:gd name="T61" fmla="*/ 96 h 138"/>
                  <a:gd name="T62" fmla="*/ 12 w 138"/>
                  <a:gd name="T63" fmla="*/ 108 h 138"/>
                  <a:gd name="T64" fmla="*/ 20 w 138"/>
                  <a:gd name="T65" fmla="*/ 118 h 138"/>
                  <a:gd name="T66" fmla="*/ 30 w 138"/>
                  <a:gd name="T67" fmla="*/ 126 h 138"/>
                  <a:gd name="T68" fmla="*/ 42 w 138"/>
                  <a:gd name="T69" fmla="*/ 134 h 138"/>
                  <a:gd name="T70" fmla="*/ 56 w 138"/>
                  <a:gd name="T71" fmla="*/ 138 h 138"/>
                  <a:gd name="T72" fmla="*/ 70 w 138"/>
                  <a:gd name="T73" fmla="*/ 138 h 138"/>
                  <a:gd name="T74" fmla="*/ 70 w 138"/>
                  <a:gd name="T75"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8" h="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7" name="组合 56"/>
            <p:cNvGrpSpPr/>
            <p:nvPr/>
          </p:nvGrpSpPr>
          <p:grpSpPr>
            <a:xfrm>
              <a:off x="2107931" y="2769932"/>
              <a:ext cx="804096" cy="2040111"/>
              <a:chOff x="611560" y="2139550"/>
              <a:chExt cx="245286" cy="622327"/>
            </a:xfrm>
            <a:solidFill>
              <a:srgbClr val="CA0428"/>
            </a:solidFill>
          </p:grpSpPr>
          <p:sp>
            <p:nvSpPr>
              <p:cNvPr id="63" name="Freeform 9"/>
              <p:cNvSpPr/>
              <p:nvPr/>
            </p:nvSpPr>
            <p:spPr bwMode="auto">
              <a:xfrm>
                <a:off x="611560" y="2246074"/>
                <a:ext cx="245286" cy="515803"/>
              </a:xfrm>
              <a:custGeom>
                <a:avLst/>
                <a:gdLst>
                  <a:gd name="T0" fmla="*/ 90 w 350"/>
                  <a:gd name="T1" fmla="*/ 0 h 736"/>
                  <a:gd name="T2" fmla="*/ 78 w 350"/>
                  <a:gd name="T3" fmla="*/ 0 h 736"/>
                  <a:gd name="T4" fmla="*/ 48 w 350"/>
                  <a:gd name="T5" fmla="*/ 10 h 736"/>
                  <a:gd name="T6" fmla="*/ 20 w 350"/>
                  <a:gd name="T7" fmla="*/ 30 h 736"/>
                  <a:gd name="T8" fmla="*/ 6 w 350"/>
                  <a:gd name="T9" fmla="*/ 54 h 736"/>
                  <a:gd name="T10" fmla="*/ 0 w 350"/>
                  <a:gd name="T11" fmla="*/ 72 h 736"/>
                  <a:gd name="T12" fmla="*/ 0 w 350"/>
                  <a:gd name="T13" fmla="*/ 86 h 736"/>
                  <a:gd name="T14" fmla="*/ 0 w 350"/>
                  <a:gd name="T15" fmla="*/ 332 h 736"/>
                  <a:gd name="T16" fmla="*/ 10 w 350"/>
                  <a:gd name="T17" fmla="*/ 352 h 736"/>
                  <a:gd name="T18" fmla="*/ 30 w 350"/>
                  <a:gd name="T19" fmla="*/ 360 h 736"/>
                  <a:gd name="T20" fmla="*/ 40 w 350"/>
                  <a:gd name="T21" fmla="*/ 358 h 736"/>
                  <a:gd name="T22" fmla="*/ 56 w 350"/>
                  <a:gd name="T23" fmla="*/ 342 h 736"/>
                  <a:gd name="T24" fmla="*/ 58 w 350"/>
                  <a:gd name="T25" fmla="*/ 118 h 736"/>
                  <a:gd name="T26" fmla="*/ 84 w 350"/>
                  <a:gd name="T27" fmla="*/ 322 h 736"/>
                  <a:gd name="T28" fmla="*/ 84 w 350"/>
                  <a:gd name="T29" fmla="*/ 330 h 736"/>
                  <a:gd name="T30" fmla="*/ 84 w 350"/>
                  <a:gd name="T31" fmla="*/ 694 h 736"/>
                  <a:gd name="T32" fmla="*/ 88 w 350"/>
                  <a:gd name="T33" fmla="*/ 710 h 736"/>
                  <a:gd name="T34" fmla="*/ 96 w 350"/>
                  <a:gd name="T35" fmla="*/ 724 h 736"/>
                  <a:gd name="T36" fmla="*/ 108 w 350"/>
                  <a:gd name="T37" fmla="*/ 732 h 736"/>
                  <a:gd name="T38" fmla="*/ 124 w 350"/>
                  <a:gd name="T39" fmla="*/ 736 h 736"/>
                  <a:gd name="T40" fmla="*/ 132 w 350"/>
                  <a:gd name="T41" fmla="*/ 736 h 736"/>
                  <a:gd name="T42" fmla="*/ 148 w 350"/>
                  <a:gd name="T43" fmla="*/ 728 h 736"/>
                  <a:gd name="T44" fmla="*/ 158 w 350"/>
                  <a:gd name="T45" fmla="*/ 718 h 736"/>
                  <a:gd name="T46" fmla="*/ 164 w 350"/>
                  <a:gd name="T47" fmla="*/ 702 h 736"/>
                  <a:gd name="T48" fmla="*/ 164 w 350"/>
                  <a:gd name="T49" fmla="*/ 374 h 736"/>
                  <a:gd name="T50" fmla="*/ 184 w 350"/>
                  <a:gd name="T51" fmla="*/ 694 h 736"/>
                  <a:gd name="T52" fmla="*/ 186 w 350"/>
                  <a:gd name="T53" fmla="*/ 702 h 736"/>
                  <a:gd name="T54" fmla="*/ 192 w 350"/>
                  <a:gd name="T55" fmla="*/ 718 h 736"/>
                  <a:gd name="T56" fmla="*/ 202 w 350"/>
                  <a:gd name="T57" fmla="*/ 728 h 736"/>
                  <a:gd name="T58" fmla="*/ 218 w 350"/>
                  <a:gd name="T59" fmla="*/ 736 h 736"/>
                  <a:gd name="T60" fmla="*/ 226 w 350"/>
                  <a:gd name="T61" fmla="*/ 736 h 736"/>
                  <a:gd name="T62" fmla="*/ 240 w 350"/>
                  <a:gd name="T63" fmla="*/ 732 h 736"/>
                  <a:gd name="T64" fmla="*/ 254 w 350"/>
                  <a:gd name="T65" fmla="*/ 724 h 736"/>
                  <a:gd name="T66" fmla="*/ 262 w 350"/>
                  <a:gd name="T67" fmla="*/ 710 h 736"/>
                  <a:gd name="T68" fmla="*/ 266 w 350"/>
                  <a:gd name="T69" fmla="*/ 694 h 736"/>
                  <a:gd name="T70" fmla="*/ 266 w 350"/>
                  <a:gd name="T71" fmla="*/ 320 h 736"/>
                  <a:gd name="T72" fmla="*/ 288 w 350"/>
                  <a:gd name="T73" fmla="*/ 118 h 736"/>
                  <a:gd name="T74" fmla="*/ 288 w 350"/>
                  <a:gd name="T75" fmla="*/ 332 h 736"/>
                  <a:gd name="T76" fmla="*/ 290 w 350"/>
                  <a:gd name="T77" fmla="*/ 342 h 736"/>
                  <a:gd name="T78" fmla="*/ 306 w 350"/>
                  <a:gd name="T79" fmla="*/ 358 h 736"/>
                  <a:gd name="T80" fmla="*/ 318 w 350"/>
                  <a:gd name="T81" fmla="*/ 360 h 736"/>
                  <a:gd name="T82" fmla="*/ 340 w 350"/>
                  <a:gd name="T83" fmla="*/ 352 h 736"/>
                  <a:gd name="T84" fmla="*/ 350 w 350"/>
                  <a:gd name="T85" fmla="*/ 336 h 736"/>
                  <a:gd name="T86" fmla="*/ 350 w 350"/>
                  <a:gd name="T87" fmla="*/ 86 h 736"/>
                  <a:gd name="T88" fmla="*/ 350 w 350"/>
                  <a:gd name="T89" fmla="*/ 68 h 736"/>
                  <a:gd name="T90" fmla="*/ 348 w 350"/>
                  <a:gd name="T91" fmla="*/ 60 h 736"/>
                  <a:gd name="T92" fmla="*/ 338 w 350"/>
                  <a:gd name="T93" fmla="*/ 38 h 736"/>
                  <a:gd name="T94" fmla="*/ 316 w 350"/>
                  <a:gd name="T95" fmla="*/ 16 h 736"/>
                  <a:gd name="T96" fmla="*/ 284 w 350"/>
                  <a:gd name="T97" fmla="*/ 2 h 736"/>
                  <a:gd name="T98" fmla="*/ 266 w 350"/>
                  <a:gd name="T99"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0" h="736">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0"/>
              <p:cNvSpPr/>
              <p:nvPr/>
            </p:nvSpPr>
            <p:spPr bwMode="auto">
              <a:xfrm>
                <a:off x="685847" y="2139550"/>
                <a:ext cx="96713" cy="96713"/>
              </a:xfrm>
              <a:custGeom>
                <a:avLst/>
                <a:gdLst>
                  <a:gd name="T0" fmla="*/ 70 w 138"/>
                  <a:gd name="T1" fmla="*/ 138 h 138"/>
                  <a:gd name="T2" fmla="*/ 70 w 138"/>
                  <a:gd name="T3" fmla="*/ 138 h 138"/>
                  <a:gd name="T4" fmla="*/ 84 w 138"/>
                  <a:gd name="T5" fmla="*/ 138 h 138"/>
                  <a:gd name="T6" fmla="*/ 96 w 138"/>
                  <a:gd name="T7" fmla="*/ 134 h 138"/>
                  <a:gd name="T8" fmla="*/ 108 w 138"/>
                  <a:gd name="T9" fmla="*/ 126 h 138"/>
                  <a:gd name="T10" fmla="*/ 118 w 138"/>
                  <a:gd name="T11" fmla="*/ 118 h 138"/>
                  <a:gd name="T12" fmla="*/ 128 w 138"/>
                  <a:gd name="T13" fmla="*/ 108 h 138"/>
                  <a:gd name="T14" fmla="*/ 134 w 138"/>
                  <a:gd name="T15" fmla="*/ 96 h 138"/>
                  <a:gd name="T16" fmla="*/ 138 w 138"/>
                  <a:gd name="T17" fmla="*/ 84 h 138"/>
                  <a:gd name="T18" fmla="*/ 138 w 138"/>
                  <a:gd name="T19" fmla="*/ 70 h 138"/>
                  <a:gd name="T20" fmla="*/ 138 w 138"/>
                  <a:gd name="T21" fmla="*/ 70 h 138"/>
                  <a:gd name="T22" fmla="*/ 138 w 138"/>
                  <a:gd name="T23" fmla="*/ 56 h 138"/>
                  <a:gd name="T24" fmla="*/ 134 w 138"/>
                  <a:gd name="T25" fmla="*/ 42 h 138"/>
                  <a:gd name="T26" fmla="*/ 128 w 138"/>
                  <a:gd name="T27" fmla="*/ 30 h 138"/>
                  <a:gd name="T28" fmla="*/ 118 w 138"/>
                  <a:gd name="T29" fmla="*/ 20 h 138"/>
                  <a:gd name="T30" fmla="*/ 108 w 138"/>
                  <a:gd name="T31" fmla="*/ 12 h 138"/>
                  <a:gd name="T32" fmla="*/ 96 w 138"/>
                  <a:gd name="T33" fmla="*/ 4 h 138"/>
                  <a:gd name="T34" fmla="*/ 84 w 138"/>
                  <a:gd name="T35" fmla="*/ 0 h 138"/>
                  <a:gd name="T36" fmla="*/ 70 w 138"/>
                  <a:gd name="T37" fmla="*/ 0 h 138"/>
                  <a:gd name="T38" fmla="*/ 70 w 138"/>
                  <a:gd name="T39" fmla="*/ 0 h 138"/>
                  <a:gd name="T40" fmla="*/ 56 w 138"/>
                  <a:gd name="T41" fmla="*/ 0 h 138"/>
                  <a:gd name="T42" fmla="*/ 42 w 138"/>
                  <a:gd name="T43" fmla="*/ 4 h 138"/>
                  <a:gd name="T44" fmla="*/ 30 w 138"/>
                  <a:gd name="T45" fmla="*/ 12 h 138"/>
                  <a:gd name="T46" fmla="*/ 20 w 138"/>
                  <a:gd name="T47" fmla="*/ 20 h 138"/>
                  <a:gd name="T48" fmla="*/ 12 w 138"/>
                  <a:gd name="T49" fmla="*/ 30 h 138"/>
                  <a:gd name="T50" fmla="*/ 4 w 138"/>
                  <a:gd name="T51" fmla="*/ 42 h 138"/>
                  <a:gd name="T52" fmla="*/ 0 w 138"/>
                  <a:gd name="T53" fmla="*/ 56 h 138"/>
                  <a:gd name="T54" fmla="*/ 0 w 138"/>
                  <a:gd name="T55" fmla="*/ 70 h 138"/>
                  <a:gd name="T56" fmla="*/ 0 w 138"/>
                  <a:gd name="T57" fmla="*/ 70 h 138"/>
                  <a:gd name="T58" fmla="*/ 0 w 138"/>
                  <a:gd name="T59" fmla="*/ 84 h 138"/>
                  <a:gd name="T60" fmla="*/ 4 w 138"/>
                  <a:gd name="T61" fmla="*/ 96 h 138"/>
                  <a:gd name="T62" fmla="*/ 12 w 138"/>
                  <a:gd name="T63" fmla="*/ 108 h 138"/>
                  <a:gd name="T64" fmla="*/ 20 w 138"/>
                  <a:gd name="T65" fmla="*/ 118 h 138"/>
                  <a:gd name="T66" fmla="*/ 30 w 138"/>
                  <a:gd name="T67" fmla="*/ 126 h 138"/>
                  <a:gd name="T68" fmla="*/ 42 w 138"/>
                  <a:gd name="T69" fmla="*/ 134 h 138"/>
                  <a:gd name="T70" fmla="*/ 56 w 138"/>
                  <a:gd name="T71" fmla="*/ 138 h 138"/>
                  <a:gd name="T72" fmla="*/ 70 w 138"/>
                  <a:gd name="T73" fmla="*/ 138 h 138"/>
                  <a:gd name="T74" fmla="*/ 70 w 138"/>
                  <a:gd name="T75"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8" h="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8" name="组合 57"/>
            <p:cNvGrpSpPr/>
            <p:nvPr/>
          </p:nvGrpSpPr>
          <p:grpSpPr>
            <a:xfrm>
              <a:off x="9397650" y="2731072"/>
              <a:ext cx="968880" cy="2117831"/>
              <a:chOff x="7296236" y="3576592"/>
              <a:chExt cx="294343" cy="643391"/>
            </a:xfrm>
            <a:solidFill>
              <a:srgbClr val="595959"/>
            </a:solidFill>
          </p:grpSpPr>
          <p:sp>
            <p:nvSpPr>
              <p:cNvPr id="61" name="Freeform 5"/>
              <p:cNvSpPr/>
              <p:nvPr/>
            </p:nvSpPr>
            <p:spPr bwMode="auto">
              <a:xfrm>
                <a:off x="7394350" y="3576592"/>
                <a:ext cx="95141" cy="96925"/>
              </a:xfrm>
              <a:custGeom>
                <a:avLst/>
                <a:gdLst>
                  <a:gd name="T0" fmla="*/ 80 w 160"/>
                  <a:gd name="T1" fmla="*/ 163 h 163"/>
                  <a:gd name="T2" fmla="*/ 80 w 160"/>
                  <a:gd name="T3" fmla="*/ 163 h 163"/>
                  <a:gd name="T4" fmla="*/ 95 w 160"/>
                  <a:gd name="T5" fmla="*/ 160 h 163"/>
                  <a:gd name="T6" fmla="*/ 112 w 160"/>
                  <a:gd name="T7" fmla="*/ 155 h 163"/>
                  <a:gd name="T8" fmla="*/ 124 w 160"/>
                  <a:gd name="T9" fmla="*/ 148 h 163"/>
                  <a:gd name="T10" fmla="*/ 136 w 160"/>
                  <a:gd name="T11" fmla="*/ 138 h 163"/>
                  <a:gd name="T12" fmla="*/ 146 w 160"/>
                  <a:gd name="T13" fmla="*/ 126 h 163"/>
                  <a:gd name="T14" fmla="*/ 153 w 160"/>
                  <a:gd name="T15" fmla="*/ 112 h 163"/>
                  <a:gd name="T16" fmla="*/ 158 w 160"/>
                  <a:gd name="T17" fmla="*/ 97 h 163"/>
                  <a:gd name="T18" fmla="*/ 160 w 160"/>
                  <a:gd name="T19" fmla="*/ 80 h 163"/>
                  <a:gd name="T20" fmla="*/ 160 w 160"/>
                  <a:gd name="T21" fmla="*/ 80 h 163"/>
                  <a:gd name="T22" fmla="*/ 158 w 160"/>
                  <a:gd name="T23" fmla="*/ 66 h 163"/>
                  <a:gd name="T24" fmla="*/ 153 w 160"/>
                  <a:gd name="T25" fmla="*/ 49 h 163"/>
                  <a:gd name="T26" fmla="*/ 146 w 160"/>
                  <a:gd name="T27" fmla="*/ 36 h 163"/>
                  <a:gd name="T28" fmla="*/ 136 w 160"/>
                  <a:gd name="T29" fmla="*/ 24 h 163"/>
                  <a:gd name="T30" fmla="*/ 124 w 160"/>
                  <a:gd name="T31" fmla="*/ 15 h 163"/>
                  <a:gd name="T32" fmla="*/ 112 w 160"/>
                  <a:gd name="T33" fmla="*/ 7 h 163"/>
                  <a:gd name="T34" fmla="*/ 95 w 160"/>
                  <a:gd name="T35" fmla="*/ 2 h 163"/>
                  <a:gd name="T36" fmla="*/ 80 w 160"/>
                  <a:gd name="T37" fmla="*/ 0 h 163"/>
                  <a:gd name="T38" fmla="*/ 80 w 160"/>
                  <a:gd name="T39" fmla="*/ 0 h 163"/>
                  <a:gd name="T40" fmla="*/ 63 w 160"/>
                  <a:gd name="T41" fmla="*/ 2 h 163"/>
                  <a:gd name="T42" fmla="*/ 49 w 160"/>
                  <a:gd name="T43" fmla="*/ 7 h 163"/>
                  <a:gd name="T44" fmla="*/ 34 w 160"/>
                  <a:gd name="T45" fmla="*/ 15 h 163"/>
                  <a:gd name="T46" fmla="*/ 22 w 160"/>
                  <a:gd name="T47" fmla="*/ 24 h 163"/>
                  <a:gd name="T48" fmla="*/ 12 w 160"/>
                  <a:gd name="T49" fmla="*/ 36 h 163"/>
                  <a:gd name="T50" fmla="*/ 5 w 160"/>
                  <a:gd name="T51" fmla="*/ 49 h 163"/>
                  <a:gd name="T52" fmla="*/ 0 w 160"/>
                  <a:gd name="T53" fmla="*/ 66 h 163"/>
                  <a:gd name="T54" fmla="*/ 0 w 160"/>
                  <a:gd name="T55" fmla="*/ 80 h 163"/>
                  <a:gd name="T56" fmla="*/ 0 w 160"/>
                  <a:gd name="T57" fmla="*/ 80 h 163"/>
                  <a:gd name="T58" fmla="*/ 0 w 160"/>
                  <a:gd name="T59" fmla="*/ 97 h 163"/>
                  <a:gd name="T60" fmla="*/ 5 w 160"/>
                  <a:gd name="T61" fmla="*/ 112 h 163"/>
                  <a:gd name="T62" fmla="*/ 12 w 160"/>
                  <a:gd name="T63" fmla="*/ 126 h 163"/>
                  <a:gd name="T64" fmla="*/ 22 w 160"/>
                  <a:gd name="T65" fmla="*/ 138 h 163"/>
                  <a:gd name="T66" fmla="*/ 34 w 160"/>
                  <a:gd name="T67" fmla="*/ 148 h 163"/>
                  <a:gd name="T68" fmla="*/ 49 w 160"/>
                  <a:gd name="T69" fmla="*/ 155 h 163"/>
                  <a:gd name="T70" fmla="*/ 63 w 160"/>
                  <a:gd name="T71" fmla="*/ 160 h 163"/>
                  <a:gd name="T72" fmla="*/ 80 w 160"/>
                  <a:gd name="T73" fmla="*/ 163 h 163"/>
                  <a:gd name="T74" fmla="*/ 80 w 160"/>
                  <a:gd name="T75"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0" h="163">
                    <a:moveTo>
                      <a:pt x="80" y="163"/>
                    </a:moveTo>
                    <a:lnTo>
                      <a:pt x="80" y="163"/>
                    </a:lnTo>
                    <a:lnTo>
                      <a:pt x="95" y="160"/>
                    </a:lnTo>
                    <a:lnTo>
                      <a:pt x="112" y="155"/>
                    </a:lnTo>
                    <a:lnTo>
                      <a:pt x="124" y="148"/>
                    </a:lnTo>
                    <a:lnTo>
                      <a:pt x="136" y="138"/>
                    </a:lnTo>
                    <a:lnTo>
                      <a:pt x="146" y="126"/>
                    </a:lnTo>
                    <a:lnTo>
                      <a:pt x="153" y="112"/>
                    </a:lnTo>
                    <a:lnTo>
                      <a:pt x="158" y="97"/>
                    </a:lnTo>
                    <a:lnTo>
                      <a:pt x="160" y="80"/>
                    </a:lnTo>
                    <a:lnTo>
                      <a:pt x="160" y="80"/>
                    </a:lnTo>
                    <a:lnTo>
                      <a:pt x="158" y="66"/>
                    </a:lnTo>
                    <a:lnTo>
                      <a:pt x="153" y="49"/>
                    </a:lnTo>
                    <a:lnTo>
                      <a:pt x="146" y="36"/>
                    </a:lnTo>
                    <a:lnTo>
                      <a:pt x="136" y="24"/>
                    </a:lnTo>
                    <a:lnTo>
                      <a:pt x="124" y="15"/>
                    </a:lnTo>
                    <a:lnTo>
                      <a:pt x="112" y="7"/>
                    </a:lnTo>
                    <a:lnTo>
                      <a:pt x="95" y="2"/>
                    </a:lnTo>
                    <a:lnTo>
                      <a:pt x="80" y="0"/>
                    </a:lnTo>
                    <a:lnTo>
                      <a:pt x="80" y="0"/>
                    </a:lnTo>
                    <a:lnTo>
                      <a:pt x="63" y="2"/>
                    </a:lnTo>
                    <a:lnTo>
                      <a:pt x="49" y="7"/>
                    </a:lnTo>
                    <a:lnTo>
                      <a:pt x="34" y="15"/>
                    </a:lnTo>
                    <a:lnTo>
                      <a:pt x="22" y="24"/>
                    </a:lnTo>
                    <a:lnTo>
                      <a:pt x="12" y="36"/>
                    </a:lnTo>
                    <a:lnTo>
                      <a:pt x="5" y="49"/>
                    </a:lnTo>
                    <a:lnTo>
                      <a:pt x="0" y="66"/>
                    </a:lnTo>
                    <a:lnTo>
                      <a:pt x="0" y="80"/>
                    </a:lnTo>
                    <a:lnTo>
                      <a:pt x="0" y="80"/>
                    </a:lnTo>
                    <a:lnTo>
                      <a:pt x="0" y="97"/>
                    </a:lnTo>
                    <a:lnTo>
                      <a:pt x="5" y="112"/>
                    </a:lnTo>
                    <a:lnTo>
                      <a:pt x="12" y="126"/>
                    </a:lnTo>
                    <a:lnTo>
                      <a:pt x="22" y="138"/>
                    </a:lnTo>
                    <a:lnTo>
                      <a:pt x="34" y="148"/>
                    </a:lnTo>
                    <a:lnTo>
                      <a:pt x="49" y="155"/>
                    </a:lnTo>
                    <a:lnTo>
                      <a:pt x="63" y="160"/>
                    </a:lnTo>
                    <a:lnTo>
                      <a:pt x="80" y="163"/>
                    </a:lnTo>
                    <a:lnTo>
                      <a:pt x="80" y="1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6"/>
              <p:cNvSpPr/>
              <p:nvPr/>
            </p:nvSpPr>
            <p:spPr bwMode="auto">
              <a:xfrm>
                <a:off x="7296236" y="3691950"/>
                <a:ext cx="294343" cy="528033"/>
              </a:xfrm>
              <a:custGeom>
                <a:avLst/>
                <a:gdLst>
                  <a:gd name="T0" fmla="*/ 403 w 495"/>
                  <a:gd name="T1" fmla="*/ 53 h 888"/>
                  <a:gd name="T2" fmla="*/ 400 w 495"/>
                  <a:gd name="T3" fmla="*/ 41 h 888"/>
                  <a:gd name="T4" fmla="*/ 391 w 495"/>
                  <a:gd name="T5" fmla="*/ 22 h 888"/>
                  <a:gd name="T6" fmla="*/ 376 w 495"/>
                  <a:gd name="T7" fmla="*/ 10 h 888"/>
                  <a:gd name="T8" fmla="*/ 357 w 495"/>
                  <a:gd name="T9" fmla="*/ 0 h 888"/>
                  <a:gd name="T10" fmla="*/ 146 w 495"/>
                  <a:gd name="T11" fmla="*/ 0 h 888"/>
                  <a:gd name="T12" fmla="*/ 131 w 495"/>
                  <a:gd name="T13" fmla="*/ 3 h 888"/>
                  <a:gd name="T14" fmla="*/ 104 w 495"/>
                  <a:gd name="T15" fmla="*/ 17 h 888"/>
                  <a:gd name="T16" fmla="*/ 97 w 495"/>
                  <a:gd name="T17" fmla="*/ 27 h 888"/>
                  <a:gd name="T18" fmla="*/ 90 w 495"/>
                  <a:gd name="T19" fmla="*/ 39 h 888"/>
                  <a:gd name="T20" fmla="*/ 90 w 495"/>
                  <a:gd name="T21" fmla="*/ 44 h 888"/>
                  <a:gd name="T22" fmla="*/ 0 w 495"/>
                  <a:gd name="T23" fmla="*/ 328 h 888"/>
                  <a:gd name="T24" fmla="*/ 0 w 495"/>
                  <a:gd name="T25" fmla="*/ 342 h 888"/>
                  <a:gd name="T26" fmla="*/ 12 w 495"/>
                  <a:gd name="T27" fmla="*/ 366 h 888"/>
                  <a:gd name="T28" fmla="*/ 24 w 495"/>
                  <a:gd name="T29" fmla="*/ 374 h 888"/>
                  <a:gd name="T30" fmla="*/ 32 w 495"/>
                  <a:gd name="T31" fmla="*/ 374 h 888"/>
                  <a:gd name="T32" fmla="*/ 51 w 495"/>
                  <a:gd name="T33" fmla="*/ 371 h 888"/>
                  <a:gd name="T34" fmla="*/ 66 w 495"/>
                  <a:gd name="T35" fmla="*/ 357 h 888"/>
                  <a:gd name="T36" fmla="*/ 138 w 495"/>
                  <a:gd name="T37" fmla="*/ 124 h 888"/>
                  <a:gd name="T38" fmla="*/ 146 w 495"/>
                  <a:gd name="T39" fmla="*/ 124 h 888"/>
                  <a:gd name="T40" fmla="*/ 46 w 495"/>
                  <a:gd name="T41" fmla="*/ 527 h 888"/>
                  <a:gd name="T42" fmla="*/ 155 w 495"/>
                  <a:gd name="T43" fmla="*/ 847 h 888"/>
                  <a:gd name="T44" fmla="*/ 155 w 495"/>
                  <a:gd name="T45" fmla="*/ 854 h 888"/>
                  <a:gd name="T46" fmla="*/ 160 w 495"/>
                  <a:gd name="T47" fmla="*/ 869 h 888"/>
                  <a:gd name="T48" fmla="*/ 172 w 495"/>
                  <a:gd name="T49" fmla="*/ 881 h 888"/>
                  <a:gd name="T50" fmla="*/ 187 w 495"/>
                  <a:gd name="T51" fmla="*/ 886 h 888"/>
                  <a:gd name="T52" fmla="*/ 194 w 495"/>
                  <a:gd name="T53" fmla="*/ 888 h 888"/>
                  <a:gd name="T54" fmla="*/ 211 w 495"/>
                  <a:gd name="T55" fmla="*/ 883 h 888"/>
                  <a:gd name="T56" fmla="*/ 223 w 495"/>
                  <a:gd name="T57" fmla="*/ 876 h 888"/>
                  <a:gd name="T58" fmla="*/ 233 w 495"/>
                  <a:gd name="T59" fmla="*/ 861 h 888"/>
                  <a:gd name="T60" fmla="*/ 235 w 495"/>
                  <a:gd name="T61" fmla="*/ 847 h 888"/>
                  <a:gd name="T62" fmla="*/ 260 w 495"/>
                  <a:gd name="T63" fmla="*/ 527 h 888"/>
                  <a:gd name="T64" fmla="*/ 260 w 495"/>
                  <a:gd name="T65" fmla="*/ 847 h 888"/>
                  <a:gd name="T66" fmla="*/ 264 w 495"/>
                  <a:gd name="T67" fmla="*/ 861 h 888"/>
                  <a:gd name="T68" fmla="*/ 272 w 495"/>
                  <a:gd name="T69" fmla="*/ 876 h 888"/>
                  <a:gd name="T70" fmla="*/ 286 w 495"/>
                  <a:gd name="T71" fmla="*/ 883 h 888"/>
                  <a:gd name="T72" fmla="*/ 301 w 495"/>
                  <a:gd name="T73" fmla="*/ 888 h 888"/>
                  <a:gd name="T74" fmla="*/ 311 w 495"/>
                  <a:gd name="T75" fmla="*/ 886 h 888"/>
                  <a:gd name="T76" fmla="*/ 325 w 495"/>
                  <a:gd name="T77" fmla="*/ 881 h 888"/>
                  <a:gd name="T78" fmla="*/ 335 w 495"/>
                  <a:gd name="T79" fmla="*/ 869 h 888"/>
                  <a:gd name="T80" fmla="*/ 342 w 495"/>
                  <a:gd name="T81" fmla="*/ 854 h 888"/>
                  <a:gd name="T82" fmla="*/ 342 w 495"/>
                  <a:gd name="T83" fmla="*/ 527 h 888"/>
                  <a:gd name="T84" fmla="*/ 340 w 495"/>
                  <a:gd name="T85" fmla="*/ 124 h 888"/>
                  <a:gd name="T86" fmla="*/ 345 w 495"/>
                  <a:gd name="T87" fmla="*/ 124 h 888"/>
                  <a:gd name="T88" fmla="*/ 427 w 495"/>
                  <a:gd name="T89" fmla="*/ 349 h 888"/>
                  <a:gd name="T90" fmla="*/ 429 w 495"/>
                  <a:gd name="T91" fmla="*/ 357 h 888"/>
                  <a:gd name="T92" fmla="*/ 444 w 495"/>
                  <a:gd name="T93" fmla="*/ 371 h 888"/>
                  <a:gd name="T94" fmla="*/ 463 w 495"/>
                  <a:gd name="T95" fmla="*/ 374 h 888"/>
                  <a:gd name="T96" fmla="*/ 471 w 495"/>
                  <a:gd name="T97" fmla="*/ 371 h 888"/>
                  <a:gd name="T98" fmla="*/ 483 w 495"/>
                  <a:gd name="T99" fmla="*/ 364 h 888"/>
                  <a:gd name="T100" fmla="*/ 495 w 495"/>
                  <a:gd name="T101" fmla="*/ 340 h 888"/>
                  <a:gd name="T102" fmla="*/ 495 w 495"/>
                  <a:gd name="T103" fmla="*/ 328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5" h="888">
                    <a:moveTo>
                      <a:pt x="495" y="328"/>
                    </a:moveTo>
                    <a:lnTo>
                      <a:pt x="403" y="53"/>
                    </a:lnTo>
                    <a:lnTo>
                      <a:pt x="403" y="53"/>
                    </a:lnTo>
                    <a:lnTo>
                      <a:pt x="400" y="41"/>
                    </a:lnTo>
                    <a:lnTo>
                      <a:pt x="398" y="32"/>
                    </a:lnTo>
                    <a:lnTo>
                      <a:pt x="391" y="22"/>
                    </a:lnTo>
                    <a:lnTo>
                      <a:pt x="386" y="15"/>
                    </a:lnTo>
                    <a:lnTo>
                      <a:pt x="376" y="10"/>
                    </a:lnTo>
                    <a:lnTo>
                      <a:pt x="366" y="5"/>
                    </a:lnTo>
                    <a:lnTo>
                      <a:pt x="357" y="0"/>
                    </a:lnTo>
                    <a:lnTo>
                      <a:pt x="345" y="0"/>
                    </a:lnTo>
                    <a:lnTo>
                      <a:pt x="146" y="0"/>
                    </a:lnTo>
                    <a:lnTo>
                      <a:pt x="146" y="0"/>
                    </a:lnTo>
                    <a:lnTo>
                      <a:pt x="131" y="3"/>
                    </a:lnTo>
                    <a:lnTo>
                      <a:pt x="116" y="7"/>
                    </a:lnTo>
                    <a:lnTo>
                      <a:pt x="104" y="17"/>
                    </a:lnTo>
                    <a:lnTo>
                      <a:pt x="97" y="27"/>
                    </a:lnTo>
                    <a:lnTo>
                      <a:pt x="97" y="27"/>
                    </a:lnTo>
                    <a:lnTo>
                      <a:pt x="92" y="39"/>
                    </a:lnTo>
                    <a:lnTo>
                      <a:pt x="90" y="39"/>
                    </a:lnTo>
                    <a:lnTo>
                      <a:pt x="90" y="39"/>
                    </a:lnTo>
                    <a:lnTo>
                      <a:pt x="90" y="44"/>
                    </a:lnTo>
                    <a:lnTo>
                      <a:pt x="0" y="328"/>
                    </a:lnTo>
                    <a:lnTo>
                      <a:pt x="0" y="328"/>
                    </a:lnTo>
                    <a:lnTo>
                      <a:pt x="0" y="335"/>
                    </a:lnTo>
                    <a:lnTo>
                      <a:pt x="0" y="342"/>
                    </a:lnTo>
                    <a:lnTo>
                      <a:pt x="2" y="354"/>
                    </a:lnTo>
                    <a:lnTo>
                      <a:pt x="12" y="366"/>
                    </a:lnTo>
                    <a:lnTo>
                      <a:pt x="17" y="371"/>
                    </a:lnTo>
                    <a:lnTo>
                      <a:pt x="24" y="374"/>
                    </a:lnTo>
                    <a:lnTo>
                      <a:pt x="24" y="374"/>
                    </a:lnTo>
                    <a:lnTo>
                      <a:pt x="32" y="374"/>
                    </a:lnTo>
                    <a:lnTo>
                      <a:pt x="39" y="374"/>
                    </a:lnTo>
                    <a:lnTo>
                      <a:pt x="51" y="371"/>
                    </a:lnTo>
                    <a:lnTo>
                      <a:pt x="61" y="362"/>
                    </a:lnTo>
                    <a:lnTo>
                      <a:pt x="66" y="357"/>
                    </a:lnTo>
                    <a:lnTo>
                      <a:pt x="68" y="349"/>
                    </a:lnTo>
                    <a:lnTo>
                      <a:pt x="138" y="124"/>
                    </a:lnTo>
                    <a:lnTo>
                      <a:pt x="138" y="124"/>
                    </a:lnTo>
                    <a:lnTo>
                      <a:pt x="146" y="124"/>
                    </a:lnTo>
                    <a:lnTo>
                      <a:pt x="153" y="124"/>
                    </a:lnTo>
                    <a:lnTo>
                      <a:pt x="46" y="527"/>
                    </a:lnTo>
                    <a:lnTo>
                      <a:pt x="155" y="527"/>
                    </a:lnTo>
                    <a:lnTo>
                      <a:pt x="155" y="847"/>
                    </a:lnTo>
                    <a:lnTo>
                      <a:pt x="155" y="847"/>
                    </a:lnTo>
                    <a:lnTo>
                      <a:pt x="155" y="854"/>
                    </a:lnTo>
                    <a:lnTo>
                      <a:pt x="158" y="861"/>
                    </a:lnTo>
                    <a:lnTo>
                      <a:pt x="160" y="869"/>
                    </a:lnTo>
                    <a:lnTo>
                      <a:pt x="167" y="876"/>
                    </a:lnTo>
                    <a:lnTo>
                      <a:pt x="172" y="881"/>
                    </a:lnTo>
                    <a:lnTo>
                      <a:pt x="180" y="883"/>
                    </a:lnTo>
                    <a:lnTo>
                      <a:pt x="187" y="886"/>
                    </a:lnTo>
                    <a:lnTo>
                      <a:pt x="194" y="888"/>
                    </a:lnTo>
                    <a:lnTo>
                      <a:pt x="194" y="888"/>
                    </a:lnTo>
                    <a:lnTo>
                      <a:pt x="204" y="886"/>
                    </a:lnTo>
                    <a:lnTo>
                      <a:pt x="211" y="883"/>
                    </a:lnTo>
                    <a:lnTo>
                      <a:pt x="218" y="881"/>
                    </a:lnTo>
                    <a:lnTo>
                      <a:pt x="223" y="876"/>
                    </a:lnTo>
                    <a:lnTo>
                      <a:pt x="231" y="869"/>
                    </a:lnTo>
                    <a:lnTo>
                      <a:pt x="233" y="861"/>
                    </a:lnTo>
                    <a:lnTo>
                      <a:pt x="235" y="854"/>
                    </a:lnTo>
                    <a:lnTo>
                      <a:pt x="235" y="847"/>
                    </a:lnTo>
                    <a:lnTo>
                      <a:pt x="235" y="527"/>
                    </a:lnTo>
                    <a:lnTo>
                      <a:pt x="260" y="527"/>
                    </a:lnTo>
                    <a:lnTo>
                      <a:pt x="260" y="847"/>
                    </a:lnTo>
                    <a:lnTo>
                      <a:pt x="260" y="847"/>
                    </a:lnTo>
                    <a:lnTo>
                      <a:pt x="262" y="854"/>
                    </a:lnTo>
                    <a:lnTo>
                      <a:pt x="264" y="861"/>
                    </a:lnTo>
                    <a:lnTo>
                      <a:pt x="267" y="869"/>
                    </a:lnTo>
                    <a:lnTo>
                      <a:pt x="272" y="876"/>
                    </a:lnTo>
                    <a:lnTo>
                      <a:pt x="279" y="881"/>
                    </a:lnTo>
                    <a:lnTo>
                      <a:pt x="286" y="883"/>
                    </a:lnTo>
                    <a:lnTo>
                      <a:pt x="294" y="886"/>
                    </a:lnTo>
                    <a:lnTo>
                      <a:pt x="301" y="888"/>
                    </a:lnTo>
                    <a:lnTo>
                      <a:pt x="301" y="888"/>
                    </a:lnTo>
                    <a:lnTo>
                      <a:pt x="311" y="886"/>
                    </a:lnTo>
                    <a:lnTo>
                      <a:pt x="318" y="883"/>
                    </a:lnTo>
                    <a:lnTo>
                      <a:pt x="325" y="881"/>
                    </a:lnTo>
                    <a:lnTo>
                      <a:pt x="330" y="876"/>
                    </a:lnTo>
                    <a:lnTo>
                      <a:pt x="335" y="869"/>
                    </a:lnTo>
                    <a:lnTo>
                      <a:pt x="340" y="861"/>
                    </a:lnTo>
                    <a:lnTo>
                      <a:pt x="342" y="854"/>
                    </a:lnTo>
                    <a:lnTo>
                      <a:pt x="342" y="847"/>
                    </a:lnTo>
                    <a:lnTo>
                      <a:pt x="342" y="527"/>
                    </a:lnTo>
                    <a:lnTo>
                      <a:pt x="451" y="527"/>
                    </a:lnTo>
                    <a:lnTo>
                      <a:pt x="340" y="124"/>
                    </a:lnTo>
                    <a:lnTo>
                      <a:pt x="345" y="124"/>
                    </a:lnTo>
                    <a:lnTo>
                      <a:pt x="345" y="124"/>
                    </a:lnTo>
                    <a:lnTo>
                      <a:pt x="352" y="124"/>
                    </a:lnTo>
                    <a:lnTo>
                      <a:pt x="427" y="349"/>
                    </a:lnTo>
                    <a:lnTo>
                      <a:pt x="427" y="349"/>
                    </a:lnTo>
                    <a:lnTo>
                      <a:pt x="429" y="357"/>
                    </a:lnTo>
                    <a:lnTo>
                      <a:pt x="434" y="362"/>
                    </a:lnTo>
                    <a:lnTo>
                      <a:pt x="444" y="371"/>
                    </a:lnTo>
                    <a:lnTo>
                      <a:pt x="459" y="374"/>
                    </a:lnTo>
                    <a:lnTo>
                      <a:pt x="463" y="374"/>
                    </a:lnTo>
                    <a:lnTo>
                      <a:pt x="471" y="371"/>
                    </a:lnTo>
                    <a:lnTo>
                      <a:pt x="471" y="371"/>
                    </a:lnTo>
                    <a:lnTo>
                      <a:pt x="478" y="369"/>
                    </a:lnTo>
                    <a:lnTo>
                      <a:pt x="483" y="364"/>
                    </a:lnTo>
                    <a:lnTo>
                      <a:pt x="493" y="354"/>
                    </a:lnTo>
                    <a:lnTo>
                      <a:pt x="495" y="340"/>
                    </a:lnTo>
                    <a:lnTo>
                      <a:pt x="495" y="332"/>
                    </a:lnTo>
                    <a:lnTo>
                      <a:pt x="495" y="328"/>
                    </a:lnTo>
                    <a:lnTo>
                      <a:pt x="495" y="3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9" name="TextBox 331"/>
            <p:cNvSpPr txBox="1"/>
            <p:nvPr/>
          </p:nvSpPr>
          <p:spPr>
            <a:xfrm>
              <a:off x="1861907" y="5000599"/>
              <a:ext cx="1296144" cy="584775"/>
            </a:xfrm>
            <a:prstGeom prst="rect">
              <a:avLst/>
            </a:prstGeom>
            <a:noFill/>
          </p:spPr>
          <p:txBody>
            <a:bodyPr wrap="square" rtlCol="0">
              <a:spAutoFit/>
            </a:bodyPr>
            <a:lstStyle/>
            <a:p>
              <a:pPr algn="ctr"/>
              <a:r>
                <a:rPr lang="en-US" altLang="zh-CN" sz="3200" dirty="0">
                  <a:solidFill>
                    <a:srgbClr val="CA0428"/>
                  </a:solidFill>
                  <a:latin typeface="Impact" panose="020B0806030902050204" pitchFamily="34" charset="0"/>
                </a:rPr>
                <a:t>65%</a:t>
              </a:r>
              <a:endParaRPr lang="zh-CN" altLang="en-US" sz="3200" dirty="0">
                <a:solidFill>
                  <a:srgbClr val="CA0428"/>
                </a:solidFill>
                <a:latin typeface="Impact" panose="020B0806030902050204" pitchFamily="34" charset="0"/>
              </a:endParaRPr>
            </a:p>
          </p:txBody>
        </p:sp>
        <p:sp>
          <p:nvSpPr>
            <p:cNvPr id="60" name="TextBox 336"/>
            <p:cNvSpPr txBox="1"/>
            <p:nvPr/>
          </p:nvSpPr>
          <p:spPr>
            <a:xfrm>
              <a:off x="9234018" y="5000599"/>
              <a:ext cx="1296144" cy="584775"/>
            </a:xfrm>
            <a:prstGeom prst="rect">
              <a:avLst/>
            </a:prstGeom>
            <a:noFill/>
          </p:spPr>
          <p:txBody>
            <a:bodyPr wrap="square" rtlCol="0">
              <a:spAutoFit/>
            </a:bodyPr>
            <a:lstStyle/>
            <a:p>
              <a:pPr algn="ctr"/>
              <a:r>
                <a:rPr lang="en-US" altLang="zh-CN" sz="3200" dirty="0">
                  <a:solidFill>
                    <a:srgbClr val="595959"/>
                  </a:solidFill>
                  <a:latin typeface="Impact" panose="020B0806030902050204" pitchFamily="34" charset="0"/>
                </a:rPr>
                <a:t>35%</a:t>
              </a:r>
              <a:endParaRPr lang="zh-CN" altLang="en-US" sz="3200" dirty="0">
                <a:solidFill>
                  <a:srgbClr val="595959"/>
                </a:solidFill>
                <a:latin typeface="Impact" panose="020B0806030902050204" pitchFamily="34" charset="0"/>
              </a:endParaRPr>
            </a:p>
          </p:txBody>
        </p:sp>
      </p:grpSp>
      <p:sp>
        <p:nvSpPr>
          <p:cNvPr id="345" name="文本框 344"/>
          <p:cNvSpPr txBox="1"/>
          <p:nvPr/>
        </p:nvSpPr>
        <p:spPr>
          <a:xfrm>
            <a:off x="1344776" y="5753234"/>
            <a:ext cx="9502449" cy="810478"/>
          </a:xfrm>
          <a:prstGeom prst="rect">
            <a:avLst/>
          </a:prstGeom>
          <a:noFill/>
        </p:spPr>
        <p:txBody>
          <a:bodyPr wrap="square" rtlCol="0">
            <a:spAutoFit/>
          </a:bodyPr>
          <a:lstStyle/>
          <a:p>
            <a:pPr algn="ctr">
              <a:lnSpc>
                <a:spcPts val="2800"/>
              </a:lnSpc>
            </a:pPr>
            <a:r>
              <a:rPr lang="zh-CN" altLang="en-US" sz="2000"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点击输入内容点击输入内容点击输入内容点击输入内容点击输入内容点击输入内容点击输入内容点击输入内容</a:t>
            </a:r>
            <a:endParaRPr lang="en-US" altLang="zh-CN" sz="2000" dirty="0">
              <a:solidFill>
                <a:schemeClr val="tx1">
                  <a:lumMod val="75000"/>
                  <a:lumOff val="25000"/>
                </a:schemeClr>
              </a:solidFill>
              <a:latin typeface="汉仪旗黑X4-45W" panose="00020600040101010101" pitchFamily="18" charset="-122"/>
              <a:ea typeface="汉仪旗黑X4-45W" panose="00020600040101010101" pitchFamily="18" charset="-122"/>
            </a:endParaRPr>
          </a:p>
          <a:p>
            <a:pPr algn="ctr">
              <a:lnSpc>
                <a:spcPts val="2800"/>
              </a:lnSpc>
            </a:pPr>
            <a:r>
              <a:rPr lang="zh-CN" altLang="en-US" sz="2000"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点击输入内容点击输入内容点击输入内容点击输入内容点击输入内容点击输入内容点击输入内容点击输入内容</a:t>
            </a:r>
          </a:p>
        </p:txBody>
      </p:sp>
      <p:grpSp>
        <p:nvGrpSpPr>
          <p:cNvPr id="348" name="组合 347"/>
          <p:cNvGrpSpPr/>
          <p:nvPr/>
        </p:nvGrpSpPr>
        <p:grpSpPr>
          <a:xfrm>
            <a:off x="4887891" y="565414"/>
            <a:ext cx="2571423" cy="1241273"/>
            <a:chOff x="3732885" y="1146958"/>
            <a:chExt cx="2571423" cy="1241273"/>
          </a:xfrm>
        </p:grpSpPr>
        <p:sp>
          <p:nvSpPr>
            <p:cNvPr id="349" name="文本框 348"/>
            <p:cNvSpPr txBox="1"/>
            <p:nvPr/>
          </p:nvSpPr>
          <p:spPr>
            <a:xfrm>
              <a:off x="3732885" y="1146958"/>
              <a:ext cx="2492990" cy="1015663"/>
            </a:xfrm>
            <a:prstGeom prst="rect">
              <a:avLst/>
            </a:prstGeom>
            <a:noFill/>
          </p:spPr>
          <p:txBody>
            <a:bodyPr wrap="none" rtlCol="0" anchor="ctr">
              <a:spAutoFit/>
            </a:bodyPr>
            <a:lstStyle/>
            <a:p>
              <a:pPr algn="ctr"/>
              <a:r>
                <a:rPr lang="zh-CN" altLang="en-US" sz="6000" dirty="0">
                  <a:solidFill>
                    <a:srgbClr val="1C1317"/>
                  </a:solidFill>
                  <a:latin typeface="汉仪旗黑X4-75W" panose="00020600040101010101" pitchFamily="18" charset="-122"/>
                  <a:ea typeface="汉仪旗黑X4-75W" panose="00020600040101010101" pitchFamily="18" charset="-122"/>
                </a:rPr>
                <a:t>输入标题</a:t>
              </a:r>
            </a:p>
          </p:txBody>
        </p:sp>
        <p:sp>
          <p:nvSpPr>
            <p:cNvPr id="350" name="文本框 349"/>
            <p:cNvSpPr txBox="1"/>
            <p:nvPr/>
          </p:nvSpPr>
          <p:spPr>
            <a:xfrm>
              <a:off x="3788875" y="2018899"/>
              <a:ext cx="2515433" cy="369332"/>
            </a:xfrm>
            <a:prstGeom prst="rect">
              <a:avLst/>
            </a:prstGeom>
            <a:noFill/>
          </p:spPr>
          <p:txBody>
            <a:bodyPr wrap="none" rtlCol="0">
              <a:spAutoFit/>
            </a:bodyPr>
            <a:lstStyle/>
            <a:p>
              <a:pPr algn="ctr"/>
              <a:r>
                <a:rPr lang="en-US" altLang="zh-CN" spc="900" dirty="0">
                  <a:solidFill>
                    <a:srgbClr val="FD002D"/>
                  </a:solidFill>
                  <a:latin typeface="Microsoft YaHei UI Light" panose="020B0502040204020203" pitchFamily="34" charset="-122"/>
                  <a:ea typeface="Microsoft YaHei UI Light" panose="020B0502040204020203" pitchFamily="34" charset="-122"/>
                </a:rPr>
                <a:t>TITLE HERE</a:t>
              </a:r>
              <a:endParaRPr lang="zh-CN" altLang="en-US" spc="900" dirty="0">
                <a:solidFill>
                  <a:srgbClr val="FD002D"/>
                </a:solidFill>
                <a:latin typeface="Microsoft YaHei UI Light" panose="020B0502040204020203" pitchFamily="34" charset="-122"/>
                <a:ea typeface="Microsoft YaHei UI Light" panose="020B0502040204020203"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childTnLst>
                                </p:cTn>
                              </p:par>
                              <p:par>
                                <p:cTn id="8" presetID="47" presetClass="entr" presetSubtype="0" fill="hold" nodeType="withEffect">
                                  <p:stCondLst>
                                    <p:cond delay="750"/>
                                  </p:stCondLst>
                                  <p:childTnLst>
                                    <p:set>
                                      <p:cBhvr>
                                        <p:cTn id="9" dur="1" fill="hold">
                                          <p:stCondLst>
                                            <p:cond delay="0"/>
                                          </p:stCondLst>
                                        </p:cTn>
                                        <p:tgtEl>
                                          <p:spTgt spid="348"/>
                                        </p:tgtEl>
                                        <p:attrNameLst>
                                          <p:attrName>style.visibility</p:attrName>
                                        </p:attrNameLst>
                                      </p:cBhvr>
                                      <p:to>
                                        <p:strVal val="visible"/>
                                      </p:to>
                                    </p:set>
                                    <p:animEffect transition="in" filter="fade">
                                      <p:cBhvr>
                                        <p:cTn id="10" dur="1000"/>
                                        <p:tgtEl>
                                          <p:spTgt spid="348"/>
                                        </p:tgtEl>
                                      </p:cBhvr>
                                    </p:animEffect>
                                    <p:anim calcmode="lin" valueType="num">
                                      <p:cBhvr>
                                        <p:cTn id="11" dur="1000" fill="hold"/>
                                        <p:tgtEl>
                                          <p:spTgt spid="348"/>
                                        </p:tgtEl>
                                        <p:attrNameLst>
                                          <p:attrName>ppt_x</p:attrName>
                                        </p:attrNameLst>
                                      </p:cBhvr>
                                      <p:tavLst>
                                        <p:tav tm="0">
                                          <p:val>
                                            <p:strVal val="#ppt_x"/>
                                          </p:val>
                                        </p:tav>
                                        <p:tav tm="100000">
                                          <p:val>
                                            <p:strVal val="#ppt_x"/>
                                          </p:val>
                                        </p:tav>
                                      </p:tavLst>
                                    </p:anim>
                                    <p:anim calcmode="lin" valueType="num">
                                      <p:cBhvr>
                                        <p:cTn id="12" dur="1000" fill="hold"/>
                                        <p:tgtEl>
                                          <p:spTgt spid="348"/>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750"/>
                                  </p:stCondLst>
                                  <p:childTnLst>
                                    <p:set>
                                      <p:cBhvr>
                                        <p:cTn id="14" dur="1" fill="hold">
                                          <p:stCondLst>
                                            <p:cond delay="0"/>
                                          </p:stCondLst>
                                        </p:cTn>
                                        <p:tgtEl>
                                          <p:spTgt spid="345"/>
                                        </p:tgtEl>
                                        <p:attrNameLst>
                                          <p:attrName>style.visibility</p:attrName>
                                        </p:attrNameLst>
                                      </p:cBhvr>
                                      <p:to>
                                        <p:strVal val="visible"/>
                                      </p:to>
                                    </p:set>
                                    <p:animEffect transition="in" filter="fade">
                                      <p:cBhvr>
                                        <p:cTn id="15" dur="1000"/>
                                        <p:tgtEl>
                                          <p:spTgt spid="345"/>
                                        </p:tgtEl>
                                      </p:cBhvr>
                                    </p:animEffect>
                                    <p:anim calcmode="lin" valueType="num">
                                      <p:cBhvr>
                                        <p:cTn id="16" dur="1000" fill="hold"/>
                                        <p:tgtEl>
                                          <p:spTgt spid="345"/>
                                        </p:tgtEl>
                                        <p:attrNameLst>
                                          <p:attrName>ppt_x</p:attrName>
                                        </p:attrNameLst>
                                      </p:cBhvr>
                                      <p:tavLst>
                                        <p:tav tm="0">
                                          <p:val>
                                            <p:strVal val="#ppt_x"/>
                                          </p:val>
                                        </p:tav>
                                        <p:tav tm="100000">
                                          <p:val>
                                            <p:strVal val="#ppt_x"/>
                                          </p:val>
                                        </p:tav>
                                      </p:tavLst>
                                    </p:anim>
                                    <p:anim calcmode="lin" valueType="num">
                                      <p:cBhvr>
                                        <p:cTn id="17" dur="1000" fill="hold"/>
                                        <p:tgtEl>
                                          <p:spTgt spid="3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stretch>
            <a:fillRect/>
          </a:stretch>
        </p:blipFill>
        <p:spPr>
          <a:xfrm>
            <a:off x="322816" y="286952"/>
            <a:ext cx="795439" cy="795439"/>
          </a:xfrm>
          <a:prstGeom prst="rect">
            <a:avLst/>
          </a:prstGeom>
        </p:spPr>
      </p:pic>
      <p:grpSp>
        <p:nvGrpSpPr>
          <p:cNvPr id="13" name="组合 12"/>
          <p:cNvGrpSpPr/>
          <p:nvPr/>
        </p:nvGrpSpPr>
        <p:grpSpPr>
          <a:xfrm>
            <a:off x="2416164" y="1947558"/>
            <a:ext cx="7359673" cy="3662240"/>
            <a:chOff x="2435445" y="1482337"/>
            <a:chExt cx="4273111" cy="2126339"/>
          </a:xfrm>
        </p:grpSpPr>
        <p:sp>
          <p:nvSpPr>
            <p:cNvPr id="14" name="Freeform 30"/>
            <p:cNvSpPr/>
            <p:nvPr/>
          </p:nvSpPr>
          <p:spPr bwMode="auto">
            <a:xfrm>
              <a:off x="3188580" y="2361993"/>
              <a:ext cx="6184" cy="7730"/>
            </a:xfrm>
            <a:custGeom>
              <a:avLst/>
              <a:gdLst/>
              <a:ahLst/>
              <a:cxnLst>
                <a:cxn ang="0">
                  <a:pos x="3" y="0"/>
                </a:cxn>
                <a:cxn ang="0">
                  <a:pos x="0" y="6"/>
                </a:cxn>
                <a:cxn ang="0">
                  <a:pos x="4" y="6"/>
                </a:cxn>
                <a:cxn ang="0">
                  <a:pos x="5" y="0"/>
                </a:cxn>
                <a:cxn ang="0">
                  <a:pos x="3" y="0"/>
                </a:cxn>
              </a:cxnLst>
              <a:rect l="0" t="0" r="r" b="b"/>
              <a:pathLst>
                <a:path w="5" h="6">
                  <a:moveTo>
                    <a:pt x="3" y="0"/>
                  </a:moveTo>
                  <a:cubicBezTo>
                    <a:pt x="0" y="2"/>
                    <a:pt x="0" y="3"/>
                    <a:pt x="0" y="6"/>
                  </a:cubicBezTo>
                  <a:cubicBezTo>
                    <a:pt x="2" y="6"/>
                    <a:pt x="4" y="6"/>
                    <a:pt x="4" y="6"/>
                  </a:cubicBezTo>
                  <a:cubicBezTo>
                    <a:pt x="4" y="3"/>
                    <a:pt x="5" y="2"/>
                    <a:pt x="5" y="0"/>
                  </a:cubicBezTo>
                  <a:cubicBezTo>
                    <a:pt x="4" y="0"/>
                    <a:pt x="3" y="0"/>
                    <a:pt x="3" y="0"/>
                  </a:cubicBezTo>
                  <a:close/>
                </a:path>
              </a:pathLst>
            </a:custGeom>
            <a:solidFill>
              <a:srgbClr val="70C4E5"/>
            </a:solidFill>
            <a:ln w="9525">
              <a:noFill/>
              <a:round/>
            </a:ln>
          </p:spPr>
          <p:txBody>
            <a:bodyPr vert="horz" wrap="square" lIns="91440" tIns="45720" rIns="91440" bIns="45720" numCol="1" anchor="t" anchorCtr="0" compatLnSpc="1"/>
            <a:lstStyle/>
            <a:p>
              <a:endParaRPr lang="en-US" dirty="0"/>
            </a:p>
          </p:txBody>
        </p:sp>
        <p:sp>
          <p:nvSpPr>
            <p:cNvPr id="15" name="Freeform 163"/>
            <p:cNvSpPr/>
            <p:nvPr/>
          </p:nvSpPr>
          <p:spPr bwMode="auto">
            <a:xfrm>
              <a:off x="3426659" y="1669399"/>
              <a:ext cx="27827" cy="24736"/>
            </a:xfrm>
            <a:custGeom>
              <a:avLst/>
              <a:gdLst/>
              <a:ahLst/>
              <a:cxnLst>
                <a:cxn ang="0">
                  <a:pos x="7" y="0"/>
                </a:cxn>
                <a:cxn ang="0">
                  <a:pos x="22" y="19"/>
                </a:cxn>
                <a:cxn ang="0">
                  <a:pos x="8" y="0"/>
                </a:cxn>
                <a:cxn ang="0">
                  <a:pos x="8" y="1"/>
                </a:cxn>
                <a:cxn ang="0">
                  <a:pos x="7" y="0"/>
                </a:cxn>
              </a:cxnLst>
              <a:rect l="0" t="0" r="r" b="b"/>
              <a:pathLst>
                <a:path w="22" h="19">
                  <a:moveTo>
                    <a:pt x="7" y="0"/>
                  </a:moveTo>
                  <a:cubicBezTo>
                    <a:pt x="13" y="7"/>
                    <a:pt x="19" y="9"/>
                    <a:pt x="22" y="19"/>
                  </a:cubicBezTo>
                  <a:cubicBezTo>
                    <a:pt x="13" y="17"/>
                    <a:pt x="0" y="3"/>
                    <a:pt x="8" y="0"/>
                  </a:cubicBezTo>
                  <a:cubicBezTo>
                    <a:pt x="8" y="1"/>
                    <a:pt x="8" y="1"/>
                    <a:pt x="8" y="1"/>
                  </a:cubicBezTo>
                  <a:lnTo>
                    <a:pt x="7" y="0"/>
                  </a:lnTo>
                  <a:close/>
                </a:path>
              </a:pathLst>
            </a:custGeom>
            <a:solidFill>
              <a:srgbClr val="70C4E5"/>
            </a:solidFill>
            <a:ln w="9525">
              <a:noFill/>
              <a:round/>
            </a:ln>
          </p:spPr>
          <p:txBody>
            <a:bodyPr vert="horz" wrap="square" lIns="91440" tIns="45720" rIns="91440" bIns="45720" numCol="1" anchor="t" anchorCtr="0" compatLnSpc="1"/>
            <a:lstStyle/>
            <a:p>
              <a:endParaRPr lang="en-US" dirty="0"/>
            </a:p>
          </p:txBody>
        </p:sp>
        <p:grpSp>
          <p:nvGrpSpPr>
            <p:cNvPr id="16" name="Group 341"/>
            <p:cNvGrpSpPr/>
            <p:nvPr/>
          </p:nvGrpSpPr>
          <p:grpSpPr>
            <a:xfrm>
              <a:off x="4231423" y="2381462"/>
              <a:ext cx="815115" cy="911613"/>
              <a:chOff x="4097338" y="2217738"/>
              <a:chExt cx="1139825" cy="1274763"/>
            </a:xfrm>
            <a:solidFill>
              <a:srgbClr val="CA0428"/>
            </a:solidFill>
          </p:grpSpPr>
          <p:sp>
            <p:nvSpPr>
              <p:cNvPr id="194" name="Freeform 5"/>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95" name="Freeform 6"/>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9525">
                <a:noFill/>
                <a:round/>
              </a:ln>
            </p:spPr>
            <p:txBody>
              <a:bodyPr vert="horz" wrap="square" lIns="91440" tIns="45720" rIns="91440" bIns="45720" numCol="1" anchor="t" anchorCtr="0" compatLnSpc="1"/>
              <a:lstStyle/>
              <a:p>
                <a:endParaRPr lang="en-US" dirty="0"/>
              </a:p>
            </p:txBody>
          </p:sp>
        </p:grpSp>
        <p:grpSp>
          <p:nvGrpSpPr>
            <p:cNvPr id="17" name="Group 274"/>
            <p:cNvGrpSpPr/>
            <p:nvPr/>
          </p:nvGrpSpPr>
          <p:grpSpPr>
            <a:xfrm>
              <a:off x="3468530" y="2708416"/>
              <a:ext cx="557412" cy="900260"/>
              <a:chOff x="3030538" y="2674938"/>
              <a:chExt cx="779463" cy="1258888"/>
            </a:xfrm>
            <a:solidFill>
              <a:schemeClr val="tx1">
                <a:lumMod val="90000"/>
                <a:lumOff val="10000"/>
              </a:schemeClr>
            </a:solidFill>
          </p:grpSpPr>
          <p:sp>
            <p:nvSpPr>
              <p:cNvPr id="192" name="Freeform 22"/>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93" name="Freeform 23"/>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9525">
                <a:noFill/>
                <a:round/>
              </a:ln>
            </p:spPr>
            <p:txBody>
              <a:bodyPr vert="horz" wrap="square" lIns="91440" tIns="45720" rIns="91440" bIns="45720" numCol="1" anchor="t" anchorCtr="0" compatLnSpc="1"/>
              <a:lstStyle/>
              <a:p>
                <a:endParaRPr lang="en-US" dirty="0"/>
              </a:p>
            </p:txBody>
          </p:sp>
        </p:grpSp>
        <p:grpSp>
          <p:nvGrpSpPr>
            <p:cNvPr id="19" name="Group 277"/>
            <p:cNvGrpSpPr/>
            <p:nvPr/>
          </p:nvGrpSpPr>
          <p:grpSpPr>
            <a:xfrm>
              <a:off x="2435445" y="1482337"/>
              <a:ext cx="1852741" cy="1290789"/>
              <a:chOff x="1585913" y="960438"/>
              <a:chExt cx="2590800" cy="1804987"/>
            </a:xfrm>
            <a:solidFill>
              <a:srgbClr val="CA0428"/>
            </a:solidFill>
          </p:grpSpPr>
          <p:sp>
            <p:nvSpPr>
              <p:cNvPr id="129" name="Freeform 21"/>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30" name="Freeform 39"/>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9525">
                <a:noFill/>
                <a:round/>
              </a:ln>
            </p:spPr>
            <p:txBody>
              <a:bodyPr vert="horz" wrap="square" lIns="91440" tIns="45720" rIns="91440" bIns="45720" numCol="1" anchor="t" anchorCtr="0" compatLnSpc="1"/>
              <a:lstStyle/>
              <a:p>
                <a:endParaRPr lang="en-US" dirty="0"/>
              </a:p>
            </p:txBody>
          </p:sp>
          <p:sp>
            <p:nvSpPr>
              <p:cNvPr id="131" name="Freeform 40"/>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32" name="Freeform 41"/>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9525">
                <a:noFill/>
                <a:round/>
              </a:ln>
            </p:spPr>
            <p:txBody>
              <a:bodyPr vert="horz" wrap="square" lIns="91440" tIns="45720" rIns="91440" bIns="45720" numCol="1" anchor="t" anchorCtr="0" compatLnSpc="1"/>
              <a:lstStyle/>
              <a:p>
                <a:endParaRPr lang="en-US" dirty="0"/>
              </a:p>
            </p:txBody>
          </p:sp>
          <p:sp>
            <p:nvSpPr>
              <p:cNvPr id="133" name="Freeform 42"/>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9525">
                <a:noFill/>
                <a:round/>
              </a:ln>
            </p:spPr>
            <p:txBody>
              <a:bodyPr vert="horz" wrap="square" lIns="91440" tIns="45720" rIns="91440" bIns="45720" numCol="1" anchor="t" anchorCtr="0" compatLnSpc="1"/>
              <a:lstStyle/>
              <a:p>
                <a:endParaRPr lang="en-US" dirty="0"/>
              </a:p>
            </p:txBody>
          </p:sp>
          <p:sp>
            <p:nvSpPr>
              <p:cNvPr id="134" name="Freeform 43"/>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35" name="Freeform 44"/>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9525">
                <a:noFill/>
                <a:round/>
              </a:ln>
            </p:spPr>
            <p:txBody>
              <a:bodyPr vert="horz" wrap="square" lIns="91440" tIns="45720" rIns="91440" bIns="45720" numCol="1" anchor="t" anchorCtr="0" compatLnSpc="1"/>
              <a:lstStyle/>
              <a:p>
                <a:endParaRPr lang="en-US" dirty="0"/>
              </a:p>
            </p:txBody>
          </p:sp>
          <p:sp>
            <p:nvSpPr>
              <p:cNvPr id="136" name="Freeform 45"/>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37" name="Freeform 46"/>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38" name="Freeform 47"/>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9525">
                <a:noFill/>
                <a:round/>
              </a:ln>
            </p:spPr>
            <p:txBody>
              <a:bodyPr vert="horz" wrap="square" lIns="91440" tIns="45720" rIns="91440" bIns="45720" numCol="1" anchor="t" anchorCtr="0" compatLnSpc="1"/>
              <a:lstStyle/>
              <a:p>
                <a:endParaRPr lang="en-US" dirty="0"/>
              </a:p>
            </p:txBody>
          </p:sp>
          <p:sp>
            <p:nvSpPr>
              <p:cNvPr id="139" name="Freeform 48"/>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40" name="Freeform 49"/>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9525">
                <a:noFill/>
                <a:round/>
              </a:ln>
            </p:spPr>
            <p:txBody>
              <a:bodyPr vert="horz" wrap="square" lIns="91440" tIns="45720" rIns="91440" bIns="45720" numCol="1" anchor="t" anchorCtr="0" compatLnSpc="1"/>
              <a:lstStyle/>
              <a:p>
                <a:endParaRPr lang="en-US" dirty="0"/>
              </a:p>
            </p:txBody>
          </p:sp>
          <p:sp>
            <p:nvSpPr>
              <p:cNvPr id="141" name="Freeform 50"/>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9525">
                <a:noFill/>
                <a:round/>
              </a:ln>
            </p:spPr>
            <p:txBody>
              <a:bodyPr vert="horz" wrap="square" lIns="91440" tIns="45720" rIns="91440" bIns="45720" numCol="1" anchor="t" anchorCtr="0" compatLnSpc="1"/>
              <a:lstStyle/>
              <a:p>
                <a:endParaRPr lang="en-US" dirty="0"/>
              </a:p>
            </p:txBody>
          </p:sp>
          <p:sp>
            <p:nvSpPr>
              <p:cNvPr id="142" name="Freeform 51"/>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9525">
                <a:noFill/>
                <a:round/>
              </a:ln>
            </p:spPr>
            <p:txBody>
              <a:bodyPr vert="horz" wrap="square" lIns="91440" tIns="45720" rIns="91440" bIns="45720" numCol="1" anchor="t" anchorCtr="0" compatLnSpc="1"/>
              <a:lstStyle/>
              <a:p>
                <a:endParaRPr lang="en-US" dirty="0"/>
              </a:p>
            </p:txBody>
          </p:sp>
          <p:sp>
            <p:nvSpPr>
              <p:cNvPr id="143" name="Freeform 52"/>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44" name="Freeform 53"/>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45" name="Freeform 54"/>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46" name="Freeform 55"/>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47" name="Freeform 56"/>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48" name="Freeform 57"/>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49" name="Freeform 58"/>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50" name="Freeform 59"/>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51" name="Freeform 60"/>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52" name="Freeform 61"/>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9525">
                <a:noFill/>
                <a:round/>
              </a:ln>
            </p:spPr>
            <p:txBody>
              <a:bodyPr vert="horz" wrap="square" lIns="91440" tIns="45720" rIns="91440" bIns="45720" numCol="1" anchor="t" anchorCtr="0" compatLnSpc="1"/>
              <a:lstStyle/>
              <a:p>
                <a:endParaRPr lang="en-US" dirty="0"/>
              </a:p>
            </p:txBody>
          </p:sp>
          <p:sp>
            <p:nvSpPr>
              <p:cNvPr id="153" name="Freeform 62"/>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54" name="Freeform 63"/>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55" name="Freeform 64"/>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9525">
                <a:noFill/>
                <a:round/>
              </a:ln>
            </p:spPr>
            <p:txBody>
              <a:bodyPr vert="horz" wrap="square" lIns="91440" tIns="45720" rIns="91440" bIns="45720" numCol="1" anchor="t" anchorCtr="0" compatLnSpc="1"/>
              <a:lstStyle/>
              <a:p>
                <a:endParaRPr lang="en-US" dirty="0"/>
              </a:p>
            </p:txBody>
          </p:sp>
          <p:sp>
            <p:nvSpPr>
              <p:cNvPr id="156" name="Freeform 65"/>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57" name="Freeform 66"/>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58" name="Freeform 67"/>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59" name="Freeform 68"/>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60" name="Freeform 69"/>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61" name="Freeform 70"/>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62" name="Freeform 71"/>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9525">
                <a:noFill/>
                <a:round/>
              </a:ln>
            </p:spPr>
            <p:txBody>
              <a:bodyPr vert="horz" wrap="square" lIns="91440" tIns="45720" rIns="91440" bIns="45720" numCol="1" anchor="t" anchorCtr="0" compatLnSpc="1"/>
              <a:lstStyle/>
              <a:p>
                <a:endParaRPr lang="en-US" dirty="0"/>
              </a:p>
            </p:txBody>
          </p:sp>
          <p:sp>
            <p:nvSpPr>
              <p:cNvPr id="163" name="Freeform 72"/>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64" name="Freeform 73"/>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65" name="Freeform 74"/>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66" name="Freeform 75"/>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67" name="Freeform 76"/>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68" name="Freeform 77"/>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69" name="Freeform 78"/>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70" name="Freeform 79"/>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71" name="Freeform 80"/>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72" name="Freeform 81"/>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73" name="Freeform 82"/>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74" name="Freeform 83"/>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75" name="Freeform 84"/>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76" name="Freeform 85"/>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77" name="Freeform 86"/>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78" name="Freeform 87"/>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79" name="Freeform 88"/>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9525">
                <a:noFill/>
                <a:round/>
              </a:ln>
            </p:spPr>
            <p:txBody>
              <a:bodyPr vert="horz" wrap="square" lIns="91440" tIns="45720" rIns="91440" bIns="45720" numCol="1" anchor="t" anchorCtr="0" compatLnSpc="1"/>
              <a:lstStyle/>
              <a:p>
                <a:endParaRPr lang="en-US" dirty="0"/>
              </a:p>
            </p:txBody>
          </p:sp>
          <p:sp>
            <p:nvSpPr>
              <p:cNvPr id="180" name="Freeform 89"/>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9525">
                <a:noFill/>
                <a:round/>
              </a:ln>
            </p:spPr>
            <p:txBody>
              <a:bodyPr vert="horz" wrap="square" lIns="91440" tIns="45720" rIns="91440" bIns="45720" numCol="1" anchor="t" anchorCtr="0" compatLnSpc="1"/>
              <a:lstStyle/>
              <a:p>
                <a:endParaRPr lang="en-US" dirty="0"/>
              </a:p>
            </p:txBody>
          </p:sp>
          <p:sp>
            <p:nvSpPr>
              <p:cNvPr id="181" name="Freeform 90"/>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82" name="Freeform 91"/>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83" name="Freeform 92"/>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9525">
                <a:noFill/>
                <a:round/>
              </a:ln>
            </p:spPr>
            <p:txBody>
              <a:bodyPr vert="horz" wrap="square" lIns="91440" tIns="45720" rIns="91440" bIns="45720" numCol="1" anchor="t" anchorCtr="0" compatLnSpc="1"/>
              <a:lstStyle/>
              <a:p>
                <a:endParaRPr lang="en-US" dirty="0"/>
              </a:p>
            </p:txBody>
          </p:sp>
          <p:sp>
            <p:nvSpPr>
              <p:cNvPr id="184" name="Freeform 93"/>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85" name="Freeform 94"/>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9525">
                <a:noFill/>
                <a:round/>
              </a:ln>
            </p:spPr>
            <p:txBody>
              <a:bodyPr vert="horz" wrap="square" lIns="91440" tIns="45720" rIns="91440" bIns="45720" numCol="1" anchor="t" anchorCtr="0" compatLnSpc="1"/>
              <a:lstStyle/>
              <a:p>
                <a:endParaRPr lang="en-US" dirty="0"/>
              </a:p>
            </p:txBody>
          </p:sp>
          <p:sp>
            <p:nvSpPr>
              <p:cNvPr id="186" name="Freeform 95"/>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87" name="Freeform 96"/>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88" name="Freeform 97"/>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89" name="Freeform 98"/>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90" name="Freeform 99"/>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91" name="Freeform 100"/>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9525">
                <a:noFill/>
                <a:round/>
              </a:ln>
            </p:spPr>
            <p:txBody>
              <a:bodyPr vert="horz" wrap="square" lIns="91440" tIns="45720" rIns="91440" bIns="45720" numCol="1" anchor="t" anchorCtr="0" compatLnSpc="1"/>
              <a:lstStyle/>
              <a:p>
                <a:endParaRPr lang="en-US" dirty="0"/>
              </a:p>
            </p:txBody>
          </p:sp>
        </p:grpSp>
        <p:grpSp>
          <p:nvGrpSpPr>
            <p:cNvPr id="21" name="Group 345"/>
            <p:cNvGrpSpPr/>
            <p:nvPr/>
          </p:nvGrpSpPr>
          <p:grpSpPr>
            <a:xfrm>
              <a:off x="4318837" y="1574293"/>
              <a:ext cx="491567" cy="826469"/>
              <a:chOff x="4219575" y="1089025"/>
              <a:chExt cx="687388" cy="1155701"/>
            </a:xfrm>
            <a:solidFill>
              <a:schemeClr val="tx1">
                <a:lumMod val="90000"/>
                <a:lumOff val="10000"/>
              </a:schemeClr>
            </a:solidFill>
          </p:grpSpPr>
          <p:sp>
            <p:nvSpPr>
              <p:cNvPr id="114" name="Freeform 36"/>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9525">
                <a:noFill/>
                <a:round/>
              </a:ln>
            </p:spPr>
            <p:txBody>
              <a:bodyPr vert="horz" wrap="square" lIns="91440" tIns="45720" rIns="91440" bIns="45720" numCol="1" anchor="t" anchorCtr="0" compatLnSpc="1"/>
              <a:lstStyle/>
              <a:p>
                <a:endParaRPr lang="en-US" dirty="0"/>
              </a:p>
            </p:txBody>
          </p:sp>
          <p:grpSp>
            <p:nvGrpSpPr>
              <p:cNvPr id="115" name="Group 343"/>
              <p:cNvGrpSpPr/>
              <p:nvPr/>
            </p:nvGrpSpPr>
            <p:grpSpPr>
              <a:xfrm>
                <a:off x="4219575" y="1089025"/>
                <a:ext cx="687388" cy="1155701"/>
                <a:chOff x="4219575" y="1089025"/>
                <a:chExt cx="687388" cy="1155701"/>
              </a:xfrm>
              <a:grpFill/>
            </p:grpSpPr>
            <p:sp>
              <p:nvSpPr>
                <p:cNvPr id="116" name="Freeform 24"/>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17" name="Freeform 25"/>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9525">
                  <a:noFill/>
                  <a:round/>
                </a:ln>
              </p:spPr>
              <p:txBody>
                <a:bodyPr vert="horz" wrap="square" lIns="91440" tIns="45720" rIns="91440" bIns="45720" numCol="1" anchor="t" anchorCtr="0" compatLnSpc="1"/>
                <a:lstStyle/>
                <a:p>
                  <a:endParaRPr lang="en-US" dirty="0"/>
                </a:p>
              </p:txBody>
            </p:sp>
            <p:sp>
              <p:nvSpPr>
                <p:cNvPr id="118" name="Freeform 26"/>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19" name="Freeform 27"/>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20" name="Freeform 28"/>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21" name="Freeform 29"/>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9525">
                  <a:noFill/>
                  <a:round/>
                </a:ln>
              </p:spPr>
              <p:txBody>
                <a:bodyPr vert="horz" wrap="square" lIns="91440" tIns="45720" rIns="91440" bIns="45720" numCol="1" anchor="t" anchorCtr="0" compatLnSpc="1"/>
                <a:lstStyle/>
                <a:p>
                  <a:endParaRPr lang="en-US" dirty="0"/>
                </a:p>
              </p:txBody>
            </p:sp>
            <p:sp>
              <p:nvSpPr>
                <p:cNvPr id="122" name="Freeform 31"/>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23" name="Freeform 32"/>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24" name="Freeform 33"/>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25" name="Freeform 34"/>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26" name="Freeform 35"/>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27" name="Freeform 37"/>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28" name="Freeform 38"/>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9525">
                  <a:noFill/>
                  <a:round/>
                </a:ln>
              </p:spPr>
              <p:txBody>
                <a:bodyPr vert="horz" wrap="square" lIns="91440" tIns="45720" rIns="91440" bIns="45720" numCol="1" anchor="t" anchorCtr="0" compatLnSpc="1"/>
                <a:lstStyle/>
                <a:p>
                  <a:endParaRPr lang="en-US" dirty="0"/>
                </a:p>
              </p:txBody>
            </p:sp>
          </p:grpSp>
        </p:grpSp>
        <p:grpSp>
          <p:nvGrpSpPr>
            <p:cNvPr id="22" name="Group 363"/>
            <p:cNvGrpSpPr/>
            <p:nvPr/>
          </p:nvGrpSpPr>
          <p:grpSpPr>
            <a:xfrm>
              <a:off x="5788997" y="2854864"/>
              <a:ext cx="691373" cy="603958"/>
              <a:chOff x="6275388" y="2879725"/>
              <a:chExt cx="966788" cy="844551"/>
            </a:xfrm>
            <a:solidFill>
              <a:schemeClr val="tx1">
                <a:lumMod val="90000"/>
                <a:lumOff val="10000"/>
              </a:schemeClr>
            </a:solidFill>
          </p:grpSpPr>
          <p:sp>
            <p:nvSpPr>
              <p:cNvPr id="96" name="Freeform 9"/>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9525">
                <a:noFill/>
                <a:round/>
              </a:ln>
            </p:spPr>
            <p:txBody>
              <a:bodyPr vert="horz" wrap="square" lIns="91440" tIns="45720" rIns="91440" bIns="45720" numCol="1" anchor="t" anchorCtr="0" compatLnSpc="1"/>
              <a:lstStyle/>
              <a:p>
                <a:endParaRPr lang="en-US" dirty="0"/>
              </a:p>
            </p:txBody>
          </p:sp>
          <p:grpSp>
            <p:nvGrpSpPr>
              <p:cNvPr id="97" name="Group 361"/>
              <p:cNvGrpSpPr/>
              <p:nvPr/>
            </p:nvGrpSpPr>
            <p:grpSpPr>
              <a:xfrm>
                <a:off x="6275388" y="2917825"/>
                <a:ext cx="966788" cy="806451"/>
                <a:chOff x="6275388" y="2917825"/>
                <a:chExt cx="966788" cy="806451"/>
              </a:xfrm>
              <a:grpFill/>
            </p:grpSpPr>
            <p:sp>
              <p:nvSpPr>
                <p:cNvPr id="98" name="Freeform 7"/>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99" name="Freeform 8"/>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9525">
                  <a:noFill/>
                  <a:round/>
                </a:ln>
              </p:spPr>
              <p:txBody>
                <a:bodyPr vert="horz" wrap="square" lIns="91440" tIns="45720" rIns="91440" bIns="45720" numCol="1" anchor="t" anchorCtr="0" compatLnSpc="1"/>
                <a:lstStyle/>
                <a:p>
                  <a:endParaRPr lang="en-US" dirty="0"/>
                </a:p>
              </p:txBody>
            </p:sp>
            <p:sp>
              <p:nvSpPr>
                <p:cNvPr id="100" name="Freeform 10"/>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01" name="Freeform 11"/>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02" name="Freeform 12"/>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03" name="Freeform 13"/>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04" name="Freeform 14"/>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05" name="Freeform 15"/>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9525">
                  <a:noFill/>
                  <a:round/>
                </a:ln>
              </p:spPr>
              <p:txBody>
                <a:bodyPr vert="horz" wrap="square" lIns="91440" tIns="45720" rIns="91440" bIns="45720" numCol="1" anchor="t" anchorCtr="0" compatLnSpc="1"/>
                <a:lstStyle/>
                <a:p>
                  <a:endParaRPr lang="en-US" dirty="0"/>
                </a:p>
              </p:txBody>
            </p:sp>
            <p:sp>
              <p:nvSpPr>
                <p:cNvPr id="106" name="Freeform 16"/>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9525">
                  <a:noFill/>
                  <a:round/>
                </a:ln>
              </p:spPr>
              <p:txBody>
                <a:bodyPr vert="horz" wrap="square" lIns="91440" tIns="45720" rIns="91440" bIns="45720" numCol="1" anchor="t" anchorCtr="0" compatLnSpc="1"/>
                <a:lstStyle/>
                <a:p>
                  <a:endParaRPr lang="en-US" dirty="0"/>
                </a:p>
              </p:txBody>
            </p:sp>
            <p:sp>
              <p:nvSpPr>
                <p:cNvPr id="107" name="Freeform 17"/>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08" name="Freeform 18"/>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9525">
                  <a:noFill/>
                  <a:round/>
                </a:ln>
              </p:spPr>
              <p:txBody>
                <a:bodyPr vert="horz" wrap="square" lIns="91440" tIns="45720" rIns="91440" bIns="45720" numCol="1" anchor="t" anchorCtr="0" compatLnSpc="1"/>
                <a:lstStyle/>
                <a:p>
                  <a:endParaRPr lang="en-US" dirty="0"/>
                </a:p>
              </p:txBody>
            </p:sp>
            <p:sp>
              <p:nvSpPr>
                <p:cNvPr id="109" name="Freeform 19"/>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10" name="Freeform 20"/>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9525">
                  <a:noFill/>
                  <a:round/>
                </a:ln>
              </p:spPr>
              <p:txBody>
                <a:bodyPr vert="horz" wrap="square" lIns="91440" tIns="45720" rIns="91440" bIns="45720" numCol="1" anchor="t" anchorCtr="0" compatLnSpc="1"/>
                <a:lstStyle/>
                <a:p>
                  <a:endParaRPr lang="en-US" dirty="0"/>
                </a:p>
              </p:txBody>
            </p:sp>
            <p:sp>
              <p:nvSpPr>
                <p:cNvPr id="111" name="Freeform 116"/>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12" name="Freeform 117"/>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13" name="Freeform 118"/>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9525">
                  <a:noFill/>
                  <a:round/>
                </a:ln>
              </p:spPr>
              <p:txBody>
                <a:bodyPr vert="horz" wrap="square" lIns="91440" tIns="45720" rIns="91440" bIns="45720" numCol="1" anchor="t" anchorCtr="0" compatLnSpc="1"/>
                <a:lstStyle/>
                <a:p>
                  <a:endParaRPr lang="en-US" dirty="0"/>
                </a:p>
              </p:txBody>
            </p:sp>
          </p:grpSp>
        </p:grpSp>
        <p:grpSp>
          <p:nvGrpSpPr>
            <p:cNvPr id="23" name="Group 383"/>
            <p:cNvGrpSpPr/>
            <p:nvPr/>
          </p:nvGrpSpPr>
          <p:grpSpPr>
            <a:xfrm>
              <a:off x="4671903" y="1537964"/>
              <a:ext cx="2036653" cy="1439507"/>
              <a:chOff x="4713288" y="1038225"/>
              <a:chExt cx="2847975" cy="2012950"/>
            </a:xfrm>
            <a:solidFill>
              <a:srgbClr val="CA0428"/>
            </a:solidFill>
          </p:grpSpPr>
          <p:sp>
            <p:nvSpPr>
              <p:cNvPr id="24" name="Freeform 101"/>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9525">
                <a:noFill/>
                <a:round/>
              </a:ln>
            </p:spPr>
            <p:txBody>
              <a:bodyPr vert="horz" wrap="square" lIns="91440" tIns="45720" rIns="91440" bIns="45720" numCol="1" anchor="t" anchorCtr="0" compatLnSpc="1"/>
              <a:lstStyle/>
              <a:p>
                <a:endParaRPr lang="en-US" dirty="0"/>
              </a:p>
            </p:txBody>
          </p:sp>
          <p:sp>
            <p:nvSpPr>
              <p:cNvPr id="25" name="Freeform 102"/>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26" name="Freeform 103"/>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9525">
                <a:noFill/>
                <a:round/>
              </a:ln>
            </p:spPr>
            <p:txBody>
              <a:bodyPr vert="horz" wrap="square" lIns="91440" tIns="45720" rIns="91440" bIns="45720" numCol="1" anchor="t" anchorCtr="0" compatLnSpc="1"/>
              <a:lstStyle/>
              <a:p>
                <a:endParaRPr lang="en-US" dirty="0"/>
              </a:p>
            </p:txBody>
          </p:sp>
          <p:sp>
            <p:nvSpPr>
              <p:cNvPr id="32" name="Freeform 104"/>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33" name="Freeform 105"/>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34" name="Freeform 106"/>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9525">
                <a:noFill/>
                <a:round/>
              </a:ln>
            </p:spPr>
            <p:txBody>
              <a:bodyPr vert="horz" wrap="square" lIns="91440" tIns="45720" rIns="91440" bIns="45720" numCol="1" anchor="t" anchorCtr="0" compatLnSpc="1"/>
              <a:lstStyle/>
              <a:p>
                <a:endParaRPr lang="en-US" dirty="0"/>
              </a:p>
            </p:txBody>
          </p:sp>
          <p:sp>
            <p:nvSpPr>
              <p:cNvPr id="35" name="Freeform 107"/>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36" name="Freeform 108"/>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37" name="Freeform 109"/>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38" name="Freeform 110"/>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39" name="Freeform 111"/>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40" name="Freeform 112"/>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41" name="Freeform 113"/>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42" name="Freeform 114"/>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9525">
                <a:noFill/>
                <a:round/>
              </a:ln>
            </p:spPr>
            <p:txBody>
              <a:bodyPr vert="horz" wrap="square" lIns="91440" tIns="45720" rIns="91440" bIns="45720" numCol="1" anchor="t" anchorCtr="0" compatLnSpc="1"/>
              <a:lstStyle/>
              <a:p>
                <a:endParaRPr lang="en-US" dirty="0"/>
              </a:p>
            </p:txBody>
          </p:sp>
          <p:sp>
            <p:nvSpPr>
              <p:cNvPr id="43" name="Freeform 115"/>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44" name="Freeform 119"/>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9525">
                <a:noFill/>
                <a:round/>
              </a:ln>
            </p:spPr>
            <p:txBody>
              <a:bodyPr vert="horz" wrap="square" lIns="91440" tIns="45720" rIns="91440" bIns="45720" numCol="1" anchor="t" anchorCtr="0" compatLnSpc="1"/>
              <a:lstStyle/>
              <a:p>
                <a:endParaRPr lang="en-US" dirty="0"/>
              </a:p>
            </p:txBody>
          </p:sp>
          <p:sp>
            <p:nvSpPr>
              <p:cNvPr id="45" name="Freeform 120"/>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46" name="Freeform 121"/>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47" name="Freeform 122"/>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48" name="Freeform 123"/>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9525">
                <a:noFill/>
                <a:round/>
              </a:ln>
            </p:spPr>
            <p:txBody>
              <a:bodyPr vert="horz" wrap="square" lIns="91440" tIns="45720" rIns="91440" bIns="45720" numCol="1" anchor="t" anchorCtr="0" compatLnSpc="1"/>
              <a:lstStyle/>
              <a:p>
                <a:endParaRPr lang="en-US" dirty="0"/>
              </a:p>
            </p:txBody>
          </p:sp>
          <p:sp>
            <p:nvSpPr>
              <p:cNvPr id="49" name="Freeform 124"/>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50" name="Freeform 125"/>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51" name="Freeform 126"/>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52" name="Freeform 127"/>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53" name="Freeform 128"/>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54" name="Freeform 129"/>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55" name="Freeform 130"/>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56" name="Freeform 131"/>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57" name="Freeform 132"/>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9525">
                <a:noFill/>
                <a:round/>
              </a:ln>
            </p:spPr>
            <p:txBody>
              <a:bodyPr vert="horz" wrap="square" lIns="91440" tIns="45720" rIns="91440" bIns="45720" numCol="1" anchor="t" anchorCtr="0" compatLnSpc="1"/>
              <a:lstStyle/>
              <a:p>
                <a:endParaRPr lang="en-US" dirty="0"/>
              </a:p>
            </p:txBody>
          </p:sp>
          <p:sp>
            <p:nvSpPr>
              <p:cNvPr id="58" name="Freeform 133"/>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59" name="Freeform 134"/>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60" name="Freeform 135"/>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9525">
                <a:noFill/>
                <a:round/>
              </a:ln>
            </p:spPr>
            <p:txBody>
              <a:bodyPr vert="horz" wrap="square" lIns="91440" tIns="45720" rIns="91440" bIns="45720" numCol="1" anchor="t" anchorCtr="0" compatLnSpc="1"/>
              <a:lstStyle/>
              <a:p>
                <a:endParaRPr lang="en-US" dirty="0"/>
              </a:p>
            </p:txBody>
          </p:sp>
          <p:sp>
            <p:nvSpPr>
              <p:cNvPr id="61" name="Freeform 136"/>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9525">
                <a:noFill/>
                <a:round/>
              </a:ln>
            </p:spPr>
            <p:txBody>
              <a:bodyPr vert="horz" wrap="square" lIns="91440" tIns="45720" rIns="91440" bIns="45720" numCol="1" anchor="t" anchorCtr="0" compatLnSpc="1"/>
              <a:lstStyle/>
              <a:p>
                <a:endParaRPr lang="en-US" dirty="0"/>
              </a:p>
            </p:txBody>
          </p:sp>
          <p:sp>
            <p:nvSpPr>
              <p:cNvPr id="62" name="Freeform 137"/>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63" name="Freeform 138"/>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64" name="Freeform 139"/>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65" name="Freeform 140"/>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9525">
                <a:noFill/>
                <a:round/>
              </a:ln>
            </p:spPr>
            <p:txBody>
              <a:bodyPr vert="horz" wrap="square" lIns="91440" tIns="45720" rIns="91440" bIns="45720" numCol="1" anchor="t" anchorCtr="0" compatLnSpc="1"/>
              <a:lstStyle/>
              <a:p>
                <a:endParaRPr lang="en-US" dirty="0"/>
              </a:p>
            </p:txBody>
          </p:sp>
          <p:sp>
            <p:nvSpPr>
              <p:cNvPr id="66" name="Freeform 141"/>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9525">
                <a:noFill/>
                <a:round/>
              </a:ln>
            </p:spPr>
            <p:txBody>
              <a:bodyPr vert="horz" wrap="square" lIns="91440" tIns="45720" rIns="91440" bIns="45720" numCol="1" anchor="t" anchorCtr="0" compatLnSpc="1"/>
              <a:lstStyle/>
              <a:p>
                <a:endParaRPr lang="en-US" dirty="0"/>
              </a:p>
            </p:txBody>
          </p:sp>
          <p:sp>
            <p:nvSpPr>
              <p:cNvPr id="67" name="Freeform 142"/>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9525">
                <a:noFill/>
                <a:round/>
              </a:ln>
            </p:spPr>
            <p:txBody>
              <a:bodyPr vert="horz" wrap="square" lIns="91440" tIns="45720" rIns="91440" bIns="45720" numCol="1" anchor="t" anchorCtr="0" compatLnSpc="1"/>
              <a:lstStyle/>
              <a:p>
                <a:endParaRPr lang="en-US" dirty="0"/>
              </a:p>
            </p:txBody>
          </p:sp>
          <p:sp>
            <p:nvSpPr>
              <p:cNvPr id="68" name="Freeform 143"/>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69" name="Freeform 144"/>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70" name="Freeform 145"/>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9525">
                <a:noFill/>
                <a:round/>
              </a:ln>
            </p:spPr>
            <p:txBody>
              <a:bodyPr vert="horz" wrap="square" lIns="91440" tIns="45720" rIns="91440" bIns="45720" numCol="1" anchor="t" anchorCtr="0" compatLnSpc="1"/>
              <a:lstStyle/>
              <a:p>
                <a:endParaRPr lang="en-US" dirty="0"/>
              </a:p>
            </p:txBody>
          </p:sp>
          <p:sp>
            <p:nvSpPr>
              <p:cNvPr id="71" name="Freeform 146"/>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72" name="Freeform 147"/>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73" name="Freeform 148"/>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74" name="Freeform 149"/>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75" name="Freeform 150"/>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9525">
                <a:noFill/>
                <a:round/>
              </a:ln>
            </p:spPr>
            <p:txBody>
              <a:bodyPr vert="horz" wrap="square" lIns="91440" tIns="45720" rIns="91440" bIns="45720" numCol="1" anchor="t" anchorCtr="0" compatLnSpc="1"/>
              <a:lstStyle/>
              <a:p>
                <a:endParaRPr lang="en-US" dirty="0"/>
              </a:p>
            </p:txBody>
          </p:sp>
          <p:sp>
            <p:nvSpPr>
              <p:cNvPr id="76" name="Freeform 151"/>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9525">
                <a:noFill/>
                <a:round/>
              </a:ln>
            </p:spPr>
            <p:txBody>
              <a:bodyPr vert="horz" wrap="square" lIns="91440" tIns="45720" rIns="91440" bIns="45720" numCol="1" anchor="t" anchorCtr="0" compatLnSpc="1"/>
              <a:lstStyle/>
              <a:p>
                <a:endParaRPr lang="en-US" dirty="0"/>
              </a:p>
            </p:txBody>
          </p:sp>
          <p:sp>
            <p:nvSpPr>
              <p:cNvPr id="77" name="Freeform 152"/>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9525">
                <a:noFill/>
                <a:round/>
              </a:ln>
            </p:spPr>
            <p:txBody>
              <a:bodyPr vert="horz" wrap="square" lIns="91440" tIns="45720" rIns="91440" bIns="45720" numCol="1" anchor="t" anchorCtr="0" compatLnSpc="1"/>
              <a:lstStyle/>
              <a:p>
                <a:endParaRPr lang="en-US" dirty="0"/>
              </a:p>
            </p:txBody>
          </p:sp>
          <p:sp>
            <p:nvSpPr>
              <p:cNvPr id="78" name="Freeform 153"/>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79" name="Freeform 154"/>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80" name="Freeform 155"/>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81" name="Freeform 156"/>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9525">
                <a:noFill/>
                <a:round/>
              </a:ln>
            </p:spPr>
            <p:txBody>
              <a:bodyPr vert="horz" wrap="square" lIns="91440" tIns="45720" rIns="91440" bIns="45720" numCol="1" anchor="t" anchorCtr="0" compatLnSpc="1"/>
              <a:lstStyle/>
              <a:p>
                <a:endParaRPr lang="en-US" dirty="0"/>
              </a:p>
            </p:txBody>
          </p:sp>
          <p:sp>
            <p:nvSpPr>
              <p:cNvPr id="82" name="Freeform 157"/>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83" name="Freeform 158"/>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9525">
                <a:noFill/>
                <a:round/>
              </a:ln>
            </p:spPr>
            <p:txBody>
              <a:bodyPr vert="horz" wrap="square" lIns="91440" tIns="45720" rIns="91440" bIns="45720" numCol="1" anchor="t" anchorCtr="0" compatLnSpc="1"/>
              <a:lstStyle/>
              <a:p>
                <a:endParaRPr lang="en-US" dirty="0"/>
              </a:p>
            </p:txBody>
          </p:sp>
          <p:sp>
            <p:nvSpPr>
              <p:cNvPr id="84" name="Freeform 159"/>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85" name="Freeform 160"/>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86" name="Freeform 161"/>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87" name="Freeform 162"/>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88" name="Freeform 164"/>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9525">
                <a:noFill/>
                <a:round/>
              </a:ln>
            </p:spPr>
            <p:txBody>
              <a:bodyPr vert="horz" wrap="square" lIns="91440" tIns="45720" rIns="91440" bIns="45720" numCol="1" anchor="t" anchorCtr="0" compatLnSpc="1"/>
              <a:lstStyle/>
              <a:p>
                <a:endParaRPr lang="en-US" dirty="0"/>
              </a:p>
            </p:txBody>
          </p:sp>
          <p:sp>
            <p:nvSpPr>
              <p:cNvPr id="89" name="Freeform 165"/>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90" name="Freeform 166"/>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91" name="Freeform 167"/>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92" name="Freeform 168"/>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93" name="Freeform 169"/>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9525">
                <a:noFill/>
                <a:round/>
              </a:ln>
            </p:spPr>
            <p:txBody>
              <a:bodyPr vert="horz" wrap="square" lIns="91440" tIns="45720" rIns="91440" bIns="45720" numCol="1" anchor="t" anchorCtr="0" compatLnSpc="1"/>
              <a:lstStyle/>
              <a:p>
                <a:endParaRPr lang="en-US" dirty="0"/>
              </a:p>
            </p:txBody>
          </p:sp>
          <p:sp>
            <p:nvSpPr>
              <p:cNvPr id="94" name="Freeform 170"/>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9525">
                <a:noFill/>
                <a:round/>
              </a:ln>
            </p:spPr>
            <p:txBody>
              <a:bodyPr vert="horz" wrap="square" lIns="91440" tIns="45720" rIns="91440" bIns="45720" numCol="1" anchor="t" anchorCtr="0" compatLnSpc="1"/>
              <a:lstStyle/>
              <a:p>
                <a:endParaRPr lang="en-US" dirty="0"/>
              </a:p>
            </p:txBody>
          </p:sp>
          <p:sp>
            <p:nvSpPr>
              <p:cNvPr id="95" name="Freeform 171"/>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9525">
                <a:noFill/>
                <a:round/>
              </a:ln>
            </p:spPr>
            <p:txBody>
              <a:bodyPr vert="horz" wrap="square" lIns="91440" tIns="45720" rIns="91440" bIns="45720" numCol="1" anchor="t" anchorCtr="0" compatLnSpc="1"/>
              <a:lstStyle/>
              <a:p>
                <a:endParaRPr lang="en-US" dirty="0"/>
              </a:p>
            </p:txBody>
          </p:sp>
        </p:grpSp>
      </p:grpSp>
      <p:grpSp>
        <p:nvGrpSpPr>
          <p:cNvPr id="196" name="组合 195"/>
          <p:cNvGrpSpPr/>
          <p:nvPr/>
        </p:nvGrpSpPr>
        <p:grpSpPr>
          <a:xfrm>
            <a:off x="4887891" y="565414"/>
            <a:ext cx="2571423" cy="1241273"/>
            <a:chOff x="3732885" y="1146958"/>
            <a:chExt cx="2571423" cy="1241273"/>
          </a:xfrm>
        </p:grpSpPr>
        <p:sp>
          <p:nvSpPr>
            <p:cNvPr id="197" name="文本框 196"/>
            <p:cNvSpPr txBox="1"/>
            <p:nvPr/>
          </p:nvSpPr>
          <p:spPr>
            <a:xfrm>
              <a:off x="3732885" y="1146958"/>
              <a:ext cx="2492990" cy="1015663"/>
            </a:xfrm>
            <a:prstGeom prst="rect">
              <a:avLst/>
            </a:prstGeom>
            <a:noFill/>
          </p:spPr>
          <p:txBody>
            <a:bodyPr wrap="none" rtlCol="0" anchor="ctr">
              <a:spAutoFit/>
            </a:bodyPr>
            <a:lstStyle/>
            <a:p>
              <a:pPr algn="ctr"/>
              <a:r>
                <a:rPr lang="zh-CN" altLang="en-US" sz="6000" dirty="0">
                  <a:solidFill>
                    <a:srgbClr val="1C1317"/>
                  </a:solidFill>
                  <a:latin typeface="汉仪旗黑X4-75W" panose="00020600040101010101" pitchFamily="18" charset="-122"/>
                  <a:ea typeface="汉仪旗黑X4-75W" panose="00020600040101010101" pitchFamily="18" charset="-122"/>
                </a:rPr>
                <a:t>输入标题</a:t>
              </a:r>
            </a:p>
          </p:txBody>
        </p:sp>
        <p:sp>
          <p:nvSpPr>
            <p:cNvPr id="198" name="文本框 197"/>
            <p:cNvSpPr txBox="1"/>
            <p:nvPr/>
          </p:nvSpPr>
          <p:spPr>
            <a:xfrm>
              <a:off x="3788875" y="2018899"/>
              <a:ext cx="2515433" cy="369332"/>
            </a:xfrm>
            <a:prstGeom prst="rect">
              <a:avLst/>
            </a:prstGeom>
            <a:noFill/>
          </p:spPr>
          <p:txBody>
            <a:bodyPr wrap="none" rtlCol="0">
              <a:spAutoFit/>
            </a:bodyPr>
            <a:lstStyle/>
            <a:p>
              <a:pPr algn="ctr"/>
              <a:r>
                <a:rPr lang="en-US" altLang="zh-CN" spc="900" dirty="0">
                  <a:solidFill>
                    <a:srgbClr val="FD002D"/>
                  </a:solidFill>
                  <a:latin typeface="Microsoft YaHei UI Light" panose="020B0502040204020203" pitchFamily="34" charset="-122"/>
                  <a:ea typeface="Microsoft YaHei UI Light" panose="020B0502040204020203" pitchFamily="34" charset="-122"/>
                </a:rPr>
                <a:t>TITLE HERE</a:t>
              </a:r>
              <a:endParaRPr lang="zh-CN" altLang="en-US" spc="900" dirty="0">
                <a:solidFill>
                  <a:srgbClr val="FD002D"/>
                </a:solidFill>
                <a:latin typeface="Microsoft YaHei UI Light" panose="020B0502040204020203" pitchFamily="34" charset="-122"/>
                <a:ea typeface="Microsoft YaHei UI Light" panose="020B0502040204020203" pitchFamily="34" charset="-122"/>
              </a:endParaRPr>
            </a:p>
          </p:txBody>
        </p:sp>
      </p:grpSp>
      <p:sp>
        <p:nvSpPr>
          <p:cNvPr id="199" name="文本框 198"/>
          <p:cNvSpPr txBox="1"/>
          <p:nvPr/>
        </p:nvSpPr>
        <p:spPr>
          <a:xfrm>
            <a:off x="1344776" y="5753234"/>
            <a:ext cx="9502449" cy="810478"/>
          </a:xfrm>
          <a:prstGeom prst="rect">
            <a:avLst/>
          </a:prstGeom>
          <a:noFill/>
        </p:spPr>
        <p:txBody>
          <a:bodyPr wrap="square" rtlCol="0">
            <a:spAutoFit/>
          </a:bodyPr>
          <a:lstStyle/>
          <a:p>
            <a:pPr algn="ctr">
              <a:lnSpc>
                <a:spcPts val="2800"/>
              </a:lnSpc>
            </a:pPr>
            <a:r>
              <a:rPr lang="zh-CN" altLang="en-US" sz="2000"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点击输入内容点击输入内容点击输入内容点击输入内容点击输入内容点击输入内容点击输入内容点击输入内容</a:t>
            </a:r>
            <a:endParaRPr lang="en-US" altLang="zh-CN" sz="2000" dirty="0">
              <a:solidFill>
                <a:schemeClr val="tx1">
                  <a:lumMod val="75000"/>
                  <a:lumOff val="25000"/>
                </a:schemeClr>
              </a:solidFill>
              <a:latin typeface="汉仪旗黑X4-45W" panose="00020600040101010101" pitchFamily="18" charset="-122"/>
              <a:ea typeface="汉仪旗黑X4-45W" panose="00020600040101010101" pitchFamily="18" charset="-122"/>
            </a:endParaRPr>
          </a:p>
          <a:p>
            <a:pPr algn="ctr">
              <a:lnSpc>
                <a:spcPts val="2800"/>
              </a:lnSpc>
            </a:pPr>
            <a:r>
              <a:rPr lang="zh-CN" altLang="en-US" sz="2000"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点击输入内容点击输入内容点击输入内容点击输入内容点击输入内容点击输入内容点击输入内容点击输入内容</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par>
                                <p:cTn id="8" presetID="47" presetClass="entr" presetSubtype="0" fill="hold" nodeType="withEffect">
                                  <p:stCondLst>
                                    <p:cond delay="750"/>
                                  </p:stCondLst>
                                  <p:childTnLst>
                                    <p:set>
                                      <p:cBhvr>
                                        <p:cTn id="9" dur="1" fill="hold">
                                          <p:stCondLst>
                                            <p:cond delay="0"/>
                                          </p:stCondLst>
                                        </p:cTn>
                                        <p:tgtEl>
                                          <p:spTgt spid="196"/>
                                        </p:tgtEl>
                                        <p:attrNameLst>
                                          <p:attrName>style.visibility</p:attrName>
                                        </p:attrNameLst>
                                      </p:cBhvr>
                                      <p:to>
                                        <p:strVal val="visible"/>
                                      </p:to>
                                    </p:set>
                                    <p:animEffect transition="in" filter="fade">
                                      <p:cBhvr>
                                        <p:cTn id="10" dur="1000"/>
                                        <p:tgtEl>
                                          <p:spTgt spid="196"/>
                                        </p:tgtEl>
                                      </p:cBhvr>
                                    </p:animEffect>
                                    <p:anim calcmode="lin" valueType="num">
                                      <p:cBhvr>
                                        <p:cTn id="11" dur="1000" fill="hold"/>
                                        <p:tgtEl>
                                          <p:spTgt spid="196"/>
                                        </p:tgtEl>
                                        <p:attrNameLst>
                                          <p:attrName>ppt_x</p:attrName>
                                        </p:attrNameLst>
                                      </p:cBhvr>
                                      <p:tavLst>
                                        <p:tav tm="0">
                                          <p:val>
                                            <p:strVal val="#ppt_x"/>
                                          </p:val>
                                        </p:tav>
                                        <p:tav tm="100000">
                                          <p:val>
                                            <p:strVal val="#ppt_x"/>
                                          </p:val>
                                        </p:tav>
                                      </p:tavLst>
                                    </p:anim>
                                    <p:anim calcmode="lin" valueType="num">
                                      <p:cBhvr>
                                        <p:cTn id="12" dur="1000" fill="hold"/>
                                        <p:tgtEl>
                                          <p:spTgt spid="196"/>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750"/>
                                  </p:stCondLst>
                                  <p:childTnLst>
                                    <p:set>
                                      <p:cBhvr>
                                        <p:cTn id="14" dur="1" fill="hold">
                                          <p:stCondLst>
                                            <p:cond delay="0"/>
                                          </p:stCondLst>
                                        </p:cTn>
                                        <p:tgtEl>
                                          <p:spTgt spid="199"/>
                                        </p:tgtEl>
                                        <p:attrNameLst>
                                          <p:attrName>style.visibility</p:attrName>
                                        </p:attrNameLst>
                                      </p:cBhvr>
                                      <p:to>
                                        <p:strVal val="visible"/>
                                      </p:to>
                                    </p:set>
                                    <p:animEffect transition="in" filter="fade">
                                      <p:cBhvr>
                                        <p:cTn id="15" dur="1000"/>
                                        <p:tgtEl>
                                          <p:spTgt spid="199"/>
                                        </p:tgtEl>
                                      </p:cBhvr>
                                    </p:animEffect>
                                    <p:anim calcmode="lin" valueType="num">
                                      <p:cBhvr>
                                        <p:cTn id="16" dur="1000" fill="hold"/>
                                        <p:tgtEl>
                                          <p:spTgt spid="199"/>
                                        </p:tgtEl>
                                        <p:attrNameLst>
                                          <p:attrName>ppt_x</p:attrName>
                                        </p:attrNameLst>
                                      </p:cBhvr>
                                      <p:tavLst>
                                        <p:tav tm="0">
                                          <p:val>
                                            <p:strVal val="#ppt_x"/>
                                          </p:val>
                                        </p:tav>
                                        <p:tav tm="100000">
                                          <p:val>
                                            <p:strVal val="#ppt_x"/>
                                          </p:val>
                                        </p:tav>
                                      </p:tavLst>
                                    </p:anim>
                                    <p:anim calcmode="lin" valueType="num">
                                      <p:cBhvr>
                                        <p:cTn id="17" dur="1000" fill="hold"/>
                                        <p:tgtEl>
                                          <p:spTgt spid="1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stretch>
            <a:fillRect/>
          </a:stretch>
        </p:blipFill>
        <p:spPr>
          <a:xfrm flipH="1">
            <a:off x="0" y="585216"/>
            <a:ext cx="12192000" cy="5687568"/>
          </a:xfrm>
          <a:prstGeom prst="rect">
            <a:avLst/>
          </a:prstGeom>
        </p:spPr>
      </p:pic>
      <p:pic>
        <p:nvPicPr>
          <p:cNvPr id="9" name="图片 8"/>
          <p:cNvPicPr>
            <a:picLocks noChangeAspect="1"/>
          </p:cNvPicPr>
          <p:nvPr/>
        </p:nvPicPr>
        <p:blipFill>
          <a:blip r:embed="rId4" cstate="print"/>
          <a:stretch>
            <a:fillRect/>
          </a:stretch>
        </p:blipFill>
        <p:spPr>
          <a:xfrm>
            <a:off x="3681775" y="1011726"/>
            <a:ext cx="4828450" cy="4834547"/>
          </a:xfrm>
          <a:prstGeom prst="rect">
            <a:avLst/>
          </a:prstGeom>
        </p:spPr>
      </p:pic>
      <p:sp>
        <p:nvSpPr>
          <p:cNvPr id="13" name="文本框 12"/>
          <p:cNvSpPr txBox="1"/>
          <p:nvPr/>
        </p:nvSpPr>
        <p:spPr>
          <a:xfrm>
            <a:off x="4503253" y="3032064"/>
            <a:ext cx="3185488" cy="1015663"/>
          </a:xfrm>
          <a:prstGeom prst="rect">
            <a:avLst/>
          </a:prstGeom>
          <a:noFill/>
        </p:spPr>
        <p:txBody>
          <a:bodyPr wrap="none" rtlCol="0" anchor="ctr">
            <a:spAutoFit/>
          </a:bodyPr>
          <a:lstStyle/>
          <a:p>
            <a:pPr algn="ctr"/>
            <a:r>
              <a:rPr lang="zh-CN" altLang="en-US" sz="6000" spc="-150" dirty="0">
                <a:solidFill>
                  <a:srgbClr val="FD002D"/>
                </a:solidFill>
                <a:latin typeface="汉仪旗黑X4-75W" panose="00020600040101010101" pitchFamily="18" charset="-122"/>
                <a:ea typeface="汉仪旗黑X4-75W" panose="00020600040101010101" pitchFamily="18" charset="-122"/>
              </a:rPr>
              <a:t>感谢聆听</a:t>
            </a:r>
          </a:p>
        </p:txBody>
      </p:sp>
      <p:pic>
        <p:nvPicPr>
          <p:cNvPr id="18" name="图片 17"/>
          <p:cNvPicPr>
            <a:picLocks noChangeAspect="1"/>
          </p:cNvPicPr>
          <p:nvPr/>
        </p:nvPicPr>
        <p:blipFill>
          <a:blip r:embed="rId5" cstate="print"/>
          <a:stretch>
            <a:fillRect/>
          </a:stretch>
        </p:blipFill>
        <p:spPr>
          <a:xfrm>
            <a:off x="11090930" y="286952"/>
            <a:ext cx="795439" cy="795439"/>
          </a:xfrm>
          <a:prstGeom prst="rect">
            <a:avLst/>
          </a:prstGeom>
        </p:spPr>
      </p:pic>
      <p:sp>
        <p:nvSpPr>
          <p:cNvPr id="2" name="矩形 1"/>
          <p:cNvSpPr/>
          <p:nvPr/>
        </p:nvSpPr>
        <p:spPr>
          <a:xfrm>
            <a:off x="4014339" y="6281549"/>
            <a:ext cx="4051935" cy="368300"/>
          </a:xfrm>
          <a:prstGeom prst="rect">
            <a:avLst/>
          </a:prstGeom>
        </p:spPr>
        <p:txBody>
          <a:bodyPr wrap="none">
            <a:spAutoFit/>
          </a:bodyPr>
          <a:lstStyle/>
          <a:p>
            <a:r>
              <a:rPr lang="zh-CN" altLang="en-US"/>
              <a:t>汇报时间</a:t>
            </a:r>
            <a:r>
              <a:rPr lang="en-US" altLang="zh-CN"/>
              <a:t>:202X</a:t>
            </a:r>
            <a:r>
              <a:rPr lang="zh-CN" altLang="en-US"/>
              <a:t>年</a:t>
            </a:r>
            <a:r>
              <a:rPr lang="en-US" altLang="zh-CN"/>
              <a:t>10</a:t>
            </a:r>
            <a:r>
              <a:rPr lang="zh-CN" altLang="en-US"/>
              <a:t>月      汇报人</a:t>
            </a:r>
            <a:r>
              <a:rPr lang="en-US" altLang="zh-CN"/>
              <a:t>:xiazaii</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stretch>
            <a:fillRect/>
          </a:stretch>
        </p:blipFill>
        <p:spPr>
          <a:xfrm>
            <a:off x="3102604" y="414266"/>
            <a:ext cx="5986791" cy="6029467"/>
          </a:xfrm>
          <a:prstGeom prst="rect">
            <a:avLst/>
          </a:prstGeom>
        </p:spPr>
      </p:pic>
      <p:grpSp>
        <p:nvGrpSpPr>
          <p:cNvPr id="10" name="组合 9"/>
          <p:cNvGrpSpPr/>
          <p:nvPr/>
        </p:nvGrpSpPr>
        <p:grpSpPr>
          <a:xfrm>
            <a:off x="5067267" y="2356394"/>
            <a:ext cx="2112059" cy="1517407"/>
            <a:chOff x="5080336" y="2303914"/>
            <a:chExt cx="2112059" cy="1517407"/>
          </a:xfrm>
        </p:grpSpPr>
        <p:grpSp>
          <p:nvGrpSpPr>
            <p:cNvPr id="8" name="组合 7"/>
            <p:cNvGrpSpPr/>
            <p:nvPr/>
          </p:nvGrpSpPr>
          <p:grpSpPr>
            <a:xfrm>
              <a:off x="5080336" y="2850084"/>
              <a:ext cx="2112059" cy="971237"/>
              <a:chOff x="5080336" y="2850084"/>
              <a:chExt cx="2112059" cy="971237"/>
            </a:xfrm>
          </p:grpSpPr>
          <p:sp>
            <p:nvSpPr>
              <p:cNvPr id="6" name="文本框 5"/>
              <p:cNvSpPr txBox="1"/>
              <p:nvPr/>
            </p:nvSpPr>
            <p:spPr>
              <a:xfrm>
                <a:off x="5080336" y="2850084"/>
                <a:ext cx="2031325" cy="830997"/>
              </a:xfrm>
              <a:prstGeom prst="rect">
                <a:avLst/>
              </a:prstGeom>
              <a:noFill/>
            </p:spPr>
            <p:txBody>
              <a:bodyPr wrap="none" rtlCol="0" anchor="ctr">
                <a:spAutoFit/>
              </a:bodyPr>
              <a:lstStyle/>
              <a:p>
                <a:pPr algn="ctr"/>
                <a:r>
                  <a:rPr lang="zh-CN" altLang="en-US" sz="4800" dirty="0">
                    <a:solidFill>
                      <a:srgbClr val="FD002D"/>
                    </a:solidFill>
                    <a:latin typeface="汉仪旗黑X4-75W" panose="00020600040101010101" pitchFamily="18" charset="-122"/>
                    <a:ea typeface="汉仪旗黑X4-75W" panose="00020600040101010101" pitchFamily="18" charset="-122"/>
                  </a:rPr>
                  <a:t>第一乐章</a:t>
                </a:r>
              </a:p>
            </p:txBody>
          </p:sp>
          <p:sp>
            <p:nvSpPr>
              <p:cNvPr id="7" name="文本框 6"/>
              <p:cNvSpPr txBox="1"/>
              <p:nvPr/>
            </p:nvSpPr>
            <p:spPr>
              <a:xfrm>
                <a:off x="5135678" y="3513544"/>
                <a:ext cx="2056717" cy="307777"/>
              </a:xfrm>
              <a:prstGeom prst="rect">
                <a:avLst/>
              </a:prstGeom>
              <a:noFill/>
            </p:spPr>
            <p:txBody>
              <a:bodyPr wrap="none" rtlCol="0">
                <a:spAutoFit/>
              </a:bodyPr>
              <a:lstStyle/>
              <a:p>
                <a:pPr algn="ctr"/>
                <a:r>
                  <a:rPr lang="en-US" altLang="zh-CN" sz="1400" spc="1000" dirty="0">
                    <a:solidFill>
                      <a:schemeClr val="bg1"/>
                    </a:solidFill>
                    <a:latin typeface="Microsoft YaHei UI Light" panose="020B0502040204020203" pitchFamily="34" charset="-122"/>
                    <a:ea typeface="Microsoft YaHei UI Light" panose="020B0502040204020203" pitchFamily="34" charset="-122"/>
                  </a:rPr>
                  <a:t>PART ONE</a:t>
                </a:r>
                <a:endParaRPr lang="zh-CN" altLang="en-US" sz="1400" spc="1000" dirty="0">
                  <a:solidFill>
                    <a:schemeClr val="bg1"/>
                  </a:solidFill>
                  <a:latin typeface="Microsoft YaHei UI Light" panose="020B0502040204020203" pitchFamily="34" charset="-122"/>
                  <a:ea typeface="Microsoft YaHei UI Light" panose="020B0502040204020203" pitchFamily="34" charset="-122"/>
                </a:endParaRPr>
              </a:p>
            </p:txBody>
          </p:sp>
        </p:grpSp>
        <p:pic>
          <p:nvPicPr>
            <p:cNvPr id="9" name="图片 8"/>
            <p:cNvPicPr>
              <a:picLocks noChangeAspect="1"/>
            </p:cNvPicPr>
            <p:nvPr/>
          </p:nvPicPr>
          <p:blipFill>
            <a:blip r:embed="rId4" cstate="print">
              <a:biLevel thresh="50000"/>
            </a:blip>
            <a:stretch>
              <a:fillRect/>
            </a:stretch>
          </p:blipFill>
          <p:spPr>
            <a:xfrm>
              <a:off x="5821654" y="2303914"/>
              <a:ext cx="548688" cy="585267"/>
            </a:xfrm>
            <a:prstGeom prst="rect">
              <a:avLst/>
            </a:prstGeom>
          </p:spPr>
        </p:pic>
      </p:grpSp>
      <p:pic>
        <p:nvPicPr>
          <p:cNvPr id="12" name="图片 11"/>
          <p:cNvPicPr>
            <a:picLocks noChangeAspect="1"/>
          </p:cNvPicPr>
          <p:nvPr/>
        </p:nvPicPr>
        <p:blipFill>
          <a:blip r:embed="rId5" cstate="print"/>
          <a:stretch>
            <a:fillRect/>
          </a:stretch>
        </p:blipFill>
        <p:spPr>
          <a:xfrm>
            <a:off x="11090930" y="286952"/>
            <a:ext cx="795439" cy="79543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stretch>
            <a:fillRect/>
          </a:stretch>
        </p:blipFill>
        <p:spPr>
          <a:xfrm>
            <a:off x="322816" y="286952"/>
            <a:ext cx="795439" cy="795439"/>
          </a:xfrm>
          <a:prstGeom prst="rect">
            <a:avLst/>
          </a:prstGeom>
        </p:spPr>
      </p:pic>
      <p:pic>
        <p:nvPicPr>
          <p:cNvPr id="10" name="图片 9"/>
          <p:cNvPicPr>
            <a:picLocks noChangeAspect="1"/>
          </p:cNvPicPr>
          <p:nvPr/>
        </p:nvPicPr>
        <p:blipFill rotWithShape="1">
          <a:blip r:embed="rId4" cstate="print"/>
          <a:srcRect b="35968"/>
          <a:stretch>
            <a:fillRect/>
          </a:stretch>
        </p:blipFill>
        <p:spPr>
          <a:xfrm>
            <a:off x="0" y="3216121"/>
            <a:ext cx="12192000" cy="3641879"/>
          </a:xfrm>
          <a:prstGeom prst="rect">
            <a:avLst/>
          </a:prstGeom>
        </p:spPr>
      </p:pic>
      <p:grpSp>
        <p:nvGrpSpPr>
          <p:cNvPr id="11" name="组合 10"/>
          <p:cNvGrpSpPr/>
          <p:nvPr/>
        </p:nvGrpSpPr>
        <p:grpSpPr>
          <a:xfrm>
            <a:off x="4810288" y="684671"/>
            <a:ext cx="2571423" cy="1919433"/>
            <a:chOff x="3600939" y="922846"/>
            <a:chExt cx="2571423" cy="1919433"/>
          </a:xfrm>
        </p:grpSpPr>
        <p:pic>
          <p:nvPicPr>
            <p:cNvPr id="12" name="图片 11"/>
            <p:cNvPicPr>
              <a:picLocks noChangeAspect="1"/>
            </p:cNvPicPr>
            <p:nvPr/>
          </p:nvPicPr>
          <p:blipFill>
            <a:blip r:embed="rId5" cstate="print"/>
            <a:stretch>
              <a:fillRect/>
            </a:stretch>
          </p:blipFill>
          <p:spPr>
            <a:xfrm>
              <a:off x="4499932" y="922846"/>
              <a:ext cx="695004" cy="560881"/>
            </a:xfrm>
            <a:prstGeom prst="rect">
              <a:avLst/>
            </a:prstGeom>
          </p:spPr>
        </p:pic>
        <p:grpSp>
          <p:nvGrpSpPr>
            <p:cNvPr id="20" name="组合 19"/>
            <p:cNvGrpSpPr/>
            <p:nvPr/>
          </p:nvGrpSpPr>
          <p:grpSpPr>
            <a:xfrm>
              <a:off x="3600939" y="1601006"/>
              <a:ext cx="2571423" cy="1241273"/>
              <a:chOff x="3732885" y="1146958"/>
              <a:chExt cx="2571423" cy="1241273"/>
            </a:xfrm>
          </p:grpSpPr>
          <p:sp>
            <p:nvSpPr>
              <p:cNvPr id="21" name="文本框 20"/>
              <p:cNvSpPr txBox="1"/>
              <p:nvPr/>
            </p:nvSpPr>
            <p:spPr>
              <a:xfrm>
                <a:off x="3732885" y="1146958"/>
                <a:ext cx="2492990" cy="1015663"/>
              </a:xfrm>
              <a:prstGeom prst="rect">
                <a:avLst/>
              </a:prstGeom>
              <a:noFill/>
            </p:spPr>
            <p:txBody>
              <a:bodyPr wrap="none" rtlCol="0" anchor="ctr">
                <a:spAutoFit/>
              </a:bodyPr>
              <a:lstStyle/>
              <a:p>
                <a:pPr algn="ctr"/>
                <a:r>
                  <a:rPr lang="zh-CN" altLang="en-US" sz="6000" dirty="0">
                    <a:solidFill>
                      <a:srgbClr val="1C1317"/>
                    </a:solidFill>
                    <a:latin typeface="汉仪旗黑X4-75W" panose="00020600040101010101" pitchFamily="18" charset="-122"/>
                    <a:ea typeface="汉仪旗黑X4-75W" panose="00020600040101010101" pitchFamily="18" charset="-122"/>
                  </a:rPr>
                  <a:t>输入标题</a:t>
                </a:r>
              </a:p>
            </p:txBody>
          </p:sp>
          <p:sp>
            <p:nvSpPr>
              <p:cNvPr id="22" name="文本框 21"/>
              <p:cNvSpPr txBox="1"/>
              <p:nvPr/>
            </p:nvSpPr>
            <p:spPr>
              <a:xfrm>
                <a:off x="3788875" y="2018899"/>
                <a:ext cx="2515433" cy="369332"/>
              </a:xfrm>
              <a:prstGeom prst="rect">
                <a:avLst/>
              </a:prstGeom>
              <a:noFill/>
            </p:spPr>
            <p:txBody>
              <a:bodyPr wrap="none" rtlCol="0">
                <a:spAutoFit/>
              </a:bodyPr>
              <a:lstStyle/>
              <a:p>
                <a:pPr algn="ctr"/>
                <a:r>
                  <a:rPr lang="en-US" altLang="zh-CN" spc="900" dirty="0">
                    <a:solidFill>
                      <a:srgbClr val="FD002D"/>
                    </a:solidFill>
                    <a:latin typeface="Microsoft YaHei UI Light" panose="020B0502040204020203" pitchFamily="34" charset="-122"/>
                    <a:ea typeface="Microsoft YaHei UI Light" panose="020B0502040204020203" pitchFamily="34" charset="-122"/>
                  </a:rPr>
                  <a:t>TITLE HERE</a:t>
                </a:r>
                <a:endParaRPr lang="zh-CN" altLang="en-US" spc="900" dirty="0">
                  <a:solidFill>
                    <a:srgbClr val="FD002D"/>
                  </a:solidFill>
                  <a:latin typeface="Microsoft YaHei UI Light" panose="020B0502040204020203" pitchFamily="34" charset="-122"/>
                  <a:ea typeface="Microsoft YaHei UI Light" panose="020B0502040204020203" pitchFamily="34" charset="-122"/>
                </a:endParaRPr>
              </a:p>
            </p:txBody>
          </p:sp>
        </p:grpSp>
      </p:grpSp>
      <p:sp>
        <p:nvSpPr>
          <p:cNvPr id="2" name="矩形 1"/>
          <p:cNvSpPr/>
          <p:nvPr/>
        </p:nvSpPr>
        <p:spPr>
          <a:xfrm>
            <a:off x="1072475" y="2903622"/>
            <a:ext cx="10047050" cy="3288631"/>
          </a:xfrm>
          <a:prstGeom prst="rect">
            <a:avLst/>
          </a:prstGeom>
          <a:solidFill>
            <a:schemeClr val="bg1">
              <a:lumMod val="95000"/>
              <a:alpha val="8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1900909" y="3397718"/>
            <a:ext cx="8446170" cy="2300438"/>
          </a:xfrm>
          <a:prstGeom prst="rect">
            <a:avLst/>
          </a:prstGeom>
          <a:noFill/>
        </p:spPr>
        <p:txBody>
          <a:bodyPr wrap="square" rtlCol="0">
            <a:spAutoFit/>
          </a:bodyPr>
          <a:lstStyle/>
          <a:p>
            <a:pPr algn="ctr">
              <a:lnSpc>
                <a:spcPts val="3500"/>
              </a:lnSpc>
            </a:pPr>
            <a:r>
              <a:rPr lang="zh-CN" altLang="en-US" sz="2000"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点击输入内容点击输入内容点击输入内容点击输入内容点击输入内容点击输入内容点击输入内容</a:t>
            </a:r>
            <a:endParaRPr lang="en-US" altLang="zh-CN" sz="2000" dirty="0">
              <a:solidFill>
                <a:schemeClr val="tx1">
                  <a:lumMod val="75000"/>
                  <a:lumOff val="25000"/>
                </a:schemeClr>
              </a:solidFill>
              <a:latin typeface="汉仪旗黑X4-45W" panose="00020600040101010101" pitchFamily="18" charset="-122"/>
              <a:ea typeface="汉仪旗黑X4-45W" panose="00020600040101010101" pitchFamily="18" charset="-122"/>
            </a:endParaRPr>
          </a:p>
          <a:p>
            <a:pPr algn="ctr">
              <a:lnSpc>
                <a:spcPts val="3500"/>
              </a:lnSpc>
            </a:pPr>
            <a:r>
              <a:rPr lang="zh-CN" altLang="en-US" sz="2000"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点击输入内容点击输入内容点击输入内容点击输入内容点击输入内容点击输入内容点击输入内容</a:t>
            </a:r>
            <a:endParaRPr lang="en-US" altLang="zh-CN" sz="2000" dirty="0">
              <a:solidFill>
                <a:schemeClr val="tx1">
                  <a:lumMod val="75000"/>
                  <a:lumOff val="25000"/>
                </a:schemeClr>
              </a:solidFill>
              <a:latin typeface="汉仪旗黑X4-45W" panose="00020600040101010101" pitchFamily="18" charset="-122"/>
              <a:ea typeface="汉仪旗黑X4-45W" panose="00020600040101010101" pitchFamily="18" charset="-122"/>
            </a:endParaRPr>
          </a:p>
          <a:p>
            <a:pPr algn="ctr">
              <a:lnSpc>
                <a:spcPts val="3500"/>
              </a:lnSpc>
            </a:pPr>
            <a:r>
              <a:rPr lang="zh-CN" altLang="en-US" sz="2000"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点击输入内容点击输入内容点击输入内容点击输入内容点击输入内容点击输入内容点击输入内容</a:t>
            </a:r>
            <a:endParaRPr lang="en-US" altLang="zh-CN" sz="2000" dirty="0">
              <a:solidFill>
                <a:schemeClr val="tx1">
                  <a:lumMod val="75000"/>
                  <a:lumOff val="25000"/>
                </a:schemeClr>
              </a:solidFill>
              <a:latin typeface="汉仪旗黑X4-45W" panose="00020600040101010101" pitchFamily="18" charset="-122"/>
              <a:ea typeface="汉仪旗黑X4-45W" panose="00020600040101010101" pitchFamily="18" charset="-122"/>
            </a:endParaRPr>
          </a:p>
          <a:p>
            <a:pPr algn="ctr">
              <a:lnSpc>
                <a:spcPts val="3500"/>
              </a:lnSpc>
            </a:pPr>
            <a:r>
              <a:rPr lang="zh-CN" altLang="en-US" sz="2000"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点击输入内容点击输入内容点击输入内容点击输入内容点击输入内容点击输入内容点击输入内容</a:t>
            </a:r>
            <a:endParaRPr lang="en-US" altLang="zh-CN" sz="2000" dirty="0">
              <a:solidFill>
                <a:schemeClr val="tx1">
                  <a:lumMod val="75000"/>
                  <a:lumOff val="25000"/>
                </a:schemeClr>
              </a:solidFill>
              <a:latin typeface="汉仪旗黑X4-45W" panose="00020600040101010101" pitchFamily="18" charset="-122"/>
              <a:ea typeface="汉仪旗黑X4-45W" panose="00020600040101010101" pitchFamily="18" charset="-122"/>
            </a:endParaRPr>
          </a:p>
          <a:p>
            <a:pPr algn="ctr">
              <a:lnSpc>
                <a:spcPts val="3500"/>
              </a:lnSpc>
            </a:pPr>
            <a:r>
              <a:rPr lang="zh-CN" altLang="en-US" sz="2000"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点击输入内容点击输入内容点击输入内容点击输入内容点击输入内容点击输入内容点击输入内容</a:t>
            </a:r>
            <a:endParaRPr lang="en-US" altLang="zh-CN" sz="2000" dirty="0">
              <a:solidFill>
                <a:schemeClr val="tx1">
                  <a:lumMod val="75000"/>
                  <a:lumOff val="25000"/>
                </a:schemeClr>
              </a:solidFill>
              <a:latin typeface="汉仪旗黑X4-45W" panose="00020600040101010101" pitchFamily="18" charset="-122"/>
              <a:ea typeface="汉仪旗黑X4-45W" panose="00020600040101010101" pitchFamily="18"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75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childTnLst>
                                </p:cTn>
                              </p:par>
                              <p:par>
                                <p:cTn id="13" presetID="10" presetClass="entr" presetSubtype="0" fill="hold" grpId="0" nodeType="withEffect">
                                  <p:stCondLst>
                                    <p:cond delay="125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stretch>
            <a:fillRect/>
          </a:stretch>
        </p:blipFill>
        <p:spPr>
          <a:xfrm>
            <a:off x="11090930" y="286952"/>
            <a:ext cx="795439" cy="795439"/>
          </a:xfrm>
          <a:prstGeom prst="rect">
            <a:avLst/>
          </a:prstGeom>
        </p:spPr>
      </p:pic>
      <p:pic>
        <p:nvPicPr>
          <p:cNvPr id="7" name="图片 6"/>
          <p:cNvPicPr>
            <a:picLocks noChangeAspect="1"/>
          </p:cNvPicPr>
          <p:nvPr/>
        </p:nvPicPr>
        <p:blipFill>
          <a:blip r:embed="rId4" cstate="print">
            <a:clrChange>
              <a:clrFrom>
                <a:srgbClr val="FFFFFF"/>
              </a:clrFrom>
              <a:clrTo>
                <a:srgbClr val="FFFFFF">
                  <a:alpha val="0"/>
                </a:srgbClr>
              </a:clrTo>
            </a:clrChange>
          </a:blip>
          <a:stretch>
            <a:fillRect/>
          </a:stretch>
        </p:blipFill>
        <p:spPr>
          <a:xfrm>
            <a:off x="0" y="732426"/>
            <a:ext cx="6049349" cy="5393148"/>
          </a:xfrm>
          <a:prstGeom prst="rect">
            <a:avLst/>
          </a:prstGeom>
        </p:spPr>
      </p:pic>
      <p:grpSp>
        <p:nvGrpSpPr>
          <p:cNvPr id="8" name="组合 7"/>
          <p:cNvGrpSpPr/>
          <p:nvPr/>
        </p:nvGrpSpPr>
        <p:grpSpPr>
          <a:xfrm>
            <a:off x="7292097" y="796060"/>
            <a:ext cx="2571423" cy="1919433"/>
            <a:chOff x="3600939" y="922846"/>
            <a:chExt cx="2571423" cy="1919433"/>
          </a:xfrm>
        </p:grpSpPr>
        <p:pic>
          <p:nvPicPr>
            <p:cNvPr id="9" name="图片 8"/>
            <p:cNvPicPr>
              <a:picLocks noChangeAspect="1"/>
            </p:cNvPicPr>
            <p:nvPr/>
          </p:nvPicPr>
          <p:blipFill>
            <a:blip r:embed="rId5" cstate="print"/>
            <a:stretch>
              <a:fillRect/>
            </a:stretch>
          </p:blipFill>
          <p:spPr>
            <a:xfrm>
              <a:off x="4499932" y="922846"/>
              <a:ext cx="695004" cy="560881"/>
            </a:xfrm>
            <a:prstGeom prst="rect">
              <a:avLst/>
            </a:prstGeom>
          </p:spPr>
        </p:pic>
        <p:grpSp>
          <p:nvGrpSpPr>
            <p:cNvPr id="10" name="组合 9"/>
            <p:cNvGrpSpPr/>
            <p:nvPr/>
          </p:nvGrpSpPr>
          <p:grpSpPr>
            <a:xfrm>
              <a:off x="3600939" y="1601006"/>
              <a:ext cx="2571423" cy="1241273"/>
              <a:chOff x="3732885" y="1146958"/>
              <a:chExt cx="2571423" cy="1241273"/>
            </a:xfrm>
          </p:grpSpPr>
          <p:sp>
            <p:nvSpPr>
              <p:cNvPr id="11" name="文本框 10"/>
              <p:cNvSpPr txBox="1"/>
              <p:nvPr/>
            </p:nvSpPr>
            <p:spPr>
              <a:xfrm>
                <a:off x="3732885" y="1146958"/>
                <a:ext cx="2492990" cy="1015663"/>
              </a:xfrm>
              <a:prstGeom prst="rect">
                <a:avLst/>
              </a:prstGeom>
              <a:noFill/>
            </p:spPr>
            <p:txBody>
              <a:bodyPr wrap="none" rtlCol="0" anchor="ctr">
                <a:spAutoFit/>
              </a:bodyPr>
              <a:lstStyle/>
              <a:p>
                <a:pPr algn="ctr"/>
                <a:r>
                  <a:rPr lang="zh-CN" altLang="en-US" sz="6000" dirty="0">
                    <a:solidFill>
                      <a:srgbClr val="1C1317"/>
                    </a:solidFill>
                    <a:latin typeface="汉仪旗黑X4-75W" panose="00020600040101010101" pitchFamily="18" charset="-122"/>
                    <a:ea typeface="汉仪旗黑X4-75W" panose="00020600040101010101" pitchFamily="18" charset="-122"/>
                  </a:rPr>
                  <a:t>输入标题</a:t>
                </a:r>
              </a:p>
            </p:txBody>
          </p:sp>
          <p:sp>
            <p:nvSpPr>
              <p:cNvPr id="12" name="文本框 11"/>
              <p:cNvSpPr txBox="1"/>
              <p:nvPr/>
            </p:nvSpPr>
            <p:spPr>
              <a:xfrm>
                <a:off x="3788875" y="2018899"/>
                <a:ext cx="2515433" cy="369332"/>
              </a:xfrm>
              <a:prstGeom prst="rect">
                <a:avLst/>
              </a:prstGeom>
              <a:noFill/>
            </p:spPr>
            <p:txBody>
              <a:bodyPr wrap="none" rtlCol="0">
                <a:spAutoFit/>
              </a:bodyPr>
              <a:lstStyle/>
              <a:p>
                <a:pPr algn="ctr"/>
                <a:r>
                  <a:rPr lang="en-US" altLang="zh-CN" spc="900" dirty="0">
                    <a:solidFill>
                      <a:srgbClr val="FD002D"/>
                    </a:solidFill>
                    <a:latin typeface="Microsoft YaHei UI Light" panose="020B0502040204020203" pitchFamily="34" charset="-122"/>
                    <a:ea typeface="Microsoft YaHei UI Light" panose="020B0502040204020203" pitchFamily="34" charset="-122"/>
                  </a:rPr>
                  <a:t>TITLE HERE</a:t>
                </a:r>
                <a:endParaRPr lang="zh-CN" altLang="en-US" spc="900" dirty="0">
                  <a:solidFill>
                    <a:srgbClr val="FD002D"/>
                  </a:solidFill>
                  <a:latin typeface="Microsoft YaHei UI Light" panose="020B0502040204020203" pitchFamily="34" charset="-122"/>
                  <a:ea typeface="Microsoft YaHei UI Light" panose="020B0502040204020203" pitchFamily="34" charset="-122"/>
                </a:endParaRPr>
              </a:p>
            </p:txBody>
          </p:sp>
        </p:grpSp>
      </p:grpSp>
      <p:grpSp>
        <p:nvGrpSpPr>
          <p:cNvPr id="16" name="组合 15"/>
          <p:cNvGrpSpPr/>
          <p:nvPr/>
        </p:nvGrpSpPr>
        <p:grpSpPr>
          <a:xfrm>
            <a:off x="6427982" y="3001824"/>
            <a:ext cx="4526468" cy="810478"/>
            <a:chOff x="6377464" y="3242916"/>
            <a:chExt cx="4526468" cy="810478"/>
          </a:xfrm>
        </p:grpSpPr>
        <p:pic>
          <p:nvPicPr>
            <p:cNvPr id="14" name="图片 13"/>
            <p:cNvPicPr>
              <a:picLocks noChangeAspect="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377464" y="3288155"/>
              <a:ext cx="720000" cy="720000"/>
            </a:xfrm>
            <a:prstGeom prst="rect">
              <a:avLst/>
            </a:prstGeom>
          </p:spPr>
        </p:pic>
        <p:sp>
          <p:nvSpPr>
            <p:cNvPr id="15" name="文本框 14"/>
            <p:cNvSpPr txBox="1"/>
            <p:nvPr/>
          </p:nvSpPr>
          <p:spPr>
            <a:xfrm>
              <a:off x="7256780" y="3242916"/>
              <a:ext cx="3647152" cy="810478"/>
            </a:xfrm>
            <a:prstGeom prst="rect">
              <a:avLst/>
            </a:prstGeom>
            <a:noFill/>
          </p:spPr>
          <p:txBody>
            <a:bodyPr wrap="square" rtlCol="0">
              <a:spAutoFit/>
            </a:bodyPr>
            <a:lstStyle/>
            <a:p>
              <a:pPr>
                <a:lnSpc>
                  <a:spcPts val="2800"/>
                </a:lnSpc>
              </a:pPr>
              <a:r>
                <a:rPr lang="zh-CN" altLang="en-US" sz="2000"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点击输入内容点击输入内容点击输入内容</a:t>
              </a:r>
            </a:p>
            <a:p>
              <a:pPr>
                <a:lnSpc>
                  <a:spcPts val="2800"/>
                </a:lnSpc>
              </a:pPr>
              <a:r>
                <a:rPr lang="zh-CN" altLang="en-US" sz="2000"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a:t>
              </a:r>
            </a:p>
          </p:txBody>
        </p:sp>
      </p:grpSp>
      <p:grpSp>
        <p:nvGrpSpPr>
          <p:cNvPr id="17" name="组合 16"/>
          <p:cNvGrpSpPr/>
          <p:nvPr/>
        </p:nvGrpSpPr>
        <p:grpSpPr>
          <a:xfrm>
            <a:off x="6427982" y="4098633"/>
            <a:ext cx="4526468" cy="810478"/>
            <a:chOff x="6377464" y="3242916"/>
            <a:chExt cx="4526468" cy="810478"/>
          </a:xfrm>
        </p:grpSpPr>
        <p:pic>
          <p:nvPicPr>
            <p:cNvPr id="18" name="图片 17"/>
            <p:cNvPicPr>
              <a:picLocks noChangeAspect="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377464" y="3288155"/>
              <a:ext cx="720000" cy="720000"/>
            </a:xfrm>
            <a:prstGeom prst="rect">
              <a:avLst/>
            </a:prstGeom>
          </p:spPr>
        </p:pic>
        <p:sp>
          <p:nvSpPr>
            <p:cNvPr id="19" name="文本框 18"/>
            <p:cNvSpPr txBox="1"/>
            <p:nvPr/>
          </p:nvSpPr>
          <p:spPr>
            <a:xfrm>
              <a:off x="7256780" y="3242916"/>
              <a:ext cx="3647152" cy="810478"/>
            </a:xfrm>
            <a:prstGeom prst="rect">
              <a:avLst/>
            </a:prstGeom>
            <a:noFill/>
          </p:spPr>
          <p:txBody>
            <a:bodyPr wrap="square" rtlCol="0">
              <a:spAutoFit/>
            </a:bodyPr>
            <a:lstStyle/>
            <a:p>
              <a:pPr>
                <a:lnSpc>
                  <a:spcPts val="2800"/>
                </a:lnSpc>
              </a:pPr>
              <a:r>
                <a:rPr lang="zh-CN" altLang="en-US" sz="2000"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点击输入内容点击输入内容点击输入内容</a:t>
              </a:r>
            </a:p>
            <a:p>
              <a:pPr>
                <a:lnSpc>
                  <a:spcPts val="2800"/>
                </a:lnSpc>
              </a:pPr>
              <a:r>
                <a:rPr lang="zh-CN" altLang="en-US" sz="2000"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a:t>
              </a:r>
            </a:p>
          </p:txBody>
        </p:sp>
      </p:grpSp>
      <p:grpSp>
        <p:nvGrpSpPr>
          <p:cNvPr id="20" name="组合 19"/>
          <p:cNvGrpSpPr/>
          <p:nvPr/>
        </p:nvGrpSpPr>
        <p:grpSpPr>
          <a:xfrm>
            <a:off x="6427982" y="5190815"/>
            <a:ext cx="4526468" cy="810478"/>
            <a:chOff x="6377464" y="3242916"/>
            <a:chExt cx="4526468" cy="810478"/>
          </a:xfrm>
        </p:grpSpPr>
        <p:pic>
          <p:nvPicPr>
            <p:cNvPr id="21" name="图片 20"/>
            <p:cNvPicPr>
              <a:picLocks noChangeAspect="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377464" y="3288155"/>
              <a:ext cx="720000" cy="720000"/>
            </a:xfrm>
            <a:prstGeom prst="rect">
              <a:avLst/>
            </a:prstGeom>
          </p:spPr>
        </p:pic>
        <p:sp>
          <p:nvSpPr>
            <p:cNvPr id="22" name="文本框 21"/>
            <p:cNvSpPr txBox="1"/>
            <p:nvPr/>
          </p:nvSpPr>
          <p:spPr>
            <a:xfrm>
              <a:off x="7256780" y="3242916"/>
              <a:ext cx="3647152" cy="810478"/>
            </a:xfrm>
            <a:prstGeom prst="rect">
              <a:avLst/>
            </a:prstGeom>
            <a:noFill/>
          </p:spPr>
          <p:txBody>
            <a:bodyPr wrap="square" rtlCol="0">
              <a:spAutoFit/>
            </a:bodyPr>
            <a:lstStyle/>
            <a:p>
              <a:pPr>
                <a:lnSpc>
                  <a:spcPts val="2800"/>
                </a:lnSpc>
              </a:pPr>
              <a:r>
                <a:rPr lang="zh-CN" altLang="en-US" sz="2000"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点击输入内容点击输入内容点击输入内容</a:t>
              </a:r>
            </a:p>
            <a:p>
              <a:pPr>
                <a:lnSpc>
                  <a:spcPts val="2800"/>
                </a:lnSpc>
              </a:pPr>
              <a:r>
                <a:rPr lang="zh-CN" altLang="en-US" sz="2000"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a:t>
              </a: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75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1000" fill="hold"/>
                                        <p:tgtEl>
                                          <p:spTgt spid="16"/>
                                        </p:tgtEl>
                                        <p:attrNameLst>
                                          <p:attrName>ppt_x</p:attrName>
                                        </p:attrNameLst>
                                      </p:cBhvr>
                                      <p:tavLst>
                                        <p:tav tm="0">
                                          <p:val>
                                            <p:strVal val="1+#ppt_w/2"/>
                                          </p:val>
                                        </p:tav>
                                        <p:tav tm="100000">
                                          <p:val>
                                            <p:strVal val="#ppt_x"/>
                                          </p:val>
                                        </p:tav>
                                      </p:tavLst>
                                    </p:anim>
                                    <p:anim calcmode="lin" valueType="num">
                                      <p:cBhvr additive="base">
                                        <p:cTn id="13" dur="1000" fill="hold"/>
                                        <p:tgtEl>
                                          <p:spTgt spid="16"/>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150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1000" fill="hold"/>
                                        <p:tgtEl>
                                          <p:spTgt spid="17"/>
                                        </p:tgtEl>
                                        <p:attrNameLst>
                                          <p:attrName>ppt_x</p:attrName>
                                        </p:attrNameLst>
                                      </p:cBhvr>
                                      <p:tavLst>
                                        <p:tav tm="0">
                                          <p:val>
                                            <p:strVal val="1+#ppt_w/2"/>
                                          </p:val>
                                        </p:tav>
                                        <p:tav tm="100000">
                                          <p:val>
                                            <p:strVal val="#ppt_x"/>
                                          </p:val>
                                        </p:tav>
                                      </p:tavLst>
                                    </p:anim>
                                    <p:anim calcmode="lin" valueType="num">
                                      <p:cBhvr additive="base">
                                        <p:cTn id="17" dur="1000" fill="hold"/>
                                        <p:tgtEl>
                                          <p:spTgt spid="17"/>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225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1000" fill="hold"/>
                                        <p:tgtEl>
                                          <p:spTgt spid="20"/>
                                        </p:tgtEl>
                                        <p:attrNameLst>
                                          <p:attrName>ppt_x</p:attrName>
                                        </p:attrNameLst>
                                      </p:cBhvr>
                                      <p:tavLst>
                                        <p:tav tm="0">
                                          <p:val>
                                            <p:strVal val="1+#ppt_w/2"/>
                                          </p:val>
                                        </p:tav>
                                        <p:tav tm="100000">
                                          <p:val>
                                            <p:strVal val="#ppt_x"/>
                                          </p:val>
                                        </p:tav>
                                      </p:tavLst>
                                    </p:anim>
                                    <p:anim calcmode="lin" valueType="num">
                                      <p:cBhvr additive="base">
                                        <p:cTn id="21" dur="10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stretch>
            <a:fillRect/>
          </a:stretch>
        </p:blipFill>
        <p:spPr>
          <a:xfrm>
            <a:off x="322816" y="286952"/>
            <a:ext cx="795439" cy="795439"/>
          </a:xfrm>
          <a:prstGeom prst="rect">
            <a:avLst/>
          </a:prstGeom>
        </p:spPr>
      </p:pic>
      <p:pic>
        <p:nvPicPr>
          <p:cNvPr id="13" name="图片 12"/>
          <p:cNvPicPr>
            <a:picLocks noChangeAspect="1"/>
          </p:cNvPicPr>
          <p:nvPr/>
        </p:nvPicPr>
        <p:blipFill rotWithShape="1">
          <a:blip r:embed="rId4" cstate="print"/>
          <a:srcRect r="24012"/>
          <a:stretch>
            <a:fillRect/>
          </a:stretch>
        </p:blipFill>
        <p:spPr>
          <a:xfrm>
            <a:off x="5211350" y="0"/>
            <a:ext cx="6980650" cy="6858000"/>
          </a:xfrm>
          <a:prstGeom prst="rect">
            <a:avLst/>
          </a:prstGeom>
        </p:spPr>
      </p:pic>
      <p:grpSp>
        <p:nvGrpSpPr>
          <p:cNvPr id="14" name="组合 13"/>
          <p:cNvGrpSpPr/>
          <p:nvPr/>
        </p:nvGrpSpPr>
        <p:grpSpPr>
          <a:xfrm>
            <a:off x="1468811" y="1082391"/>
            <a:ext cx="2571423" cy="1919433"/>
            <a:chOff x="3600939" y="922846"/>
            <a:chExt cx="2571423" cy="1919433"/>
          </a:xfrm>
        </p:grpSpPr>
        <p:pic>
          <p:nvPicPr>
            <p:cNvPr id="15" name="图片 14"/>
            <p:cNvPicPr>
              <a:picLocks noChangeAspect="1"/>
            </p:cNvPicPr>
            <p:nvPr/>
          </p:nvPicPr>
          <p:blipFill>
            <a:blip r:embed="rId5" cstate="print"/>
            <a:stretch>
              <a:fillRect/>
            </a:stretch>
          </p:blipFill>
          <p:spPr>
            <a:xfrm>
              <a:off x="4499932" y="922846"/>
              <a:ext cx="695004" cy="560881"/>
            </a:xfrm>
            <a:prstGeom prst="rect">
              <a:avLst/>
            </a:prstGeom>
          </p:spPr>
        </p:pic>
        <p:grpSp>
          <p:nvGrpSpPr>
            <p:cNvPr id="16" name="组合 15"/>
            <p:cNvGrpSpPr/>
            <p:nvPr/>
          </p:nvGrpSpPr>
          <p:grpSpPr>
            <a:xfrm>
              <a:off x="3600939" y="1601006"/>
              <a:ext cx="2571423" cy="1241273"/>
              <a:chOff x="3732885" y="1146958"/>
              <a:chExt cx="2571423" cy="1241273"/>
            </a:xfrm>
          </p:grpSpPr>
          <p:sp>
            <p:nvSpPr>
              <p:cNvPr id="17" name="文本框 16"/>
              <p:cNvSpPr txBox="1"/>
              <p:nvPr/>
            </p:nvSpPr>
            <p:spPr>
              <a:xfrm>
                <a:off x="3732885" y="1146958"/>
                <a:ext cx="2492990" cy="1015663"/>
              </a:xfrm>
              <a:prstGeom prst="rect">
                <a:avLst/>
              </a:prstGeom>
              <a:noFill/>
            </p:spPr>
            <p:txBody>
              <a:bodyPr wrap="none" rtlCol="0" anchor="ctr">
                <a:spAutoFit/>
              </a:bodyPr>
              <a:lstStyle/>
              <a:p>
                <a:pPr algn="ctr"/>
                <a:r>
                  <a:rPr lang="zh-CN" altLang="en-US" sz="6000" dirty="0">
                    <a:solidFill>
                      <a:srgbClr val="1C1317"/>
                    </a:solidFill>
                    <a:latin typeface="汉仪旗黑X4-75W" panose="00020600040101010101" pitchFamily="18" charset="-122"/>
                    <a:ea typeface="汉仪旗黑X4-75W" panose="00020600040101010101" pitchFamily="18" charset="-122"/>
                  </a:rPr>
                  <a:t>输入标题</a:t>
                </a:r>
              </a:p>
            </p:txBody>
          </p:sp>
          <p:sp>
            <p:nvSpPr>
              <p:cNvPr id="18" name="文本框 17"/>
              <p:cNvSpPr txBox="1"/>
              <p:nvPr/>
            </p:nvSpPr>
            <p:spPr>
              <a:xfrm>
                <a:off x="3788875" y="2018899"/>
                <a:ext cx="2515433" cy="369332"/>
              </a:xfrm>
              <a:prstGeom prst="rect">
                <a:avLst/>
              </a:prstGeom>
              <a:noFill/>
            </p:spPr>
            <p:txBody>
              <a:bodyPr wrap="none" rtlCol="0">
                <a:spAutoFit/>
              </a:bodyPr>
              <a:lstStyle/>
              <a:p>
                <a:pPr algn="ctr"/>
                <a:r>
                  <a:rPr lang="en-US" altLang="zh-CN" spc="900" dirty="0">
                    <a:solidFill>
                      <a:srgbClr val="FD002D"/>
                    </a:solidFill>
                    <a:latin typeface="Microsoft YaHei UI Light" panose="020B0502040204020203" pitchFamily="34" charset="-122"/>
                    <a:ea typeface="Microsoft YaHei UI Light" panose="020B0502040204020203" pitchFamily="34" charset="-122"/>
                  </a:rPr>
                  <a:t>TITLE HERE</a:t>
                </a:r>
                <a:endParaRPr lang="zh-CN" altLang="en-US" spc="900" dirty="0">
                  <a:solidFill>
                    <a:srgbClr val="FD002D"/>
                  </a:solidFill>
                  <a:latin typeface="Microsoft YaHei UI Light" panose="020B0502040204020203" pitchFamily="34" charset="-122"/>
                  <a:ea typeface="Microsoft YaHei UI Light" panose="020B0502040204020203" pitchFamily="34" charset="-122"/>
                </a:endParaRPr>
              </a:p>
            </p:txBody>
          </p:sp>
        </p:grpSp>
      </p:grpSp>
      <p:sp>
        <p:nvSpPr>
          <p:cNvPr id="19" name="文本框 18"/>
          <p:cNvSpPr txBox="1"/>
          <p:nvPr/>
        </p:nvSpPr>
        <p:spPr>
          <a:xfrm>
            <a:off x="645875" y="3648155"/>
            <a:ext cx="4138862" cy="1887696"/>
          </a:xfrm>
          <a:prstGeom prst="rect">
            <a:avLst/>
          </a:prstGeom>
          <a:noFill/>
        </p:spPr>
        <p:txBody>
          <a:bodyPr wrap="square" rtlCol="0">
            <a:spAutoFit/>
          </a:bodyPr>
          <a:lstStyle/>
          <a:p>
            <a:pPr algn="ctr">
              <a:lnSpc>
                <a:spcPts val="2800"/>
              </a:lnSpc>
            </a:pPr>
            <a:r>
              <a:rPr lang="zh-CN" altLang="en-US" sz="2000"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a:t>
            </a:r>
            <a:endParaRPr lang="en-US" altLang="zh-CN" sz="2000" dirty="0">
              <a:solidFill>
                <a:schemeClr val="tx1">
                  <a:lumMod val="75000"/>
                  <a:lumOff val="25000"/>
                </a:schemeClr>
              </a:solidFill>
              <a:latin typeface="汉仪旗黑X4-45W" panose="00020600040101010101" pitchFamily="18" charset="-122"/>
              <a:ea typeface="汉仪旗黑X4-45W" panose="00020600040101010101" pitchFamily="18" charset="-122"/>
            </a:endParaRPr>
          </a:p>
          <a:p>
            <a:pPr algn="ctr">
              <a:lnSpc>
                <a:spcPts val="2800"/>
              </a:lnSpc>
            </a:pPr>
            <a:r>
              <a:rPr lang="zh-CN" altLang="en-US" sz="2000"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a:t>
            </a:r>
            <a:endParaRPr lang="en-US" altLang="zh-CN" sz="2000" dirty="0">
              <a:solidFill>
                <a:schemeClr val="tx1">
                  <a:lumMod val="75000"/>
                  <a:lumOff val="25000"/>
                </a:schemeClr>
              </a:solidFill>
              <a:latin typeface="汉仪旗黑X4-45W" panose="00020600040101010101" pitchFamily="18" charset="-122"/>
              <a:ea typeface="汉仪旗黑X4-45W" panose="00020600040101010101" pitchFamily="18" charset="-122"/>
            </a:endParaRPr>
          </a:p>
          <a:p>
            <a:pPr algn="ctr">
              <a:lnSpc>
                <a:spcPts val="2800"/>
              </a:lnSpc>
            </a:pPr>
            <a:r>
              <a:rPr lang="zh-CN" altLang="en-US" sz="2000"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点击输入内容点击输入内容点击输入内容</a:t>
            </a:r>
            <a:endParaRPr lang="en-US" altLang="zh-CN" sz="2000" dirty="0">
              <a:solidFill>
                <a:schemeClr val="tx1">
                  <a:lumMod val="75000"/>
                  <a:lumOff val="25000"/>
                </a:schemeClr>
              </a:solidFill>
              <a:latin typeface="汉仪旗黑X4-45W" panose="00020600040101010101" pitchFamily="18" charset="-122"/>
              <a:ea typeface="汉仪旗黑X4-45W" panose="00020600040101010101" pitchFamily="18" charset="-122"/>
            </a:endParaRPr>
          </a:p>
          <a:p>
            <a:pPr algn="ctr">
              <a:lnSpc>
                <a:spcPts val="2800"/>
              </a:lnSpc>
            </a:pPr>
            <a:r>
              <a:rPr lang="zh-CN" altLang="en-US" sz="2000"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点击输入内容点击输入内容点击输入内容</a:t>
            </a:r>
          </a:p>
          <a:p>
            <a:pPr algn="ctr">
              <a:lnSpc>
                <a:spcPts val="2800"/>
              </a:lnSpc>
            </a:pPr>
            <a:r>
              <a:rPr lang="zh-CN" altLang="en-US" sz="2000"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点击输入内容点击输入内容点击输入内容</a:t>
            </a:r>
            <a:endParaRPr lang="en-US" altLang="zh-CN" sz="2000" dirty="0">
              <a:solidFill>
                <a:schemeClr val="tx1">
                  <a:lumMod val="75000"/>
                  <a:lumOff val="25000"/>
                </a:schemeClr>
              </a:solidFill>
              <a:latin typeface="汉仪旗黑X4-45W" panose="00020600040101010101" pitchFamily="18" charset="-122"/>
              <a:ea typeface="汉仪旗黑X4-45W" panose="00020600040101010101" pitchFamily="18" charset="-122"/>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75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b="15730"/>
          <a:stretch>
            <a:fillRect/>
          </a:stretch>
        </p:blipFill>
        <p:spPr>
          <a:xfrm>
            <a:off x="0" y="0"/>
            <a:ext cx="12191999" cy="6858000"/>
          </a:xfrm>
          <a:prstGeom prst="rect">
            <a:avLst/>
          </a:prstGeom>
        </p:spPr>
      </p:pic>
      <p:sp>
        <p:nvSpPr>
          <p:cNvPr id="5" name="矩形 4"/>
          <p:cNvSpPr/>
          <p:nvPr/>
        </p:nvSpPr>
        <p:spPr>
          <a:xfrm>
            <a:off x="0" y="0"/>
            <a:ext cx="12191999" cy="6858000"/>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2871537" y="945583"/>
            <a:ext cx="6464968" cy="3922746"/>
          </a:xfrm>
          <a:prstGeom prst="rect">
            <a:avLst/>
          </a:prstGeom>
          <a:noFill/>
          <a:ln w="25400">
            <a:solidFill>
              <a:srgbClr val="1C1317">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4" cstate="print"/>
          <a:stretch>
            <a:fillRect/>
          </a:stretch>
        </p:blipFill>
        <p:spPr>
          <a:xfrm>
            <a:off x="11090930" y="286952"/>
            <a:ext cx="795439" cy="795439"/>
          </a:xfrm>
          <a:prstGeom prst="rect">
            <a:avLst/>
          </a:prstGeom>
        </p:spPr>
      </p:pic>
      <p:sp>
        <p:nvSpPr>
          <p:cNvPr id="24" name="文本框 23"/>
          <p:cNvSpPr txBox="1"/>
          <p:nvPr/>
        </p:nvSpPr>
        <p:spPr>
          <a:xfrm>
            <a:off x="1275346" y="5408673"/>
            <a:ext cx="9641305" cy="810478"/>
          </a:xfrm>
          <a:prstGeom prst="rect">
            <a:avLst/>
          </a:prstGeom>
          <a:noFill/>
        </p:spPr>
        <p:txBody>
          <a:bodyPr wrap="square" rtlCol="0">
            <a:spAutoFit/>
          </a:bodyPr>
          <a:lstStyle/>
          <a:p>
            <a:pPr algn="ctr">
              <a:lnSpc>
                <a:spcPts val="2800"/>
              </a:lnSpc>
            </a:pPr>
            <a:r>
              <a:rPr lang="zh-CN" altLang="en-US" sz="2000"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点击输入内容点击输入内容点击输入内容点击输入内容点击输入内容点击输入内容点击输入内容</a:t>
            </a:r>
            <a:endParaRPr lang="en-US" altLang="zh-CN" sz="2000" dirty="0">
              <a:solidFill>
                <a:schemeClr val="tx1">
                  <a:lumMod val="75000"/>
                  <a:lumOff val="25000"/>
                </a:schemeClr>
              </a:solidFill>
              <a:latin typeface="汉仪旗黑X4-45W" panose="00020600040101010101" pitchFamily="18" charset="-122"/>
              <a:ea typeface="汉仪旗黑X4-45W" panose="00020600040101010101" pitchFamily="18" charset="-122"/>
            </a:endParaRPr>
          </a:p>
          <a:p>
            <a:pPr algn="ctr">
              <a:lnSpc>
                <a:spcPts val="2800"/>
              </a:lnSpc>
            </a:pPr>
            <a:r>
              <a:rPr lang="zh-CN" altLang="en-US" sz="2000"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点击输入内容点击输入内容点击输入内容点击输入内容点击输入内容点击输入内容点击输入内容</a:t>
            </a:r>
            <a:endParaRPr lang="en-US" altLang="zh-CN" sz="2000" dirty="0">
              <a:solidFill>
                <a:schemeClr val="tx1">
                  <a:lumMod val="75000"/>
                  <a:lumOff val="25000"/>
                </a:schemeClr>
              </a:solidFill>
              <a:latin typeface="汉仪旗黑X4-45W" panose="00020600040101010101" pitchFamily="18" charset="-122"/>
              <a:ea typeface="汉仪旗黑X4-45W" panose="00020600040101010101" pitchFamily="18"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childTnLst>
                                </p:cTn>
                              </p:par>
                              <p:par>
                                <p:cTn id="8" presetID="42" presetClass="entr" presetSubtype="0" fill="hold" grpId="0" nodeType="withEffect">
                                  <p:stCondLst>
                                    <p:cond delay="75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stretch>
            <a:fillRect/>
          </a:stretch>
        </p:blipFill>
        <p:spPr>
          <a:xfrm>
            <a:off x="322816" y="286952"/>
            <a:ext cx="795439" cy="795439"/>
          </a:xfrm>
          <a:prstGeom prst="rect">
            <a:avLst/>
          </a:prstGeom>
        </p:spPr>
      </p:pic>
      <p:pic>
        <p:nvPicPr>
          <p:cNvPr id="6" name="图片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5400000">
            <a:off x="6477000" y="1142999"/>
            <a:ext cx="6858000" cy="4572001"/>
          </a:xfrm>
          <a:prstGeom prst="rect">
            <a:avLst/>
          </a:prstGeom>
        </p:spPr>
      </p:pic>
      <p:grpSp>
        <p:nvGrpSpPr>
          <p:cNvPr id="23" name="组合 22"/>
          <p:cNvGrpSpPr/>
          <p:nvPr/>
        </p:nvGrpSpPr>
        <p:grpSpPr>
          <a:xfrm>
            <a:off x="3600939" y="922846"/>
            <a:ext cx="2571423" cy="1919433"/>
            <a:chOff x="3600939" y="922846"/>
            <a:chExt cx="2571423" cy="1919433"/>
          </a:xfrm>
        </p:grpSpPr>
        <p:pic>
          <p:nvPicPr>
            <p:cNvPr id="8" name="图片 7"/>
            <p:cNvPicPr>
              <a:picLocks noChangeAspect="1"/>
            </p:cNvPicPr>
            <p:nvPr/>
          </p:nvPicPr>
          <p:blipFill>
            <a:blip r:embed="rId5" cstate="print"/>
            <a:stretch>
              <a:fillRect/>
            </a:stretch>
          </p:blipFill>
          <p:spPr>
            <a:xfrm>
              <a:off x="4499932" y="922846"/>
              <a:ext cx="695004" cy="560881"/>
            </a:xfrm>
            <a:prstGeom prst="rect">
              <a:avLst/>
            </a:prstGeom>
          </p:spPr>
        </p:pic>
        <p:grpSp>
          <p:nvGrpSpPr>
            <p:cNvPr id="11" name="组合 10"/>
            <p:cNvGrpSpPr/>
            <p:nvPr/>
          </p:nvGrpSpPr>
          <p:grpSpPr>
            <a:xfrm>
              <a:off x="3600939" y="1601006"/>
              <a:ext cx="2571423" cy="1241273"/>
              <a:chOff x="3732885" y="1146958"/>
              <a:chExt cx="2571423" cy="1241273"/>
            </a:xfrm>
          </p:grpSpPr>
          <p:sp>
            <p:nvSpPr>
              <p:cNvPr id="9" name="文本框 8"/>
              <p:cNvSpPr txBox="1"/>
              <p:nvPr/>
            </p:nvSpPr>
            <p:spPr>
              <a:xfrm>
                <a:off x="3732885" y="1146958"/>
                <a:ext cx="2492990" cy="1015663"/>
              </a:xfrm>
              <a:prstGeom prst="rect">
                <a:avLst/>
              </a:prstGeom>
              <a:noFill/>
            </p:spPr>
            <p:txBody>
              <a:bodyPr wrap="none" rtlCol="0" anchor="ctr">
                <a:spAutoFit/>
              </a:bodyPr>
              <a:lstStyle/>
              <a:p>
                <a:pPr algn="ctr"/>
                <a:r>
                  <a:rPr lang="zh-CN" altLang="en-US" sz="6000" dirty="0">
                    <a:solidFill>
                      <a:srgbClr val="1C1317"/>
                    </a:solidFill>
                    <a:latin typeface="汉仪旗黑X4-75W" panose="00020600040101010101" pitchFamily="18" charset="-122"/>
                    <a:ea typeface="汉仪旗黑X4-75W" panose="00020600040101010101" pitchFamily="18" charset="-122"/>
                  </a:rPr>
                  <a:t>输入标题</a:t>
                </a:r>
              </a:p>
            </p:txBody>
          </p:sp>
          <p:sp>
            <p:nvSpPr>
              <p:cNvPr id="10" name="文本框 9"/>
              <p:cNvSpPr txBox="1"/>
              <p:nvPr/>
            </p:nvSpPr>
            <p:spPr>
              <a:xfrm>
                <a:off x="3788875" y="2018899"/>
                <a:ext cx="2515433" cy="369332"/>
              </a:xfrm>
              <a:prstGeom prst="rect">
                <a:avLst/>
              </a:prstGeom>
              <a:noFill/>
            </p:spPr>
            <p:txBody>
              <a:bodyPr wrap="none" rtlCol="0">
                <a:spAutoFit/>
              </a:bodyPr>
              <a:lstStyle/>
              <a:p>
                <a:pPr algn="ctr"/>
                <a:r>
                  <a:rPr lang="en-US" altLang="zh-CN" spc="900" dirty="0">
                    <a:solidFill>
                      <a:srgbClr val="FD002D"/>
                    </a:solidFill>
                    <a:latin typeface="Microsoft YaHei UI Light" panose="020B0502040204020203" pitchFamily="34" charset="-122"/>
                    <a:ea typeface="Microsoft YaHei UI Light" panose="020B0502040204020203" pitchFamily="34" charset="-122"/>
                  </a:rPr>
                  <a:t>TITLE HERE</a:t>
                </a:r>
                <a:endParaRPr lang="zh-CN" altLang="en-US" spc="900" dirty="0">
                  <a:solidFill>
                    <a:srgbClr val="FD002D"/>
                  </a:solidFill>
                  <a:latin typeface="Microsoft YaHei UI Light" panose="020B0502040204020203" pitchFamily="34" charset="-122"/>
                  <a:ea typeface="Microsoft YaHei UI Light" panose="020B0502040204020203" pitchFamily="34" charset="-122"/>
                </a:endParaRPr>
              </a:p>
            </p:txBody>
          </p:sp>
        </p:grpSp>
      </p:grpSp>
      <p:grpSp>
        <p:nvGrpSpPr>
          <p:cNvPr id="15" name="组合 14"/>
          <p:cNvGrpSpPr/>
          <p:nvPr/>
        </p:nvGrpSpPr>
        <p:grpSpPr>
          <a:xfrm>
            <a:off x="967890" y="3461091"/>
            <a:ext cx="2492990" cy="2239515"/>
            <a:chOff x="1186258" y="3461091"/>
            <a:chExt cx="2492990" cy="2239515"/>
          </a:xfrm>
        </p:grpSpPr>
        <p:pic>
          <p:nvPicPr>
            <p:cNvPr id="13" name="图片 12"/>
            <p:cNvPicPr>
              <a:picLocks noChangeAspect="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072753" y="3461091"/>
              <a:ext cx="720000" cy="720000"/>
            </a:xfrm>
            <a:prstGeom prst="rect">
              <a:avLst/>
            </a:prstGeom>
          </p:spPr>
        </p:pic>
        <p:sp>
          <p:nvSpPr>
            <p:cNvPr id="14" name="文本框 13"/>
            <p:cNvSpPr txBox="1"/>
            <p:nvPr/>
          </p:nvSpPr>
          <p:spPr>
            <a:xfrm>
              <a:off x="1186258" y="4531055"/>
              <a:ext cx="2492990" cy="1169551"/>
            </a:xfrm>
            <a:prstGeom prst="rect">
              <a:avLst/>
            </a:prstGeom>
            <a:noFill/>
          </p:spPr>
          <p:txBody>
            <a:bodyPr wrap="none" rtlCol="0">
              <a:spAutoFit/>
            </a:bodyPr>
            <a:lstStyle/>
            <a:p>
              <a:pPr algn="ctr">
                <a:lnSpc>
                  <a:spcPts val="2800"/>
                </a:lnSpc>
              </a:pPr>
              <a:r>
                <a:rPr lang="zh-CN" altLang="en-US" sz="2000"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a:t>
              </a:r>
              <a:endParaRPr lang="en-US" altLang="zh-CN" sz="2000" dirty="0">
                <a:solidFill>
                  <a:schemeClr val="tx1">
                    <a:lumMod val="75000"/>
                    <a:lumOff val="25000"/>
                  </a:schemeClr>
                </a:solidFill>
                <a:latin typeface="汉仪旗黑X4-45W" panose="00020600040101010101" pitchFamily="18" charset="-122"/>
                <a:ea typeface="汉仪旗黑X4-45W" panose="00020600040101010101" pitchFamily="18" charset="-122"/>
              </a:endParaRPr>
            </a:p>
            <a:p>
              <a:pPr algn="ctr">
                <a:lnSpc>
                  <a:spcPts val="2800"/>
                </a:lnSpc>
              </a:pPr>
              <a:r>
                <a:rPr lang="zh-CN" altLang="en-US" sz="2000"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a:t>
              </a:r>
            </a:p>
            <a:p>
              <a:pPr algn="ctr">
                <a:lnSpc>
                  <a:spcPts val="2800"/>
                </a:lnSpc>
              </a:pPr>
              <a:r>
                <a:rPr lang="zh-CN" altLang="en-US" sz="2000"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a:t>
              </a:r>
            </a:p>
          </p:txBody>
        </p:sp>
      </p:grpSp>
      <p:grpSp>
        <p:nvGrpSpPr>
          <p:cNvPr id="16" name="组合 15"/>
          <p:cNvGrpSpPr/>
          <p:nvPr/>
        </p:nvGrpSpPr>
        <p:grpSpPr>
          <a:xfrm>
            <a:off x="3640156" y="3461171"/>
            <a:ext cx="2492990" cy="2239515"/>
            <a:chOff x="1186258" y="3461091"/>
            <a:chExt cx="2492990" cy="2239515"/>
          </a:xfrm>
        </p:grpSpPr>
        <p:pic>
          <p:nvPicPr>
            <p:cNvPr id="17" name="图片 16"/>
            <p:cNvPicPr>
              <a:picLocks noChangeAspect="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072753" y="3461091"/>
              <a:ext cx="720000" cy="720000"/>
            </a:xfrm>
            <a:prstGeom prst="rect">
              <a:avLst/>
            </a:prstGeom>
          </p:spPr>
        </p:pic>
        <p:sp>
          <p:nvSpPr>
            <p:cNvPr id="18" name="文本框 17"/>
            <p:cNvSpPr txBox="1"/>
            <p:nvPr/>
          </p:nvSpPr>
          <p:spPr>
            <a:xfrm>
              <a:off x="1186258" y="4531055"/>
              <a:ext cx="2492990" cy="1169551"/>
            </a:xfrm>
            <a:prstGeom prst="rect">
              <a:avLst/>
            </a:prstGeom>
            <a:noFill/>
          </p:spPr>
          <p:txBody>
            <a:bodyPr wrap="none" rtlCol="0">
              <a:spAutoFit/>
            </a:bodyPr>
            <a:lstStyle/>
            <a:p>
              <a:pPr algn="ctr">
                <a:lnSpc>
                  <a:spcPts val="2800"/>
                </a:lnSpc>
              </a:pPr>
              <a:r>
                <a:rPr lang="zh-CN" altLang="en-US" sz="2000"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a:t>
              </a:r>
              <a:endParaRPr lang="en-US" altLang="zh-CN" sz="2000" dirty="0">
                <a:solidFill>
                  <a:schemeClr val="tx1">
                    <a:lumMod val="75000"/>
                    <a:lumOff val="25000"/>
                  </a:schemeClr>
                </a:solidFill>
                <a:latin typeface="汉仪旗黑X4-45W" panose="00020600040101010101" pitchFamily="18" charset="-122"/>
                <a:ea typeface="汉仪旗黑X4-45W" panose="00020600040101010101" pitchFamily="18" charset="-122"/>
              </a:endParaRPr>
            </a:p>
            <a:p>
              <a:pPr algn="ctr">
                <a:lnSpc>
                  <a:spcPts val="2800"/>
                </a:lnSpc>
              </a:pPr>
              <a:r>
                <a:rPr lang="zh-CN" altLang="en-US" sz="2000"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a:t>
              </a:r>
            </a:p>
            <a:p>
              <a:pPr algn="ctr">
                <a:lnSpc>
                  <a:spcPts val="2800"/>
                </a:lnSpc>
              </a:pPr>
              <a:r>
                <a:rPr lang="zh-CN" altLang="en-US" sz="2000"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a:t>
              </a:r>
            </a:p>
          </p:txBody>
        </p:sp>
      </p:grpSp>
      <p:grpSp>
        <p:nvGrpSpPr>
          <p:cNvPr id="19" name="组合 18"/>
          <p:cNvGrpSpPr/>
          <p:nvPr/>
        </p:nvGrpSpPr>
        <p:grpSpPr>
          <a:xfrm>
            <a:off x="6310475" y="3461091"/>
            <a:ext cx="2492990" cy="2239515"/>
            <a:chOff x="1186258" y="3461091"/>
            <a:chExt cx="2492990" cy="2239515"/>
          </a:xfrm>
        </p:grpSpPr>
        <p:pic>
          <p:nvPicPr>
            <p:cNvPr id="20" name="图片 19"/>
            <p:cNvPicPr>
              <a:picLocks noChangeAspect="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072753" y="3461091"/>
              <a:ext cx="720000" cy="720000"/>
            </a:xfrm>
            <a:prstGeom prst="rect">
              <a:avLst/>
            </a:prstGeom>
          </p:spPr>
        </p:pic>
        <p:sp>
          <p:nvSpPr>
            <p:cNvPr id="21" name="文本框 20"/>
            <p:cNvSpPr txBox="1"/>
            <p:nvPr/>
          </p:nvSpPr>
          <p:spPr>
            <a:xfrm>
              <a:off x="1186258" y="4531055"/>
              <a:ext cx="2492990" cy="1169551"/>
            </a:xfrm>
            <a:prstGeom prst="rect">
              <a:avLst/>
            </a:prstGeom>
            <a:noFill/>
          </p:spPr>
          <p:txBody>
            <a:bodyPr wrap="none" rtlCol="0">
              <a:spAutoFit/>
            </a:bodyPr>
            <a:lstStyle/>
            <a:p>
              <a:pPr algn="ctr">
                <a:lnSpc>
                  <a:spcPts val="2800"/>
                </a:lnSpc>
              </a:pPr>
              <a:r>
                <a:rPr lang="zh-CN" altLang="en-US" sz="2000"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a:t>
              </a:r>
              <a:endParaRPr lang="en-US" altLang="zh-CN" sz="2000" dirty="0">
                <a:solidFill>
                  <a:schemeClr val="tx1">
                    <a:lumMod val="75000"/>
                    <a:lumOff val="25000"/>
                  </a:schemeClr>
                </a:solidFill>
                <a:latin typeface="汉仪旗黑X4-45W" panose="00020600040101010101" pitchFamily="18" charset="-122"/>
                <a:ea typeface="汉仪旗黑X4-45W" panose="00020600040101010101" pitchFamily="18" charset="-122"/>
              </a:endParaRPr>
            </a:p>
            <a:p>
              <a:pPr algn="ctr">
                <a:lnSpc>
                  <a:spcPts val="2800"/>
                </a:lnSpc>
              </a:pPr>
              <a:r>
                <a:rPr lang="zh-CN" altLang="en-US" sz="2000"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a:t>
              </a:r>
            </a:p>
            <a:p>
              <a:pPr algn="ctr">
                <a:lnSpc>
                  <a:spcPts val="2800"/>
                </a:lnSpc>
              </a:pPr>
              <a:r>
                <a:rPr lang="zh-CN" altLang="en-US" sz="2000" dirty="0">
                  <a:solidFill>
                    <a:schemeClr val="tx1">
                      <a:lumMod val="75000"/>
                      <a:lumOff val="25000"/>
                    </a:schemeClr>
                  </a:solidFill>
                  <a:latin typeface="汉仪旗黑X4-45W" panose="00020600040101010101" pitchFamily="18" charset="-122"/>
                  <a:ea typeface="汉仪旗黑X4-45W" panose="00020600040101010101" pitchFamily="18" charset="-122"/>
                </a:rPr>
                <a:t>点击输入内容点击输入内容</a:t>
              </a:r>
            </a:p>
          </p:txBody>
        </p:sp>
      </p:gr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75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150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25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stretch>
            <a:fillRect/>
          </a:stretch>
        </p:blipFill>
        <p:spPr>
          <a:xfrm>
            <a:off x="3102604" y="414266"/>
            <a:ext cx="5986791" cy="6029467"/>
          </a:xfrm>
          <a:prstGeom prst="rect">
            <a:avLst/>
          </a:prstGeom>
        </p:spPr>
      </p:pic>
      <p:grpSp>
        <p:nvGrpSpPr>
          <p:cNvPr id="10" name="组合 9"/>
          <p:cNvGrpSpPr/>
          <p:nvPr/>
        </p:nvGrpSpPr>
        <p:grpSpPr>
          <a:xfrm>
            <a:off x="5058450" y="2356394"/>
            <a:ext cx="2142934" cy="1517407"/>
            <a:chOff x="5071519" y="2303914"/>
            <a:chExt cx="2142934" cy="1517407"/>
          </a:xfrm>
        </p:grpSpPr>
        <p:grpSp>
          <p:nvGrpSpPr>
            <p:cNvPr id="8" name="组合 7"/>
            <p:cNvGrpSpPr/>
            <p:nvPr/>
          </p:nvGrpSpPr>
          <p:grpSpPr>
            <a:xfrm>
              <a:off x="5071519" y="2850084"/>
              <a:ext cx="2142934" cy="971237"/>
              <a:chOff x="5071519" y="2850084"/>
              <a:chExt cx="2142934" cy="971237"/>
            </a:xfrm>
          </p:grpSpPr>
          <p:sp>
            <p:nvSpPr>
              <p:cNvPr id="6" name="文本框 5"/>
              <p:cNvSpPr txBox="1"/>
              <p:nvPr/>
            </p:nvSpPr>
            <p:spPr>
              <a:xfrm>
                <a:off x="5071519" y="2850084"/>
                <a:ext cx="2048959" cy="830997"/>
              </a:xfrm>
              <a:prstGeom prst="rect">
                <a:avLst/>
              </a:prstGeom>
              <a:noFill/>
            </p:spPr>
            <p:txBody>
              <a:bodyPr wrap="none" rtlCol="0" anchor="ctr">
                <a:spAutoFit/>
              </a:bodyPr>
              <a:lstStyle/>
              <a:p>
                <a:pPr algn="ctr"/>
                <a:r>
                  <a:rPr lang="zh-CN" altLang="en-US" sz="4800" dirty="0">
                    <a:solidFill>
                      <a:srgbClr val="FD002D"/>
                    </a:solidFill>
                    <a:latin typeface="汉仪旗黑X4-75W" panose="00020600040101010101" pitchFamily="18" charset="-122"/>
                    <a:ea typeface="汉仪旗黑X4-75W" panose="00020600040101010101" pitchFamily="18" charset="-122"/>
                  </a:rPr>
                  <a:t>第二乐章</a:t>
                </a:r>
              </a:p>
            </p:txBody>
          </p:sp>
          <p:sp>
            <p:nvSpPr>
              <p:cNvPr id="7" name="文本框 6"/>
              <p:cNvSpPr txBox="1"/>
              <p:nvPr/>
            </p:nvSpPr>
            <p:spPr>
              <a:xfrm>
                <a:off x="5113620" y="3513544"/>
                <a:ext cx="2100833" cy="307777"/>
              </a:xfrm>
              <a:prstGeom prst="rect">
                <a:avLst/>
              </a:prstGeom>
              <a:noFill/>
            </p:spPr>
            <p:txBody>
              <a:bodyPr wrap="none" rtlCol="0">
                <a:spAutoFit/>
              </a:bodyPr>
              <a:lstStyle/>
              <a:p>
                <a:pPr algn="ctr"/>
                <a:r>
                  <a:rPr lang="en-US" altLang="zh-CN" sz="1400" spc="1000" dirty="0">
                    <a:solidFill>
                      <a:schemeClr val="bg1"/>
                    </a:solidFill>
                    <a:latin typeface="Microsoft YaHei UI Light" panose="020B0502040204020203" pitchFamily="34" charset="-122"/>
                    <a:ea typeface="Microsoft YaHei UI Light" panose="020B0502040204020203" pitchFamily="34" charset="-122"/>
                  </a:rPr>
                  <a:t>PART TWO</a:t>
                </a:r>
                <a:endParaRPr lang="zh-CN" altLang="en-US" sz="1400" spc="1000" dirty="0">
                  <a:solidFill>
                    <a:schemeClr val="bg1"/>
                  </a:solidFill>
                  <a:latin typeface="Microsoft YaHei UI Light" panose="020B0502040204020203" pitchFamily="34" charset="-122"/>
                  <a:ea typeface="Microsoft YaHei UI Light" panose="020B0502040204020203" pitchFamily="34" charset="-122"/>
                </a:endParaRPr>
              </a:p>
            </p:txBody>
          </p:sp>
        </p:grpSp>
        <p:pic>
          <p:nvPicPr>
            <p:cNvPr id="9" name="图片 8"/>
            <p:cNvPicPr>
              <a:picLocks noChangeAspect="1"/>
            </p:cNvPicPr>
            <p:nvPr/>
          </p:nvPicPr>
          <p:blipFill>
            <a:blip r:embed="rId4" cstate="print">
              <a:biLevel thresh="50000"/>
            </a:blip>
            <a:stretch>
              <a:fillRect/>
            </a:stretch>
          </p:blipFill>
          <p:spPr>
            <a:xfrm>
              <a:off x="5821654" y="2303914"/>
              <a:ext cx="548688" cy="585267"/>
            </a:xfrm>
            <a:prstGeom prst="rect">
              <a:avLst/>
            </a:prstGeom>
          </p:spPr>
        </p:pic>
      </p:grpSp>
      <p:pic>
        <p:nvPicPr>
          <p:cNvPr id="12" name="图片 11"/>
          <p:cNvPicPr>
            <a:picLocks noChangeAspect="1"/>
          </p:cNvPicPr>
          <p:nvPr/>
        </p:nvPicPr>
        <p:blipFill>
          <a:blip r:embed="rId5" cstate="print"/>
          <a:stretch>
            <a:fillRect/>
          </a:stretch>
        </p:blipFill>
        <p:spPr>
          <a:xfrm>
            <a:off x="11090930" y="286952"/>
            <a:ext cx="795439" cy="79543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LIDE TOOLS.GUIDESSETTING" val="{&quot;Id&quot;:&quot;GuidesStyle_None&quot;,&quot;Name&quot;:&quot;无&quot;,&quot;HeaderHeight&quot;:0.0,&quot;FooterHeight&quot;:0.0,&quot;SideMargin&quot;:0.0,&quot;TopMargin&quot;:0.0,&quot;BottomMargin&quot;:0.0,&quot;IntervalMargin&quot;:0.0}"/>
  <p:tag name="ISPRING_PRESENTATION_TITLE"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1261</Words>
  <Application>Microsoft Office PowerPoint</Application>
  <PresentationFormat>宽屏</PresentationFormat>
  <Paragraphs>208</Paragraphs>
  <Slides>27</Slides>
  <Notes>27</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27</vt:i4>
      </vt:variant>
    </vt:vector>
  </HeadingPairs>
  <TitlesOfParts>
    <vt:vector size="35" baseType="lpstr">
      <vt:lpstr>Microsoft YaHei UI Light</vt:lpstr>
      <vt:lpstr>等线</vt:lpstr>
      <vt:lpstr>等线 Light</vt:lpstr>
      <vt:lpstr>汉仪旗黑X4-45W</vt:lpstr>
      <vt:lpstr>汉仪旗黑X4-75W</vt:lpstr>
      <vt:lpstr>Arial</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147</cp:revision>
  <dcterms:created xsi:type="dcterms:W3CDTF">2017-07-04T01:00:00Z</dcterms:created>
  <dcterms:modified xsi:type="dcterms:W3CDTF">2021-01-05T05:15:51Z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