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74" r:id="rId14"/>
    <p:sldId id="267" r:id="rId15"/>
    <p:sldId id="268" r:id="rId16"/>
    <p:sldId id="269" r:id="rId17"/>
    <p:sldId id="270" r:id="rId18"/>
    <p:sldId id="275" r:id="rId19"/>
    <p:sldId id="271" r:id="rId20"/>
    <p:sldId id="272" r:id="rId21"/>
    <p:sldId id="276" r:id="rId22"/>
    <p:sldId id="280"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AD7B"/>
    <a:srgbClr val="101A35"/>
    <a:srgbClr val="112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14" autoAdjust="0"/>
  </p:normalViewPr>
  <p:slideViewPr>
    <p:cSldViewPr snapToGrid="0" showGuides="1">
      <p:cViewPr varScale="1">
        <p:scale>
          <a:sx n="108" d="100"/>
          <a:sy n="108" d="100"/>
        </p:scale>
        <p:origin x="67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06197F-790C-41DD-AF7E-0D7D1D909C1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0B1825-C70F-4D9D-9E37-F1A650C862E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0B1825-C70F-4D9D-9E37-F1A650C862E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9183629-D815-4BCE-B63D-749B01B030E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4734F9-BD6A-49D7-96F6-87089BDE218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183629-D815-4BCE-B63D-749B01B030E0}"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4734F9-BD6A-49D7-96F6-87089BDE218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7.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4.xml"/><Relationship Id="rId2" Type="http://schemas.openxmlformats.org/officeDocument/2006/relationships/tags" Target="../tags/tag3.xml"/><Relationship Id="rId16" Type="http://schemas.openxmlformats.org/officeDocument/2006/relationships/image" Target="../media/image10.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5" Type="http://schemas.openxmlformats.org/officeDocument/2006/relationships/image" Target="../media/image9.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6.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descr="波浪"/>
          <p:cNvPicPr>
            <a:picLocks noChangeAspect="1"/>
          </p:cNvPicPr>
          <p:nvPr/>
        </p:nvPicPr>
        <p:blipFill>
          <a:blip r:embed="rId4"/>
          <a:stretch>
            <a:fillRect/>
          </a:stretch>
        </p:blipFill>
        <p:spPr>
          <a:xfrm>
            <a:off x="-6350" y="-60325"/>
            <a:ext cx="12204700" cy="2032000"/>
          </a:xfrm>
          <a:prstGeom prst="rect">
            <a:avLst/>
          </a:prstGeom>
        </p:spPr>
      </p:pic>
      <p:pic>
        <p:nvPicPr>
          <p:cNvPr id="5" name="图片 4" descr="山"/>
          <p:cNvPicPr>
            <a:picLocks noChangeAspect="1"/>
          </p:cNvPicPr>
          <p:nvPr/>
        </p:nvPicPr>
        <p:blipFill>
          <a:blip r:embed="rId5"/>
          <a:stretch>
            <a:fillRect/>
          </a:stretch>
        </p:blipFill>
        <p:spPr>
          <a:xfrm>
            <a:off x="5460365" y="5278120"/>
            <a:ext cx="6729730" cy="1585595"/>
          </a:xfrm>
          <a:prstGeom prst="rect">
            <a:avLst/>
          </a:prstGeom>
        </p:spPr>
      </p:pic>
      <p:pic>
        <p:nvPicPr>
          <p:cNvPr id="6" name="图片 5" descr="山1"/>
          <p:cNvPicPr>
            <a:picLocks noChangeAspect="1"/>
          </p:cNvPicPr>
          <p:nvPr/>
        </p:nvPicPr>
        <p:blipFill>
          <a:blip r:embed="rId6"/>
          <a:stretch>
            <a:fillRect/>
          </a:stretch>
        </p:blipFill>
        <p:spPr>
          <a:xfrm>
            <a:off x="-6350" y="4857750"/>
            <a:ext cx="3895090" cy="1075055"/>
          </a:xfrm>
          <a:prstGeom prst="rect">
            <a:avLst/>
          </a:prstGeom>
        </p:spPr>
      </p:pic>
      <p:sp>
        <p:nvSpPr>
          <p:cNvPr id="17" name="文本框 16"/>
          <p:cNvSpPr txBox="1"/>
          <p:nvPr/>
        </p:nvSpPr>
        <p:spPr>
          <a:xfrm>
            <a:off x="2447033" y="2525012"/>
            <a:ext cx="7337715" cy="1015663"/>
          </a:xfrm>
          <a:prstGeom prst="rect">
            <a:avLst/>
          </a:prstGeom>
          <a:noFill/>
        </p:spPr>
        <p:txBody>
          <a:bodyPr wrap="square" rtlCol="0">
            <a:spAutoFit/>
          </a:bodyPr>
          <a:lstStyle/>
          <a:p>
            <a:pPr algn="dist"/>
            <a:r>
              <a:rPr lang="zh-CN" altLang="en-US" sz="6000" dirty="0">
                <a:solidFill>
                  <a:srgbClr val="DAAD7B"/>
                </a:solidFill>
                <a:latin typeface="中山行书百年纪念版" panose="02010609000101010101" pitchFamily="49" charset="-122"/>
                <a:ea typeface="中山行书百年纪念版" panose="02010609000101010101" pitchFamily="49" charset="-122"/>
              </a:rPr>
              <a:t>简约现代中式模板</a:t>
            </a:r>
          </a:p>
        </p:txBody>
      </p:sp>
      <p:sp>
        <p:nvSpPr>
          <p:cNvPr id="19" name="文本框 18"/>
          <p:cNvSpPr txBox="1"/>
          <p:nvPr/>
        </p:nvSpPr>
        <p:spPr>
          <a:xfrm>
            <a:off x="3089904" y="3616596"/>
            <a:ext cx="6331888" cy="368300"/>
          </a:xfrm>
          <a:prstGeom prst="rect">
            <a:avLst/>
          </a:prstGeom>
          <a:noFill/>
        </p:spPr>
        <p:txBody>
          <a:bodyPr wrap="square" rtlCol="0">
            <a:spAutoFit/>
          </a:bodyPr>
          <a:lstStyle/>
          <a:p>
            <a:pPr algn="ctr"/>
            <a:r>
              <a:rPr lang="zh-CN" altLang="en-US">
                <a:solidFill>
                  <a:srgbClr val="DAAD7B"/>
                </a:solidFill>
                <a:latin typeface="方正苏新诗柳楷简体" panose="02000000000000000000" pitchFamily="2" charset="-122"/>
                <a:ea typeface="方正苏新诗柳楷简体" panose="02000000000000000000" pitchFamily="2" charset="-122"/>
                <a:cs typeface="方正苏新诗柳楷简体-yolan" panose="02000000000000000000" pitchFamily="2" charset="-122"/>
              </a:rPr>
              <a:t>汇报人：</a:t>
            </a:r>
            <a:r>
              <a:rPr lang="en-US" altLang="zh-CN">
                <a:solidFill>
                  <a:srgbClr val="DAAD7B"/>
                </a:solidFill>
                <a:latin typeface="方正苏新诗柳楷简体" panose="02000000000000000000" pitchFamily="2" charset="-122"/>
                <a:ea typeface="方正苏新诗柳楷简体" panose="02000000000000000000" pitchFamily="2" charset="-122"/>
                <a:cs typeface="方正苏新诗柳楷简体-yolan" panose="02000000000000000000" pitchFamily="2" charset="-122"/>
              </a:rPr>
              <a:t>xiazaii   </a:t>
            </a:r>
            <a:r>
              <a:rPr lang="zh-CN" altLang="en-US">
                <a:solidFill>
                  <a:srgbClr val="DAAD7B"/>
                </a:solidFill>
                <a:latin typeface="方正苏新诗柳楷简体" panose="02000000000000000000" pitchFamily="2" charset="-122"/>
                <a:ea typeface="方正苏新诗柳楷简体" panose="02000000000000000000" pitchFamily="2" charset="-122"/>
                <a:cs typeface="方正苏新诗柳楷简体-yolan" panose="02000000000000000000" pitchFamily="2" charset="-122"/>
              </a:rPr>
              <a:t>汇报时间：</a:t>
            </a:r>
            <a:r>
              <a:rPr lang="en-US" altLang="zh-CN">
                <a:solidFill>
                  <a:srgbClr val="DAAD7B"/>
                </a:solidFill>
                <a:latin typeface="方正苏新诗柳楷简体" panose="02000000000000000000" pitchFamily="2" charset="-122"/>
                <a:ea typeface="方正苏新诗柳楷简体" panose="02000000000000000000" pitchFamily="2" charset="-122"/>
                <a:cs typeface="方正苏新诗柳楷简体-yolan" panose="02000000000000000000" pitchFamily="2" charset="-122"/>
              </a:rPr>
              <a:t>XX</a:t>
            </a:r>
            <a:r>
              <a:rPr lang="zh-CN" altLang="en-US">
                <a:solidFill>
                  <a:srgbClr val="DAAD7B"/>
                </a:solidFill>
                <a:latin typeface="方正苏新诗柳楷简体" panose="02000000000000000000" pitchFamily="2" charset="-122"/>
                <a:ea typeface="方正苏新诗柳楷简体" panose="02000000000000000000" pitchFamily="2" charset="-122"/>
                <a:cs typeface="方正苏新诗柳楷简体-yolan" panose="02000000000000000000" pitchFamily="2" charset="-122"/>
              </a:rPr>
              <a:t>年</a:t>
            </a:r>
            <a:r>
              <a:rPr lang="en-US" altLang="zh-CN">
                <a:solidFill>
                  <a:srgbClr val="DAAD7B"/>
                </a:solidFill>
                <a:latin typeface="方正苏新诗柳楷简体" panose="02000000000000000000" pitchFamily="2" charset="-122"/>
                <a:ea typeface="方正苏新诗柳楷简体" panose="02000000000000000000" pitchFamily="2" charset="-122"/>
                <a:cs typeface="方正苏新诗柳楷简体-yolan" panose="02000000000000000000" pitchFamily="2" charset="-122"/>
              </a:rPr>
              <a:t>XX</a:t>
            </a:r>
            <a:r>
              <a:rPr lang="zh-CN" altLang="en-US">
                <a:solidFill>
                  <a:srgbClr val="DAAD7B"/>
                </a:solidFill>
                <a:latin typeface="方正苏新诗柳楷简体" panose="02000000000000000000" pitchFamily="2" charset="-122"/>
                <a:ea typeface="方正苏新诗柳楷简体" panose="02000000000000000000" pitchFamily="2" charset="-122"/>
                <a:cs typeface="方正苏新诗柳楷简体-yolan" panose="02000000000000000000" pitchFamily="2" charset="-122"/>
              </a:rPr>
              <a:t>月</a:t>
            </a:r>
            <a:endParaRPr lang="zh-CN" altLang="en-US" dirty="0">
              <a:solidFill>
                <a:srgbClr val="DAAD7B"/>
              </a:solidFill>
              <a:latin typeface="方正苏新诗柳楷简体" panose="02000000000000000000" pitchFamily="2" charset="-122"/>
              <a:ea typeface="方正苏新诗柳楷简体" panose="02000000000000000000" pitchFamily="2" charset="-122"/>
              <a:cs typeface="方正苏新诗柳楷简体-yolan" panose="02000000000000000000" pitchFamily="2" charset="-122"/>
            </a:endParaRPr>
          </a:p>
        </p:txBody>
      </p:sp>
      <p:grpSp>
        <p:nvGrpSpPr>
          <p:cNvPr id="29" name="Group 37848"/>
          <p:cNvGrpSpPr>
            <a:grpSpLocks noChangeAspect="1"/>
          </p:cNvGrpSpPr>
          <p:nvPr/>
        </p:nvGrpSpPr>
        <p:grpSpPr bwMode="auto">
          <a:xfrm>
            <a:off x="1267177" y="3510740"/>
            <a:ext cx="1074807" cy="290522"/>
            <a:chOff x="4137" y="1469"/>
            <a:chExt cx="1724" cy="466"/>
          </a:xfrm>
        </p:grpSpPr>
        <p:sp>
          <p:nvSpPr>
            <p:cNvPr id="30" name="Line 37849"/>
            <p:cNvSpPr>
              <a:spLocks noChangeShapeType="1"/>
            </p:cNvSpPr>
            <p:nvPr/>
          </p:nvSpPr>
          <p:spPr bwMode="auto">
            <a:xfrm>
              <a:off x="4888" y="1702"/>
              <a:ext cx="481" cy="0"/>
            </a:xfrm>
            <a:prstGeom prst="line">
              <a:avLst/>
            </a:prstGeom>
            <a:noFill/>
            <a:ln w="9525" cap="rnd">
              <a:solidFill>
                <a:srgbClr val="DAAD7B">
                  <a:alpha val="7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37850"/>
            <p:cNvSpPr>
              <a:spLocks noChangeShapeType="1"/>
            </p:cNvSpPr>
            <p:nvPr/>
          </p:nvSpPr>
          <p:spPr bwMode="auto">
            <a:xfrm>
              <a:off x="4889" y="1469"/>
              <a:ext cx="972" cy="0"/>
            </a:xfrm>
            <a:prstGeom prst="line">
              <a:avLst/>
            </a:prstGeom>
            <a:noFill/>
            <a:ln w="9525" cap="rnd">
              <a:solidFill>
                <a:srgbClr val="DAAD7B">
                  <a:alpha val="7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7851"/>
            <p:cNvSpPr>
              <a:spLocks noChangeShapeType="1"/>
            </p:cNvSpPr>
            <p:nvPr/>
          </p:nvSpPr>
          <p:spPr bwMode="auto">
            <a:xfrm>
              <a:off x="4137" y="1935"/>
              <a:ext cx="1229" cy="0"/>
            </a:xfrm>
            <a:prstGeom prst="line">
              <a:avLst/>
            </a:prstGeom>
            <a:noFill/>
            <a:ln w="9525" cap="rnd">
              <a:solidFill>
                <a:srgbClr val="DAAD7B">
                  <a:alpha val="7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7852"/>
            <p:cNvSpPr/>
            <p:nvPr/>
          </p:nvSpPr>
          <p:spPr bwMode="auto">
            <a:xfrm>
              <a:off x="5368" y="1702"/>
              <a:ext cx="116"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7853"/>
            <p:cNvSpPr/>
            <p:nvPr/>
          </p:nvSpPr>
          <p:spPr bwMode="auto">
            <a:xfrm>
              <a:off x="5302"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7854"/>
            <p:cNvSpPr/>
            <p:nvPr/>
          </p:nvSpPr>
          <p:spPr bwMode="auto">
            <a:xfrm>
              <a:off x="5218"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0" y="0"/>
                    <a:pt x="164" y="73"/>
                    <a:pt x="164" y="164"/>
                  </a:cubicBezTo>
                  <a:cubicBezTo>
                    <a:pt x="164" y="254"/>
                    <a:pt x="90" y="327"/>
                    <a:pt x="0"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7855"/>
            <p:cNvSpPr/>
            <p:nvPr/>
          </p:nvSpPr>
          <p:spPr bwMode="auto">
            <a:xfrm>
              <a:off x="4783"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7856"/>
            <p:cNvSpPr/>
            <p:nvPr/>
          </p:nvSpPr>
          <p:spPr bwMode="auto">
            <a:xfrm>
              <a:off x="4867"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8" name="Group 37848"/>
          <p:cNvGrpSpPr>
            <a:grpSpLocks noChangeAspect="1"/>
          </p:cNvGrpSpPr>
          <p:nvPr/>
        </p:nvGrpSpPr>
        <p:grpSpPr bwMode="auto">
          <a:xfrm>
            <a:off x="10069055" y="3118606"/>
            <a:ext cx="1074807" cy="290522"/>
            <a:chOff x="4137" y="1469"/>
            <a:chExt cx="1724" cy="466"/>
          </a:xfrm>
        </p:grpSpPr>
        <p:sp>
          <p:nvSpPr>
            <p:cNvPr id="39" name="Line 37849"/>
            <p:cNvSpPr>
              <a:spLocks noChangeShapeType="1"/>
            </p:cNvSpPr>
            <p:nvPr/>
          </p:nvSpPr>
          <p:spPr bwMode="auto">
            <a:xfrm>
              <a:off x="4888" y="1702"/>
              <a:ext cx="481" cy="0"/>
            </a:xfrm>
            <a:prstGeom prst="line">
              <a:avLst/>
            </a:prstGeom>
            <a:noFill/>
            <a:ln w="9525" cap="rnd">
              <a:solidFill>
                <a:srgbClr val="DAAD7B">
                  <a:alpha val="5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37850"/>
            <p:cNvSpPr>
              <a:spLocks noChangeShapeType="1"/>
            </p:cNvSpPr>
            <p:nvPr/>
          </p:nvSpPr>
          <p:spPr bwMode="auto">
            <a:xfrm>
              <a:off x="4889" y="1469"/>
              <a:ext cx="972" cy="0"/>
            </a:xfrm>
            <a:prstGeom prst="line">
              <a:avLst/>
            </a:prstGeom>
            <a:noFill/>
            <a:ln w="9525" cap="rnd">
              <a:solidFill>
                <a:srgbClr val="DAAD7B">
                  <a:alpha val="5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37851"/>
            <p:cNvSpPr>
              <a:spLocks noChangeShapeType="1"/>
            </p:cNvSpPr>
            <p:nvPr/>
          </p:nvSpPr>
          <p:spPr bwMode="auto">
            <a:xfrm>
              <a:off x="4137" y="1935"/>
              <a:ext cx="1229" cy="0"/>
            </a:xfrm>
            <a:prstGeom prst="line">
              <a:avLst/>
            </a:prstGeom>
            <a:noFill/>
            <a:ln w="9525" cap="rnd">
              <a:solidFill>
                <a:srgbClr val="DAAD7B">
                  <a:alpha val="5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Freeform 37852"/>
            <p:cNvSpPr/>
            <p:nvPr/>
          </p:nvSpPr>
          <p:spPr bwMode="auto">
            <a:xfrm>
              <a:off x="5368" y="1702"/>
              <a:ext cx="116"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37853"/>
            <p:cNvSpPr/>
            <p:nvPr/>
          </p:nvSpPr>
          <p:spPr bwMode="auto">
            <a:xfrm>
              <a:off x="5302"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37854"/>
            <p:cNvSpPr/>
            <p:nvPr/>
          </p:nvSpPr>
          <p:spPr bwMode="auto">
            <a:xfrm>
              <a:off x="5218"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0" y="0"/>
                    <a:pt x="164" y="73"/>
                    <a:pt x="164" y="164"/>
                  </a:cubicBezTo>
                  <a:cubicBezTo>
                    <a:pt x="164" y="254"/>
                    <a:pt x="90" y="327"/>
                    <a:pt x="0"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37855"/>
            <p:cNvSpPr/>
            <p:nvPr/>
          </p:nvSpPr>
          <p:spPr bwMode="auto">
            <a:xfrm>
              <a:off x="4783"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37856"/>
            <p:cNvSpPr/>
            <p:nvPr/>
          </p:nvSpPr>
          <p:spPr bwMode="auto">
            <a:xfrm>
              <a:off x="4867"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11120" y="0"/>
            <a:ext cx="4917440" cy="6858000"/>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2720"/>
            <a:ext cx="2071032" cy="1236965"/>
          </a:xfrm>
          <a:prstGeom prst="rect">
            <a:avLst/>
          </a:prstGeom>
        </p:spPr>
      </p:pic>
      <p:grpSp>
        <p:nvGrpSpPr>
          <p:cNvPr id="9" name="Group 37848"/>
          <p:cNvGrpSpPr>
            <a:grpSpLocks noChangeAspect="1"/>
          </p:cNvGrpSpPr>
          <p:nvPr/>
        </p:nvGrpSpPr>
        <p:grpSpPr bwMode="auto">
          <a:xfrm>
            <a:off x="1433819" y="4820294"/>
            <a:ext cx="1274426" cy="344479"/>
            <a:chOff x="4137" y="1469"/>
            <a:chExt cx="1724" cy="466"/>
          </a:xfrm>
        </p:grpSpPr>
        <p:sp>
          <p:nvSpPr>
            <p:cNvPr id="10" name="Line 37849"/>
            <p:cNvSpPr>
              <a:spLocks noChangeShapeType="1"/>
            </p:cNvSpPr>
            <p:nvPr/>
          </p:nvSpPr>
          <p:spPr bwMode="auto">
            <a:xfrm>
              <a:off x="4888" y="1702"/>
              <a:ext cx="481" cy="0"/>
            </a:xfrm>
            <a:prstGeom prst="line">
              <a:avLst/>
            </a:prstGeom>
            <a:noFill/>
            <a:ln w="14288" cap="rnd">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37850"/>
            <p:cNvSpPr>
              <a:spLocks noChangeShapeType="1"/>
            </p:cNvSpPr>
            <p:nvPr/>
          </p:nvSpPr>
          <p:spPr bwMode="auto">
            <a:xfrm>
              <a:off x="4889" y="1469"/>
              <a:ext cx="972" cy="0"/>
            </a:xfrm>
            <a:prstGeom prst="line">
              <a:avLst/>
            </a:prstGeom>
            <a:noFill/>
            <a:ln w="14288" cap="rnd">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37851"/>
            <p:cNvSpPr>
              <a:spLocks noChangeShapeType="1"/>
            </p:cNvSpPr>
            <p:nvPr/>
          </p:nvSpPr>
          <p:spPr bwMode="auto">
            <a:xfrm>
              <a:off x="4137" y="1935"/>
              <a:ext cx="1229" cy="0"/>
            </a:xfrm>
            <a:prstGeom prst="line">
              <a:avLst/>
            </a:prstGeom>
            <a:noFill/>
            <a:ln w="14288" cap="rnd">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Freeform 37852"/>
            <p:cNvSpPr/>
            <p:nvPr/>
          </p:nvSpPr>
          <p:spPr bwMode="auto">
            <a:xfrm>
              <a:off x="5368" y="1702"/>
              <a:ext cx="116"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14288"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Freeform 37853"/>
            <p:cNvSpPr/>
            <p:nvPr/>
          </p:nvSpPr>
          <p:spPr bwMode="auto">
            <a:xfrm>
              <a:off x="5302"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14288"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Freeform 37854"/>
            <p:cNvSpPr/>
            <p:nvPr/>
          </p:nvSpPr>
          <p:spPr bwMode="auto">
            <a:xfrm>
              <a:off x="5218"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0" y="0"/>
                    <a:pt x="164" y="73"/>
                    <a:pt x="164" y="164"/>
                  </a:cubicBezTo>
                  <a:cubicBezTo>
                    <a:pt x="164" y="254"/>
                    <a:pt x="90" y="327"/>
                    <a:pt x="0" y="327"/>
                  </a:cubicBezTo>
                </a:path>
              </a:pathLst>
            </a:custGeom>
            <a:noFill/>
            <a:ln w="14288"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37855"/>
            <p:cNvSpPr/>
            <p:nvPr/>
          </p:nvSpPr>
          <p:spPr bwMode="auto">
            <a:xfrm>
              <a:off x="4783"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14288"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Freeform 37856"/>
            <p:cNvSpPr/>
            <p:nvPr/>
          </p:nvSpPr>
          <p:spPr bwMode="auto">
            <a:xfrm>
              <a:off x="4867"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14288"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3" name="Freeform 37843"/>
          <p:cNvSpPr/>
          <p:nvPr/>
        </p:nvSpPr>
        <p:spPr bwMode="auto">
          <a:xfrm>
            <a:off x="7951236" y="2070101"/>
            <a:ext cx="306388" cy="273050"/>
          </a:xfrm>
          <a:custGeom>
            <a:avLst/>
            <a:gdLst>
              <a:gd name="T0" fmla="*/ 81 w 81"/>
              <a:gd name="T1" fmla="*/ 31 h 72"/>
              <a:gd name="T2" fmla="*/ 50 w 81"/>
              <a:gd name="T3" fmla="*/ 41 h 72"/>
              <a:gd name="T4" fmla="*/ 43 w 81"/>
              <a:gd name="T5" fmla="*/ 39 h 72"/>
              <a:gd name="T6" fmla="*/ 55 w 81"/>
              <a:gd name="T7" fmla="*/ 15 h 72"/>
              <a:gd name="T8" fmla="*/ 47 w 81"/>
              <a:gd name="T9" fmla="*/ 0 h 72"/>
              <a:gd name="T10" fmla="*/ 31 w 81"/>
              <a:gd name="T11" fmla="*/ 37 h 72"/>
              <a:gd name="T12" fmla="*/ 23 w 81"/>
              <a:gd name="T13" fmla="*/ 51 h 72"/>
              <a:gd name="T14" fmla="*/ 0 w 81"/>
              <a:gd name="T15" fmla="*/ 51 h 72"/>
              <a:gd name="T16" fmla="*/ 14 w 81"/>
              <a:gd name="T17" fmla="*/ 72 h 72"/>
              <a:gd name="T18" fmla="*/ 36 w 81"/>
              <a:gd name="T19" fmla="*/ 59 h 72"/>
              <a:gd name="T20" fmla="*/ 66 w 81"/>
              <a:gd name="T21" fmla="*/ 45 h 72"/>
              <a:gd name="T22" fmla="*/ 81 w 81"/>
              <a:gd name="T2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72">
                <a:moveTo>
                  <a:pt x="81" y="31"/>
                </a:moveTo>
                <a:cubicBezTo>
                  <a:pt x="81" y="31"/>
                  <a:pt x="61" y="28"/>
                  <a:pt x="50" y="41"/>
                </a:cubicBezTo>
                <a:cubicBezTo>
                  <a:pt x="50" y="41"/>
                  <a:pt x="40" y="40"/>
                  <a:pt x="43" y="39"/>
                </a:cubicBezTo>
                <a:cubicBezTo>
                  <a:pt x="45" y="39"/>
                  <a:pt x="55" y="20"/>
                  <a:pt x="55" y="15"/>
                </a:cubicBezTo>
                <a:cubicBezTo>
                  <a:pt x="55" y="10"/>
                  <a:pt x="47" y="0"/>
                  <a:pt x="47" y="0"/>
                </a:cubicBezTo>
                <a:cubicBezTo>
                  <a:pt x="47" y="0"/>
                  <a:pt x="24" y="14"/>
                  <a:pt x="31" y="37"/>
                </a:cubicBezTo>
                <a:cubicBezTo>
                  <a:pt x="31" y="37"/>
                  <a:pt x="34" y="49"/>
                  <a:pt x="23" y="51"/>
                </a:cubicBezTo>
                <a:cubicBezTo>
                  <a:pt x="11" y="53"/>
                  <a:pt x="0" y="51"/>
                  <a:pt x="0" y="51"/>
                </a:cubicBezTo>
                <a:cubicBezTo>
                  <a:pt x="14" y="72"/>
                  <a:pt x="14" y="72"/>
                  <a:pt x="14" y="72"/>
                </a:cubicBezTo>
                <a:cubicBezTo>
                  <a:pt x="14" y="72"/>
                  <a:pt x="27" y="59"/>
                  <a:pt x="36" y="59"/>
                </a:cubicBezTo>
                <a:cubicBezTo>
                  <a:pt x="45" y="59"/>
                  <a:pt x="61" y="51"/>
                  <a:pt x="66" y="45"/>
                </a:cubicBezTo>
                <a:cubicBezTo>
                  <a:pt x="72" y="38"/>
                  <a:pt x="75" y="32"/>
                  <a:pt x="81" y="3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37844"/>
          <p:cNvSpPr/>
          <p:nvPr/>
        </p:nvSpPr>
        <p:spPr bwMode="auto">
          <a:xfrm>
            <a:off x="6656032" y="791202"/>
            <a:ext cx="625475" cy="488950"/>
          </a:xfrm>
          <a:custGeom>
            <a:avLst/>
            <a:gdLst>
              <a:gd name="T0" fmla="*/ 166 w 166"/>
              <a:gd name="T1" fmla="*/ 74 h 129"/>
              <a:gd name="T2" fmla="*/ 103 w 166"/>
              <a:gd name="T3" fmla="*/ 83 h 129"/>
              <a:gd name="T4" fmla="*/ 88 w 166"/>
              <a:gd name="T5" fmla="*/ 76 h 129"/>
              <a:gd name="T6" fmla="*/ 121 w 166"/>
              <a:gd name="T7" fmla="*/ 33 h 129"/>
              <a:gd name="T8" fmla="*/ 111 w 166"/>
              <a:gd name="T9" fmla="*/ 0 h 129"/>
              <a:gd name="T10" fmla="*/ 66 w 166"/>
              <a:gd name="T11" fmla="*/ 68 h 129"/>
              <a:gd name="T12" fmla="*/ 45 w 166"/>
              <a:gd name="T13" fmla="*/ 92 h 129"/>
              <a:gd name="T14" fmla="*/ 0 w 166"/>
              <a:gd name="T15" fmla="*/ 84 h 129"/>
              <a:gd name="T16" fmla="*/ 20 w 166"/>
              <a:gd name="T17" fmla="*/ 129 h 129"/>
              <a:gd name="T18" fmla="*/ 67 w 166"/>
              <a:gd name="T19" fmla="*/ 113 h 129"/>
              <a:gd name="T20" fmla="*/ 133 w 166"/>
              <a:gd name="T21" fmla="*/ 96 h 129"/>
              <a:gd name="T22" fmla="*/ 166 w 166"/>
              <a:gd name="T23"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29">
                <a:moveTo>
                  <a:pt x="166" y="74"/>
                </a:moveTo>
                <a:cubicBezTo>
                  <a:pt x="166" y="74"/>
                  <a:pt x="128" y="62"/>
                  <a:pt x="103" y="83"/>
                </a:cubicBezTo>
                <a:cubicBezTo>
                  <a:pt x="103" y="83"/>
                  <a:pt x="83" y="77"/>
                  <a:pt x="88" y="76"/>
                </a:cubicBezTo>
                <a:cubicBezTo>
                  <a:pt x="93" y="76"/>
                  <a:pt x="119" y="42"/>
                  <a:pt x="121" y="33"/>
                </a:cubicBezTo>
                <a:cubicBezTo>
                  <a:pt x="123" y="24"/>
                  <a:pt x="111" y="0"/>
                  <a:pt x="111" y="0"/>
                </a:cubicBezTo>
                <a:cubicBezTo>
                  <a:pt x="111" y="0"/>
                  <a:pt x="61" y="20"/>
                  <a:pt x="66" y="68"/>
                </a:cubicBezTo>
                <a:cubicBezTo>
                  <a:pt x="66" y="68"/>
                  <a:pt x="68" y="93"/>
                  <a:pt x="45" y="92"/>
                </a:cubicBezTo>
                <a:cubicBezTo>
                  <a:pt x="22" y="92"/>
                  <a:pt x="0" y="84"/>
                  <a:pt x="0" y="84"/>
                </a:cubicBezTo>
                <a:cubicBezTo>
                  <a:pt x="20" y="129"/>
                  <a:pt x="20" y="129"/>
                  <a:pt x="20" y="129"/>
                </a:cubicBezTo>
                <a:cubicBezTo>
                  <a:pt x="20" y="129"/>
                  <a:pt x="49" y="110"/>
                  <a:pt x="67" y="113"/>
                </a:cubicBezTo>
                <a:cubicBezTo>
                  <a:pt x="85" y="116"/>
                  <a:pt x="120" y="107"/>
                  <a:pt x="133" y="96"/>
                </a:cubicBezTo>
                <a:cubicBezTo>
                  <a:pt x="145" y="85"/>
                  <a:pt x="153" y="74"/>
                  <a:pt x="166" y="7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5" name="Freeform 37845"/>
          <p:cNvSpPr/>
          <p:nvPr/>
        </p:nvSpPr>
        <p:spPr bwMode="auto">
          <a:xfrm>
            <a:off x="8494161" y="1279526"/>
            <a:ext cx="344488" cy="227012"/>
          </a:xfrm>
          <a:custGeom>
            <a:avLst/>
            <a:gdLst>
              <a:gd name="T0" fmla="*/ 91 w 91"/>
              <a:gd name="T1" fmla="*/ 48 h 60"/>
              <a:gd name="T2" fmla="*/ 56 w 91"/>
              <a:gd name="T3" fmla="*/ 45 h 60"/>
              <a:gd name="T4" fmla="*/ 49 w 91"/>
              <a:gd name="T5" fmla="*/ 39 h 60"/>
              <a:gd name="T6" fmla="*/ 73 w 91"/>
              <a:gd name="T7" fmla="*/ 20 h 60"/>
              <a:gd name="T8" fmla="*/ 72 w 91"/>
              <a:gd name="T9" fmla="*/ 0 h 60"/>
              <a:gd name="T10" fmla="*/ 38 w 91"/>
              <a:gd name="T11" fmla="*/ 31 h 60"/>
              <a:gd name="T12" fmla="*/ 23 w 91"/>
              <a:gd name="T13" fmla="*/ 41 h 60"/>
              <a:gd name="T14" fmla="*/ 0 w 91"/>
              <a:gd name="T15" fmla="*/ 31 h 60"/>
              <a:gd name="T16" fmla="*/ 4 w 91"/>
              <a:gd name="T17" fmla="*/ 58 h 60"/>
              <a:gd name="T18" fmla="*/ 32 w 91"/>
              <a:gd name="T19" fmla="*/ 56 h 60"/>
              <a:gd name="T20" fmla="*/ 70 w 91"/>
              <a:gd name="T21" fmla="*/ 56 h 60"/>
              <a:gd name="T22" fmla="*/ 91 w 91"/>
              <a:gd name="T2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60">
                <a:moveTo>
                  <a:pt x="91" y="48"/>
                </a:moveTo>
                <a:cubicBezTo>
                  <a:pt x="91" y="48"/>
                  <a:pt x="73" y="36"/>
                  <a:pt x="56" y="45"/>
                </a:cubicBezTo>
                <a:cubicBezTo>
                  <a:pt x="56" y="45"/>
                  <a:pt x="46" y="38"/>
                  <a:pt x="49" y="39"/>
                </a:cubicBezTo>
                <a:cubicBezTo>
                  <a:pt x="52" y="39"/>
                  <a:pt x="70" y="25"/>
                  <a:pt x="73" y="20"/>
                </a:cubicBezTo>
                <a:cubicBezTo>
                  <a:pt x="75" y="15"/>
                  <a:pt x="72" y="0"/>
                  <a:pt x="72" y="0"/>
                </a:cubicBezTo>
                <a:cubicBezTo>
                  <a:pt x="72" y="0"/>
                  <a:pt x="42" y="4"/>
                  <a:pt x="38" y="31"/>
                </a:cubicBezTo>
                <a:cubicBezTo>
                  <a:pt x="38" y="31"/>
                  <a:pt x="36" y="45"/>
                  <a:pt x="23" y="41"/>
                </a:cubicBezTo>
                <a:cubicBezTo>
                  <a:pt x="11" y="38"/>
                  <a:pt x="0" y="31"/>
                  <a:pt x="0" y="31"/>
                </a:cubicBezTo>
                <a:cubicBezTo>
                  <a:pt x="4" y="58"/>
                  <a:pt x="4" y="58"/>
                  <a:pt x="4" y="58"/>
                </a:cubicBezTo>
                <a:cubicBezTo>
                  <a:pt x="4" y="58"/>
                  <a:pt x="23" y="51"/>
                  <a:pt x="32" y="56"/>
                </a:cubicBezTo>
                <a:cubicBezTo>
                  <a:pt x="42" y="60"/>
                  <a:pt x="62" y="60"/>
                  <a:pt x="70" y="56"/>
                </a:cubicBezTo>
                <a:cubicBezTo>
                  <a:pt x="79" y="52"/>
                  <a:pt x="85" y="46"/>
                  <a:pt x="91" y="4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矩形 25"/>
          <p:cNvSpPr/>
          <p:nvPr/>
        </p:nvSpPr>
        <p:spPr>
          <a:xfrm>
            <a:off x="3392793" y="1643064"/>
            <a:ext cx="2554545" cy="3592850"/>
          </a:xfrm>
          <a:prstGeom prst="rect">
            <a:avLst/>
          </a:prstGeom>
        </p:spPr>
        <p:txBody>
          <a:bodyPr vert="eaVert" wrap="square">
            <a:spAutoFit/>
          </a:bodyPr>
          <a:lstStyle/>
          <a:p>
            <a:pPr>
              <a:lnSpc>
                <a:spcPct val="120000"/>
              </a:lnSpc>
              <a:spcAft>
                <a:spcPts val="600"/>
              </a:spcAft>
            </a:pPr>
            <a:r>
              <a:rPr lang="zh-CN" altLang="en-US" sz="2000">
                <a:solidFill>
                  <a:schemeClr val="bg1"/>
                </a:solidFill>
                <a:latin typeface="楷体" panose="02010609060101010101" pitchFamily="49" charset="-122"/>
                <a:ea typeface="楷体" panose="02010609060101010101" pitchFamily="49" charset="-122"/>
              </a:rPr>
              <a:t>这里是你的精彩本，尽情添加。这里是你的精</a:t>
            </a:r>
            <a:endParaRPr lang="en-US" altLang="zh-CN" sz="2000">
              <a:solidFill>
                <a:schemeClr val="bg1"/>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bg1"/>
                </a:solidFill>
                <a:latin typeface="楷体" panose="02010609060101010101" pitchFamily="49" charset="-122"/>
                <a:ea typeface="楷体" panose="02010609060101010101" pitchFamily="49" charset="-122"/>
              </a:rPr>
              <a:t>彩本，尽情添加</a:t>
            </a:r>
            <a:endParaRPr lang="en-US" altLang="zh-CN" sz="2000">
              <a:solidFill>
                <a:schemeClr val="bg1"/>
              </a:solidFill>
              <a:latin typeface="楷体" panose="02010609060101010101" pitchFamily="49" charset="-122"/>
              <a:ea typeface="楷体" panose="02010609060101010101" pitchFamily="49" charset="-122"/>
            </a:endParaRPr>
          </a:p>
          <a:p>
            <a:pPr>
              <a:lnSpc>
                <a:spcPct val="120000"/>
              </a:lnSpc>
              <a:spcAft>
                <a:spcPts val="600"/>
              </a:spcAft>
            </a:pPr>
            <a:r>
              <a:rPr lang="zh-CN" altLang="en-US" sz="2000">
                <a:solidFill>
                  <a:schemeClr val="bg1"/>
                </a:solidFill>
                <a:latin typeface="楷体" panose="02010609060101010101" pitchFamily="49" charset="-122"/>
                <a:ea typeface="楷体" panose="02010609060101010101" pitchFamily="49" charset="-122"/>
              </a:rPr>
              <a:t>添加。这里是你的精彩文本，尽情加。这里是你的精彩文本尽情添加</a:t>
            </a:r>
            <a:endParaRPr lang="en-US" altLang="zh-CN" sz="2000" dirty="0">
              <a:solidFill>
                <a:schemeClr val="bg1"/>
              </a:solidFill>
              <a:latin typeface="楷体" panose="02010609060101010101" pitchFamily="49" charset="-122"/>
              <a:ea typeface="楷体" panose="02010609060101010101" pitchFamily="49" charset="-122"/>
            </a:endParaRPr>
          </a:p>
        </p:txBody>
      </p:sp>
      <p:sp>
        <p:nvSpPr>
          <p:cNvPr id="27" name="文本框 5"/>
          <p:cNvSpPr txBox="1"/>
          <p:nvPr/>
        </p:nvSpPr>
        <p:spPr>
          <a:xfrm>
            <a:off x="6040535" y="1643064"/>
            <a:ext cx="615497" cy="1528595"/>
          </a:xfrm>
          <a:prstGeom prst="rect">
            <a:avLst/>
          </a:prstGeom>
          <a:noFill/>
          <a:ln>
            <a:noFill/>
          </a:ln>
        </p:spPr>
        <p:txBody>
          <a:bodyPr vert="eaVert" wrap="none" lIns="91412" tIns="45706" rIns="91412" bIns="45706" rtlCol="0">
            <a:spAutoFit/>
          </a:bodyPr>
          <a:lstStyle/>
          <a:p>
            <a:r>
              <a:rPr lang="zh-CN" altLang="en-US" sz="2800" dirty="0">
                <a:solidFill>
                  <a:schemeClr val="bg1"/>
                </a:solidFill>
                <a:latin typeface="中山行书百年纪念版" panose="02010609000101010101" pitchFamily="49" charset="-122"/>
                <a:ea typeface="中山行书百年纪念版" panose="02010609000101010101" pitchFamily="49" charset="-122"/>
              </a:rPr>
              <a:t>熊猫演示</a:t>
            </a:r>
          </a:p>
        </p:txBody>
      </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3225" y="1409881"/>
            <a:ext cx="2543841" cy="38348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a:srcRect l="33202" t="37" r="565" b="-1"/>
          <a:stretch>
            <a:fillRect/>
          </a:stretch>
        </p:blipFill>
        <p:spPr>
          <a:xfrm>
            <a:off x="8687514" y="1481095"/>
            <a:ext cx="3504486" cy="3895809"/>
          </a:xfrm>
          <a:prstGeom prst="rect">
            <a:avLst/>
          </a:prstGeom>
        </p:spPr>
      </p:pic>
      <p:sp>
        <p:nvSpPr>
          <p:cNvPr id="30" name="矩形 29"/>
          <p:cNvSpPr/>
          <p:nvPr/>
        </p:nvSpPr>
        <p:spPr>
          <a:xfrm>
            <a:off x="1" y="1481094"/>
            <a:ext cx="8687514" cy="3895809"/>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3"/>
          <p:cNvSpPr>
            <a:spLocks noEditPoints="1"/>
          </p:cNvSpPr>
          <p:nvPr/>
        </p:nvSpPr>
        <p:spPr bwMode="auto">
          <a:xfrm flipH="1">
            <a:off x="1079" y="1481226"/>
            <a:ext cx="1897167" cy="3895678"/>
          </a:xfrm>
          <a:custGeom>
            <a:avLst/>
            <a:gdLst>
              <a:gd name="T0" fmla="*/ 129 w 393"/>
              <a:gd name="T1" fmla="*/ 574 h 811"/>
              <a:gd name="T2" fmla="*/ 85 w 393"/>
              <a:gd name="T3" fmla="*/ 644 h 811"/>
              <a:gd name="T4" fmla="*/ 273 w 393"/>
              <a:gd name="T5" fmla="*/ 780 h 811"/>
              <a:gd name="T6" fmla="*/ 392 w 393"/>
              <a:gd name="T7" fmla="*/ 655 h 811"/>
              <a:gd name="T8" fmla="*/ 393 w 393"/>
              <a:gd name="T9" fmla="*/ 525 h 811"/>
              <a:gd name="T10" fmla="*/ 359 w 393"/>
              <a:gd name="T11" fmla="*/ 376 h 811"/>
              <a:gd name="T12" fmla="*/ 329 w 393"/>
              <a:gd name="T13" fmla="*/ 213 h 811"/>
              <a:gd name="T14" fmla="*/ 170 w 393"/>
              <a:gd name="T15" fmla="*/ 220 h 811"/>
              <a:gd name="T16" fmla="*/ 280 w 393"/>
              <a:gd name="T17" fmla="*/ 179 h 811"/>
              <a:gd name="T18" fmla="*/ 387 w 393"/>
              <a:gd name="T19" fmla="*/ 217 h 811"/>
              <a:gd name="T20" fmla="*/ 377 w 393"/>
              <a:gd name="T21" fmla="*/ 75 h 811"/>
              <a:gd name="T22" fmla="*/ 240 w 393"/>
              <a:gd name="T23" fmla="*/ 154 h 811"/>
              <a:gd name="T24" fmla="*/ 197 w 393"/>
              <a:gd name="T25" fmla="*/ 0 h 811"/>
              <a:gd name="T26" fmla="*/ 126 w 393"/>
              <a:gd name="T27" fmla="*/ 56 h 811"/>
              <a:gd name="T28" fmla="*/ 85 w 393"/>
              <a:gd name="T29" fmla="*/ 135 h 811"/>
              <a:gd name="T30" fmla="*/ 17 w 393"/>
              <a:gd name="T31" fmla="*/ 300 h 811"/>
              <a:gd name="T32" fmla="*/ 242 w 393"/>
              <a:gd name="T33" fmla="*/ 508 h 811"/>
              <a:gd name="T34" fmla="*/ 200 w 393"/>
              <a:gd name="T35" fmla="*/ 482 h 811"/>
              <a:gd name="T36" fmla="*/ 65 w 393"/>
              <a:gd name="T37" fmla="*/ 443 h 811"/>
              <a:gd name="T38" fmla="*/ 10 w 393"/>
              <a:gd name="T39" fmla="*/ 496 h 811"/>
              <a:gd name="T40" fmla="*/ 35 w 393"/>
              <a:gd name="T41" fmla="*/ 539 h 811"/>
              <a:gd name="T42" fmla="*/ 328 w 393"/>
              <a:gd name="T43" fmla="*/ 89 h 811"/>
              <a:gd name="T44" fmla="*/ 290 w 393"/>
              <a:gd name="T45" fmla="*/ 101 h 811"/>
              <a:gd name="T46" fmla="*/ 164 w 393"/>
              <a:gd name="T47" fmla="*/ 581 h 811"/>
              <a:gd name="T48" fmla="*/ 255 w 393"/>
              <a:gd name="T49" fmla="*/ 530 h 811"/>
              <a:gd name="T50" fmla="*/ 220 w 393"/>
              <a:gd name="T51" fmla="*/ 395 h 811"/>
              <a:gd name="T52" fmla="*/ 243 w 393"/>
              <a:gd name="T53" fmla="*/ 475 h 811"/>
              <a:gd name="T54" fmla="*/ 153 w 393"/>
              <a:gd name="T55" fmla="*/ 240 h 811"/>
              <a:gd name="T56" fmla="*/ 143 w 393"/>
              <a:gd name="T57" fmla="*/ 222 h 811"/>
              <a:gd name="T58" fmla="*/ 121 w 393"/>
              <a:gd name="T59" fmla="*/ 199 h 811"/>
              <a:gd name="T60" fmla="*/ 153 w 393"/>
              <a:gd name="T61" fmla="*/ 214 h 811"/>
              <a:gd name="T62" fmla="*/ 118 w 393"/>
              <a:gd name="T63" fmla="*/ 91 h 811"/>
              <a:gd name="T64" fmla="*/ 131 w 393"/>
              <a:gd name="T65" fmla="*/ 101 h 811"/>
              <a:gd name="T66" fmla="*/ 156 w 393"/>
              <a:gd name="T67" fmla="*/ 133 h 811"/>
              <a:gd name="T68" fmla="*/ 213 w 393"/>
              <a:gd name="T69" fmla="*/ 137 h 811"/>
              <a:gd name="T70" fmla="*/ 217 w 393"/>
              <a:gd name="T71" fmla="*/ 149 h 811"/>
              <a:gd name="T72" fmla="*/ 194 w 393"/>
              <a:gd name="T73" fmla="*/ 195 h 811"/>
              <a:gd name="T74" fmla="*/ 207 w 393"/>
              <a:gd name="T75" fmla="*/ 148 h 811"/>
              <a:gd name="T76" fmla="*/ 215 w 393"/>
              <a:gd name="T77" fmla="*/ 376 h 811"/>
              <a:gd name="T78" fmla="*/ 250 w 393"/>
              <a:gd name="T79" fmla="*/ 274 h 811"/>
              <a:gd name="T80" fmla="*/ 274 w 393"/>
              <a:gd name="T81" fmla="*/ 270 h 811"/>
              <a:gd name="T82" fmla="*/ 308 w 393"/>
              <a:gd name="T83" fmla="*/ 268 h 811"/>
              <a:gd name="T84" fmla="*/ 362 w 393"/>
              <a:gd name="T85" fmla="*/ 337 h 811"/>
              <a:gd name="T86" fmla="*/ 367 w 393"/>
              <a:gd name="T87" fmla="*/ 302 h 811"/>
              <a:gd name="T88" fmla="*/ 327 w 393"/>
              <a:gd name="T89" fmla="*/ 406 h 811"/>
              <a:gd name="T90" fmla="*/ 268 w 393"/>
              <a:gd name="T91" fmla="*/ 344 h 811"/>
              <a:gd name="T92" fmla="*/ 271 w 393"/>
              <a:gd name="T93" fmla="*/ 474 h 811"/>
              <a:gd name="T94" fmla="*/ 332 w 393"/>
              <a:gd name="T95" fmla="*/ 646 h 811"/>
              <a:gd name="T96" fmla="*/ 320 w 393"/>
              <a:gd name="T97" fmla="*/ 455 h 811"/>
              <a:gd name="T98" fmla="*/ 249 w 393"/>
              <a:gd name="T99" fmla="*/ 542 h 811"/>
              <a:gd name="T100" fmla="*/ 306 w 393"/>
              <a:gd name="T101" fmla="*/ 769 h 811"/>
              <a:gd name="T102" fmla="*/ 275 w 393"/>
              <a:gd name="T103" fmla="*/ 694 h 811"/>
              <a:gd name="T104" fmla="*/ 199 w 393"/>
              <a:gd name="T105" fmla="*/ 625 h 811"/>
              <a:gd name="T106" fmla="*/ 142 w 393"/>
              <a:gd name="T107" fmla="*/ 617 h 811"/>
              <a:gd name="T108" fmla="*/ 28 w 393"/>
              <a:gd name="T109" fmla="*/ 618 h 811"/>
              <a:gd name="T110" fmla="*/ 150 w 393"/>
              <a:gd name="T111" fmla="*/ 610 h 811"/>
              <a:gd name="T112" fmla="*/ 157 w 393"/>
              <a:gd name="T113" fmla="*/ 573 h 811"/>
              <a:gd name="T114" fmla="*/ 74 w 393"/>
              <a:gd name="T115" fmla="*/ 518 h 811"/>
              <a:gd name="T116" fmla="*/ 79 w 393"/>
              <a:gd name="T117" fmla="*/ 493 h 811"/>
              <a:gd name="T118" fmla="*/ 119 w 393"/>
              <a:gd name="T119" fmla="*/ 567 h 811"/>
              <a:gd name="T120" fmla="*/ 251 w 393"/>
              <a:gd name="T121" fmla="*/ 342 h 811"/>
              <a:gd name="T122" fmla="*/ 250 w 393"/>
              <a:gd name="T123" fmla="*/ 366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3" h="811">
                <a:moveTo>
                  <a:pt x="393" y="511"/>
                </a:moveTo>
                <a:cubicBezTo>
                  <a:pt x="393" y="505"/>
                  <a:pt x="393" y="505"/>
                  <a:pt x="393" y="505"/>
                </a:cubicBezTo>
                <a:cubicBezTo>
                  <a:pt x="381" y="491"/>
                  <a:pt x="370" y="477"/>
                  <a:pt x="358" y="464"/>
                </a:cubicBezTo>
                <a:cubicBezTo>
                  <a:pt x="336" y="440"/>
                  <a:pt x="318" y="414"/>
                  <a:pt x="298" y="389"/>
                </a:cubicBezTo>
                <a:cubicBezTo>
                  <a:pt x="296" y="388"/>
                  <a:pt x="296" y="388"/>
                  <a:pt x="296" y="388"/>
                </a:cubicBezTo>
                <a:cubicBezTo>
                  <a:pt x="296" y="388"/>
                  <a:pt x="295" y="389"/>
                  <a:pt x="296" y="389"/>
                </a:cubicBezTo>
                <a:cubicBezTo>
                  <a:pt x="309" y="407"/>
                  <a:pt x="322" y="425"/>
                  <a:pt x="336" y="442"/>
                </a:cubicBezTo>
                <a:cubicBezTo>
                  <a:pt x="353" y="464"/>
                  <a:pt x="373" y="485"/>
                  <a:pt x="390" y="507"/>
                </a:cubicBezTo>
                <a:cubicBezTo>
                  <a:pt x="391" y="508"/>
                  <a:pt x="391" y="510"/>
                  <a:pt x="393" y="511"/>
                </a:cubicBezTo>
                <a:close/>
                <a:moveTo>
                  <a:pt x="3" y="534"/>
                </a:moveTo>
                <a:cubicBezTo>
                  <a:pt x="28" y="539"/>
                  <a:pt x="51" y="548"/>
                  <a:pt x="72" y="560"/>
                </a:cubicBezTo>
                <a:cubicBezTo>
                  <a:pt x="72" y="560"/>
                  <a:pt x="72" y="560"/>
                  <a:pt x="72" y="560"/>
                </a:cubicBezTo>
                <a:cubicBezTo>
                  <a:pt x="47" y="559"/>
                  <a:pt x="23" y="560"/>
                  <a:pt x="0" y="565"/>
                </a:cubicBezTo>
                <a:cubicBezTo>
                  <a:pt x="0" y="565"/>
                  <a:pt x="0" y="565"/>
                  <a:pt x="0" y="565"/>
                </a:cubicBezTo>
                <a:cubicBezTo>
                  <a:pt x="0" y="568"/>
                  <a:pt x="0" y="568"/>
                  <a:pt x="0" y="568"/>
                </a:cubicBezTo>
                <a:cubicBezTo>
                  <a:pt x="6" y="568"/>
                  <a:pt x="12" y="566"/>
                  <a:pt x="18" y="565"/>
                </a:cubicBezTo>
                <a:cubicBezTo>
                  <a:pt x="52" y="558"/>
                  <a:pt x="116" y="571"/>
                  <a:pt x="116" y="571"/>
                </a:cubicBezTo>
                <a:cubicBezTo>
                  <a:pt x="129" y="574"/>
                  <a:pt x="129" y="574"/>
                  <a:pt x="129" y="574"/>
                </a:cubicBezTo>
                <a:cubicBezTo>
                  <a:pt x="141" y="577"/>
                  <a:pt x="152" y="581"/>
                  <a:pt x="162" y="586"/>
                </a:cubicBezTo>
                <a:cubicBezTo>
                  <a:pt x="163" y="589"/>
                  <a:pt x="163" y="589"/>
                  <a:pt x="163" y="589"/>
                </a:cubicBezTo>
                <a:cubicBezTo>
                  <a:pt x="160" y="591"/>
                  <a:pt x="160" y="591"/>
                  <a:pt x="160" y="591"/>
                </a:cubicBezTo>
                <a:cubicBezTo>
                  <a:pt x="142" y="585"/>
                  <a:pt x="122" y="580"/>
                  <a:pt x="102" y="576"/>
                </a:cubicBezTo>
                <a:cubicBezTo>
                  <a:pt x="83" y="573"/>
                  <a:pt x="64" y="570"/>
                  <a:pt x="45" y="568"/>
                </a:cubicBezTo>
                <a:cubicBezTo>
                  <a:pt x="35" y="568"/>
                  <a:pt x="24" y="568"/>
                  <a:pt x="14" y="567"/>
                </a:cubicBezTo>
                <a:cubicBezTo>
                  <a:pt x="14" y="567"/>
                  <a:pt x="13" y="567"/>
                  <a:pt x="13" y="568"/>
                </a:cubicBezTo>
                <a:cubicBezTo>
                  <a:pt x="17" y="572"/>
                  <a:pt x="24" y="571"/>
                  <a:pt x="30" y="573"/>
                </a:cubicBezTo>
                <a:cubicBezTo>
                  <a:pt x="48" y="579"/>
                  <a:pt x="66" y="584"/>
                  <a:pt x="83" y="590"/>
                </a:cubicBezTo>
                <a:cubicBezTo>
                  <a:pt x="78" y="592"/>
                  <a:pt x="73" y="593"/>
                  <a:pt x="68" y="595"/>
                </a:cubicBezTo>
                <a:cubicBezTo>
                  <a:pt x="50" y="603"/>
                  <a:pt x="33" y="611"/>
                  <a:pt x="17" y="621"/>
                </a:cubicBezTo>
                <a:cubicBezTo>
                  <a:pt x="14" y="623"/>
                  <a:pt x="11" y="623"/>
                  <a:pt x="9" y="625"/>
                </a:cubicBezTo>
                <a:cubicBezTo>
                  <a:pt x="10" y="626"/>
                  <a:pt x="11" y="626"/>
                  <a:pt x="12" y="626"/>
                </a:cubicBezTo>
                <a:cubicBezTo>
                  <a:pt x="18" y="624"/>
                  <a:pt x="25" y="626"/>
                  <a:pt x="32" y="625"/>
                </a:cubicBezTo>
                <a:cubicBezTo>
                  <a:pt x="39" y="625"/>
                  <a:pt x="75" y="625"/>
                  <a:pt x="85" y="625"/>
                </a:cubicBezTo>
                <a:cubicBezTo>
                  <a:pt x="89" y="625"/>
                  <a:pt x="102" y="622"/>
                  <a:pt x="106" y="623"/>
                </a:cubicBezTo>
                <a:cubicBezTo>
                  <a:pt x="84" y="632"/>
                  <a:pt x="40" y="654"/>
                  <a:pt x="24" y="675"/>
                </a:cubicBezTo>
                <a:cubicBezTo>
                  <a:pt x="24" y="675"/>
                  <a:pt x="51" y="657"/>
                  <a:pt x="85" y="644"/>
                </a:cubicBezTo>
                <a:cubicBezTo>
                  <a:pt x="85" y="644"/>
                  <a:pt x="85" y="644"/>
                  <a:pt x="85" y="644"/>
                </a:cubicBezTo>
                <a:cubicBezTo>
                  <a:pt x="84" y="647"/>
                  <a:pt x="80" y="649"/>
                  <a:pt x="78" y="652"/>
                </a:cubicBezTo>
                <a:cubicBezTo>
                  <a:pt x="64" y="665"/>
                  <a:pt x="36" y="699"/>
                  <a:pt x="36" y="702"/>
                </a:cubicBezTo>
                <a:cubicBezTo>
                  <a:pt x="37" y="702"/>
                  <a:pt x="57" y="689"/>
                  <a:pt x="66" y="684"/>
                </a:cubicBezTo>
                <a:cubicBezTo>
                  <a:pt x="77" y="679"/>
                  <a:pt x="116" y="660"/>
                  <a:pt x="125" y="654"/>
                </a:cubicBezTo>
                <a:cubicBezTo>
                  <a:pt x="129" y="652"/>
                  <a:pt x="133" y="649"/>
                  <a:pt x="136" y="645"/>
                </a:cubicBezTo>
                <a:cubicBezTo>
                  <a:pt x="135" y="654"/>
                  <a:pt x="135" y="654"/>
                  <a:pt x="135" y="654"/>
                </a:cubicBezTo>
                <a:cubicBezTo>
                  <a:pt x="134" y="668"/>
                  <a:pt x="133" y="683"/>
                  <a:pt x="132" y="697"/>
                </a:cubicBezTo>
                <a:cubicBezTo>
                  <a:pt x="131" y="706"/>
                  <a:pt x="132" y="733"/>
                  <a:pt x="132" y="739"/>
                </a:cubicBezTo>
                <a:cubicBezTo>
                  <a:pt x="133" y="740"/>
                  <a:pt x="140" y="709"/>
                  <a:pt x="145" y="695"/>
                </a:cubicBezTo>
                <a:cubicBezTo>
                  <a:pt x="147" y="692"/>
                  <a:pt x="162" y="657"/>
                  <a:pt x="167" y="643"/>
                </a:cubicBezTo>
                <a:cubicBezTo>
                  <a:pt x="170" y="635"/>
                  <a:pt x="173" y="628"/>
                  <a:pt x="176" y="621"/>
                </a:cubicBezTo>
                <a:cubicBezTo>
                  <a:pt x="186" y="624"/>
                  <a:pt x="209" y="645"/>
                  <a:pt x="218" y="656"/>
                </a:cubicBezTo>
                <a:cubicBezTo>
                  <a:pt x="234" y="677"/>
                  <a:pt x="250" y="696"/>
                  <a:pt x="264" y="718"/>
                </a:cubicBezTo>
                <a:cubicBezTo>
                  <a:pt x="267" y="721"/>
                  <a:pt x="269" y="725"/>
                  <a:pt x="271" y="728"/>
                </a:cubicBezTo>
                <a:cubicBezTo>
                  <a:pt x="273" y="731"/>
                  <a:pt x="274" y="735"/>
                  <a:pt x="274" y="739"/>
                </a:cubicBezTo>
                <a:cubicBezTo>
                  <a:pt x="276" y="750"/>
                  <a:pt x="278" y="762"/>
                  <a:pt x="277" y="775"/>
                </a:cubicBezTo>
                <a:cubicBezTo>
                  <a:pt x="273" y="780"/>
                  <a:pt x="273" y="780"/>
                  <a:pt x="273" y="780"/>
                </a:cubicBezTo>
                <a:cubicBezTo>
                  <a:pt x="273" y="782"/>
                  <a:pt x="272" y="785"/>
                  <a:pt x="273" y="787"/>
                </a:cubicBezTo>
                <a:cubicBezTo>
                  <a:pt x="281" y="795"/>
                  <a:pt x="282" y="807"/>
                  <a:pt x="282" y="811"/>
                </a:cubicBezTo>
                <a:cubicBezTo>
                  <a:pt x="289" y="811"/>
                  <a:pt x="289" y="811"/>
                  <a:pt x="289" y="811"/>
                </a:cubicBezTo>
                <a:cubicBezTo>
                  <a:pt x="287" y="805"/>
                  <a:pt x="287" y="798"/>
                  <a:pt x="284" y="793"/>
                </a:cubicBezTo>
                <a:cubicBezTo>
                  <a:pt x="284" y="791"/>
                  <a:pt x="282" y="789"/>
                  <a:pt x="282" y="787"/>
                </a:cubicBezTo>
                <a:cubicBezTo>
                  <a:pt x="290" y="791"/>
                  <a:pt x="301" y="794"/>
                  <a:pt x="309" y="788"/>
                </a:cubicBezTo>
                <a:cubicBezTo>
                  <a:pt x="310" y="789"/>
                  <a:pt x="310" y="789"/>
                  <a:pt x="310" y="789"/>
                </a:cubicBezTo>
                <a:cubicBezTo>
                  <a:pt x="309" y="793"/>
                  <a:pt x="313" y="808"/>
                  <a:pt x="314" y="811"/>
                </a:cubicBezTo>
                <a:cubicBezTo>
                  <a:pt x="320" y="811"/>
                  <a:pt x="320" y="811"/>
                  <a:pt x="320" y="811"/>
                </a:cubicBezTo>
                <a:cubicBezTo>
                  <a:pt x="320" y="811"/>
                  <a:pt x="320" y="810"/>
                  <a:pt x="320" y="810"/>
                </a:cubicBezTo>
                <a:cubicBezTo>
                  <a:pt x="320" y="807"/>
                  <a:pt x="313" y="785"/>
                  <a:pt x="323" y="774"/>
                </a:cubicBezTo>
                <a:cubicBezTo>
                  <a:pt x="323" y="772"/>
                  <a:pt x="331" y="767"/>
                  <a:pt x="325" y="757"/>
                </a:cubicBezTo>
                <a:cubicBezTo>
                  <a:pt x="320" y="740"/>
                  <a:pt x="326" y="723"/>
                  <a:pt x="328" y="707"/>
                </a:cubicBezTo>
                <a:cubicBezTo>
                  <a:pt x="329" y="702"/>
                  <a:pt x="340" y="659"/>
                  <a:pt x="340" y="659"/>
                </a:cubicBezTo>
                <a:cubicBezTo>
                  <a:pt x="344" y="645"/>
                  <a:pt x="347" y="630"/>
                  <a:pt x="351" y="616"/>
                </a:cubicBezTo>
                <a:cubicBezTo>
                  <a:pt x="353" y="616"/>
                  <a:pt x="355" y="618"/>
                  <a:pt x="357" y="618"/>
                </a:cubicBezTo>
                <a:cubicBezTo>
                  <a:pt x="368" y="632"/>
                  <a:pt x="379" y="647"/>
                  <a:pt x="392" y="660"/>
                </a:cubicBezTo>
                <a:cubicBezTo>
                  <a:pt x="392" y="655"/>
                  <a:pt x="392" y="655"/>
                  <a:pt x="392" y="655"/>
                </a:cubicBezTo>
                <a:cubicBezTo>
                  <a:pt x="370" y="629"/>
                  <a:pt x="349" y="602"/>
                  <a:pt x="326" y="576"/>
                </a:cubicBezTo>
                <a:cubicBezTo>
                  <a:pt x="333" y="580"/>
                  <a:pt x="340" y="586"/>
                  <a:pt x="347" y="592"/>
                </a:cubicBezTo>
                <a:cubicBezTo>
                  <a:pt x="364" y="607"/>
                  <a:pt x="377" y="626"/>
                  <a:pt x="392" y="643"/>
                </a:cubicBezTo>
                <a:cubicBezTo>
                  <a:pt x="392" y="638"/>
                  <a:pt x="392" y="638"/>
                  <a:pt x="392" y="638"/>
                </a:cubicBezTo>
                <a:cubicBezTo>
                  <a:pt x="386" y="630"/>
                  <a:pt x="379" y="621"/>
                  <a:pt x="373" y="613"/>
                </a:cubicBezTo>
                <a:cubicBezTo>
                  <a:pt x="379" y="619"/>
                  <a:pt x="386" y="623"/>
                  <a:pt x="392" y="630"/>
                </a:cubicBezTo>
                <a:cubicBezTo>
                  <a:pt x="392" y="625"/>
                  <a:pt x="392" y="625"/>
                  <a:pt x="392" y="625"/>
                </a:cubicBezTo>
                <a:cubicBezTo>
                  <a:pt x="386" y="620"/>
                  <a:pt x="379" y="613"/>
                  <a:pt x="373" y="608"/>
                </a:cubicBezTo>
                <a:cubicBezTo>
                  <a:pt x="379" y="610"/>
                  <a:pt x="385" y="614"/>
                  <a:pt x="392" y="616"/>
                </a:cubicBezTo>
                <a:cubicBezTo>
                  <a:pt x="392" y="613"/>
                  <a:pt x="392" y="613"/>
                  <a:pt x="392" y="613"/>
                </a:cubicBezTo>
                <a:cubicBezTo>
                  <a:pt x="392" y="613"/>
                  <a:pt x="392" y="613"/>
                  <a:pt x="392" y="613"/>
                </a:cubicBezTo>
                <a:cubicBezTo>
                  <a:pt x="383" y="609"/>
                  <a:pt x="374" y="605"/>
                  <a:pt x="365" y="602"/>
                </a:cubicBezTo>
                <a:cubicBezTo>
                  <a:pt x="362" y="600"/>
                  <a:pt x="358" y="598"/>
                  <a:pt x="356" y="595"/>
                </a:cubicBezTo>
                <a:cubicBezTo>
                  <a:pt x="357" y="590"/>
                  <a:pt x="357" y="590"/>
                  <a:pt x="357" y="590"/>
                </a:cubicBezTo>
                <a:cubicBezTo>
                  <a:pt x="361" y="577"/>
                  <a:pt x="364" y="563"/>
                  <a:pt x="369" y="550"/>
                </a:cubicBezTo>
                <a:cubicBezTo>
                  <a:pt x="372" y="540"/>
                  <a:pt x="377" y="530"/>
                  <a:pt x="379" y="520"/>
                </a:cubicBezTo>
                <a:cubicBezTo>
                  <a:pt x="380" y="519"/>
                  <a:pt x="380" y="519"/>
                  <a:pt x="380" y="519"/>
                </a:cubicBezTo>
                <a:cubicBezTo>
                  <a:pt x="384" y="522"/>
                  <a:pt x="388" y="524"/>
                  <a:pt x="393" y="525"/>
                </a:cubicBezTo>
                <a:cubicBezTo>
                  <a:pt x="393" y="520"/>
                  <a:pt x="393" y="520"/>
                  <a:pt x="393" y="520"/>
                </a:cubicBezTo>
                <a:cubicBezTo>
                  <a:pt x="392" y="520"/>
                  <a:pt x="392" y="520"/>
                  <a:pt x="392" y="520"/>
                </a:cubicBezTo>
                <a:cubicBezTo>
                  <a:pt x="378" y="513"/>
                  <a:pt x="366" y="501"/>
                  <a:pt x="356" y="490"/>
                </a:cubicBezTo>
                <a:cubicBezTo>
                  <a:pt x="349" y="483"/>
                  <a:pt x="334" y="463"/>
                  <a:pt x="321" y="445"/>
                </a:cubicBezTo>
                <a:cubicBezTo>
                  <a:pt x="314" y="436"/>
                  <a:pt x="299" y="412"/>
                  <a:pt x="297" y="408"/>
                </a:cubicBezTo>
                <a:cubicBezTo>
                  <a:pt x="286" y="391"/>
                  <a:pt x="280" y="372"/>
                  <a:pt x="273" y="354"/>
                </a:cubicBezTo>
                <a:cubicBezTo>
                  <a:pt x="273" y="354"/>
                  <a:pt x="304" y="385"/>
                  <a:pt x="307" y="388"/>
                </a:cubicBezTo>
                <a:cubicBezTo>
                  <a:pt x="313" y="395"/>
                  <a:pt x="340" y="428"/>
                  <a:pt x="343" y="430"/>
                </a:cubicBezTo>
                <a:cubicBezTo>
                  <a:pt x="361" y="451"/>
                  <a:pt x="386" y="485"/>
                  <a:pt x="393" y="495"/>
                </a:cubicBezTo>
                <a:cubicBezTo>
                  <a:pt x="393" y="476"/>
                  <a:pt x="393" y="476"/>
                  <a:pt x="393" y="476"/>
                </a:cubicBezTo>
                <a:cubicBezTo>
                  <a:pt x="392" y="474"/>
                  <a:pt x="391" y="471"/>
                  <a:pt x="390" y="468"/>
                </a:cubicBezTo>
                <a:cubicBezTo>
                  <a:pt x="379" y="438"/>
                  <a:pt x="366" y="409"/>
                  <a:pt x="357" y="378"/>
                </a:cubicBezTo>
                <a:cubicBezTo>
                  <a:pt x="371" y="403"/>
                  <a:pt x="382" y="429"/>
                  <a:pt x="391" y="456"/>
                </a:cubicBezTo>
                <a:cubicBezTo>
                  <a:pt x="392" y="457"/>
                  <a:pt x="393" y="458"/>
                  <a:pt x="393" y="459"/>
                </a:cubicBezTo>
                <a:cubicBezTo>
                  <a:pt x="393" y="448"/>
                  <a:pt x="393" y="448"/>
                  <a:pt x="393" y="448"/>
                </a:cubicBezTo>
                <a:cubicBezTo>
                  <a:pt x="392" y="446"/>
                  <a:pt x="391" y="444"/>
                  <a:pt x="391" y="442"/>
                </a:cubicBezTo>
                <a:cubicBezTo>
                  <a:pt x="388" y="434"/>
                  <a:pt x="384" y="427"/>
                  <a:pt x="381" y="419"/>
                </a:cubicBezTo>
                <a:cubicBezTo>
                  <a:pt x="374" y="404"/>
                  <a:pt x="368" y="390"/>
                  <a:pt x="359" y="376"/>
                </a:cubicBezTo>
                <a:cubicBezTo>
                  <a:pt x="359" y="375"/>
                  <a:pt x="359" y="375"/>
                  <a:pt x="359" y="375"/>
                </a:cubicBezTo>
                <a:cubicBezTo>
                  <a:pt x="369" y="363"/>
                  <a:pt x="378" y="351"/>
                  <a:pt x="385" y="338"/>
                </a:cubicBezTo>
                <a:cubicBezTo>
                  <a:pt x="387" y="343"/>
                  <a:pt x="389" y="349"/>
                  <a:pt x="393" y="355"/>
                </a:cubicBezTo>
                <a:cubicBezTo>
                  <a:pt x="393" y="346"/>
                  <a:pt x="393" y="346"/>
                  <a:pt x="393" y="346"/>
                </a:cubicBezTo>
                <a:cubicBezTo>
                  <a:pt x="389" y="339"/>
                  <a:pt x="387" y="331"/>
                  <a:pt x="383" y="324"/>
                </a:cubicBezTo>
                <a:cubicBezTo>
                  <a:pt x="377" y="310"/>
                  <a:pt x="369" y="298"/>
                  <a:pt x="362" y="284"/>
                </a:cubicBezTo>
                <a:cubicBezTo>
                  <a:pt x="358" y="276"/>
                  <a:pt x="353" y="269"/>
                  <a:pt x="349" y="261"/>
                </a:cubicBezTo>
                <a:cubicBezTo>
                  <a:pt x="351" y="262"/>
                  <a:pt x="352" y="264"/>
                  <a:pt x="353" y="265"/>
                </a:cubicBezTo>
                <a:cubicBezTo>
                  <a:pt x="367" y="284"/>
                  <a:pt x="381" y="302"/>
                  <a:pt x="393" y="322"/>
                </a:cubicBezTo>
                <a:cubicBezTo>
                  <a:pt x="393" y="314"/>
                  <a:pt x="393" y="314"/>
                  <a:pt x="393" y="314"/>
                </a:cubicBezTo>
                <a:cubicBezTo>
                  <a:pt x="380" y="296"/>
                  <a:pt x="367" y="278"/>
                  <a:pt x="353" y="261"/>
                </a:cubicBezTo>
                <a:cubicBezTo>
                  <a:pt x="364" y="270"/>
                  <a:pt x="376" y="280"/>
                  <a:pt x="384" y="292"/>
                </a:cubicBezTo>
                <a:cubicBezTo>
                  <a:pt x="387" y="296"/>
                  <a:pt x="390" y="299"/>
                  <a:pt x="393" y="303"/>
                </a:cubicBezTo>
                <a:cubicBezTo>
                  <a:pt x="393" y="297"/>
                  <a:pt x="393" y="297"/>
                  <a:pt x="393" y="297"/>
                </a:cubicBezTo>
                <a:cubicBezTo>
                  <a:pt x="384" y="284"/>
                  <a:pt x="372" y="272"/>
                  <a:pt x="360" y="262"/>
                </a:cubicBezTo>
                <a:cubicBezTo>
                  <a:pt x="354" y="252"/>
                  <a:pt x="349" y="241"/>
                  <a:pt x="342" y="232"/>
                </a:cubicBezTo>
                <a:cubicBezTo>
                  <a:pt x="340" y="227"/>
                  <a:pt x="335" y="223"/>
                  <a:pt x="334" y="218"/>
                </a:cubicBezTo>
                <a:cubicBezTo>
                  <a:pt x="333" y="216"/>
                  <a:pt x="332" y="213"/>
                  <a:pt x="329" y="213"/>
                </a:cubicBezTo>
                <a:cubicBezTo>
                  <a:pt x="331" y="218"/>
                  <a:pt x="332" y="222"/>
                  <a:pt x="333" y="227"/>
                </a:cubicBezTo>
                <a:cubicBezTo>
                  <a:pt x="333" y="245"/>
                  <a:pt x="333" y="264"/>
                  <a:pt x="334" y="282"/>
                </a:cubicBezTo>
                <a:cubicBezTo>
                  <a:pt x="322" y="270"/>
                  <a:pt x="311" y="258"/>
                  <a:pt x="300" y="247"/>
                </a:cubicBezTo>
                <a:cubicBezTo>
                  <a:pt x="293" y="239"/>
                  <a:pt x="283" y="232"/>
                  <a:pt x="275" y="225"/>
                </a:cubicBezTo>
                <a:cubicBezTo>
                  <a:pt x="272" y="221"/>
                  <a:pt x="270" y="217"/>
                  <a:pt x="267" y="214"/>
                </a:cubicBezTo>
                <a:cubicBezTo>
                  <a:pt x="265" y="214"/>
                  <a:pt x="265" y="214"/>
                  <a:pt x="265" y="214"/>
                </a:cubicBezTo>
                <a:cubicBezTo>
                  <a:pt x="264" y="214"/>
                  <a:pt x="265" y="215"/>
                  <a:pt x="265" y="216"/>
                </a:cubicBezTo>
                <a:cubicBezTo>
                  <a:pt x="269" y="224"/>
                  <a:pt x="274" y="231"/>
                  <a:pt x="278" y="240"/>
                </a:cubicBezTo>
                <a:cubicBezTo>
                  <a:pt x="283" y="253"/>
                  <a:pt x="290" y="264"/>
                  <a:pt x="296" y="277"/>
                </a:cubicBezTo>
                <a:cubicBezTo>
                  <a:pt x="298" y="280"/>
                  <a:pt x="300" y="282"/>
                  <a:pt x="300" y="285"/>
                </a:cubicBezTo>
                <a:cubicBezTo>
                  <a:pt x="294" y="279"/>
                  <a:pt x="287" y="274"/>
                  <a:pt x="280" y="269"/>
                </a:cubicBezTo>
                <a:cubicBezTo>
                  <a:pt x="279" y="268"/>
                  <a:pt x="277" y="268"/>
                  <a:pt x="277" y="266"/>
                </a:cubicBezTo>
                <a:cubicBezTo>
                  <a:pt x="278" y="264"/>
                  <a:pt x="279" y="262"/>
                  <a:pt x="279" y="260"/>
                </a:cubicBezTo>
                <a:cubicBezTo>
                  <a:pt x="279" y="260"/>
                  <a:pt x="279" y="260"/>
                  <a:pt x="279" y="260"/>
                </a:cubicBezTo>
                <a:cubicBezTo>
                  <a:pt x="277" y="262"/>
                  <a:pt x="276" y="264"/>
                  <a:pt x="274" y="265"/>
                </a:cubicBezTo>
                <a:cubicBezTo>
                  <a:pt x="266" y="260"/>
                  <a:pt x="257" y="255"/>
                  <a:pt x="248" y="249"/>
                </a:cubicBezTo>
                <a:cubicBezTo>
                  <a:pt x="240" y="245"/>
                  <a:pt x="231" y="242"/>
                  <a:pt x="222" y="238"/>
                </a:cubicBezTo>
                <a:cubicBezTo>
                  <a:pt x="206" y="229"/>
                  <a:pt x="188" y="224"/>
                  <a:pt x="170" y="220"/>
                </a:cubicBezTo>
                <a:cubicBezTo>
                  <a:pt x="166" y="218"/>
                  <a:pt x="162" y="219"/>
                  <a:pt x="158" y="217"/>
                </a:cubicBezTo>
                <a:cubicBezTo>
                  <a:pt x="158" y="217"/>
                  <a:pt x="158" y="217"/>
                  <a:pt x="158" y="217"/>
                </a:cubicBezTo>
                <a:cubicBezTo>
                  <a:pt x="162" y="215"/>
                  <a:pt x="166" y="216"/>
                  <a:pt x="170" y="216"/>
                </a:cubicBezTo>
                <a:cubicBezTo>
                  <a:pt x="180" y="217"/>
                  <a:pt x="199" y="223"/>
                  <a:pt x="203" y="225"/>
                </a:cubicBezTo>
                <a:cubicBezTo>
                  <a:pt x="227" y="233"/>
                  <a:pt x="249" y="244"/>
                  <a:pt x="269" y="261"/>
                </a:cubicBezTo>
                <a:cubicBezTo>
                  <a:pt x="271" y="261"/>
                  <a:pt x="271" y="261"/>
                  <a:pt x="271" y="261"/>
                </a:cubicBezTo>
                <a:cubicBezTo>
                  <a:pt x="271" y="260"/>
                  <a:pt x="270" y="260"/>
                  <a:pt x="270" y="259"/>
                </a:cubicBezTo>
                <a:cubicBezTo>
                  <a:pt x="265" y="254"/>
                  <a:pt x="259" y="250"/>
                  <a:pt x="254" y="246"/>
                </a:cubicBezTo>
                <a:cubicBezTo>
                  <a:pt x="252" y="244"/>
                  <a:pt x="249" y="243"/>
                  <a:pt x="247" y="241"/>
                </a:cubicBezTo>
                <a:cubicBezTo>
                  <a:pt x="244" y="222"/>
                  <a:pt x="243" y="203"/>
                  <a:pt x="241" y="183"/>
                </a:cubicBezTo>
                <a:cubicBezTo>
                  <a:pt x="241" y="181"/>
                  <a:pt x="240" y="179"/>
                  <a:pt x="241" y="177"/>
                </a:cubicBezTo>
                <a:cubicBezTo>
                  <a:pt x="256" y="166"/>
                  <a:pt x="270" y="155"/>
                  <a:pt x="285" y="145"/>
                </a:cubicBezTo>
                <a:cubicBezTo>
                  <a:pt x="291" y="142"/>
                  <a:pt x="296" y="138"/>
                  <a:pt x="302" y="136"/>
                </a:cubicBezTo>
                <a:cubicBezTo>
                  <a:pt x="319" y="159"/>
                  <a:pt x="335" y="179"/>
                  <a:pt x="354" y="200"/>
                </a:cubicBezTo>
                <a:cubicBezTo>
                  <a:pt x="340" y="193"/>
                  <a:pt x="324" y="188"/>
                  <a:pt x="308" y="183"/>
                </a:cubicBezTo>
                <a:cubicBezTo>
                  <a:pt x="300" y="181"/>
                  <a:pt x="292" y="177"/>
                  <a:pt x="284" y="176"/>
                </a:cubicBezTo>
                <a:cubicBezTo>
                  <a:pt x="282" y="175"/>
                  <a:pt x="280" y="175"/>
                  <a:pt x="279" y="177"/>
                </a:cubicBezTo>
                <a:cubicBezTo>
                  <a:pt x="278" y="178"/>
                  <a:pt x="280" y="178"/>
                  <a:pt x="280" y="179"/>
                </a:cubicBezTo>
                <a:cubicBezTo>
                  <a:pt x="293" y="183"/>
                  <a:pt x="305" y="190"/>
                  <a:pt x="316" y="197"/>
                </a:cubicBezTo>
                <a:cubicBezTo>
                  <a:pt x="341" y="216"/>
                  <a:pt x="365" y="236"/>
                  <a:pt x="393" y="252"/>
                </a:cubicBezTo>
                <a:cubicBezTo>
                  <a:pt x="393" y="248"/>
                  <a:pt x="393" y="248"/>
                  <a:pt x="393" y="248"/>
                </a:cubicBezTo>
                <a:cubicBezTo>
                  <a:pt x="384" y="243"/>
                  <a:pt x="376" y="238"/>
                  <a:pt x="368" y="232"/>
                </a:cubicBezTo>
                <a:cubicBezTo>
                  <a:pt x="354" y="222"/>
                  <a:pt x="341" y="212"/>
                  <a:pt x="328" y="201"/>
                </a:cubicBezTo>
                <a:cubicBezTo>
                  <a:pt x="338" y="206"/>
                  <a:pt x="347" y="212"/>
                  <a:pt x="356" y="216"/>
                </a:cubicBezTo>
                <a:cubicBezTo>
                  <a:pt x="367" y="223"/>
                  <a:pt x="378" y="231"/>
                  <a:pt x="391" y="237"/>
                </a:cubicBezTo>
                <a:cubicBezTo>
                  <a:pt x="391" y="238"/>
                  <a:pt x="392" y="239"/>
                  <a:pt x="393" y="239"/>
                </a:cubicBezTo>
                <a:cubicBezTo>
                  <a:pt x="393" y="235"/>
                  <a:pt x="393" y="235"/>
                  <a:pt x="393" y="235"/>
                </a:cubicBezTo>
                <a:cubicBezTo>
                  <a:pt x="380" y="221"/>
                  <a:pt x="365" y="205"/>
                  <a:pt x="351" y="191"/>
                </a:cubicBezTo>
                <a:cubicBezTo>
                  <a:pt x="338" y="174"/>
                  <a:pt x="306" y="136"/>
                  <a:pt x="306" y="133"/>
                </a:cubicBezTo>
                <a:cubicBezTo>
                  <a:pt x="307" y="132"/>
                  <a:pt x="309" y="130"/>
                  <a:pt x="310" y="130"/>
                </a:cubicBezTo>
                <a:cubicBezTo>
                  <a:pt x="324" y="144"/>
                  <a:pt x="338" y="160"/>
                  <a:pt x="351" y="175"/>
                </a:cubicBezTo>
                <a:cubicBezTo>
                  <a:pt x="355" y="180"/>
                  <a:pt x="360" y="184"/>
                  <a:pt x="364" y="190"/>
                </a:cubicBezTo>
                <a:cubicBezTo>
                  <a:pt x="366" y="193"/>
                  <a:pt x="369" y="196"/>
                  <a:pt x="372" y="198"/>
                </a:cubicBezTo>
                <a:cubicBezTo>
                  <a:pt x="377" y="210"/>
                  <a:pt x="386" y="221"/>
                  <a:pt x="393" y="231"/>
                </a:cubicBezTo>
                <a:cubicBezTo>
                  <a:pt x="393" y="225"/>
                  <a:pt x="393" y="225"/>
                  <a:pt x="393" y="225"/>
                </a:cubicBezTo>
                <a:cubicBezTo>
                  <a:pt x="391" y="223"/>
                  <a:pt x="389" y="220"/>
                  <a:pt x="387" y="217"/>
                </a:cubicBezTo>
                <a:cubicBezTo>
                  <a:pt x="376" y="200"/>
                  <a:pt x="370" y="181"/>
                  <a:pt x="366" y="161"/>
                </a:cubicBezTo>
                <a:cubicBezTo>
                  <a:pt x="361" y="144"/>
                  <a:pt x="358" y="126"/>
                  <a:pt x="356" y="108"/>
                </a:cubicBezTo>
                <a:cubicBezTo>
                  <a:pt x="356" y="109"/>
                  <a:pt x="356" y="110"/>
                  <a:pt x="356" y="111"/>
                </a:cubicBezTo>
                <a:cubicBezTo>
                  <a:pt x="367" y="140"/>
                  <a:pt x="378" y="170"/>
                  <a:pt x="393" y="198"/>
                </a:cubicBezTo>
                <a:cubicBezTo>
                  <a:pt x="393" y="190"/>
                  <a:pt x="393" y="190"/>
                  <a:pt x="393" y="190"/>
                </a:cubicBezTo>
                <a:cubicBezTo>
                  <a:pt x="388" y="179"/>
                  <a:pt x="383" y="168"/>
                  <a:pt x="378" y="157"/>
                </a:cubicBezTo>
                <a:cubicBezTo>
                  <a:pt x="372" y="140"/>
                  <a:pt x="357" y="106"/>
                  <a:pt x="358" y="105"/>
                </a:cubicBezTo>
                <a:cubicBezTo>
                  <a:pt x="361" y="110"/>
                  <a:pt x="363" y="116"/>
                  <a:pt x="367" y="121"/>
                </a:cubicBezTo>
                <a:cubicBezTo>
                  <a:pt x="372" y="132"/>
                  <a:pt x="379" y="143"/>
                  <a:pt x="385" y="154"/>
                </a:cubicBezTo>
                <a:cubicBezTo>
                  <a:pt x="387" y="158"/>
                  <a:pt x="390" y="163"/>
                  <a:pt x="393" y="167"/>
                </a:cubicBezTo>
                <a:cubicBezTo>
                  <a:pt x="393" y="158"/>
                  <a:pt x="393" y="158"/>
                  <a:pt x="393" y="158"/>
                </a:cubicBezTo>
                <a:cubicBezTo>
                  <a:pt x="392" y="156"/>
                  <a:pt x="391" y="154"/>
                  <a:pt x="390" y="151"/>
                </a:cubicBezTo>
                <a:cubicBezTo>
                  <a:pt x="391" y="150"/>
                  <a:pt x="391" y="150"/>
                  <a:pt x="391" y="150"/>
                </a:cubicBezTo>
                <a:cubicBezTo>
                  <a:pt x="387" y="135"/>
                  <a:pt x="378" y="98"/>
                  <a:pt x="378" y="93"/>
                </a:cubicBezTo>
                <a:cubicBezTo>
                  <a:pt x="378" y="94"/>
                  <a:pt x="378" y="94"/>
                  <a:pt x="378" y="94"/>
                </a:cubicBezTo>
                <a:cubicBezTo>
                  <a:pt x="380" y="101"/>
                  <a:pt x="390" y="127"/>
                  <a:pt x="393" y="133"/>
                </a:cubicBezTo>
                <a:cubicBezTo>
                  <a:pt x="393" y="122"/>
                  <a:pt x="393" y="122"/>
                  <a:pt x="393" y="122"/>
                </a:cubicBezTo>
                <a:cubicBezTo>
                  <a:pt x="391" y="118"/>
                  <a:pt x="380" y="87"/>
                  <a:pt x="377" y="75"/>
                </a:cubicBezTo>
                <a:cubicBezTo>
                  <a:pt x="374" y="64"/>
                  <a:pt x="373" y="52"/>
                  <a:pt x="369" y="41"/>
                </a:cubicBezTo>
                <a:cubicBezTo>
                  <a:pt x="369" y="41"/>
                  <a:pt x="368" y="41"/>
                  <a:pt x="367" y="41"/>
                </a:cubicBezTo>
                <a:cubicBezTo>
                  <a:pt x="369" y="64"/>
                  <a:pt x="368" y="89"/>
                  <a:pt x="368" y="113"/>
                </a:cubicBezTo>
                <a:cubicBezTo>
                  <a:pt x="363" y="105"/>
                  <a:pt x="357" y="86"/>
                  <a:pt x="345" y="70"/>
                </a:cubicBezTo>
                <a:cubicBezTo>
                  <a:pt x="344" y="71"/>
                  <a:pt x="344" y="72"/>
                  <a:pt x="344" y="72"/>
                </a:cubicBezTo>
                <a:cubicBezTo>
                  <a:pt x="346" y="82"/>
                  <a:pt x="351" y="106"/>
                  <a:pt x="351" y="108"/>
                </a:cubicBezTo>
                <a:cubicBezTo>
                  <a:pt x="342" y="93"/>
                  <a:pt x="334" y="75"/>
                  <a:pt x="325" y="59"/>
                </a:cubicBezTo>
                <a:cubicBezTo>
                  <a:pt x="322" y="53"/>
                  <a:pt x="313" y="35"/>
                  <a:pt x="312" y="36"/>
                </a:cubicBezTo>
                <a:cubicBezTo>
                  <a:pt x="312" y="43"/>
                  <a:pt x="323" y="85"/>
                  <a:pt x="323" y="90"/>
                </a:cubicBezTo>
                <a:cubicBezTo>
                  <a:pt x="312" y="79"/>
                  <a:pt x="300" y="70"/>
                  <a:pt x="286" y="62"/>
                </a:cubicBezTo>
                <a:cubicBezTo>
                  <a:pt x="285" y="62"/>
                  <a:pt x="285" y="62"/>
                  <a:pt x="285" y="62"/>
                </a:cubicBezTo>
                <a:cubicBezTo>
                  <a:pt x="284" y="62"/>
                  <a:pt x="284" y="63"/>
                  <a:pt x="284" y="64"/>
                </a:cubicBezTo>
                <a:cubicBezTo>
                  <a:pt x="302" y="75"/>
                  <a:pt x="316" y="93"/>
                  <a:pt x="328" y="110"/>
                </a:cubicBezTo>
                <a:cubicBezTo>
                  <a:pt x="329" y="117"/>
                  <a:pt x="332" y="123"/>
                  <a:pt x="334" y="130"/>
                </a:cubicBezTo>
                <a:cubicBezTo>
                  <a:pt x="329" y="127"/>
                  <a:pt x="277" y="85"/>
                  <a:pt x="268" y="80"/>
                </a:cubicBezTo>
                <a:cubicBezTo>
                  <a:pt x="270" y="85"/>
                  <a:pt x="291" y="121"/>
                  <a:pt x="297" y="128"/>
                </a:cubicBezTo>
                <a:cubicBezTo>
                  <a:pt x="298" y="130"/>
                  <a:pt x="299" y="130"/>
                  <a:pt x="299" y="132"/>
                </a:cubicBezTo>
                <a:cubicBezTo>
                  <a:pt x="279" y="139"/>
                  <a:pt x="259" y="146"/>
                  <a:pt x="240" y="154"/>
                </a:cubicBezTo>
                <a:cubicBezTo>
                  <a:pt x="239" y="153"/>
                  <a:pt x="239" y="153"/>
                  <a:pt x="239" y="153"/>
                </a:cubicBezTo>
                <a:cubicBezTo>
                  <a:pt x="240" y="147"/>
                  <a:pt x="240" y="147"/>
                  <a:pt x="240" y="147"/>
                </a:cubicBezTo>
                <a:cubicBezTo>
                  <a:pt x="242" y="142"/>
                  <a:pt x="242" y="136"/>
                  <a:pt x="238" y="132"/>
                </a:cubicBezTo>
                <a:cubicBezTo>
                  <a:pt x="237" y="115"/>
                  <a:pt x="237" y="115"/>
                  <a:pt x="237" y="115"/>
                </a:cubicBezTo>
                <a:cubicBezTo>
                  <a:pt x="237" y="102"/>
                  <a:pt x="235" y="88"/>
                  <a:pt x="235" y="75"/>
                </a:cubicBezTo>
                <a:cubicBezTo>
                  <a:pt x="241" y="68"/>
                  <a:pt x="246" y="61"/>
                  <a:pt x="253" y="54"/>
                </a:cubicBezTo>
                <a:cubicBezTo>
                  <a:pt x="253" y="53"/>
                  <a:pt x="254" y="50"/>
                  <a:pt x="253" y="50"/>
                </a:cubicBezTo>
                <a:cubicBezTo>
                  <a:pt x="250" y="52"/>
                  <a:pt x="247" y="55"/>
                  <a:pt x="244" y="57"/>
                </a:cubicBezTo>
                <a:cubicBezTo>
                  <a:pt x="240" y="60"/>
                  <a:pt x="237" y="64"/>
                  <a:pt x="234" y="66"/>
                </a:cubicBezTo>
                <a:cubicBezTo>
                  <a:pt x="232" y="54"/>
                  <a:pt x="231" y="40"/>
                  <a:pt x="230" y="28"/>
                </a:cubicBezTo>
                <a:cubicBezTo>
                  <a:pt x="229" y="19"/>
                  <a:pt x="227" y="9"/>
                  <a:pt x="227" y="0"/>
                </a:cubicBezTo>
                <a:cubicBezTo>
                  <a:pt x="222" y="0"/>
                  <a:pt x="222" y="0"/>
                  <a:pt x="222" y="0"/>
                </a:cubicBezTo>
                <a:cubicBezTo>
                  <a:pt x="224" y="23"/>
                  <a:pt x="227" y="47"/>
                  <a:pt x="228" y="69"/>
                </a:cubicBezTo>
                <a:cubicBezTo>
                  <a:pt x="228" y="71"/>
                  <a:pt x="228" y="71"/>
                  <a:pt x="228" y="71"/>
                </a:cubicBezTo>
                <a:cubicBezTo>
                  <a:pt x="222" y="76"/>
                  <a:pt x="215" y="81"/>
                  <a:pt x="209" y="86"/>
                </a:cubicBezTo>
                <a:cubicBezTo>
                  <a:pt x="207" y="63"/>
                  <a:pt x="206" y="41"/>
                  <a:pt x="203" y="17"/>
                </a:cubicBezTo>
                <a:cubicBezTo>
                  <a:pt x="203" y="11"/>
                  <a:pt x="201" y="6"/>
                  <a:pt x="201" y="0"/>
                </a:cubicBezTo>
                <a:cubicBezTo>
                  <a:pt x="197" y="0"/>
                  <a:pt x="197" y="0"/>
                  <a:pt x="197" y="0"/>
                </a:cubicBezTo>
                <a:cubicBezTo>
                  <a:pt x="197" y="5"/>
                  <a:pt x="197" y="5"/>
                  <a:pt x="197" y="5"/>
                </a:cubicBezTo>
                <a:cubicBezTo>
                  <a:pt x="199" y="18"/>
                  <a:pt x="199" y="30"/>
                  <a:pt x="200" y="43"/>
                </a:cubicBezTo>
                <a:cubicBezTo>
                  <a:pt x="202" y="53"/>
                  <a:pt x="202" y="64"/>
                  <a:pt x="203" y="73"/>
                </a:cubicBezTo>
                <a:cubicBezTo>
                  <a:pt x="203" y="78"/>
                  <a:pt x="204" y="83"/>
                  <a:pt x="204" y="87"/>
                </a:cubicBezTo>
                <a:cubicBezTo>
                  <a:pt x="204" y="88"/>
                  <a:pt x="204" y="90"/>
                  <a:pt x="203" y="92"/>
                </a:cubicBezTo>
                <a:cubicBezTo>
                  <a:pt x="187" y="104"/>
                  <a:pt x="174" y="118"/>
                  <a:pt x="159" y="131"/>
                </a:cubicBezTo>
                <a:cubicBezTo>
                  <a:pt x="158" y="130"/>
                  <a:pt x="156" y="129"/>
                  <a:pt x="156" y="127"/>
                </a:cubicBezTo>
                <a:cubicBezTo>
                  <a:pt x="166" y="105"/>
                  <a:pt x="169" y="81"/>
                  <a:pt x="173" y="56"/>
                </a:cubicBezTo>
                <a:cubicBezTo>
                  <a:pt x="173" y="55"/>
                  <a:pt x="174" y="53"/>
                  <a:pt x="172" y="51"/>
                </a:cubicBezTo>
                <a:cubicBezTo>
                  <a:pt x="170" y="52"/>
                  <a:pt x="170" y="54"/>
                  <a:pt x="170" y="55"/>
                </a:cubicBezTo>
                <a:cubicBezTo>
                  <a:pt x="163" y="72"/>
                  <a:pt x="152" y="88"/>
                  <a:pt x="143" y="104"/>
                </a:cubicBezTo>
                <a:cubicBezTo>
                  <a:pt x="142" y="106"/>
                  <a:pt x="142" y="108"/>
                  <a:pt x="140" y="110"/>
                </a:cubicBezTo>
                <a:cubicBezTo>
                  <a:pt x="140" y="109"/>
                  <a:pt x="140" y="109"/>
                  <a:pt x="140" y="109"/>
                </a:cubicBezTo>
                <a:cubicBezTo>
                  <a:pt x="138" y="88"/>
                  <a:pt x="138" y="88"/>
                  <a:pt x="138" y="88"/>
                </a:cubicBezTo>
                <a:cubicBezTo>
                  <a:pt x="137" y="69"/>
                  <a:pt x="136" y="50"/>
                  <a:pt x="139" y="30"/>
                </a:cubicBezTo>
                <a:cubicBezTo>
                  <a:pt x="139" y="26"/>
                  <a:pt x="141" y="22"/>
                  <a:pt x="140" y="17"/>
                </a:cubicBezTo>
                <a:cubicBezTo>
                  <a:pt x="139" y="17"/>
                  <a:pt x="138" y="17"/>
                  <a:pt x="137" y="18"/>
                </a:cubicBezTo>
                <a:cubicBezTo>
                  <a:pt x="136" y="31"/>
                  <a:pt x="130" y="43"/>
                  <a:pt x="126" y="56"/>
                </a:cubicBezTo>
                <a:cubicBezTo>
                  <a:pt x="125" y="61"/>
                  <a:pt x="124" y="66"/>
                  <a:pt x="122" y="70"/>
                </a:cubicBezTo>
                <a:cubicBezTo>
                  <a:pt x="115" y="57"/>
                  <a:pt x="107" y="46"/>
                  <a:pt x="98" y="34"/>
                </a:cubicBezTo>
                <a:cubicBezTo>
                  <a:pt x="88" y="23"/>
                  <a:pt x="79" y="11"/>
                  <a:pt x="70" y="0"/>
                </a:cubicBezTo>
                <a:cubicBezTo>
                  <a:pt x="70" y="0"/>
                  <a:pt x="70" y="0"/>
                  <a:pt x="70" y="0"/>
                </a:cubicBezTo>
                <a:cubicBezTo>
                  <a:pt x="65" y="0"/>
                  <a:pt x="65" y="0"/>
                  <a:pt x="65" y="0"/>
                </a:cubicBezTo>
                <a:cubicBezTo>
                  <a:pt x="75" y="14"/>
                  <a:pt x="83" y="29"/>
                  <a:pt x="89" y="44"/>
                </a:cubicBezTo>
                <a:cubicBezTo>
                  <a:pt x="95" y="57"/>
                  <a:pt x="101" y="70"/>
                  <a:pt x="106" y="84"/>
                </a:cubicBezTo>
                <a:cubicBezTo>
                  <a:pt x="92" y="74"/>
                  <a:pt x="78" y="68"/>
                  <a:pt x="65" y="57"/>
                </a:cubicBezTo>
                <a:cubicBezTo>
                  <a:pt x="64" y="57"/>
                  <a:pt x="62" y="54"/>
                  <a:pt x="60" y="56"/>
                </a:cubicBezTo>
                <a:cubicBezTo>
                  <a:pt x="60" y="58"/>
                  <a:pt x="63" y="60"/>
                  <a:pt x="65" y="62"/>
                </a:cubicBezTo>
                <a:cubicBezTo>
                  <a:pt x="75" y="68"/>
                  <a:pt x="82" y="77"/>
                  <a:pt x="91" y="84"/>
                </a:cubicBezTo>
                <a:cubicBezTo>
                  <a:pt x="95" y="88"/>
                  <a:pt x="98" y="93"/>
                  <a:pt x="102" y="97"/>
                </a:cubicBezTo>
                <a:cubicBezTo>
                  <a:pt x="108" y="104"/>
                  <a:pt x="113" y="112"/>
                  <a:pt x="119" y="119"/>
                </a:cubicBezTo>
                <a:cubicBezTo>
                  <a:pt x="121" y="125"/>
                  <a:pt x="124" y="130"/>
                  <a:pt x="128" y="135"/>
                </a:cubicBezTo>
                <a:cubicBezTo>
                  <a:pt x="127" y="140"/>
                  <a:pt x="126" y="144"/>
                  <a:pt x="124" y="148"/>
                </a:cubicBezTo>
                <a:cubicBezTo>
                  <a:pt x="122" y="146"/>
                  <a:pt x="120" y="140"/>
                  <a:pt x="115" y="141"/>
                </a:cubicBezTo>
                <a:cubicBezTo>
                  <a:pt x="115" y="144"/>
                  <a:pt x="118" y="156"/>
                  <a:pt x="118" y="159"/>
                </a:cubicBezTo>
                <a:cubicBezTo>
                  <a:pt x="107" y="151"/>
                  <a:pt x="97" y="142"/>
                  <a:pt x="85" y="135"/>
                </a:cubicBezTo>
                <a:cubicBezTo>
                  <a:pt x="77" y="131"/>
                  <a:pt x="69" y="126"/>
                  <a:pt x="60" y="123"/>
                </a:cubicBezTo>
                <a:cubicBezTo>
                  <a:pt x="60" y="123"/>
                  <a:pt x="59" y="123"/>
                  <a:pt x="59" y="124"/>
                </a:cubicBezTo>
                <a:cubicBezTo>
                  <a:pt x="61" y="126"/>
                  <a:pt x="64" y="127"/>
                  <a:pt x="67" y="128"/>
                </a:cubicBezTo>
                <a:cubicBezTo>
                  <a:pt x="83" y="142"/>
                  <a:pt x="98" y="156"/>
                  <a:pt x="112" y="171"/>
                </a:cubicBezTo>
                <a:cubicBezTo>
                  <a:pt x="115" y="175"/>
                  <a:pt x="118" y="179"/>
                  <a:pt x="123" y="182"/>
                </a:cubicBezTo>
                <a:cubicBezTo>
                  <a:pt x="124" y="187"/>
                  <a:pt x="125" y="191"/>
                  <a:pt x="126" y="196"/>
                </a:cubicBezTo>
                <a:cubicBezTo>
                  <a:pt x="124" y="195"/>
                  <a:pt x="122" y="194"/>
                  <a:pt x="121" y="193"/>
                </a:cubicBezTo>
                <a:cubicBezTo>
                  <a:pt x="101" y="180"/>
                  <a:pt x="82" y="165"/>
                  <a:pt x="61" y="156"/>
                </a:cubicBezTo>
                <a:cubicBezTo>
                  <a:pt x="55" y="155"/>
                  <a:pt x="51" y="151"/>
                  <a:pt x="45" y="151"/>
                </a:cubicBezTo>
                <a:cubicBezTo>
                  <a:pt x="43" y="150"/>
                  <a:pt x="41" y="148"/>
                  <a:pt x="38" y="148"/>
                </a:cubicBezTo>
                <a:cubicBezTo>
                  <a:pt x="38" y="148"/>
                  <a:pt x="37" y="148"/>
                  <a:pt x="37" y="149"/>
                </a:cubicBezTo>
                <a:cubicBezTo>
                  <a:pt x="45" y="156"/>
                  <a:pt x="55" y="164"/>
                  <a:pt x="61" y="172"/>
                </a:cubicBezTo>
                <a:cubicBezTo>
                  <a:pt x="72" y="186"/>
                  <a:pt x="84" y="200"/>
                  <a:pt x="98" y="212"/>
                </a:cubicBezTo>
                <a:cubicBezTo>
                  <a:pt x="104" y="217"/>
                  <a:pt x="111" y="222"/>
                  <a:pt x="117" y="226"/>
                </a:cubicBezTo>
                <a:cubicBezTo>
                  <a:pt x="111" y="230"/>
                  <a:pt x="104" y="234"/>
                  <a:pt x="98" y="238"/>
                </a:cubicBezTo>
                <a:cubicBezTo>
                  <a:pt x="75" y="254"/>
                  <a:pt x="51" y="271"/>
                  <a:pt x="30" y="290"/>
                </a:cubicBezTo>
                <a:cubicBezTo>
                  <a:pt x="28" y="294"/>
                  <a:pt x="23" y="295"/>
                  <a:pt x="19" y="297"/>
                </a:cubicBezTo>
                <a:cubicBezTo>
                  <a:pt x="18" y="298"/>
                  <a:pt x="18" y="299"/>
                  <a:pt x="17" y="300"/>
                </a:cubicBezTo>
                <a:cubicBezTo>
                  <a:pt x="17" y="301"/>
                  <a:pt x="18" y="301"/>
                  <a:pt x="18" y="301"/>
                </a:cubicBezTo>
                <a:cubicBezTo>
                  <a:pt x="34" y="293"/>
                  <a:pt x="50" y="286"/>
                  <a:pt x="66" y="280"/>
                </a:cubicBezTo>
                <a:cubicBezTo>
                  <a:pt x="85" y="270"/>
                  <a:pt x="106" y="264"/>
                  <a:pt x="126" y="255"/>
                </a:cubicBezTo>
                <a:cubicBezTo>
                  <a:pt x="134" y="252"/>
                  <a:pt x="142" y="248"/>
                  <a:pt x="149" y="242"/>
                </a:cubicBezTo>
                <a:cubicBezTo>
                  <a:pt x="151" y="246"/>
                  <a:pt x="154" y="249"/>
                  <a:pt x="155" y="253"/>
                </a:cubicBezTo>
                <a:cubicBezTo>
                  <a:pt x="156" y="255"/>
                  <a:pt x="160" y="257"/>
                  <a:pt x="158" y="260"/>
                </a:cubicBezTo>
                <a:cubicBezTo>
                  <a:pt x="157" y="261"/>
                  <a:pt x="157" y="263"/>
                  <a:pt x="158" y="264"/>
                </a:cubicBezTo>
                <a:cubicBezTo>
                  <a:pt x="161" y="267"/>
                  <a:pt x="163" y="270"/>
                  <a:pt x="165" y="273"/>
                </a:cubicBezTo>
                <a:cubicBezTo>
                  <a:pt x="173" y="289"/>
                  <a:pt x="177" y="305"/>
                  <a:pt x="183" y="321"/>
                </a:cubicBezTo>
                <a:cubicBezTo>
                  <a:pt x="188" y="335"/>
                  <a:pt x="194" y="348"/>
                  <a:pt x="200" y="361"/>
                </a:cubicBezTo>
                <a:cubicBezTo>
                  <a:pt x="202" y="371"/>
                  <a:pt x="211" y="380"/>
                  <a:pt x="207" y="391"/>
                </a:cubicBezTo>
                <a:cubicBezTo>
                  <a:pt x="206" y="395"/>
                  <a:pt x="211" y="397"/>
                  <a:pt x="213" y="401"/>
                </a:cubicBezTo>
                <a:cubicBezTo>
                  <a:pt x="216" y="412"/>
                  <a:pt x="220" y="423"/>
                  <a:pt x="223" y="434"/>
                </a:cubicBezTo>
                <a:cubicBezTo>
                  <a:pt x="226" y="448"/>
                  <a:pt x="231" y="460"/>
                  <a:pt x="234" y="473"/>
                </a:cubicBezTo>
                <a:cubicBezTo>
                  <a:pt x="234" y="475"/>
                  <a:pt x="234" y="477"/>
                  <a:pt x="234" y="478"/>
                </a:cubicBezTo>
                <a:cubicBezTo>
                  <a:pt x="236" y="481"/>
                  <a:pt x="233" y="486"/>
                  <a:pt x="237" y="487"/>
                </a:cubicBezTo>
                <a:cubicBezTo>
                  <a:pt x="238" y="489"/>
                  <a:pt x="238" y="490"/>
                  <a:pt x="239" y="492"/>
                </a:cubicBezTo>
                <a:cubicBezTo>
                  <a:pt x="241" y="497"/>
                  <a:pt x="242" y="503"/>
                  <a:pt x="242" y="508"/>
                </a:cubicBezTo>
                <a:cubicBezTo>
                  <a:pt x="242" y="510"/>
                  <a:pt x="243" y="512"/>
                  <a:pt x="242" y="514"/>
                </a:cubicBezTo>
                <a:cubicBezTo>
                  <a:pt x="234" y="519"/>
                  <a:pt x="226" y="524"/>
                  <a:pt x="218" y="529"/>
                </a:cubicBezTo>
                <a:cubicBezTo>
                  <a:pt x="208" y="536"/>
                  <a:pt x="197" y="544"/>
                  <a:pt x="188" y="552"/>
                </a:cubicBezTo>
                <a:cubicBezTo>
                  <a:pt x="190" y="547"/>
                  <a:pt x="192" y="541"/>
                  <a:pt x="196" y="535"/>
                </a:cubicBezTo>
                <a:cubicBezTo>
                  <a:pt x="206" y="517"/>
                  <a:pt x="214" y="498"/>
                  <a:pt x="223" y="479"/>
                </a:cubicBezTo>
                <a:cubicBezTo>
                  <a:pt x="224" y="475"/>
                  <a:pt x="228" y="471"/>
                  <a:pt x="225" y="467"/>
                </a:cubicBezTo>
                <a:cubicBezTo>
                  <a:pt x="224" y="467"/>
                  <a:pt x="224" y="467"/>
                  <a:pt x="224" y="467"/>
                </a:cubicBezTo>
                <a:cubicBezTo>
                  <a:pt x="212" y="498"/>
                  <a:pt x="194" y="527"/>
                  <a:pt x="181" y="558"/>
                </a:cubicBezTo>
                <a:cubicBezTo>
                  <a:pt x="179" y="560"/>
                  <a:pt x="179" y="560"/>
                  <a:pt x="179" y="560"/>
                </a:cubicBezTo>
                <a:cubicBezTo>
                  <a:pt x="184" y="546"/>
                  <a:pt x="192" y="534"/>
                  <a:pt x="196" y="520"/>
                </a:cubicBezTo>
                <a:cubicBezTo>
                  <a:pt x="196" y="514"/>
                  <a:pt x="195" y="508"/>
                  <a:pt x="197" y="503"/>
                </a:cubicBezTo>
                <a:cubicBezTo>
                  <a:pt x="197" y="505"/>
                  <a:pt x="197" y="514"/>
                  <a:pt x="200" y="514"/>
                </a:cubicBezTo>
                <a:cubicBezTo>
                  <a:pt x="201" y="513"/>
                  <a:pt x="202" y="512"/>
                  <a:pt x="202" y="510"/>
                </a:cubicBezTo>
                <a:cubicBezTo>
                  <a:pt x="203" y="507"/>
                  <a:pt x="205" y="505"/>
                  <a:pt x="205" y="503"/>
                </a:cubicBezTo>
                <a:cubicBezTo>
                  <a:pt x="205" y="502"/>
                  <a:pt x="206" y="500"/>
                  <a:pt x="205" y="501"/>
                </a:cubicBezTo>
                <a:cubicBezTo>
                  <a:pt x="203" y="502"/>
                  <a:pt x="202" y="505"/>
                  <a:pt x="201" y="507"/>
                </a:cubicBezTo>
                <a:cubicBezTo>
                  <a:pt x="199" y="502"/>
                  <a:pt x="200" y="488"/>
                  <a:pt x="200" y="482"/>
                </a:cubicBezTo>
                <a:cubicBezTo>
                  <a:pt x="200" y="482"/>
                  <a:pt x="200" y="482"/>
                  <a:pt x="200" y="482"/>
                </a:cubicBezTo>
                <a:cubicBezTo>
                  <a:pt x="195" y="493"/>
                  <a:pt x="192" y="505"/>
                  <a:pt x="193" y="517"/>
                </a:cubicBezTo>
                <a:cubicBezTo>
                  <a:pt x="189" y="529"/>
                  <a:pt x="183" y="541"/>
                  <a:pt x="179" y="552"/>
                </a:cubicBezTo>
                <a:cubicBezTo>
                  <a:pt x="177" y="554"/>
                  <a:pt x="177" y="554"/>
                  <a:pt x="177" y="554"/>
                </a:cubicBezTo>
                <a:cubicBezTo>
                  <a:pt x="181" y="532"/>
                  <a:pt x="179" y="509"/>
                  <a:pt x="179" y="499"/>
                </a:cubicBezTo>
                <a:cubicBezTo>
                  <a:pt x="177" y="487"/>
                  <a:pt x="179" y="474"/>
                  <a:pt x="176" y="462"/>
                </a:cubicBezTo>
                <a:cubicBezTo>
                  <a:pt x="174" y="468"/>
                  <a:pt x="173" y="476"/>
                  <a:pt x="172" y="480"/>
                </a:cubicBezTo>
                <a:cubicBezTo>
                  <a:pt x="170" y="492"/>
                  <a:pt x="165" y="504"/>
                  <a:pt x="161" y="516"/>
                </a:cubicBezTo>
                <a:cubicBezTo>
                  <a:pt x="154" y="532"/>
                  <a:pt x="149" y="550"/>
                  <a:pt x="146" y="568"/>
                </a:cubicBezTo>
                <a:cubicBezTo>
                  <a:pt x="144" y="555"/>
                  <a:pt x="133" y="532"/>
                  <a:pt x="131" y="528"/>
                </a:cubicBezTo>
                <a:cubicBezTo>
                  <a:pt x="121" y="506"/>
                  <a:pt x="106" y="457"/>
                  <a:pt x="104" y="452"/>
                </a:cubicBezTo>
                <a:cubicBezTo>
                  <a:pt x="104" y="452"/>
                  <a:pt x="104" y="465"/>
                  <a:pt x="104" y="471"/>
                </a:cubicBezTo>
                <a:cubicBezTo>
                  <a:pt x="104" y="477"/>
                  <a:pt x="105" y="484"/>
                  <a:pt x="105" y="490"/>
                </a:cubicBezTo>
                <a:cubicBezTo>
                  <a:pt x="104" y="503"/>
                  <a:pt x="106" y="533"/>
                  <a:pt x="106" y="540"/>
                </a:cubicBezTo>
                <a:cubicBezTo>
                  <a:pt x="102" y="536"/>
                  <a:pt x="102" y="536"/>
                  <a:pt x="102" y="536"/>
                </a:cubicBezTo>
                <a:cubicBezTo>
                  <a:pt x="102" y="535"/>
                  <a:pt x="102" y="533"/>
                  <a:pt x="102" y="531"/>
                </a:cubicBezTo>
                <a:cubicBezTo>
                  <a:pt x="98" y="520"/>
                  <a:pt x="91" y="511"/>
                  <a:pt x="87" y="501"/>
                </a:cubicBezTo>
                <a:cubicBezTo>
                  <a:pt x="78" y="486"/>
                  <a:pt x="75" y="471"/>
                  <a:pt x="70" y="455"/>
                </a:cubicBezTo>
                <a:cubicBezTo>
                  <a:pt x="69" y="451"/>
                  <a:pt x="68" y="446"/>
                  <a:pt x="65" y="443"/>
                </a:cubicBezTo>
                <a:cubicBezTo>
                  <a:pt x="65" y="443"/>
                  <a:pt x="65" y="443"/>
                  <a:pt x="65" y="443"/>
                </a:cubicBezTo>
                <a:cubicBezTo>
                  <a:pt x="64" y="452"/>
                  <a:pt x="66" y="461"/>
                  <a:pt x="66" y="470"/>
                </a:cubicBezTo>
                <a:cubicBezTo>
                  <a:pt x="66" y="477"/>
                  <a:pt x="68" y="484"/>
                  <a:pt x="68" y="491"/>
                </a:cubicBezTo>
                <a:cubicBezTo>
                  <a:pt x="68" y="492"/>
                  <a:pt x="68" y="492"/>
                  <a:pt x="68" y="492"/>
                </a:cubicBezTo>
                <a:cubicBezTo>
                  <a:pt x="65" y="489"/>
                  <a:pt x="63" y="486"/>
                  <a:pt x="60" y="482"/>
                </a:cubicBezTo>
                <a:cubicBezTo>
                  <a:pt x="53" y="459"/>
                  <a:pt x="39" y="407"/>
                  <a:pt x="35" y="407"/>
                </a:cubicBezTo>
                <a:cubicBezTo>
                  <a:pt x="35" y="407"/>
                  <a:pt x="39" y="436"/>
                  <a:pt x="39" y="451"/>
                </a:cubicBezTo>
                <a:cubicBezTo>
                  <a:pt x="38" y="453"/>
                  <a:pt x="39" y="456"/>
                  <a:pt x="38" y="458"/>
                </a:cubicBezTo>
                <a:cubicBezTo>
                  <a:pt x="28" y="449"/>
                  <a:pt x="17" y="438"/>
                  <a:pt x="6" y="429"/>
                </a:cubicBezTo>
                <a:cubicBezTo>
                  <a:pt x="6" y="430"/>
                  <a:pt x="6" y="430"/>
                  <a:pt x="6" y="430"/>
                </a:cubicBezTo>
                <a:cubicBezTo>
                  <a:pt x="6" y="431"/>
                  <a:pt x="6" y="431"/>
                  <a:pt x="7" y="432"/>
                </a:cubicBezTo>
                <a:cubicBezTo>
                  <a:pt x="17" y="444"/>
                  <a:pt x="26" y="457"/>
                  <a:pt x="35" y="470"/>
                </a:cubicBezTo>
                <a:cubicBezTo>
                  <a:pt x="37" y="474"/>
                  <a:pt x="37" y="474"/>
                  <a:pt x="37" y="474"/>
                </a:cubicBezTo>
                <a:cubicBezTo>
                  <a:pt x="37" y="485"/>
                  <a:pt x="38" y="496"/>
                  <a:pt x="43" y="506"/>
                </a:cubicBezTo>
                <a:cubicBezTo>
                  <a:pt x="43" y="506"/>
                  <a:pt x="43" y="506"/>
                  <a:pt x="43" y="506"/>
                </a:cubicBezTo>
                <a:cubicBezTo>
                  <a:pt x="34" y="503"/>
                  <a:pt x="24" y="500"/>
                  <a:pt x="16" y="495"/>
                </a:cubicBezTo>
                <a:cubicBezTo>
                  <a:pt x="14" y="494"/>
                  <a:pt x="11" y="493"/>
                  <a:pt x="9" y="494"/>
                </a:cubicBezTo>
                <a:cubicBezTo>
                  <a:pt x="9" y="495"/>
                  <a:pt x="10" y="495"/>
                  <a:pt x="10" y="496"/>
                </a:cubicBezTo>
                <a:cubicBezTo>
                  <a:pt x="15" y="498"/>
                  <a:pt x="26" y="506"/>
                  <a:pt x="26" y="506"/>
                </a:cubicBezTo>
                <a:cubicBezTo>
                  <a:pt x="35" y="513"/>
                  <a:pt x="58" y="529"/>
                  <a:pt x="67" y="539"/>
                </a:cubicBezTo>
                <a:cubicBezTo>
                  <a:pt x="75" y="549"/>
                  <a:pt x="75" y="549"/>
                  <a:pt x="75" y="549"/>
                </a:cubicBezTo>
                <a:cubicBezTo>
                  <a:pt x="63" y="541"/>
                  <a:pt x="49" y="537"/>
                  <a:pt x="35" y="533"/>
                </a:cubicBezTo>
                <a:cubicBezTo>
                  <a:pt x="30" y="527"/>
                  <a:pt x="30" y="527"/>
                  <a:pt x="30" y="527"/>
                </a:cubicBezTo>
                <a:cubicBezTo>
                  <a:pt x="24" y="521"/>
                  <a:pt x="16" y="516"/>
                  <a:pt x="7" y="514"/>
                </a:cubicBezTo>
                <a:cubicBezTo>
                  <a:pt x="5" y="513"/>
                  <a:pt x="3" y="512"/>
                  <a:pt x="2" y="514"/>
                </a:cubicBezTo>
                <a:cubicBezTo>
                  <a:pt x="3" y="516"/>
                  <a:pt x="7" y="516"/>
                  <a:pt x="9" y="517"/>
                </a:cubicBezTo>
                <a:cubicBezTo>
                  <a:pt x="13" y="521"/>
                  <a:pt x="17" y="524"/>
                  <a:pt x="21" y="528"/>
                </a:cubicBezTo>
                <a:cubicBezTo>
                  <a:pt x="14" y="528"/>
                  <a:pt x="7" y="526"/>
                  <a:pt x="1" y="527"/>
                </a:cubicBezTo>
                <a:cubicBezTo>
                  <a:pt x="1" y="528"/>
                  <a:pt x="3" y="528"/>
                  <a:pt x="4" y="528"/>
                </a:cubicBezTo>
                <a:cubicBezTo>
                  <a:pt x="11" y="529"/>
                  <a:pt x="17" y="531"/>
                  <a:pt x="24" y="533"/>
                </a:cubicBezTo>
                <a:cubicBezTo>
                  <a:pt x="25" y="533"/>
                  <a:pt x="26" y="535"/>
                  <a:pt x="27" y="534"/>
                </a:cubicBezTo>
                <a:cubicBezTo>
                  <a:pt x="26" y="530"/>
                  <a:pt x="22" y="526"/>
                  <a:pt x="20" y="523"/>
                </a:cubicBezTo>
                <a:cubicBezTo>
                  <a:pt x="23" y="527"/>
                  <a:pt x="27" y="530"/>
                  <a:pt x="30" y="534"/>
                </a:cubicBezTo>
                <a:cubicBezTo>
                  <a:pt x="33" y="535"/>
                  <a:pt x="36" y="537"/>
                  <a:pt x="39" y="538"/>
                </a:cubicBezTo>
                <a:cubicBezTo>
                  <a:pt x="53" y="542"/>
                  <a:pt x="81" y="555"/>
                  <a:pt x="84" y="562"/>
                </a:cubicBezTo>
                <a:cubicBezTo>
                  <a:pt x="68" y="553"/>
                  <a:pt x="52" y="545"/>
                  <a:pt x="35" y="539"/>
                </a:cubicBezTo>
                <a:cubicBezTo>
                  <a:pt x="33" y="538"/>
                  <a:pt x="30" y="537"/>
                  <a:pt x="28" y="536"/>
                </a:cubicBezTo>
                <a:cubicBezTo>
                  <a:pt x="18" y="534"/>
                  <a:pt x="9" y="532"/>
                  <a:pt x="0" y="531"/>
                </a:cubicBezTo>
                <a:cubicBezTo>
                  <a:pt x="0" y="534"/>
                  <a:pt x="0" y="534"/>
                  <a:pt x="0" y="534"/>
                </a:cubicBezTo>
                <a:cubicBezTo>
                  <a:pt x="1" y="534"/>
                  <a:pt x="2" y="535"/>
                  <a:pt x="3" y="534"/>
                </a:cubicBezTo>
                <a:close/>
                <a:moveTo>
                  <a:pt x="373" y="119"/>
                </a:moveTo>
                <a:cubicBezTo>
                  <a:pt x="372" y="107"/>
                  <a:pt x="372" y="97"/>
                  <a:pt x="372" y="86"/>
                </a:cubicBezTo>
                <a:cubicBezTo>
                  <a:pt x="372" y="86"/>
                  <a:pt x="372" y="86"/>
                  <a:pt x="372" y="86"/>
                </a:cubicBezTo>
                <a:cubicBezTo>
                  <a:pt x="375" y="100"/>
                  <a:pt x="379" y="113"/>
                  <a:pt x="381" y="128"/>
                </a:cubicBezTo>
                <a:cubicBezTo>
                  <a:pt x="382" y="132"/>
                  <a:pt x="384" y="137"/>
                  <a:pt x="384" y="141"/>
                </a:cubicBezTo>
                <a:cubicBezTo>
                  <a:pt x="383" y="140"/>
                  <a:pt x="383" y="140"/>
                  <a:pt x="383" y="140"/>
                </a:cubicBezTo>
                <a:cubicBezTo>
                  <a:pt x="374" y="124"/>
                  <a:pt x="374" y="124"/>
                  <a:pt x="374" y="124"/>
                </a:cubicBezTo>
                <a:cubicBezTo>
                  <a:pt x="373" y="123"/>
                  <a:pt x="372" y="121"/>
                  <a:pt x="373" y="119"/>
                </a:cubicBezTo>
                <a:close/>
                <a:moveTo>
                  <a:pt x="362" y="208"/>
                </a:moveTo>
                <a:cubicBezTo>
                  <a:pt x="367" y="214"/>
                  <a:pt x="374" y="220"/>
                  <a:pt x="379" y="226"/>
                </a:cubicBezTo>
                <a:cubicBezTo>
                  <a:pt x="358" y="212"/>
                  <a:pt x="336" y="200"/>
                  <a:pt x="313" y="189"/>
                </a:cubicBezTo>
                <a:cubicBezTo>
                  <a:pt x="314" y="189"/>
                  <a:pt x="315" y="189"/>
                  <a:pt x="316" y="189"/>
                </a:cubicBezTo>
                <a:cubicBezTo>
                  <a:pt x="332" y="194"/>
                  <a:pt x="346" y="202"/>
                  <a:pt x="362" y="208"/>
                </a:cubicBezTo>
                <a:close/>
                <a:moveTo>
                  <a:pt x="328" y="89"/>
                </a:moveTo>
                <a:cubicBezTo>
                  <a:pt x="329" y="90"/>
                  <a:pt x="329" y="93"/>
                  <a:pt x="330" y="94"/>
                </a:cubicBezTo>
                <a:cubicBezTo>
                  <a:pt x="335" y="108"/>
                  <a:pt x="351" y="147"/>
                  <a:pt x="351" y="147"/>
                </a:cubicBezTo>
                <a:cubicBezTo>
                  <a:pt x="340" y="136"/>
                  <a:pt x="340" y="136"/>
                  <a:pt x="340" y="136"/>
                </a:cubicBezTo>
                <a:cubicBezTo>
                  <a:pt x="340" y="134"/>
                  <a:pt x="340" y="134"/>
                  <a:pt x="340" y="134"/>
                </a:cubicBezTo>
                <a:cubicBezTo>
                  <a:pt x="334" y="120"/>
                  <a:pt x="331" y="104"/>
                  <a:pt x="328" y="89"/>
                </a:cubicBezTo>
                <a:close/>
                <a:moveTo>
                  <a:pt x="325" y="100"/>
                </a:moveTo>
                <a:cubicBezTo>
                  <a:pt x="323" y="96"/>
                  <a:pt x="319" y="93"/>
                  <a:pt x="317" y="89"/>
                </a:cubicBezTo>
                <a:cubicBezTo>
                  <a:pt x="320" y="91"/>
                  <a:pt x="322" y="95"/>
                  <a:pt x="325" y="97"/>
                </a:cubicBezTo>
                <a:cubicBezTo>
                  <a:pt x="325" y="98"/>
                  <a:pt x="326" y="99"/>
                  <a:pt x="325" y="100"/>
                </a:cubicBezTo>
                <a:close/>
                <a:moveTo>
                  <a:pt x="360" y="157"/>
                </a:moveTo>
                <a:cubicBezTo>
                  <a:pt x="359" y="155"/>
                  <a:pt x="359" y="153"/>
                  <a:pt x="358" y="151"/>
                </a:cubicBezTo>
                <a:cubicBezTo>
                  <a:pt x="346" y="126"/>
                  <a:pt x="335" y="101"/>
                  <a:pt x="327" y="74"/>
                </a:cubicBezTo>
                <a:cubicBezTo>
                  <a:pt x="329" y="77"/>
                  <a:pt x="331" y="80"/>
                  <a:pt x="333" y="83"/>
                </a:cubicBezTo>
                <a:cubicBezTo>
                  <a:pt x="334" y="87"/>
                  <a:pt x="336" y="90"/>
                  <a:pt x="337" y="94"/>
                </a:cubicBezTo>
                <a:cubicBezTo>
                  <a:pt x="343" y="105"/>
                  <a:pt x="348" y="116"/>
                  <a:pt x="354" y="127"/>
                </a:cubicBezTo>
                <a:cubicBezTo>
                  <a:pt x="357" y="137"/>
                  <a:pt x="358" y="148"/>
                  <a:pt x="360" y="157"/>
                </a:cubicBezTo>
                <a:close/>
                <a:moveTo>
                  <a:pt x="290" y="102"/>
                </a:moveTo>
                <a:cubicBezTo>
                  <a:pt x="290" y="101"/>
                  <a:pt x="290" y="101"/>
                  <a:pt x="290" y="101"/>
                </a:cubicBezTo>
                <a:cubicBezTo>
                  <a:pt x="292" y="103"/>
                  <a:pt x="346" y="148"/>
                  <a:pt x="362" y="166"/>
                </a:cubicBezTo>
                <a:cubicBezTo>
                  <a:pt x="363" y="168"/>
                  <a:pt x="364" y="172"/>
                  <a:pt x="365" y="175"/>
                </a:cubicBezTo>
                <a:cubicBezTo>
                  <a:pt x="365" y="179"/>
                  <a:pt x="366" y="184"/>
                  <a:pt x="367" y="187"/>
                </a:cubicBezTo>
                <a:cubicBezTo>
                  <a:pt x="365" y="185"/>
                  <a:pt x="363" y="182"/>
                  <a:pt x="361" y="179"/>
                </a:cubicBezTo>
                <a:cubicBezTo>
                  <a:pt x="358" y="176"/>
                  <a:pt x="356" y="172"/>
                  <a:pt x="353" y="169"/>
                </a:cubicBezTo>
                <a:cubicBezTo>
                  <a:pt x="333" y="146"/>
                  <a:pt x="311" y="124"/>
                  <a:pt x="290" y="102"/>
                </a:cubicBezTo>
                <a:close/>
                <a:moveTo>
                  <a:pt x="284" y="102"/>
                </a:moveTo>
                <a:cubicBezTo>
                  <a:pt x="290" y="108"/>
                  <a:pt x="295" y="113"/>
                  <a:pt x="301" y="119"/>
                </a:cubicBezTo>
                <a:cubicBezTo>
                  <a:pt x="303" y="122"/>
                  <a:pt x="306" y="124"/>
                  <a:pt x="308" y="128"/>
                </a:cubicBezTo>
                <a:cubicBezTo>
                  <a:pt x="306" y="129"/>
                  <a:pt x="304" y="129"/>
                  <a:pt x="302" y="130"/>
                </a:cubicBezTo>
                <a:cubicBezTo>
                  <a:pt x="296" y="121"/>
                  <a:pt x="289" y="111"/>
                  <a:pt x="284" y="102"/>
                </a:cubicBezTo>
                <a:close/>
                <a:moveTo>
                  <a:pt x="246" y="518"/>
                </a:moveTo>
                <a:cubicBezTo>
                  <a:pt x="257" y="512"/>
                  <a:pt x="269" y="505"/>
                  <a:pt x="281" y="499"/>
                </a:cubicBezTo>
                <a:cubicBezTo>
                  <a:pt x="264" y="511"/>
                  <a:pt x="264" y="511"/>
                  <a:pt x="264" y="511"/>
                </a:cubicBezTo>
                <a:cubicBezTo>
                  <a:pt x="234" y="532"/>
                  <a:pt x="203" y="551"/>
                  <a:pt x="176" y="576"/>
                </a:cubicBezTo>
                <a:cubicBezTo>
                  <a:pt x="173" y="578"/>
                  <a:pt x="169" y="581"/>
                  <a:pt x="167" y="583"/>
                </a:cubicBezTo>
                <a:cubicBezTo>
                  <a:pt x="166" y="583"/>
                  <a:pt x="166" y="583"/>
                  <a:pt x="166" y="583"/>
                </a:cubicBezTo>
                <a:cubicBezTo>
                  <a:pt x="165" y="583"/>
                  <a:pt x="163" y="582"/>
                  <a:pt x="164" y="581"/>
                </a:cubicBezTo>
                <a:cubicBezTo>
                  <a:pt x="170" y="574"/>
                  <a:pt x="178" y="569"/>
                  <a:pt x="183" y="562"/>
                </a:cubicBezTo>
                <a:cubicBezTo>
                  <a:pt x="199" y="548"/>
                  <a:pt x="216" y="538"/>
                  <a:pt x="233" y="525"/>
                </a:cubicBezTo>
                <a:cubicBezTo>
                  <a:pt x="237" y="523"/>
                  <a:pt x="241" y="520"/>
                  <a:pt x="246" y="518"/>
                </a:cubicBezTo>
                <a:close/>
                <a:moveTo>
                  <a:pt x="269" y="705"/>
                </a:moveTo>
                <a:cubicBezTo>
                  <a:pt x="265" y="699"/>
                  <a:pt x="262" y="693"/>
                  <a:pt x="257" y="688"/>
                </a:cubicBezTo>
                <a:cubicBezTo>
                  <a:pt x="242" y="667"/>
                  <a:pt x="227" y="649"/>
                  <a:pt x="210" y="630"/>
                </a:cubicBezTo>
                <a:cubicBezTo>
                  <a:pt x="198" y="617"/>
                  <a:pt x="191" y="603"/>
                  <a:pt x="187" y="588"/>
                </a:cubicBezTo>
                <a:cubicBezTo>
                  <a:pt x="187" y="586"/>
                  <a:pt x="187" y="585"/>
                  <a:pt x="188" y="584"/>
                </a:cubicBezTo>
                <a:cubicBezTo>
                  <a:pt x="193" y="581"/>
                  <a:pt x="233" y="554"/>
                  <a:pt x="245" y="545"/>
                </a:cubicBezTo>
                <a:cubicBezTo>
                  <a:pt x="247" y="554"/>
                  <a:pt x="248" y="563"/>
                  <a:pt x="250" y="572"/>
                </a:cubicBezTo>
                <a:cubicBezTo>
                  <a:pt x="253" y="590"/>
                  <a:pt x="257" y="607"/>
                  <a:pt x="260" y="625"/>
                </a:cubicBezTo>
                <a:cubicBezTo>
                  <a:pt x="262" y="634"/>
                  <a:pt x="270" y="703"/>
                  <a:pt x="269" y="705"/>
                </a:cubicBezTo>
                <a:close/>
                <a:moveTo>
                  <a:pt x="171" y="587"/>
                </a:moveTo>
                <a:cubicBezTo>
                  <a:pt x="171" y="586"/>
                  <a:pt x="170" y="586"/>
                  <a:pt x="171" y="585"/>
                </a:cubicBezTo>
                <a:cubicBezTo>
                  <a:pt x="185" y="574"/>
                  <a:pt x="199" y="560"/>
                  <a:pt x="214" y="550"/>
                </a:cubicBezTo>
                <a:cubicBezTo>
                  <a:pt x="215" y="549"/>
                  <a:pt x="217" y="547"/>
                  <a:pt x="218" y="546"/>
                </a:cubicBezTo>
                <a:cubicBezTo>
                  <a:pt x="242" y="530"/>
                  <a:pt x="266" y="514"/>
                  <a:pt x="289" y="497"/>
                </a:cubicBezTo>
                <a:cubicBezTo>
                  <a:pt x="278" y="509"/>
                  <a:pt x="267" y="520"/>
                  <a:pt x="255" y="530"/>
                </a:cubicBezTo>
                <a:cubicBezTo>
                  <a:pt x="240" y="540"/>
                  <a:pt x="226" y="552"/>
                  <a:pt x="211" y="561"/>
                </a:cubicBezTo>
                <a:cubicBezTo>
                  <a:pt x="198" y="571"/>
                  <a:pt x="185" y="579"/>
                  <a:pt x="171" y="587"/>
                </a:cubicBezTo>
                <a:close/>
                <a:moveTo>
                  <a:pt x="249" y="505"/>
                </a:moveTo>
                <a:cubicBezTo>
                  <a:pt x="249" y="507"/>
                  <a:pt x="251" y="512"/>
                  <a:pt x="247" y="512"/>
                </a:cubicBezTo>
                <a:cubicBezTo>
                  <a:pt x="247" y="504"/>
                  <a:pt x="247" y="504"/>
                  <a:pt x="247" y="504"/>
                </a:cubicBezTo>
                <a:cubicBezTo>
                  <a:pt x="247" y="499"/>
                  <a:pt x="245" y="495"/>
                  <a:pt x="246" y="491"/>
                </a:cubicBezTo>
                <a:cubicBezTo>
                  <a:pt x="249" y="490"/>
                  <a:pt x="251" y="492"/>
                  <a:pt x="254" y="491"/>
                </a:cubicBezTo>
                <a:cubicBezTo>
                  <a:pt x="259" y="492"/>
                  <a:pt x="263" y="490"/>
                  <a:pt x="268" y="487"/>
                </a:cubicBezTo>
                <a:cubicBezTo>
                  <a:pt x="268" y="493"/>
                  <a:pt x="268" y="493"/>
                  <a:pt x="268" y="493"/>
                </a:cubicBezTo>
                <a:cubicBezTo>
                  <a:pt x="269" y="496"/>
                  <a:pt x="270" y="498"/>
                  <a:pt x="269" y="501"/>
                </a:cubicBezTo>
                <a:cubicBezTo>
                  <a:pt x="252" y="509"/>
                  <a:pt x="252" y="509"/>
                  <a:pt x="252" y="509"/>
                </a:cubicBezTo>
                <a:cubicBezTo>
                  <a:pt x="252" y="509"/>
                  <a:pt x="252" y="509"/>
                  <a:pt x="252" y="509"/>
                </a:cubicBezTo>
                <a:cubicBezTo>
                  <a:pt x="252" y="504"/>
                  <a:pt x="251" y="500"/>
                  <a:pt x="249" y="495"/>
                </a:cubicBezTo>
                <a:cubicBezTo>
                  <a:pt x="249" y="495"/>
                  <a:pt x="249" y="495"/>
                  <a:pt x="249" y="495"/>
                </a:cubicBezTo>
                <a:cubicBezTo>
                  <a:pt x="246" y="498"/>
                  <a:pt x="250" y="501"/>
                  <a:pt x="249" y="505"/>
                </a:cubicBezTo>
                <a:close/>
                <a:moveTo>
                  <a:pt x="215" y="397"/>
                </a:moveTo>
                <a:cubicBezTo>
                  <a:pt x="215" y="397"/>
                  <a:pt x="215" y="397"/>
                  <a:pt x="215" y="397"/>
                </a:cubicBezTo>
                <a:cubicBezTo>
                  <a:pt x="217" y="397"/>
                  <a:pt x="218" y="395"/>
                  <a:pt x="220" y="395"/>
                </a:cubicBezTo>
                <a:cubicBezTo>
                  <a:pt x="221" y="402"/>
                  <a:pt x="223" y="408"/>
                  <a:pt x="224" y="415"/>
                </a:cubicBezTo>
                <a:cubicBezTo>
                  <a:pt x="229" y="428"/>
                  <a:pt x="233" y="442"/>
                  <a:pt x="238" y="455"/>
                </a:cubicBezTo>
                <a:cubicBezTo>
                  <a:pt x="239" y="459"/>
                  <a:pt x="239" y="463"/>
                  <a:pt x="242" y="467"/>
                </a:cubicBezTo>
                <a:cubicBezTo>
                  <a:pt x="242" y="467"/>
                  <a:pt x="242" y="467"/>
                  <a:pt x="243" y="466"/>
                </a:cubicBezTo>
                <a:cubicBezTo>
                  <a:pt x="241" y="456"/>
                  <a:pt x="240" y="445"/>
                  <a:pt x="238" y="434"/>
                </a:cubicBezTo>
                <a:cubicBezTo>
                  <a:pt x="235" y="417"/>
                  <a:pt x="234" y="400"/>
                  <a:pt x="233" y="383"/>
                </a:cubicBezTo>
                <a:cubicBezTo>
                  <a:pt x="233" y="377"/>
                  <a:pt x="230" y="371"/>
                  <a:pt x="232" y="365"/>
                </a:cubicBezTo>
                <a:cubicBezTo>
                  <a:pt x="239" y="351"/>
                  <a:pt x="245" y="336"/>
                  <a:pt x="252" y="323"/>
                </a:cubicBezTo>
                <a:cubicBezTo>
                  <a:pt x="253" y="332"/>
                  <a:pt x="254" y="341"/>
                  <a:pt x="255" y="349"/>
                </a:cubicBezTo>
                <a:cubicBezTo>
                  <a:pt x="255" y="353"/>
                  <a:pt x="255" y="360"/>
                  <a:pt x="255" y="360"/>
                </a:cubicBezTo>
                <a:cubicBezTo>
                  <a:pt x="256" y="366"/>
                  <a:pt x="257" y="374"/>
                  <a:pt x="258" y="380"/>
                </a:cubicBezTo>
                <a:cubicBezTo>
                  <a:pt x="259" y="401"/>
                  <a:pt x="262" y="423"/>
                  <a:pt x="264" y="445"/>
                </a:cubicBezTo>
                <a:cubicBezTo>
                  <a:pt x="265" y="449"/>
                  <a:pt x="264" y="453"/>
                  <a:pt x="265" y="457"/>
                </a:cubicBezTo>
                <a:cubicBezTo>
                  <a:pt x="266" y="461"/>
                  <a:pt x="265" y="465"/>
                  <a:pt x="267" y="469"/>
                </a:cubicBezTo>
                <a:cubicBezTo>
                  <a:pt x="264" y="470"/>
                  <a:pt x="265" y="474"/>
                  <a:pt x="262" y="475"/>
                </a:cubicBezTo>
                <a:cubicBezTo>
                  <a:pt x="264" y="476"/>
                  <a:pt x="266" y="474"/>
                  <a:pt x="268" y="474"/>
                </a:cubicBezTo>
                <a:cubicBezTo>
                  <a:pt x="267" y="477"/>
                  <a:pt x="264" y="478"/>
                  <a:pt x="262" y="479"/>
                </a:cubicBezTo>
                <a:cubicBezTo>
                  <a:pt x="256" y="480"/>
                  <a:pt x="247" y="481"/>
                  <a:pt x="243" y="475"/>
                </a:cubicBezTo>
                <a:cubicBezTo>
                  <a:pt x="238" y="470"/>
                  <a:pt x="236" y="463"/>
                  <a:pt x="234" y="456"/>
                </a:cubicBezTo>
                <a:cubicBezTo>
                  <a:pt x="228" y="437"/>
                  <a:pt x="221" y="417"/>
                  <a:pt x="215" y="397"/>
                </a:cubicBezTo>
                <a:close/>
                <a:moveTo>
                  <a:pt x="225" y="383"/>
                </a:moveTo>
                <a:cubicBezTo>
                  <a:pt x="225" y="380"/>
                  <a:pt x="226" y="377"/>
                  <a:pt x="228" y="374"/>
                </a:cubicBezTo>
                <a:cubicBezTo>
                  <a:pt x="228" y="387"/>
                  <a:pt x="230" y="399"/>
                  <a:pt x="231" y="411"/>
                </a:cubicBezTo>
                <a:cubicBezTo>
                  <a:pt x="232" y="420"/>
                  <a:pt x="234" y="429"/>
                  <a:pt x="235" y="438"/>
                </a:cubicBezTo>
                <a:cubicBezTo>
                  <a:pt x="229" y="422"/>
                  <a:pt x="225" y="406"/>
                  <a:pt x="222" y="389"/>
                </a:cubicBezTo>
                <a:cubicBezTo>
                  <a:pt x="223" y="387"/>
                  <a:pt x="225" y="385"/>
                  <a:pt x="225" y="383"/>
                </a:cubicBezTo>
                <a:close/>
                <a:moveTo>
                  <a:pt x="210" y="392"/>
                </a:moveTo>
                <a:cubicBezTo>
                  <a:pt x="212" y="392"/>
                  <a:pt x="215" y="391"/>
                  <a:pt x="217" y="389"/>
                </a:cubicBezTo>
                <a:cubicBezTo>
                  <a:pt x="217" y="390"/>
                  <a:pt x="216" y="392"/>
                  <a:pt x="215" y="393"/>
                </a:cubicBezTo>
                <a:cubicBezTo>
                  <a:pt x="213" y="393"/>
                  <a:pt x="211" y="395"/>
                  <a:pt x="210" y="392"/>
                </a:cubicBezTo>
                <a:close/>
                <a:moveTo>
                  <a:pt x="161" y="259"/>
                </a:moveTo>
                <a:cubicBezTo>
                  <a:pt x="163" y="260"/>
                  <a:pt x="165" y="260"/>
                  <a:pt x="166" y="259"/>
                </a:cubicBezTo>
                <a:cubicBezTo>
                  <a:pt x="166" y="262"/>
                  <a:pt x="166" y="262"/>
                  <a:pt x="166" y="262"/>
                </a:cubicBezTo>
                <a:cubicBezTo>
                  <a:pt x="166" y="264"/>
                  <a:pt x="165" y="264"/>
                  <a:pt x="164" y="264"/>
                </a:cubicBezTo>
                <a:cubicBezTo>
                  <a:pt x="162" y="263"/>
                  <a:pt x="162" y="261"/>
                  <a:pt x="161" y="259"/>
                </a:cubicBezTo>
                <a:close/>
                <a:moveTo>
                  <a:pt x="153" y="240"/>
                </a:moveTo>
                <a:cubicBezTo>
                  <a:pt x="155" y="240"/>
                  <a:pt x="158" y="240"/>
                  <a:pt x="159" y="242"/>
                </a:cubicBezTo>
                <a:cubicBezTo>
                  <a:pt x="160" y="245"/>
                  <a:pt x="160" y="248"/>
                  <a:pt x="161" y="251"/>
                </a:cubicBezTo>
                <a:cubicBezTo>
                  <a:pt x="162" y="252"/>
                  <a:pt x="163" y="252"/>
                  <a:pt x="163" y="251"/>
                </a:cubicBezTo>
                <a:cubicBezTo>
                  <a:pt x="164" y="249"/>
                  <a:pt x="163" y="246"/>
                  <a:pt x="163" y="244"/>
                </a:cubicBezTo>
                <a:cubicBezTo>
                  <a:pt x="163" y="243"/>
                  <a:pt x="163" y="242"/>
                  <a:pt x="164" y="242"/>
                </a:cubicBezTo>
                <a:cubicBezTo>
                  <a:pt x="164" y="246"/>
                  <a:pt x="166" y="251"/>
                  <a:pt x="165" y="255"/>
                </a:cubicBezTo>
                <a:cubicBezTo>
                  <a:pt x="164" y="255"/>
                  <a:pt x="162" y="254"/>
                  <a:pt x="160" y="253"/>
                </a:cubicBezTo>
                <a:cubicBezTo>
                  <a:pt x="158" y="250"/>
                  <a:pt x="157" y="246"/>
                  <a:pt x="154" y="242"/>
                </a:cubicBezTo>
                <a:cubicBezTo>
                  <a:pt x="153" y="242"/>
                  <a:pt x="153" y="240"/>
                  <a:pt x="153" y="240"/>
                </a:cubicBezTo>
                <a:close/>
                <a:moveTo>
                  <a:pt x="58" y="278"/>
                </a:moveTo>
                <a:cubicBezTo>
                  <a:pt x="65" y="271"/>
                  <a:pt x="75" y="266"/>
                  <a:pt x="83" y="261"/>
                </a:cubicBezTo>
                <a:cubicBezTo>
                  <a:pt x="104" y="250"/>
                  <a:pt x="122" y="237"/>
                  <a:pt x="144" y="229"/>
                </a:cubicBezTo>
                <a:cubicBezTo>
                  <a:pt x="145" y="230"/>
                  <a:pt x="145" y="232"/>
                  <a:pt x="146" y="233"/>
                </a:cubicBezTo>
                <a:cubicBezTo>
                  <a:pt x="147" y="234"/>
                  <a:pt x="147" y="237"/>
                  <a:pt x="145" y="239"/>
                </a:cubicBezTo>
                <a:cubicBezTo>
                  <a:pt x="137" y="244"/>
                  <a:pt x="129" y="247"/>
                  <a:pt x="121" y="251"/>
                </a:cubicBezTo>
                <a:cubicBezTo>
                  <a:pt x="100" y="260"/>
                  <a:pt x="79" y="269"/>
                  <a:pt x="58" y="278"/>
                </a:cubicBezTo>
                <a:close/>
                <a:moveTo>
                  <a:pt x="120" y="230"/>
                </a:moveTo>
                <a:cubicBezTo>
                  <a:pt x="127" y="226"/>
                  <a:pt x="135" y="223"/>
                  <a:pt x="143" y="222"/>
                </a:cubicBezTo>
                <a:cubicBezTo>
                  <a:pt x="144" y="223"/>
                  <a:pt x="142" y="224"/>
                  <a:pt x="142" y="225"/>
                </a:cubicBezTo>
                <a:cubicBezTo>
                  <a:pt x="122" y="233"/>
                  <a:pt x="104" y="246"/>
                  <a:pt x="85" y="257"/>
                </a:cubicBezTo>
                <a:cubicBezTo>
                  <a:pt x="80" y="260"/>
                  <a:pt x="52" y="278"/>
                  <a:pt x="38" y="287"/>
                </a:cubicBezTo>
                <a:cubicBezTo>
                  <a:pt x="43" y="281"/>
                  <a:pt x="50" y="277"/>
                  <a:pt x="56" y="271"/>
                </a:cubicBezTo>
                <a:cubicBezTo>
                  <a:pt x="77" y="256"/>
                  <a:pt x="97" y="240"/>
                  <a:pt x="120" y="230"/>
                </a:cubicBezTo>
                <a:close/>
                <a:moveTo>
                  <a:pt x="60" y="166"/>
                </a:moveTo>
                <a:cubicBezTo>
                  <a:pt x="63" y="167"/>
                  <a:pt x="66" y="170"/>
                  <a:pt x="69" y="172"/>
                </a:cubicBezTo>
                <a:cubicBezTo>
                  <a:pt x="89" y="187"/>
                  <a:pt x="109" y="204"/>
                  <a:pt x="129" y="219"/>
                </a:cubicBezTo>
                <a:cubicBezTo>
                  <a:pt x="130" y="220"/>
                  <a:pt x="130" y="220"/>
                  <a:pt x="130" y="220"/>
                </a:cubicBezTo>
                <a:cubicBezTo>
                  <a:pt x="124" y="225"/>
                  <a:pt x="117" y="219"/>
                  <a:pt x="111" y="216"/>
                </a:cubicBezTo>
                <a:cubicBezTo>
                  <a:pt x="92" y="202"/>
                  <a:pt x="76" y="183"/>
                  <a:pt x="60" y="166"/>
                </a:cubicBezTo>
                <a:close/>
                <a:moveTo>
                  <a:pt x="128" y="203"/>
                </a:moveTo>
                <a:cubicBezTo>
                  <a:pt x="129" y="208"/>
                  <a:pt x="132" y="212"/>
                  <a:pt x="134" y="216"/>
                </a:cubicBezTo>
                <a:cubicBezTo>
                  <a:pt x="128" y="214"/>
                  <a:pt x="123" y="209"/>
                  <a:pt x="117" y="205"/>
                </a:cubicBezTo>
                <a:cubicBezTo>
                  <a:pt x="96" y="189"/>
                  <a:pt x="75" y="173"/>
                  <a:pt x="54" y="157"/>
                </a:cubicBezTo>
                <a:cubicBezTo>
                  <a:pt x="58" y="158"/>
                  <a:pt x="63" y="160"/>
                  <a:pt x="66" y="163"/>
                </a:cubicBezTo>
                <a:cubicBezTo>
                  <a:pt x="71" y="165"/>
                  <a:pt x="76" y="168"/>
                  <a:pt x="80" y="171"/>
                </a:cubicBezTo>
                <a:cubicBezTo>
                  <a:pt x="94" y="180"/>
                  <a:pt x="107" y="189"/>
                  <a:pt x="121" y="199"/>
                </a:cubicBezTo>
                <a:cubicBezTo>
                  <a:pt x="121" y="203"/>
                  <a:pt x="126" y="201"/>
                  <a:pt x="128" y="203"/>
                </a:cubicBezTo>
                <a:close/>
                <a:moveTo>
                  <a:pt x="122" y="176"/>
                </a:moveTo>
                <a:cubicBezTo>
                  <a:pt x="122" y="176"/>
                  <a:pt x="122" y="176"/>
                  <a:pt x="122" y="176"/>
                </a:cubicBezTo>
                <a:cubicBezTo>
                  <a:pt x="108" y="162"/>
                  <a:pt x="95" y="148"/>
                  <a:pt x="80" y="135"/>
                </a:cubicBezTo>
                <a:cubicBezTo>
                  <a:pt x="90" y="141"/>
                  <a:pt x="99" y="148"/>
                  <a:pt x="108" y="155"/>
                </a:cubicBezTo>
                <a:cubicBezTo>
                  <a:pt x="112" y="158"/>
                  <a:pt x="116" y="162"/>
                  <a:pt x="120" y="164"/>
                </a:cubicBezTo>
                <a:cubicBezTo>
                  <a:pt x="121" y="168"/>
                  <a:pt x="121" y="172"/>
                  <a:pt x="122" y="176"/>
                </a:cubicBezTo>
                <a:close/>
                <a:moveTo>
                  <a:pt x="138" y="194"/>
                </a:moveTo>
                <a:cubicBezTo>
                  <a:pt x="139" y="201"/>
                  <a:pt x="143" y="206"/>
                  <a:pt x="144" y="212"/>
                </a:cubicBezTo>
                <a:cubicBezTo>
                  <a:pt x="145" y="214"/>
                  <a:pt x="147" y="215"/>
                  <a:pt x="147" y="216"/>
                </a:cubicBezTo>
                <a:cubicBezTo>
                  <a:pt x="143" y="217"/>
                  <a:pt x="140" y="214"/>
                  <a:pt x="138" y="211"/>
                </a:cubicBezTo>
                <a:cubicBezTo>
                  <a:pt x="128" y="196"/>
                  <a:pt x="127" y="177"/>
                  <a:pt x="123" y="159"/>
                </a:cubicBezTo>
                <a:cubicBezTo>
                  <a:pt x="123" y="159"/>
                  <a:pt x="123" y="159"/>
                  <a:pt x="123" y="159"/>
                </a:cubicBezTo>
                <a:cubicBezTo>
                  <a:pt x="128" y="171"/>
                  <a:pt x="133" y="182"/>
                  <a:pt x="138" y="194"/>
                </a:cubicBezTo>
                <a:close/>
                <a:moveTo>
                  <a:pt x="141" y="179"/>
                </a:moveTo>
                <a:cubicBezTo>
                  <a:pt x="143" y="183"/>
                  <a:pt x="145" y="187"/>
                  <a:pt x="147" y="191"/>
                </a:cubicBezTo>
                <a:cubicBezTo>
                  <a:pt x="150" y="196"/>
                  <a:pt x="152" y="202"/>
                  <a:pt x="154" y="208"/>
                </a:cubicBezTo>
                <a:cubicBezTo>
                  <a:pt x="154" y="210"/>
                  <a:pt x="153" y="212"/>
                  <a:pt x="153" y="214"/>
                </a:cubicBezTo>
                <a:cubicBezTo>
                  <a:pt x="153" y="214"/>
                  <a:pt x="152" y="215"/>
                  <a:pt x="151" y="215"/>
                </a:cubicBezTo>
                <a:cubicBezTo>
                  <a:pt x="148" y="210"/>
                  <a:pt x="146" y="204"/>
                  <a:pt x="144" y="199"/>
                </a:cubicBezTo>
                <a:cubicBezTo>
                  <a:pt x="140" y="186"/>
                  <a:pt x="133" y="173"/>
                  <a:pt x="128" y="160"/>
                </a:cubicBezTo>
                <a:cubicBezTo>
                  <a:pt x="127" y="159"/>
                  <a:pt x="127" y="158"/>
                  <a:pt x="126" y="157"/>
                </a:cubicBezTo>
                <a:cubicBezTo>
                  <a:pt x="129" y="158"/>
                  <a:pt x="137" y="173"/>
                  <a:pt x="141" y="179"/>
                </a:cubicBezTo>
                <a:close/>
                <a:moveTo>
                  <a:pt x="134" y="160"/>
                </a:moveTo>
                <a:cubicBezTo>
                  <a:pt x="132" y="158"/>
                  <a:pt x="131" y="157"/>
                  <a:pt x="130" y="155"/>
                </a:cubicBezTo>
                <a:cubicBezTo>
                  <a:pt x="130" y="152"/>
                  <a:pt x="131" y="147"/>
                  <a:pt x="132" y="144"/>
                </a:cubicBezTo>
                <a:cubicBezTo>
                  <a:pt x="137" y="148"/>
                  <a:pt x="135" y="155"/>
                  <a:pt x="134" y="160"/>
                </a:cubicBezTo>
                <a:close/>
                <a:moveTo>
                  <a:pt x="107" y="96"/>
                </a:moveTo>
                <a:cubicBezTo>
                  <a:pt x="112" y="100"/>
                  <a:pt x="117" y="105"/>
                  <a:pt x="121" y="109"/>
                </a:cubicBezTo>
                <a:cubicBezTo>
                  <a:pt x="132" y="119"/>
                  <a:pt x="141" y="131"/>
                  <a:pt x="148" y="142"/>
                </a:cubicBezTo>
                <a:cubicBezTo>
                  <a:pt x="143" y="149"/>
                  <a:pt x="143" y="149"/>
                  <a:pt x="143" y="149"/>
                </a:cubicBezTo>
                <a:cubicBezTo>
                  <a:pt x="142" y="149"/>
                  <a:pt x="142" y="149"/>
                  <a:pt x="142" y="149"/>
                </a:cubicBezTo>
                <a:cubicBezTo>
                  <a:pt x="139" y="146"/>
                  <a:pt x="139" y="143"/>
                  <a:pt x="136" y="139"/>
                </a:cubicBezTo>
                <a:cubicBezTo>
                  <a:pt x="136" y="138"/>
                  <a:pt x="116" y="109"/>
                  <a:pt x="107" y="96"/>
                </a:cubicBezTo>
                <a:close/>
                <a:moveTo>
                  <a:pt x="94" y="46"/>
                </a:moveTo>
                <a:cubicBezTo>
                  <a:pt x="103" y="60"/>
                  <a:pt x="112" y="75"/>
                  <a:pt x="118" y="91"/>
                </a:cubicBezTo>
                <a:cubicBezTo>
                  <a:pt x="118" y="92"/>
                  <a:pt x="118" y="92"/>
                  <a:pt x="118" y="92"/>
                </a:cubicBezTo>
                <a:cubicBezTo>
                  <a:pt x="109" y="88"/>
                  <a:pt x="109" y="78"/>
                  <a:pt x="105" y="71"/>
                </a:cubicBezTo>
                <a:cubicBezTo>
                  <a:pt x="102" y="63"/>
                  <a:pt x="99" y="54"/>
                  <a:pt x="94" y="46"/>
                </a:cubicBezTo>
                <a:close/>
                <a:moveTo>
                  <a:pt x="121" y="79"/>
                </a:moveTo>
                <a:cubicBezTo>
                  <a:pt x="120" y="80"/>
                  <a:pt x="121" y="83"/>
                  <a:pt x="120" y="85"/>
                </a:cubicBezTo>
                <a:cubicBezTo>
                  <a:pt x="113" y="71"/>
                  <a:pt x="105" y="57"/>
                  <a:pt x="97" y="42"/>
                </a:cubicBezTo>
                <a:cubicBezTo>
                  <a:pt x="95" y="39"/>
                  <a:pt x="93" y="35"/>
                  <a:pt x="91" y="32"/>
                </a:cubicBezTo>
                <a:cubicBezTo>
                  <a:pt x="102" y="45"/>
                  <a:pt x="111" y="58"/>
                  <a:pt x="119" y="71"/>
                </a:cubicBezTo>
                <a:cubicBezTo>
                  <a:pt x="120" y="74"/>
                  <a:pt x="122" y="76"/>
                  <a:pt x="121" y="79"/>
                </a:cubicBezTo>
                <a:close/>
                <a:moveTo>
                  <a:pt x="133" y="48"/>
                </a:moveTo>
                <a:cubicBezTo>
                  <a:pt x="130" y="64"/>
                  <a:pt x="129" y="81"/>
                  <a:pt x="128" y="98"/>
                </a:cubicBezTo>
                <a:cubicBezTo>
                  <a:pt x="126" y="98"/>
                  <a:pt x="125" y="96"/>
                  <a:pt x="123" y="96"/>
                </a:cubicBezTo>
                <a:cubicBezTo>
                  <a:pt x="123" y="92"/>
                  <a:pt x="123" y="88"/>
                  <a:pt x="124" y="85"/>
                </a:cubicBezTo>
                <a:cubicBezTo>
                  <a:pt x="123" y="81"/>
                  <a:pt x="125" y="79"/>
                  <a:pt x="125" y="75"/>
                </a:cubicBezTo>
                <a:cubicBezTo>
                  <a:pt x="127" y="66"/>
                  <a:pt x="130" y="56"/>
                  <a:pt x="133" y="48"/>
                </a:cubicBezTo>
                <a:close/>
                <a:moveTo>
                  <a:pt x="136" y="105"/>
                </a:moveTo>
                <a:cubicBezTo>
                  <a:pt x="135" y="106"/>
                  <a:pt x="135" y="106"/>
                  <a:pt x="135" y="106"/>
                </a:cubicBezTo>
                <a:cubicBezTo>
                  <a:pt x="134" y="104"/>
                  <a:pt x="132" y="103"/>
                  <a:pt x="131" y="101"/>
                </a:cubicBezTo>
                <a:cubicBezTo>
                  <a:pt x="131" y="88"/>
                  <a:pt x="132" y="76"/>
                  <a:pt x="134" y="64"/>
                </a:cubicBezTo>
                <a:cubicBezTo>
                  <a:pt x="135" y="77"/>
                  <a:pt x="135" y="92"/>
                  <a:pt x="136" y="105"/>
                </a:cubicBezTo>
                <a:close/>
                <a:moveTo>
                  <a:pt x="162" y="82"/>
                </a:moveTo>
                <a:cubicBezTo>
                  <a:pt x="159" y="92"/>
                  <a:pt x="154" y="102"/>
                  <a:pt x="151" y="112"/>
                </a:cubicBezTo>
                <a:cubicBezTo>
                  <a:pt x="150" y="114"/>
                  <a:pt x="150" y="117"/>
                  <a:pt x="149" y="118"/>
                </a:cubicBezTo>
                <a:cubicBezTo>
                  <a:pt x="147" y="117"/>
                  <a:pt x="145" y="116"/>
                  <a:pt x="145" y="114"/>
                </a:cubicBezTo>
                <a:cubicBezTo>
                  <a:pt x="145" y="110"/>
                  <a:pt x="147" y="108"/>
                  <a:pt x="149" y="104"/>
                </a:cubicBezTo>
                <a:cubicBezTo>
                  <a:pt x="153" y="97"/>
                  <a:pt x="157" y="89"/>
                  <a:pt x="162" y="82"/>
                </a:cubicBezTo>
                <a:close/>
                <a:moveTo>
                  <a:pt x="154" y="124"/>
                </a:moveTo>
                <a:cubicBezTo>
                  <a:pt x="153" y="123"/>
                  <a:pt x="151" y="122"/>
                  <a:pt x="152" y="121"/>
                </a:cubicBezTo>
                <a:cubicBezTo>
                  <a:pt x="156" y="109"/>
                  <a:pt x="160" y="97"/>
                  <a:pt x="164" y="85"/>
                </a:cubicBezTo>
                <a:cubicBezTo>
                  <a:pt x="162" y="99"/>
                  <a:pt x="158" y="111"/>
                  <a:pt x="154" y="124"/>
                </a:cubicBezTo>
                <a:close/>
                <a:moveTo>
                  <a:pt x="156" y="134"/>
                </a:moveTo>
                <a:cubicBezTo>
                  <a:pt x="154" y="136"/>
                  <a:pt x="153" y="138"/>
                  <a:pt x="151" y="139"/>
                </a:cubicBezTo>
                <a:cubicBezTo>
                  <a:pt x="148" y="135"/>
                  <a:pt x="145" y="131"/>
                  <a:pt x="142" y="126"/>
                </a:cubicBezTo>
                <a:cubicBezTo>
                  <a:pt x="129" y="111"/>
                  <a:pt x="115" y="97"/>
                  <a:pt x="99" y="84"/>
                </a:cubicBezTo>
                <a:cubicBezTo>
                  <a:pt x="112" y="92"/>
                  <a:pt x="126" y="100"/>
                  <a:pt x="136" y="111"/>
                </a:cubicBezTo>
                <a:cubicBezTo>
                  <a:pt x="143" y="118"/>
                  <a:pt x="150" y="126"/>
                  <a:pt x="156" y="133"/>
                </a:cubicBezTo>
                <a:lnTo>
                  <a:pt x="156" y="134"/>
                </a:lnTo>
                <a:close/>
                <a:moveTo>
                  <a:pt x="205" y="95"/>
                </a:moveTo>
                <a:cubicBezTo>
                  <a:pt x="183" y="119"/>
                  <a:pt x="159" y="145"/>
                  <a:pt x="142" y="172"/>
                </a:cubicBezTo>
                <a:cubicBezTo>
                  <a:pt x="140" y="170"/>
                  <a:pt x="139" y="168"/>
                  <a:pt x="138" y="166"/>
                </a:cubicBezTo>
                <a:cubicBezTo>
                  <a:pt x="140" y="162"/>
                  <a:pt x="140" y="162"/>
                  <a:pt x="140" y="162"/>
                </a:cubicBezTo>
                <a:cubicBezTo>
                  <a:pt x="153" y="143"/>
                  <a:pt x="171" y="126"/>
                  <a:pt x="187" y="111"/>
                </a:cubicBezTo>
                <a:cubicBezTo>
                  <a:pt x="194" y="106"/>
                  <a:pt x="200" y="99"/>
                  <a:pt x="205" y="95"/>
                </a:cubicBezTo>
                <a:close/>
                <a:moveTo>
                  <a:pt x="225" y="80"/>
                </a:moveTo>
                <a:cubicBezTo>
                  <a:pt x="212" y="98"/>
                  <a:pt x="160" y="171"/>
                  <a:pt x="153" y="188"/>
                </a:cubicBezTo>
                <a:cubicBezTo>
                  <a:pt x="153" y="188"/>
                  <a:pt x="152" y="189"/>
                  <a:pt x="152" y="189"/>
                </a:cubicBezTo>
                <a:cubicBezTo>
                  <a:pt x="149" y="184"/>
                  <a:pt x="145" y="180"/>
                  <a:pt x="144" y="175"/>
                </a:cubicBezTo>
                <a:cubicBezTo>
                  <a:pt x="154" y="159"/>
                  <a:pt x="166" y="146"/>
                  <a:pt x="177" y="132"/>
                </a:cubicBezTo>
                <a:cubicBezTo>
                  <a:pt x="192" y="115"/>
                  <a:pt x="208" y="97"/>
                  <a:pt x="225" y="80"/>
                </a:cubicBezTo>
                <a:close/>
                <a:moveTo>
                  <a:pt x="232" y="125"/>
                </a:moveTo>
                <a:cubicBezTo>
                  <a:pt x="233" y="132"/>
                  <a:pt x="233" y="132"/>
                  <a:pt x="233" y="132"/>
                </a:cubicBezTo>
                <a:cubicBezTo>
                  <a:pt x="231" y="133"/>
                  <a:pt x="231" y="133"/>
                  <a:pt x="231" y="133"/>
                </a:cubicBezTo>
                <a:cubicBezTo>
                  <a:pt x="231" y="136"/>
                  <a:pt x="228" y="137"/>
                  <a:pt x="227" y="139"/>
                </a:cubicBezTo>
                <a:cubicBezTo>
                  <a:pt x="222" y="140"/>
                  <a:pt x="217" y="138"/>
                  <a:pt x="213" y="137"/>
                </a:cubicBezTo>
                <a:cubicBezTo>
                  <a:pt x="213" y="137"/>
                  <a:pt x="212" y="138"/>
                  <a:pt x="212" y="138"/>
                </a:cubicBezTo>
                <a:cubicBezTo>
                  <a:pt x="213" y="128"/>
                  <a:pt x="212" y="118"/>
                  <a:pt x="212" y="108"/>
                </a:cubicBezTo>
                <a:cubicBezTo>
                  <a:pt x="212" y="108"/>
                  <a:pt x="223" y="90"/>
                  <a:pt x="230" y="82"/>
                </a:cubicBezTo>
                <a:cubicBezTo>
                  <a:pt x="230" y="95"/>
                  <a:pt x="230" y="95"/>
                  <a:pt x="230" y="95"/>
                </a:cubicBezTo>
                <a:cubicBezTo>
                  <a:pt x="231" y="105"/>
                  <a:pt x="233" y="115"/>
                  <a:pt x="232" y="125"/>
                </a:cubicBezTo>
                <a:close/>
                <a:moveTo>
                  <a:pt x="236" y="142"/>
                </a:moveTo>
                <a:cubicBezTo>
                  <a:pt x="231" y="143"/>
                  <a:pt x="226" y="148"/>
                  <a:pt x="220" y="146"/>
                </a:cubicBezTo>
                <a:cubicBezTo>
                  <a:pt x="217" y="143"/>
                  <a:pt x="213" y="144"/>
                  <a:pt x="211" y="141"/>
                </a:cubicBezTo>
                <a:cubicBezTo>
                  <a:pt x="211" y="140"/>
                  <a:pt x="211" y="140"/>
                  <a:pt x="212" y="139"/>
                </a:cubicBezTo>
                <a:cubicBezTo>
                  <a:pt x="212" y="141"/>
                  <a:pt x="215" y="142"/>
                  <a:pt x="217" y="142"/>
                </a:cubicBezTo>
                <a:cubicBezTo>
                  <a:pt x="224" y="144"/>
                  <a:pt x="231" y="141"/>
                  <a:pt x="237" y="137"/>
                </a:cubicBezTo>
                <a:cubicBezTo>
                  <a:pt x="238" y="139"/>
                  <a:pt x="236" y="141"/>
                  <a:pt x="236" y="142"/>
                </a:cubicBezTo>
                <a:close/>
                <a:moveTo>
                  <a:pt x="233" y="153"/>
                </a:moveTo>
                <a:cubicBezTo>
                  <a:pt x="232" y="155"/>
                  <a:pt x="231" y="156"/>
                  <a:pt x="231" y="157"/>
                </a:cubicBezTo>
                <a:cubicBezTo>
                  <a:pt x="225" y="160"/>
                  <a:pt x="219" y="163"/>
                  <a:pt x="213" y="165"/>
                </a:cubicBezTo>
                <a:cubicBezTo>
                  <a:pt x="213" y="164"/>
                  <a:pt x="213" y="164"/>
                  <a:pt x="213" y="164"/>
                </a:cubicBezTo>
                <a:cubicBezTo>
                  <a:pt x="213" y="159"/>
                  <a:pt x="212" y="153"/>
                  <a:pt x="212" y="148"/>
                </a:cubicBezTo>
                <a:cubicBezTo>
                  <a:pt x="213" y="147"/>
                  <a:pt x="215" y="149"/>
                  <a:pt x="217" y="149"/>
                </a:cubicBezTo>
                <a:cubicBezTo>
                  <a:pt x="222" y="151"/>
                  <a:pt x="229" y="150"/>
                  <a:pt x="233" y="147"/>
                </a:cubicBezTo>
                <a:cubicBezTo>
                  <a:pt x="234" y="149"/>
                  <a:pt x="233" y="151"/>
                  <a:pt x="233" y="153"/>
                </a:cubicBezTo>
                <a:close/>
                <a:moveTo>
                  <a:pt x="217" y="195"/>
                </a:moveTo>
                <a:cubicBezTo>
                  <a:pt x="224" y="191"/>
                  <a:pt x="230" y="186"/>
                  <a:pt x="236" y="181"/>
                </a:cubicBezTo>
                <a:cubicBezTo>
                  <a:pt x="237" y="196"/>
                  <a:pt x="239" y="212"/>
                  <a:pt x="241" y="226"/>
                </a:cubicBezTo>
                <a:cubicBezTo>
                  <a:pt x="241" y="230"/>
                  <a:pt x="243" y="234"/>
                  <a:pt x="242" y="238"/>
                </a:cubicBezTo>
                <a:cubicBezTo>
                  <a:pt x="223" y="229"/>
                  <a:pt x="223" y="229"/>
                  <a:pt x="223" y="229"/>
                </a:cubicBezTo>
                <a:cubicBezTo>
                  <a:pt x="222" y="227"/>
                  <a:pt x="222" y="227"/>
                  <a:pt x="222" y="227"/>
                </a:cubicBezTo>
                <a:cubicBezTo>
                  <a:pt x="220" y="221"/>
                  <a:pt x="220" y="214"/>
                  <a:pt x="219" y="207"/>
                </a:cubicBezTo>
                <a:cubicBezTo>
                  <a:pt x="218" y="204"/>
                  <a:pt x="217" y="199"/>
                  <a:pt x="217" y="195"/>
                </a:cubicBezTo>
                <a:close/>
                <a:moveTo>
                  <a:pt x="188" y="215"/>
                </a:moveTo>
                <a:cubicBezTo>
                  <a:pt x="189" y="214"/>
                  <a:pt x="190" y="213"/>
                  <a:pt x="191" y="213"/>
                </a:cubicBezTo>
                <a:cubicBezTo>
                  <a:pt x="199" y="210"/>
                  <a:pt x="205" y="204"/>
                  <a:pt x="213" y="200"/>
                </a:cubicBezTo>
                <a:cubicBezTo>
                  <a:pt x="215" y="208"/>
                  <a:pt x="216" y="216"/>
                  <a:pt x="216" y="224"/>
                </a:cubicBezTo>
                <a:cubicBezTo>
                  <a:pt x="215" y="225"/>
                  <a:pt x="215" y="225"/>
                  <a:pt x="215" y="225"/>
                </a:cubicBezTo>
                <a:cubicBezTo>
                  <a:pt x="206" y="222"/>
                  <a:pt x="197" y="217"/>
                  <a:pt x="188" y="215"/>
                </a:cubicBezTo>
                <a:close/>
                <a:moveTo>
                  <a:pt x="175" y="209"/>
                </a:moveTo>
                <a:cubicBezTo>
                  <a:pt x="181" y="205"/>
                  <a:pt x="188" y="200"/>
                  <a:pt x="194" y="195"/>
                </a:cubicBezTo>
                <a:cubicBezTo>
                  <a:pt x="207" y="187"/>
                  <a:pt x="220" y="180"/>
                  <a:pt x="233" y="171"/>
                </a:cubicBezTo>
                <a:cubicBezTo>
                  <a:pt x="242" y="165"/>
                  <a:pt x="252" y="160"/>
                  <a:pt x="262" y="155"/>
                </a:cubicBezTo>
                <a:cubicBezTo>
                  <a:pt x="246" y="166"/>
                  <a:pt x="231" y="178"/>
                  <a:pt x="215" y="190"/>
                </a:cubicBezTo>
                <a:cubicBezTo>
                  <a:pt x="205" y="197"/>
                  <a:pt x="196" y="204"/>
                  <a:pt x="184" y="209"/>
                </a:cubicBezTo>
                <a:cubicBezTo>
                  <a:pt x="181" y="209"/>
                  <a:pt x="178" y="211"/>
                  <a:pt x="175" y="209"/>
                </a:cubicBezTo>
                <a:close/>
                <a:moveTo>
                  <a:pt x="167" y="200"/>
                </a:moveTo>
                <a:cubicBezTo>
                  <a:pt x="175" y="193"/>
                  <a:pt x="184" y="187"/>
                  <a:pt x="193" y="182"/>
                </a:cubicBezTo>
                <a:cubicBezTo>
                  <a:pt x="196" y="179"/>
                  <a:pt x="200" y="179"/>
                  <a:pt x="202" y="176"/>
                </a:cubicBezTo>
                <a:cubicBezTo>
                  <a:pt x="224" y="165"/>
                  <a:pt x="246" y="155"/>
                  <a:pt x="269" y="147"/>
                </a:cubicBezTo>
                <a:cubicBezTo>
                  <a:pt x="250" y="159"/>
                  <a:pt x="229" y="169"/>
                  <a:pt x="209" y="183"/>
                </a:cubicBezTo>
                <a:cubicBezTo>
                  <a:pt x="195" y="190"/>
                  <a:pt x="183" y="200"/>
                  <a:pt x="170" y="209"/>
                </a:cubicBezTo>
                <a:cubicBezTo>
                  <a:pt x="166" y="208"/>
                  <a:pt x="166" y="208"/>
                  <a:pt x="166" y="208"/>
                </a:cubicBezTo>
                <a:cubicBezTo>
                  <a:pt x="163" y="205"/>
                  <a:pt x="166" y="203"/>
                  <a:pt x="167" y="200"/>
                </a:cubicBezTo>
                <a:close/>
                <a:moveTo>
                  <a:pt x="155" y="196"/>
                </a:moveTo>
                <a:cubicBezTo>
                  <a:pt x="162" y="182"/>
                  <a:pt x="202" y="119"/>
                  <a:pt x="205" y="115"/>
                </a:cubicBezTo>
                <a:cubicBezTo>
                  <a:pt x="206" y="116"/>
                  <a:pt x="206" y="118"/>
                  <a:pt x="206" y="119"/>
                </a:cubicBezTo>
                <a:cubicBezTo>
                  <a:pt x="207" y="125"/>
                  <a:pt x="207" y="130"/>
                  <a:pt x="206" y="136"/>
                </a:cubicBezTo>
                <a:cubicBezTo>
                  <a:pt x="204" y="140"/>
                  <a:pt x="204" y="145"/>
                  <a:pt x="207" y="148"/>
                </a:cubicBezTo>
                <a:cubicBezTo>
                  <a:pt x="208" y="155"/>
                  <a:pt x="208" y="161"/>
                  <a:pt x="208" y="167"/>
                </a:cubicBezTo>
                <a:cubicBezTo>
                  <a:pt x="201" y="171"/>
                  <a:pt x="193" y="175"/>
                  <a:pt x="186" y="180"/>
                </a:cubicBezTo>
                <a:cubicBezTo>
                  <a:pt x="176" y="186"/>
                  <a:pt x="166" y="194"/>
                  <a:pt x="160" y="203"/>
                </a:cubicBezTo>
                <a:cubicBezTo>
                  <a:pt x="159" y="203"/>
                  <a:pt x="159" y="203"/>
                  <a:pt x="159" y="203"/>
                </a:cubicBezTo>
                <a:cubicBezTo>
                  <a:pt x="158" y="201"/>
                  <a:pt x="156" y="199"/>
                  <a:pt x="155" y="196"/>
                </a:cubicBezTo>
                <a:close/>
                <a:moveTo>
                  <a:pt x="246" y="253"/>
                </a:moveTo>
                <a:cubicBezTo>
                  <a:pt x="224" y="246"/>
                  <a:pt x="203" y="240"/>
                  <a:pt x="181" y="237"/>
                </a:cubicBezTo>
                <a:cubicBezTo>
                  <a:pt x="171" y="235"/>
                  <a:pt x="162" y="237"/>
                  <a:pt x="154" y="232"/>
                </a:cubicBezTo>
                <a:cubicBezTo>
                  <a:pt x="149" y="227"/>
                  <a:pt x="154" y="222"/>
                  <a:pt x="154" y="222"/>
                </a:cubicBezTo>
                <a:cubicBezTo>
                  <a:pt x="162" y="221"/>
                  <a:pt x="188" y="228"/>
                  <a:pt x="190" y="229"/>
                </a:cubicBezTo>
                <a:cubicBezTo>
                  <a:pt x="202" y="232"/>
                  <a:pt x="239" y="249"/>
                  <a:pt x="246" y="253"/>
                </a:cubicBezTo>
                <a:close/>
                <a:moveTo>
                  <a:pt x="173" y="258"/>
                </a:moveTo>
                <a:cubicBezTo>
                  <a:pt x="168" y="254"/>
                  <a:pt x="168" y="248"/>
                  <a:pt x="167" y="242"/>
                </a:cubicBezTo>
                <a:cubicBezTo>
                  <a:pt x="179" y="243"/>
                  <a:pt x="212" y="249"/>
                  <a:pt x="218" y="251"/>
                </a:cubicBezTo>
                <a:cubicBezTo>
                  <a:pt x="218" y="255"/>
                  <a:pt x="218" y="255"/>
                  <a:pt x="218" y="255"/>
                </a:cubicBezTo>
                <a:cubicBezTo>
                  <a:pt x="219" y="269"/>
                  <a:pt x="221" y="283"/>
                  <a:pt x="222" y="297"/>
                </a:cubicBezTo>
                <a:cubicBezTo>
                  <a:pt x="224" y="316"/>
                  <a:pt x="224" y="334"/>
                  <a:pt x="226" y="353"/>
                </a:cubicBezTo>
                <a:cubicBezTo>
                  <a:pt x="222" y="361"/>
                  <a:pt x="219" y="369"/>
                  <a:pt x="215" y="376"/>
                </a:cubicBezTo>
                <a:cubicBezTo>
                  <a:pt x="214" y="376"/>
                  <a:pt x="214" y="376"/>
                  <a:pt x="214" y="376"/>
                </a:cubicBezTo>
                <a:cubicBezTo>
                  <a:pt x="208" y="364"/>
                  <a:pt x="203" y="351"/>
                  <a:pt x="198" y="338"/>
                </a:cubicBezTo>
                <a:cubicBezTo>
                  <a:pt x="188" y="313"/>
                  <a:pt x="178" y="289"/>
                  <a:pt x="173" y="262"/>
                </a:cubicBezTo>
                <a:cubicBezTo>
                  <a:pt x="173" y="260"/>
                  <a:pt x="173" y="259"/>
                  <a:pt x="173" y="258"/>
                </a:cubicBezTo>
                <a:close/>
                <a:moveTo>
                  <a:pt x="250" y="307"/>
                </a:moveTo>
                <a:cubicBezTo>
                  <a:pt x="246" y="314"/>
                  <a:pt x="246" y="314"/>
                  <a:pt x="246" y="314"/>
                </a:cubicBezTo>
                <a:cubicBezTo>
                  <a:pt x="241" y="324"/>
                  <a:pt x="235" y="335"/>
                  <a:pt x="230" y="345"/>
                </a:cubicBezTo>
                <a:cubicBezTo>
                  <a:pt x="228" y="337"/>
                  <a:pt x="229" y="329"/>
                  <a:pt x="228" y="320"/>
                </a:cubicBezTo>
                <a:cubicBezTo>
                  <a:pt x="227" y="305"/>
                  <a:pt x="226" y="292"/>
                  <a:pt x="225" y="278"/>
                </a:cubicBezTo>
                <a:cubicBezTo>
                  <a:pt x="224" y="271"/>
                  <a:pt x="223" y="264"/>
                  <a:pt x="222" y="257"/>
                </a:cubicBezTo>
                <a:cubicBezTo>
                  <a:pt x="222" y="251"/>
                  <a:pt x="223" y="252"/>
                  <a:pt x="223" y="252"/>
                </a:cubicBezTo>
                <a:cubicBezTo>
                  <a:pt x="230" y="254"/>
                  <a:pt x="238" y="255"/>
                  <a:pt x="245" y="258"/>
                </a:cubicBezTo>
                <a:cubicBezTo>
                  <a:pt x="245" y="260"/>
                  <a:pt x="245" y="260"/>
                  <a:pt x="245" y="260"/>
                </a:cubicBezTo>
                <a:cubicBezTo>
                  <a:pt x="245" y="275"/>
                  <a:pt x="248" y="291"/>
                  <a:pt x="250" y="307"/>
                </a:cubicBezTo>
                <a:close/>
                <a:moveTo>
                  <a:pt x="272" y="269"/>
                </a:moveTo>
                <a:cubicBezTo>
                  <a:pt x="267" y="277"/>
                  <a:pt x="262" y="285"/>
                  <a:pt x="258" y="293"/>
                </a:cubicBezTo>
                <a:cubicBezTo>
                  <a:pt x="257" y="295"/>
                  <a:pt x="256" y="298"/>
                  <a:pt x="254" y="298"/>
                </a:cubicBezTo>
                <a:cubicBezTo>
                  <a:pt x="252" y="290"/>
                  <a:pt x="251" y="282"/>
                  <a:pt x="250" y="274"/>
                </a:cubicBezTo>
                <a:cubicBezTo>
                  <a:pt x="250" y="269"/>
                  <a:pt x="251" y="264"/>
                  <a:pt x="248" y="259"/>
                </a:cubicBezTo>
                <a:cubicBezTo>
                  <a:pt x="254" y="261"/>
                  <a:pt x="259" y="262"/>
                  <a:pt x="264" y="265"/>
                </a:cubicBezTo>
                <a:cubicBezTo>
                  <a:pt x="267" y="266"/>
                  <a:pt x="270" y="267"/>
                  <a:pt x="272" y="269"/>
                </a:cubicBezTo>
                <a:close/>
                <a:moveTo>
                  <a:pt x="278" y="272"/>
                </a:moveTo>
                <a:cubicBezTo>
                  <a:pt x="258" y="304"/>
                  <a:pt x="241" y="336"/>
                  <a:pt x="225" y="370"/>
                </a:cubicBezTo>
                <a:cubicBezTo>
                  <a:pt x="223" y="374"/>
                  <a:pt x="222" y="378"/>
                  <a:pt x="220" y="382"/>
                </a:cubicBezTo>
                <a:cubicBezTo>
                  <a:pt x="217" y="383"/>
                  <a:pt x="214" y="387"/>
                  <a:pt x="212" y="388"/>
                </a:cubicBezTo>
                <a:cubicBezTo>
                  <a:pt x="212" y="386"/>
                  <a:pt x="211" y="383"/>
                  <a:pt x="211" y="381"/>
                </a:cubicBezTo>
                <a:cubicBezTo>
                  <a:pt x="200" y="355"/>
                  <a:pt x="188" y="329"/>
                  <a:pt x="179" y="302"/>
                </a:cubicBezTo>
                <a:cubicBezTo>
                  <a:pt x="175" y="291"/>
                  <a:pt x="172" y="278"/>
                  <a:pt x="166" y="267"/>
                </a:cubicBezTo>
                <a:cubicBezTo>
                  <a:pt x="170" y="265"/>
                  <a:pt x="170" y="265"/>
                  <a:pt x="170" y="265"/>
                </a:cubicBezTo>
                <a:cubicBezTo>
                  <a:pt x="175" y="282"/>
                  <a:pt x="180" y="300"/>
                  <a:pt x="187" y="316"/>
                </a:cubicBezTo>
                <a:cubicBezTo>
                  <a:pt x="195" y="339"/>
                  <a:pt x="203" y="361"/>
                  <a:pt x="214" y="383"/>
                </a:cubicBezTo>
                <a:cubicBezTo>
                  <a:pt x="215" y="383"/>
                  <a:pt x="216" y="384"/>
                  <a:pt x="216" y="382"/>
                </a:cubicBezTo>
                <a:cubicBezTo>
                  <a:pt x="219" y="375"/>
                  <a:pt x="223" y="369"/>
                  <a:pt x="226" y="362"/>
                </a:cubicBezTo>
                <a:cubicBezTo>
                  <a:pt x="227" y="358"/>
                  <a:pt x="229" y="357"/>
                  <a:pt x="230" y="354"/>
                </a:cubicBezTo>
                <a:cubicBezTo>
                  <a:pt x="236" y="339"/>
                  <a:pt x="244" y="325"/>
                  <a:pt x="251" y="311"/>
                </a:cubicBezTo>
                <a:cubicBezTo>
                  <a:pt x="251" y="311"/>
                  <a:pt x="269" y="280"/>
                  <a:pt x="274" y="270"/>
                </a:cubicBezTo>
                <a:cubicBezTo>
                  <a:pt x="276" y="270"/>
                  <a:pt x="277" y="271"/>
                  <a:pt x="278" y="272"/>
                </a:cubicBezTo>
                <a:close/>
                <a:moveTo>
                  <a:pt x="284" y="242"/>
                </a:moveTo>
                <a:cubicBezTo>
                  <a:pt x="296" y="257"/>
                  <a:pt x="306" y="271"/>
                  <a:pt x="317" y="287"/>
                </a:cubicBezTo>
                <a:cubicBezTo>
                  <a:pt x="327" y="301"/>
                  <a:pt x="339" y="315"/>
                  <a:pt x="349" y="329"/>
                </a:cubicBezTo>
                <a:cubicBezTo>
                  <a:pt x="351" y="332"/>
                  <a:pt x="357" y="343"/>
                  <a:pt x="357" y="346"/>
                </a:cubicBezTo>
                <a:cubicBezTo>
                  <a:pt x="357" y="347"/>
                  <a:pt x="356" y="347"/>
                  <a:pt x="355" y="347"/>
                </a:cubicBezTo>
                <a:cubicBezTo>
                  <a:pt x="343" y="334"/>
                  <a:pt x="332" y="322"/>
                  <a:pt x="322" y="309"/>
                </a:cubicBezTo>
                <a:cubicBezTo>
                  <a:pt x="306" y="289"/>
                  <a:pt x="295" y="267"/>
                  <a:pt x="284" y="245"/>
                </a:cubicBezTo>
                <a:lnTo>
                  <a:pt x="284" y="242"/>
                </a:lnTo>
                <a:close/>
                <a:moveTo>
                  <a:pt x="354" y="351"/>
                </a:moveTo>
                <a:cubicBezTo>
                  <a:pt x="361" y="360"/>
                  <a:pt x="355" y="365"/>
                  <a:pt x="353" y="366"/>
                </a:cubicBezTo>
                <a:cubicBezTo>
                  <a:pt x="352" y="364"/>
                  <a:pt x="352" y="364"/>
                  <a:pt x="352" y="364"/>
                </a:cubicBezTo>
                <a:cubicBezTo>
                  <a:pt x="345" y="353"/>
                  <a:pt x="340" y="342"/>
                  <a:pt x="335" y="331"/>
                </a:cubicBezTo>
                <a:cubicBezTo>
                  <a:pt x="341" y="337"/>
                  <a:pt x="347" y="345"/>
                  <a:pt x="354" y="351"/>
                </a:cubicBezTo>
                <a:close/>
                <a:moveTo>
                  <a:pt x="342" y="302"/>
                </a:moveTo>
                <a:cubicBezTo>
                  <a:pt x="348" y="310"/>
                  <a:pt x="353" y="320"/>
                  <a:pt x="354" y="330"/>
                </a:cubicBezTo>
                <a:cubicBezTo>
                  <a:pt x="348" y="323"/>
                  <a:pt x="342" y="314"/>
                  <a:pt x="336" y="307"/>
                </a:cubicBezTo>
                <a:cubicBezTo>
                  <a:pt x="325" y="294"/>
                  <a:pt x="318" y="280"/>
                  <a:pt x="308" y="268"/>
                </a:cubicBezTo>
                <a:cubicBezTo>
                  <a:pt x="302" y="258"/>
                  <a:pt x="294" y="250"/>
                  <a:pt x="288" y="241"/>
                </a:cubicBezTo>
                <a:cubicBezTo>
                  <a:pt x="307" y="260"/>
                  <a:pt x="326" y="281"/>
                  <a:pt x="342" y="302"/>
                </a:cubicBezTo>
                <a:close/>
                <a:moveTo>
                  <a:pt x="342" y="247"/>
                </a:moveTo>
                <a:cubicBezTo>
                  <a:pt x="341" y="247"/>
                  <a:pt x="341" y="247"/>
                  <a:pt x="341" y="247"/>
                </a:cubicBezTo>
                <a:cubicBezTo>
                  <a:pt x="337" y="244"/>
                  <a:pt x="337" y="244"/>
                  <a:pt x="337" y="244"/>
                </a:cubicBezTo>
                <a:cubicBezTo>
                  <a:pt x="337" y="240"/>
                  <a:pt x="337" y="236"/>
                  <a:pt x="337" y="232"/>
                </a:cubicBezTo>
                <a:cubicBezTo>
                  <a:pt x="339" y="236"/>
                  <a:pt x="340" y="242"/>
                  <a:pt x="342" y="247"/>
                </a:cubicBezTo>
                <a:close/>
                <a:moveTo>
                  <a:pt x="345" y="251"/>
                </a:moveTo>
                <a:cubicBezTo>
                  <a:pt x="344" y="246"/>
                  <a:pt x="343" y="242"/>
                  <a:pt x="342" y="237"/>
                </a:cubicBezTo>
                <a:cubicBezTo>
                  <a:pt x="346" y="243"/>
                  <a:pt x="350" y="249"/>
                  <a:pt x="352" y="255"/>
                </a:cubicBezTo>
                <a:lnTo>
                  <a:pt x="345" y="251"/>
                </a:lnTo>
                <a:close/>
                <a:moveTo>
                  <a:pt x="354" y="310"/>
                </a:moveTo>
                <a:cubicBezTo>
                  <a:pt x="350" y="302"/>
                  <a:pt x="344" y="294"/>
                  <a:pt x="338" y="287"/>
                </a:cubicBezTo>
                <a:cubicBezTo>
                  <a:pt x="338" y="281"/>
                  <a:pt x="337" y="256"/>
                  <a:pt x="337" y="249"/>
                </a:cubicBezTo>
                <a:cubicBezTo>
                  <a:pt x="338" y="248"/>
                  <a:pt x="338" y="248"/>
                  <a:pt x="338" y="248"/>
                </a:cubicBezTo>
                <a:cubicBezTo>
                  <a:pt x="341" y="252"/>
                  <a:pt x="344" y="257"/>
                  <a:pt x="345" y="262"/>
                </a:cubicBezTo>
                <a:cubicBezTo>
                  <a:pt x="349" y="277"/>
                  <a:pt x="355" y="309"/>
                  <a:pt x="354" y="310"/>
                </a:cubicBezTo>
                <a:close/>
                <a:moveTo>
                  <a:pt x="362" y="337"/>
                </a:moveTo>
                <a:cubicBezTo>
                  <a:pt x="363" y="336"/>
                  <a:pt x="362" y="335"/>
                  <a:pt x="361" y="333"/>
                </a:cubicBezTo>
                <a:cubicBezTo>
                  <a:pt x="360" y="325"/>
                  <a:pt x="359" y="317"/>
                  <a:pt x="358" y="308"/>
                </a:cubicBezTo>
                <a:cubicBezTo>
                  <a:pt x="357" y="297"/>
                  <a:pt x="355" y="287"/>
                  <a:pt x="353" y="276"/>
                </a:cubicBezTo>
                <a:cubicBezTo>
                  <a:pt x="358" y="282"/>
                  <a:pt x="359" y="289"/>
                  <a:pt x="361" y="296"/>
                </a:cubicBezTo>
                <a:cubicBezTo>
                  <a:pt x="362" y="310"/>
                  <a:pt x="367" y="324"/>
                  <a:pt x="362" y="337"/>
                </a:cubicBezTo>
                <a:close/>
                <a:moveTo>
                  <a:pt x="357" y="372"/>
                </a:moveTo>
                <a:cubicBezTo>
                  <a:pt x="356" y="370"/>
                  <a:pt x="356" y="370"/>
                  <a:pt x="356" y="370"/>
                </a:cubicBezTo>
                <a:cubicBezTo>
                  <a:pt x="363" y="363"/>
                  <a:pt x="358" y="353"/>
                  <a:pt x="358" y="350"/>
                </a:cubicBezTo>
                <a:cubicBezTo>
                  <a:pt x="359" y="350"/>
                  <a:pt x="359" y="349"/>
                  <a:pt x="360" y="350"/>
                </a:cubicBezTo>
                <a:cubicBezTo>
                  <a:pt x="361" y="353"/>
                  <a:pt x="359" y="358"/>
                  <a:pt x="363" y="360"/>
                </a:cubicBezTo>
                <a:cubicBezTo>
                  <a:pt x="365" y="359"/>
                  <a:pt x="365" y="358"/>
                  <a:pt x="365" y="357"/>
                </a:cubicBezTo>
                <a:cubicBezTo>
                  <a:pt x="366" y="355"/>
                  <a:pt x="378" y="343"/>
                  <a:pt x="381" y="332"/>
                </a:cubicBezTo>
                <a:cubicBezTo>
                  <a:pt x="381" y="331"/>
                  <a:pt x="381" y="331"/>
                  <a:pt x="381" y="331"/>
                </a:cubicBezTo>
                <a:cubicBezTo>
                  <a:pt x="380" y="331"/>
                  <a:pt x="379" y="333"/>
                  <a:pt x="378" y="333"/>
                </a:cubicBezTo>
                <a:cubicBezTo>
                  <a:pt x="374" y="340"/>
                  <a:pt x="370" y="347"/>
                  <a:pt x="365" y="353"/>
                </a:cubicBezTo>
                <a:cubicBezTo>
                  <a:pt x="365" y="348"/>
                  <a:pt x="365" y="348"/>
                  <a:pt x="365" y="348"/>
                </a:cubicBezTo>
                <a:cubicBezTo>
                  <a:pt x="367" y="344"/>
                  <a:pt x="369" y="338"/>
                  <a:pt x="369" y="334"/>
                </a:cubicBezTo>
                <a:cubicBezTo>
                  <a:pt x="369" y="322"/>
                  <a:pt x="368" y="313"/>
                  <a:pt x="367" y="302"/>
                </a:cubicBezTo>
                <a:cubicBezTo>
                  <a:pt x="374" y="313"/>
                  <a:pt x="378" y="325"/>
                  <a:pt x="384" y="337"/>
                </a:cubicBezTo>
                <a:cubicBezTo>
                  <a:pt x="383" y="336"/>
                  <a:pt x="382" y="338"/>
                  <a:pt x="382" y="338"/>
                </a:cubicBezTo>
                <a:cubicBezTo>
                  <a:pt x="375" y="349"/>
                  <a:pt x="366" y="360"/>
                  <a:pt x="358" y="371"/>
                </a:cubicBezTo>
                <a:lnTo>
                  <a:pt x="357" y="372"/>
                </a:lnTo>
                <a:close/>
                <a:moveTo>
                  <a:pt x="365" y="443"/>
                </a:moveTo>
                <a:cubicBezTo>
                  <a:pt x="360" y="421"/>
                  <a:pt x="355" y="400"/>
                  <a:pt x="351" y="378"/>
                </a:cubicBezTo>
                <a:cubicBezTo>
                  <a:pt x="351" y="377"/>
                  <a:pt x="351" y="376"/>
                  <a:pt x="351" y="374"/>
                </a:cubicBezTo>
                <a:cubicBezTo>
                  <a:pt x="355" y="382"/>
                  <a:pt x="357" y="391"/>
                  <a:pt x="360" y="399"/>
                </a:cubicBezTo>
                <a:cubicBezTo>
                  <a:pt x="366" y="417"/>
                  <a:pt x="373" y="434"/>
                  <a:pt x="379" y="452"/>
                </a:cubicBezTo>
                <a:cubicBezTo>
                  <a:pt x="383" y="461"/>
                  <a:pt x="387" y="472"/>
                  <a:pt x="389" y="482"/>
                </a:cubicBezTo>
                <a:cubicBezTo>
                  <a:pt x="381" y="471"/>
                  <a:pt x="374" y="461"/>
                  <a:pt x="365" y="450"/>
                </a:cubicBezTo>
                <a:cubicBezTo>
                  <a:pt x="367" y="448"/>
                  <a:pt x="366" y="445"/>
                  <a:pt x="365" y="443"/>
                </a:cubicBezTo>
                <a:close/>
                <a:moveTo>
                  <a:pt x="332" y="411"/>
                </a:moveTo>
                <a:cubicBezTo>
                  <a:pt x="338" y="405"/>
                  <a:pt x="342" y="397"/>
                  <a:pt x="348" y="391"/>
                </a:cubicBezTo>
                <a:cubicBezTo>
                  <a:pt x="348" y="392"/>
                  <a:pt x="348" y="392"/>
                  <a:pt x="348" y="392"/>
                </a:cubicBezTo>
                <a:cubicBezTo>
                  <a:pt x="351" y="409"/>
                  <a:pt x="357" y="425"/>
                  <a:pt x="360" y="443"/>
                </a:cubicBezTo>
                <a:cubicBezTo>
                  <a:pt x="350" y="432"/>
                  <a:pt x="340" y="422"/>
                  <a:pt x="332" y="411"/>
                </a:cubicBezTo>
                <a:close/>
                <a:moveTo>
                  <a:pt x="327" y="406"/>
                </a:moveTo>
                <a:cubicBezTo>
                  <a:pt x="334" y="397"/>
                  <a:pt x="334" y="397"/>
                  <a:pt x="334" y="397"/>
                </a:cubicBezTo>
                <a:cubicBezTo>
                  <a:pt x="338" y="392"/>
                  <a:pt x="341" y="387"/>
                  <a:pt x="346" y="382"/>
                </a:cubicBezTo>
                <a:cubicBezTo>
                  <a:pt x="346" y="384"/>
                  <a:pt x="345" y="385"/>
                  <a:pt x="345" y="386"/>
                </a:cubicBezTo>
                <a:cubicBezTo>
                  <a:pt x="340" y="393"/>
                  <a:pt x="336" y="400"/>
                  <a:pt x="330" y="407"/>
                </a:cubicBezTo>
                <a:cubicBezTo>
                  <a:pt x="329" y="407"/>
                  <a:pt x="329" y="407"/>
                  <a:pt x="329" y="407"/>
                </a:cubicBezTo>
                <a:lnTo>
                  <a:pt x="327" y="406"/>
                </a:lnTo>
                <a:close/>
                <a:moveTo>
                  <a:pt x="268" y="344"/>
                </a:moveTo>
                <a:cubicBezTo>
                  <a:pt x="266" y="338"/>
                  <a:pt x="262" y="333"/>
                  <a:pt x="259" y="328"/>
                </a:cubicBezTo>
                <a:cubicBezTo>
                  <a:pt x="256" y="324"/>
                  <a:pt x="255" y="318"/>
                  <a:pt x="257" y="313"/>
                </a:cubicBezTo>
                <a:cubicBezTo>
                  <a:pt x="260" y="308"/>
                  <a:pt x="263" y="303"/>
                  <a:pt x="266" y="297"/>
                </a:cubicBezTo>
                <a:cubicBezTo>
                  <a:pt x="270" y="289"/>
                  <a:pt x="275" y="281"/>
                  <a:pt x="280" y="273"/>
                </a:cubicBezTo>
                <a:cubicBezTo>
                  <a:pt x="295" y="284"/>
                  <a:pt x="295" y="284"/>
                  <a:pt x="295" y="284"/>
                </a:cubicBezTo>
                <a:cubicBezTo>
                  <a:pt x="297" y="286"/>
                  <a:pt x="300" y="289"/>
                  <a:pt x="303" y="288"/>
                </a:cubicBezTo>
                <a:cubicBezTo>
                  <a:pt x="312" y="302"/>
                  <a:pt x="322" y="316"/>
                  <a:pt x="333" y="329"/>
                </a:cubicBezTo>
                <a:cubicBezTo>
                  <a:pt x="332" y="329"/>
                  <a:pt x="331" y="329"/>
                  <a:pt x="332" y="330"/>
                </a:cubicBezTo>
                <a:cubicBezTo>
                  <a:pt x="337" y="346"/>
                  <a:pt x="342" y="361"/>
                  <a:pt x="345" y="377"/>
                </a:cubicBezTo>
                <a:cubicBezTo>
                  <a:pt x="339" y="386"/>
                  <a:pt x="333" y="395"/>
                  <a:pt x="325" y="403"/>
                </a:cubicBezTo>
                <a:cubicBezTo>
                  <a:pt x="307" y="383"/>
                  <a:pt x="288" y="364"/>
                  <a:pt x="268" y="344"/>
                </a:cubicBezTo>
                <a:close/>
                <a:moveTo>
                  <a:pt x="302" y="427"/>
                </a:moveTo>
                <a:cubicBezTo>
                  <a:pt x="293" y="441"/>
                  <a:pt x="281" y="453"/>
                  <a:pt x="273" y="467"/>
                </a:cubicBezTo>
                <a:cubicBezTo>
                  <a:pt x="271" y="464"/>
                  <a:pt x="271" y="464"/>
                  <a:pt x="271" y="464"/>
                </a:cubicBezTo>
                <a:cubicBezTo>
                  <a:pt x="269" y="446"/>
                  <a:pt x="269" y="446"/>
                  <a:pt x="269" y="446"/>
                </a:cubicBezTo>
                <a:cubicBezTo>
                  <a:pt x="268" y="435"/>
                  <a:pt x="263" y="390"/>
                  <a:pt x="263" y="390"/>
                </a:cubicBezTo>
                <a:cubicBezTo>
                  <a:pt x="262" y="373"/>
                  <a:pt x="259" y="356"/>
                  <a:pt x="258" y="340"/>
                </a:cubicBezTo>
                <a:cubicBezTo>
                  <a:pt x="259" y="337"/>
                  <a:pt x="257" y="335"/>
                  <a:pt x="258" y="333"/>
                </a:cubicBezTo>
                <a:cubicBezTo>
                  <a:pt x="262" y="338"/>
                  <a:pt x="277" y="376"/>
                  <a:pt x="278" y="379"/>
                </a:cubicBezTo>
                <a:cubicBezTo>
                  <a:pt x="280" y="383"/>
                  <a:pt x="294" y="418"/>
                  <a:pt x="302" y="427"/>
                </a:cubicBezTo>
                <a:close/>
                <a:moveTo>
                  <a:pt x="306" y="434"/>
                </a:moveTo>
                <a:cubicBezTo>
                  <a:pt x="306" y="434"/>
                  <a:pt x="285" y="461"/>
                  <a:pt x="281" y="467"/>
                </a:cubicBezTo>
                <a:cubicBezTo>
                  <a:pt x="279" y="471"/>
                  <a:pt x="276" y="475"/>
                  <a:pt x="273" y="479"/>
                </a:cubicBezTo>
                <a:cubicBezTo>
                  <a:pt x="272" y="481"/>
                  <a:pt x="268" y="480"/>
                  <a:pt x="267" y="482"/>
                </a:cubicBezTo>
                <a:cubicBezTo>
                  <a:pt x="262" y="486"/>
                  <a:pt x="255" y="487"/>
                  <a:pt x="248" y="487"/>
                </a:cubicBezTo>
                <a:cubicBezTo>
                  <a:pt x="241" y="484"/>
                  <a:pt x="241" y="484"/>
                  <a:pt x="241" y="484"/>
                </a:cubicBezTo>
                <a:cubicBezTo>
                  <a:pt x="240" y="483"/>
                  <a:pt x="239" y="481"/>
                  <a:pt x="240" y="479"/>
                </a:cubicBezTo>
                <a:cubicBezTo>
                  <a:pt x="245" y="482"/>
                  <a:pt x="250" y="484"/>
                  <a:pt x="255" y="484"/>
                </a:cubicBezTo>
                <a:cubicBezTo>
                  <a:pt x="262" y="484"/>
                  <a:pt x="267" y="479"/>
                  <a:pt x="271" y="474"/>
                </a:cubicBezTo>
                <a:cubicBezTo>
                  <a:pt x="272" y="476"/>
                  <a:pt x="273" y="475"/>
                  <a:pt x="273" y="474"/>
                </a:cubicBezTo>
                <a:cubicBezTo>
                  <a:pt x="278" y="467"/>
                  <a:pt x="301" y="437"/>
                  <a:pt x="305" y="431"/>
                </a:cubicBezTo>
                <a:lnTo>
                  <a:pt x="306" y="434"/>
                </a:lnTo>
                <a:close/>
                <a:moveTo>
                  <a:pt x="352" y="591"/>
                </a:moveTo>
                <a:cubicBezTo>
                  <a:pt x="355" y="581"/>
                  <a:pt x="357" y="571"/>
                  <a:pt x="361" y="561"/>
                </a:cubicBezTo>
                <a:cubicBezTo>
                  <a:pt x="362" y="554"/>
                  <a:pt x="367" y="548"/>
                  <a:pt x="368" y="540"/>
                </a:cubicBezTo>
                <a:cubicBezTo>
                  <a:pt x="370" y="532"/>
                  <a:pt x="372" y="524"/>
                  <a:pt x="375" y="516"/>
                </a:cubicBezTo>
                <a:cubicBezTo>
                  <a:pt x="376" y="517"/>
                  <a:pt x="376" y="517"/>
                  <a:pt x="376" y="517"/>
                </a:cubicBezTo>
                <a:cubicBezTo>
                  <a:pt x="374" y="530"/>
                  <a:pt x="367" y="542"/>
                  <a:pt x="364" y="554"/>
                </a:cubicBezTo>
                <a:cubicBezTo>
                  <a:pt x="360" y="566"/>
                  <a:pt x="357" y="579"/>
                  <a:pt x="353" y="592"/>
                </a:cubicBezTo>
                <a:cubicBezTo>
                  <a:pt x="353" y="592"/>
                  <a:pt x="353" y="592"/>
                  <a:pt x="353" y="592"/>
                </a:cubicBezTo>
                <a:cubicBezTo>
                  <a:pt x="353" y="592"/>
                  <a:pt x="352" y="592"/>
                  <a:pt x="352" y="591"/>
                </a:cubicBezTo>
                <a:close/>
                <a:moveTo>
                  <a:pt x="340" y="599"/>
                </a:moveTo>
                <a:cubicBezTo>
                  <a:pt x="331" y="597"/>
                  <a:pt x="322" y="594"/>
                  <a:pt x="312" y="593"/>
                </a:cubicBezTo>
                <a:cubicBezTo>
                  <a:pt x="310" y="593"/>
                  <a:pt x="307" y="592"/>
                  <a:pt x="305" y="594"/>
                </a:cubicBezTo>
                <a:cubicBezTo>
                  <a:pt x="318" y="599"/>
                  <a:pt x="330" y="603"/>
                  <a:pt x="341" y="610"/>
                </a:cubicBezTo>
                <a:cubicBezTo>
                  <a:pt x="342" y="611"/>
                  <a:pt x="341" y="613"/>
                  <a:pt x="341" y="614"/>
                </a:cubicBezTo>
                <a:cubicBezTo>
                  <a:pt x="338" y="625"/>
                  <a:pt x="335" y="635"/>
                  <a:pt x="332" y="646"/>
                </a:cubicBezTo>
                <a:cubicBezTo>
                  <a:pt x="329" y="658"/>
                  <a:pt x="326" y="671"/>
                  <a:pt x="323" y="683"/>
                </a:cubicBezTo>
                <a:cubicBezTo>
                  <a:pt x="322" y="688"/>
                  <a:pt x="318" y="705"/>
                  <a:pt x="317" y="708"/>
                </a:cubicBezTo>
                <a:cubicBezTo>
                  <a:pt x="314" y="724"/>
                  <a:pt x="311" y="739"/>
                  <a:pt x="306" y="754"/>
                </a:cubicBezTo>
                <a:cubicBezTo>
                  <a:pt x="305" y="753"/>
                  <a:pt x="305" y="753"/>
                  <a:pt x="305" y="753"/>
                </a:cubicBezTo>
                <a:cubicBezTo>
                  <a:pt x="301" y="728"/>
                  <a:pt x="297" y="704"/>
                  <a:pt x="294" y="680"/>
                </a:cubicBezTo>
                <a:cubicBezTo>
                  <a:pt x="293" y="669"/>
                  <a:pt x="289" y="636"/>
                  <a:pt x="289" y="635"/>
                </a:cubicBezTo>
                <a:cubicBezTo>
                  <a:pt x="287" y="619"/>
                  <a:pt x="286" y="601"/>
                  <a:pt x="284" y="585"/>
                </a:cubicBezTo>
                <a:cubicBezTo>
                  <a:pt x="280" y="565"/>
                  <a:pt x="279" y="543"/>
                  <a:pt x="276" y="522"/>
                </a:cubicBezTo>
                <a:cubicBezTo>
                  <a:pt x="276" y="522"/>
                  <a:pt x="275" y="520"/>
                  <a:pt x="278" y="515"/>
                </a:cubicBezTo>
                <a:cubicBezTo>
                  <a:pt x="288" y="505"/>
                  <a:pt x="297" y="494"/>
                  <a:pt x="305" y="482"/>
                </a:cubicBezTo>
                <a:cubicBezTo>
                  <a:pt x="305" y="482"/>
                  <a:pt x="305" y="481"/>
                  <a:pt x="304" y="481"/>
                </a:cubicBezTo>
                <a:cubicBezTo>
                  <a:pt x="295" y="488"/>
                  <a:pt x="285" y="494"/>
                  <a:pt x="275" y="499"/>
                </a:cubicBezTo>
                <a:cubicBezTo>
                  <a:pt x="274" y="498"/>
                  <a:pt x="274" y="498"/>
                  <a:pt x="274" y="498"/>
                </a:cubicBezTo>
                <a:cubicBezTo>
                  <a:pt x="273" y="489"/>
                  <a:pt x="273" y="489"/>
                  <a:pt x="273" y="489"/>
                </a:cubicBezTo>
                <a:cubicBezTo>
                  <a:pt x="273" y="487"/>
                  <a:pt x="273" y="485"/>
                  <a:pt x="275" y="484"/>
                </a:cubicBezTo>
                <a:cubicBezTo>
                  <a:pt x="281" y="477"/>
                  <a:pt x="284" y="467"/>
                  <a:pt x="291" y="460"/>
                </a:cubicBezTo>
                <a:cubicBezTo>
                  <a:pt x="297" y="452"/>
                  <a:pt x="302" y="444"/>
                  <a:pt x="309" y="437"/>
                </a:cubicBezTo>
                <a:cubicBezTo>
                  <a:pt x="311" y="443"/>
                  <a:pt x="320" y="454"/>
                  <a:pt x="320" y="455"/>
                </a:cubicBezTo>
                <a:cubicBezTo>
                  <a:pt x="327" y="465"/>
                  <a:pt x="336" y="475"/>
                  <a:pt x="343" y="485"/>
                </a:cubicBezTo>
                <a:cubicBezTo>
                  <a:pt x="349" y="494"/>
                  <a:pt x="357" y="501"/>
                  <a:pt x="366" y="509"/>
                </a:cubicBezTo>
                <a:cubicBezTo>
                  <a:pt x="368" y="511"/>
                  <a:pt x="370" y="512"/>
                  <a:pt x="371" y="514"/>
                </a:cubicBezTo>
                <a:cubicBezTo>
                  <a:pt x="369" y="527"/>
                  <a:pt x="364" y="539"/>
                  <a:pt x="361" y="551"/>
                </a:cubicBezTo>
                <a:cubicBezTo>
                  <a:pt x="350" y="586"/>
                  <a:pt x="350" y="586"/>
                  <a:pt x="350" y="586"/>
                </a:cubicBezTo>
                <a:cubicBezTo>
                  <a:pt x="349" y="587"/>
                  <a:pt x="349" y="588"/>
                  <a:pt x="348" y="588"/>
                </a:cubicBezTo>
                <a:cubicBezTo>
                  <a:pt x="335" y="578"/>
                  <a:pt x="322" y="567"/>
                  <a:pt x="306" y="562"/>
                </a:cubicBezTo>
                <a:cubicBezTo>
                  <a:pt x="306" y="562"/>
                  <a:pt x="306" y="562"/>
                  <a:pt x="306" y="563"/>
                </a:cubicBezTo>
                <a:cubicBezTo>
                  <a:pt x="307" y="565"/>
                  <a:pt x="309" y="565"/>
                  <a:pt x="311" y="567"/>
                </a:cubicBezTo>
                <a:cubicBezTo>
                  <a:pt x="322" y="577"/>
                  <a:pt x="332" y="586"/>
                  <a:pt x="340" y="598"/>
                </a:cubicBezTo>
                <a:lnTo>
                  <a:pt x="340" y="599"/>
                </a:lnTo>
                <a:close/>
                <a:moveTo>
                  <a:pt x="350" y="610"/>
                </a:moveTo>
                <a:cubicBezTo>
                  <a:pt x="343" y="607"/>
                  <a:pt x="337" y="603"/>
                  <a:pt x="330" y="600"/>
                </a:cubicBezTo>
                <a:cubicBezTo>
                  <a:pt x="335" y="601"/>
                  <a:pt x="340" y="602"/>
                  <a:pt x="344" y="603"/>
                </a:cubicBezTo>
                <a:cubicBezTo>
                  <a:pt x="346" y="606"/>
                  <a:pt x="348" y="608"/>
                  <a:pt x="350" y="610"/>
                </a:cubicBezTo>
                <a:close/>
                <a:moveTo>
                  <a:pt x="272" y="671"/>
                </a:moveTo>
                <a:cubicBezTo>
                  <a:pt x="268" y="643"/>
                  <a:pt x="264" y="616"/>
                  <a:pt x="259" y="589"/>
                </a:cubicBezTo>
                <a:cubicBezTo>
                  <a:pt x="256" y="573"/>
                  <a:pt x="252" y="558"/>
                  <a:pt x="249" y="542"/>
                </a:cubicBezTo>
                <a:cubicBezTo>
                  <a:pt x="250" y="541"/>
                  <a:pt x="251" y="539"/>
                  <a:pt x="252" y="539"/>
                </a:cubicBezTo>
                <a:cubicBezTo>
                  <a:pt x="257" y="556"/>
                  <a:pt x="258" y="576"/>
                  <a:pt x="264" y="593"/>
                </a:cubicBezTo>
                <a:cubicBezTo>
                  <a:pt x="267" y="610"/>
                  <a:pt x="267" y="610"/>
                  <a:pt x="267" y="610"/>
                </a:cubicBezTo>
                <a:cubicBezTo>
                  <a:pt x="268" y="610"/>
                  <a:pt x="268" y="610"/>
                  <a:pt x="268" y="610"/>
                </a:cubicBezTo>
                <a:cubicBezTo>
                  <a:pt x="268" y="605"/>
                  <a:pt x="268" y="599"/>
                  <a:pt x="267" y="594"/>
                </a:cubicBezTo>
                <a:cubicBezTo>
                  <a:pt x="262" y="577"/>
                  <a:pt x="261" y="558"/>
                  <a:pt x="257" y="541"/>
                </a:cubicBezTo>
                <a:cubicBezTo>
                  <a:pt x="258" y="538"/>
                  <a:pt x="257" y="537"/>
                  <a:pt x="257" y="535"/>
                </a:cubicBezTo>
                <a:cubicBezTo>
                  <a:pt x="262" y="531"/>
                  <a:pt x="267" y="527"/>
                  <a:pt x="272" y="523"/>
                </a:cubicBezTo>
                <a:cubicBezTo>
                  <a:pt x="272" y="524"/>
                  <a:pt x="272" y="525"/>
                  <a:pt x="272" y="527"/>
                </a:cubicBezTo>
                <a:cubicBezTo>
                  <a:pt x="275" y="547"/>
                  <a:pt x="276" y="568"/>
                  <a:pt x="279" y="588"/>
                </a:cubicBezTo>
                <a:cubicBezTo>
                  <a:pt x="282" y="615"/>
                  <a:pt x="285" y="639"/>
                  <a:pt x="288" y="665"/>
                </a:cubicBezTo>
                <a:cubicBezTo>
                  <a:pt x="289" y="670"/>
                  <a:pt x="289" y="676"/>
                  <a:pt x="290" y="681"/>
                </a:cubicBezTo>
                <a:cubicBezTo>
                  <a:pt x="291" y="695"/>
                  <a:pt x="293" y="708"/>
                  <a:pt x="295" y="721"/>
                </a:cubicBezTo>
                <a:cubicBezTo>
                  <a:pt x="296" y="726"/>
                  <a:pt x="295" y="730"/>
                  <a:pt x="297" y="734"/>
                </a:cubicBezTo>
                <a:cubicBezTo>
                  <a:pt x="299" y="750"/>
                  <a:pt x="299" y="750"/>
                  <a:pt x="299" y="750"/>
                </a:cubicBezTo>
                <a:cubicBezTo>
                  <a:pt x="300" y="751"/>
                  <a:pt x="300" y="751"/>
                  <a:pt x="300" y="751"/>
                </a:cubicBezTo>
                <a:cubicBezTo>
                  <a:pt x="300" y="756"/>
                  <a:pt x="301" y="761"/>
                  <a:pt x="302" y="766"/>
                </a:cubicBezTo>
                <a:cubicBezTo>
                  <a:pt x="304" y="766"/>
                  <a:pt x="304" y="769"/>
                  <a:pt x="306" y="769"/>
                </a:cubicBezTo>
                <a:cubicBezTo>
                  <a:pt x="311" y="767"/>
                  <a:pt x="303" y="760"/>
                  <a:pt x="309" y="758"/>
                </a:cubicBezTo>
                <a:cubicBezTo>
                  <a:pt x="315" y="743"/>
                  <a:pt x="318" y="726"/>
                  <a:pt x="322" y="709"/>
                </a:cubicBezTo>
                <a:cubicBezTo>
                  <a:pt x="324" y="692"/>
                  <a:pt x="330" y="675"/>
                  <a:pt x="333" y="657"/>
                </a:cubicBezTo>
                <a:cubicBezTo>
                  <a:pt x="337" y="644"/>
                  <a:pt x="339" y="629"/>
                  <a:pt x="344" y="616"/>
                </a:cubicBezTo>
                <a:cubicBezTo>
                  <a:pt x="345" y="615"/>
                  <a:pt x="345" y="613"/>
                  <a:pt x="346" y="612"/>
                </a:cubicBezTo>
                <a:cubicBezTo>
                  <a:pt x="348" y="613"/>
                  <a:pt x="347" y="615"/>
                  <a:pt x="347" y="617"/>
                </a:cubicBezTo>
                <a:cubicBezTo>
                  <a:pt x="344" y="629"/>
                  <a:pt x="340" y="640"/>
                  <a:pt x="337" y="652"/>
                </a:cubicBezTo>
                <a:cubicBezTo>
                  <a:pt x="334" y="670"/>
                  <a:pt x="328" y="686"/>
                  <a:pt x="325" y="704"/>
                </a:cubicBezTo>
                <a:cubicBezTo>
                  <a:pt x="322" y="720"/>
                  <a:pt x="319" y="734"/>
                  <a:pt x="318" y="750"/>
                </a:cubicBezTo>
                <a:cubicBezTo>
                  <a:pt x="318" y="754"/>
                  <a:pt x="319" y="757"/>
                  <a:pt x="321" y="761"/>
                </a:cubicBezTo>
                <a:cubicBezTo>
                  <a:pt x="321" y="766"/>
                  <a:pt x="318" y="771"/>
                  <a:pt x="315" y="775"/>
                </a:cubicBezTo>
                <a:cubicBezTo>
                  <a:pt x="311" y="777"/>
                  <a:pt x="311" y="781"/>
                  <a:pt x="310" y="784"/>
                </a:cubicBezTo>
                <a:cubicBezTo>
                  <a:pt x="303" y="788"/>
                  <a:pt x="294" y="788"/>
                  <a:pt x="286" y="785"/>
                </a:cubicBezTo>
                <a:cubicBezTo>
                  <a:pt x="284" y="784"/>
                  <a:pt x="283" y="784"/>
                  <a:pt x="281" y="783"/>
                </a:cubicBezTo>
                <a:cubicBezTo>
                  <a:pt x="280" y="783"/>
                  <a:pt x="280" y="782"/>
                  <a:pt x="280" y="782"/>
                </a:cubicBezTo>
                <a:cubicBezTo>
                  <a:pt x="282" y="781"/>
                  <a:pt x="282" y="779"/>
                  <a:pt x="283" y="777"/>
                </a:cubicBezTo>
                <a:cubicBezTo>
                  <a:pt x="284" y="769"/>
                  <a:pt x="282" y="760"/>
                  <a:pt x="281" y="751"/>
                </a:cubicBezTo>
                <a:cubicBezTo>
                  <a:pt x="280" y="740"/>
                  <a:pt x="276" y="698"/>
                  <a:pt x="275" y="694"/>
                </a:cubicBezTo>
                <a:cubicBezTo>
                  <a:pt x="274" y="686"/>
                  <a:pt x="273" y="678"/>
                  <a:pt x="272" y="671"/>
                </a:cubicBezTo>
                <a:close/>
                <a:moveTo>
                  <a:pt x="208" y="635"/>
                </a:moveTo>
                <a:cubicBezTo>
                  <a:pt x="211" y="636"/>
                  <a:pt x="212" y="638"/>
                  <a:pt x="214" y="641"/>
                </a:cubicBezTo>
                <a:cubicBezTo>
                  <a:pt x="234" y="663"/>
                  <a:pt x="253" y="688"/>
                  <a:pt x="271" y="713"/>
                </a:cubicBezTo>
                <a:cubicBezTo>
                  <a:pt x="271" y="717"/>
                  <a:pt x="272" y="718"/>
                  <a:pt x="272" y="720"/>
                </a:cubicBezTo>
                <a:cubicBezTo>
                  <a:pt x="263" y="707"/>
                  <a:pt x="253" y="696"/>
                  <a:pt x="243" y="683"/>
                </a:cubicBezTo>
                <a:cubicBezTo>
                  <a:pt x="231" y="665"/>
                  <a:pt x="208" y="641"/>
                  <a:pt x="208" y="641"/>
                </a:cubicBezTo>
                <a:cubicBezTo>
                  <a:pt x="205" y="639"/>
                  <a:pt x="208" y="636"/>
                  <a:pt x="208" y="635"/>
                </a:cubicBezTo>
                <a:close/>
                <a:moveTo>
                  <a:pt x="199" y="631"/>
                </a:moveTo>
                <a:cubicBezTo>
                  <a:pt x="200" y="629"/>
                  <a:pt x="201" y="629"/>
                  <a:pt x="202" y="628"/>
                </a:cubicBezTo>
                <a:cubicBezTo>
                  <a:pt x="204" y="629"/>
                  <a:pt x="205" y="631"/>
                  <a:pt x="206" y="632"/>
                </a:cubicBezTo>
                <a:cubicBezTo>
                  <a:pt x="205" y="633"/>
                  <a:pt x="204" y="635"/>
                  <a:pt x="203" y="635"/>
                </a:cubicBezTo>
                <a:cubicBezTo>
                  <a:pt x="201" y="634"/>
                  <a:pt x="200" y="632"/>
                  <a:pt x="199" y="631"/>
                </a:cubicBezTo>
                <a:close/>
                <a:moveTo>
                  <a:pt x="175" y="593"/>
                </a:moveTo>
                <a:cubicBezTo>
                  <a:pt x="177" y="590"/>
                  <a:pt x="181" y="590"/>
                  <a:pt x="183" y="587"/>
                </a:cubicBezTo>
                <a:cubicBezTo>
                  <a:pt x="185" y="592"/>
                  <a:pt x="187" y="596"/>
                  <a:pt x="188" y="600"/>
                </a:cubicBezTo>
                <a:cubicBezTo>
                  <a:pt x="188" y="603"/>
                  <a:pt x="191" y="605"/>
                  <a:pt x="191" y="607"/>
                </a:cubicBezTo>
                <a:cubicBezTo>
                  <a:pt x="193" y="613"/>
                  <a:pt x="197" y="619"/>
                  <a:pt x="199" y="625"/>
                </a:cubicBezTo>
                <a:cubicBezTo>
                  <a:pt x="199" y="626"/>
                  <a:pt x="199" y="626"/>
                  <a:pt x="199" y="626"/>
                </a:cubicBezTo>
                <a:cubicBezTo>
                  <a:pt x="194" y="631"/>
                  <a:pt x="192" y="623"/>
                  <a:pt x="188" y="622"/>
                </a:cubicBezTo>
                <a:cubicBezTo>
                  <a:pt x="185" y="619"/>
                  <a:pt x="178" y="618"/>
                  <a:pt x="178" y="612"/>
                </a:cubicBezTo>
                <a:cubicBezTo>
                  <a:pt x="179" y="606"/>
                  <a:pt x="178" y="599"/>
                  <a:pt x="175" y="593"/>
                </a:cubicBezTo>
                <a:close/>
                <a:moveTo>
                  <a:pt x="51" y="689"/>
                </a:moveTo>
                <a:cubicBezTo>
                  <a:pt x="65" y="674"/>
                  <a:pt x="82" y="663"/>
                  <a:pt x="99" y="651"/>
                </a:cubicBezTo>
                <a:cubicBezTo>
                  <a:pt x="113" y="643"/>
                  <a:pt x="126" y="635"/>
                  <a:pt x="140" y="626"/>
                </a:cubicBezTo>
                <a:cubicBezTo>
                  <a:pt x="140" y="627"/>
                  <a:pt x="139" y="628"/>
                  <a:pt x="139" y="629"/>
                </a:cubicBezTo>
                <a:cubicBezTo>
                  <a:pt x="138" y="634"/>
                  <a:pt x="135" y="638"/>
                  <a:pt x="132" y="642"/>
                </a:cubicBezTo>
                <a:cubicBezTo>
                  <a:pt x="123" y="652"/>
                  <a:pt x="74" y="675"/>
                  <a:pt x="51" y="689"/>
                </a:cubicBezTo>
                <a:close/>
                <a:moveTo>
                  <a:pt x="100" y="630"/>
                </a:moveTo>
                <a:cubicBezTo>
                  <a:pt x="95" y="635"/>
                  <a:pt x="95" y="635"/>
                  <a:pt x="95" y="635"/>
                </a:cubicBezTo>
                <a:cubicBezTo>
                  <a:pt x="83" y="642"/>
                  <a:pt x="71" y="647"/>
                  <a:pt x="58" y="652"/>
                </a:cubicBezTo>
                <a:cubicBezTo>
                  <a:pt x="75" y="640"/>
                  <a:pt x="100" y="630"/>
                  <a:pt x="100" y="630"/>
                </a:cubicBezTo>
                <a:close/>
                <a:moveTo>
                  <a:pt x="119" y="621"/>
                </a:moveTo>
                <a:cubicBezTo>
                  <a:pt x="127" y="616"/>
                  <a:pt x="134" y="608"/>
                  <a:pt x="144" y="607"/>
                </a:cubicBezTo>
                <a:cubicBezTo>
                  <a:pt x="146" y="608"/>
                  <a:pt x="146" y="608"/>
                  <a:pt x="146" y="608"/>
                </a:cubicBezTo>
                <a:cubicBezTo>
                  <a:pt x="144" y="611"/>
                  <a:pt x="144" y="614"/>
                  <a:pt x="142" y="617"/>
                </a:cubicBezTo>
                <a:cubicBezTo>
                  <a:pt x="135" y="625"/>
                  <a:pt x="124" y="630"/>
                  <a:pt x="116" y="637"/>
                </a:cubicBezTo>
                <a:cubicBezTo>
                  <a:pt x="106" y="643"/>
                  <a:pt x="96" y="650"/>
                  <a:pt x="86" y="657"/>
                </a:cubicBezTo>
                <a:cubicBezTo>
                  <a:pt x="76" y="664"/>
                  <a:pt x="64" y="673"/>
                  <a:pt x="55" y="681"/>
                </a:cubicBezTo>
                <a:cubicBezTo>
                  <a:pt x="62" y="673"/>
                  <a:pt x="62" y="673"/>
                  <a:pt x="62" y="673"/>
                </a:cubicBezTo>
                <a:cubicBezTo>
                  <a:pt x="71" y="664"/>
                  <a:pt x="80" y="655"/>
                  <a:pt x="90" y="646"/>
                </a:cubicBezTo>
                <a:cubicBezTo>
                  <a:pt x="99" y="637"/>
                  <a:pt x="108" y="629"/>
                  <a:pt x="119" y="621"/>
                </a:cubicBezTo>
                <a:close/>
                <a:moveTo>
                  <a:pt x="26" y="622"/>
                </a:moveTo>
                <a:cubicBezTo>
                  <a:pt x="29" y="619"/>
                  <a:pt x="61" y="612"/>
                  <a:pt x="75" y="610"/>
                </a:cubicBezTo>
                <a:cubicBezTo>
                  <a:pt x="81" y="609"/>
                  <a:pt x="81" y="609"/>
                  <a:pt x="81" y="609"/>
                </a:cubicBezTo>
                <a:cubicBezTo>
                  <a:pt x="96" y="608"/>
                  <a:pt x="110" y="606"/>
                  <a:pt x="124" y="607"/>
                </a:cubicBezTo>
                <a:cubicBezTo>
                  <a:pt x="125" y="607"/>
                  <a:pt x="126" y="606"/>
                  <a:pt x="127" y="607"/>
                </a:cubicBezTo>
                <a:cubicBezTo>
                  <a:pt x="123" y="610"/>
                  <a:pt x="118" y="613"/>
                  <a:pt x="113" y="615"/>
                </a:cubicBezTo>
                <a:cubicBezTo>
                  <a:pt x="98" y="620"/>
                  <a:pt x="79" y="621"/>
                  <a:pt x="63" y="621"/>
                </a:cubicBezTo>
                <a:cubicBezTo>
                  <a:pt x="50" y="621"/>
                  <a:pt x="38" y="622"/>
                  <a:pt x="26" y="622"/>
                </a:cubicBezTo>
                <a:close/>
                <a:moveTo>
                  <a:pt x="99" y="595"/>
                </a:moveTo>
                <a:cubicBezTo>
                  <a:pt x="105" y="597"/>
                  <a:pt x="112" y="599"/>
                  <a:pt x="117" y="601"/>
                </a:cubicBezTo>
                <a:cubicBezTo>
                  <a:pt x="113" y="601"/>
                  <a:pt x="113" y="601"/>
                  <a:pt x="113" y="601"/>
                </a:cubicBezTo>
                <a:cubicBezTo>
                  <a:pt x="84" y="604"/>
                  <a:pt x="55" y="609"/>
                  <a:pt x="28" y="618"/>
                </a:cubicBezTo>
                <a:cubicBezTo>
                  <a:pt x="30" y="617"/>
                  <a:pt x="30" y="617"/>
                  <a:pt x="30" y="617"/>
                </a:cubicBezTo>
                <a:cubicBezTo>
                  <a:pt x="40" y="612"/>
                  <a:pt x="50" y="606"/>
                  <a:pt x="60" y="602"/>
                </a:cubicBezTo>
                <a:cubicBezTo>
                  <a:pt x="72" y="598"/>
                  <a:pt x="85" y="594"/>
                  <a:pt x="99" y="595"/>
                </a:cubicBezTo>
                <a:close/>
                <a:moveTo>
                  <a:pt x="155" y="595"/>
                </a:moveTo>
                <a:cubicBezTo>
                  <a:pt x="153" y="597"/>
                  <a:pt x="151" y="600"/>
                  <a:pt x="149" y="602"/>
                </a:cubicBezTo>
                <a:cubicBezTo>
                  <a:pt x="142" y="602"/>
                  <a:pt x="114" y="594"/>
                  <a:pt x="109" y="593"/>
                </a:cubicBezTo>
                <a:cubicBezTo>
                  <a:pt x="84" y="585"/>
                  <a:pt x="59" y="578"/>
                  <a:pt x="33" y="571"/>
                </a:cubicBezTo>
                <a:cubicBezTo>
                  <a:pt x="39" y="570"/>
                  <a:pt x="46" y="572"/>
                  <a:pt x="53" y="572"/>
                </a:cubicBezTo>
                <a:cubicBezTo>
                  <a:pt x="88" y="576"/>
                  <a:pt x="123" y="583"/>
                  <a:pt x="155" y="594"/>
                </a:cubicBezTo>
                <a:lnTo>
                  <a:pt x="155" y="595"/>
                </a:lnTo>
                <a:close/>
                <a:moveTo>
                  <a:pt x="161" y="599"/>
                </a:moveTo>
                <a:cubicBezTo>
                  <a:pt x="160" y="607"/>
                  <a:pt x="156" y="614"/>
                  <a:pt x="155" y="622"/>
                </a:cubicBezTo>
                <a:cubicBezTo>
                  <a:pt x="152" y="631"/>
                  <a:pt x="149" y="641"/>
                  <a:pt x="148" y="652"/>
                </a:cubicBezTo>
                <a:cubicBezTo>
                  <a:pt x="142" y="670"/>
                  <a:pt x="139" y="689"/>
                  <a:pt x="136" y="708"/>
                </a:cubicBezTo>
                <a:cubicBezTo>
                  <a:pt x="135" y="705"/>
                  <a:pt x="135" y="701"/>
                  <a:pt x="135" y="697"/>
                </a:cubicBezTo>
                <a:cubicBezTo>
                  <a:pt x="136" y="682"/>
                  <a:pt x="138" y="668"/>
                  <a:pt x="140" y="653"/>
                </a:cubicBezTo>
                <a:cubicBezTo>
                  <a:pt x="140" y="644"/>
                  <a:pt x="143" y="636"/>
                  <a:pt x="145" y="627"/>
                </a:cubicBezTo>
                <a:cubicBezTo>
                  <a:pt x="146" y="621"/>
                  <a:pt x="149" y="616"/>
                  <a:pt x="150" y="610"/>
                </a:cubicBezTo>
                <a:cubicBezTo>
                  <a:pt x="153" y="605"/>
                  <a:pt x="156" y="601"/>
                  <a:pt x="161" y="599"/>
                </a:cubicBezTo>
                <a:close/>
                <a:moveTo>
                  <a:pt x="169" y="597"/>
                </a:moveTo>
                <a:cubicBezTo>
                  <a:pt x="173" y="601"/>
                  <a:pt x="172" y="606"/>
                  <a:pt x="172" y="612"/>
                </a:cubicBezTo>
                <a:cubicBezTo>
                  <a:pt x="164" y="641"/>
                  <a:pt x="152" y="668"/>
                  <a:pt x="141" y="696"/>
                </a:cubicBezTo>
                <a:cubicBezTo>
                  <a:pt x="141" y="696"/>
                  <a:pt x="141" y="696"/>
                  <a:pt x="141" y="696"/>
                </a:cubicBezTo>
                <a:cubicBezTo>
                  <a:pt x="143" y="685"/>
                  <a:pt x="147" y="673"/>
                  <a:pt x="149" y="661"/>
                </a:cubicBezTo>
                <a:cubicBezTo>
                  <a:pt x="153" y="650"/>
                  <a:pt x="155" y="637"/>
                  <a:pt x="158" y="625"/>
                </a:cubicBezTo>
                <a:cubicBezTo>
                  <a:pt x="159" y="622"/>
                  <a:pt x="160" y="619"/>
                  <a:pt x="162" y="616"/>
                </a:cubicBezTo>
                <a:cubicBezTo>
                  <a:pt x="164" y="609"/>
                  <a:pt x="164" y="601"/>
                  <a:pt x="169" y="597"/>
                </a:cubicBezTo>
                <a:close/>
                <a:moveTo>
                  <a:pt x="162" y="567"/>
                </a:moveTo>
                <a:cubicBezTo>
                  <a:pt x="166" y="543"/>
                  <a:pt x="170" y="521"/>
                  <a:pt x="174" y="498"/>
                </a:cubicBezTo>
                <a:cubicBezTo>
                  <a:pt x="174" y="504"/>
                  <a:pt x="174" y="512"/>
                  <a:pt x="174" y="518"/>
                </a:cubicBezTo>
                <a:cubicBezTo>
                  <a:pt x="173" y="536"/>
                  <a:pt x="172" y="551"/>
                  <a:pt x="171" y="568"/>
                </a:cubicBezTo>
                <a:cubicBezTo>
                  <a:pt x="161" y="578"/>
                  <a:pt x="161" y="578"/>
                  <a:pt x="161" y="578"/>
                </a:cubicBezTo>
                <a:cubicBezTo>
                  <a:pt x="160" y="574"/>
                  <a:pt x="162" y="570"/>
                  <a:pt x="162" y="567"/>
                </a:cubicBezTo>
                <a:close/>
                <a:moveTo>
                  <a:pt x="150" y="575"/>
                </a:moveTo>
                <a:cubicBezTo>
                  <a:pt x="151" y="553"/>
                  <a:pt x="159" y="532"/>
                  <a:pt x="167" y="511"/>
                </a:cubicBezTo>
                <a:cubicBezTo>
                  <a:pt x="166" y="532"/>
                  <a:pt x="160" y="552"/>
                  <a:pt x="157" y="573"/>
                </a:cubicBezTo>
                <a:cubicBezTo>
                  <a:pt x="157" y="575"/>
                  <a:pt x="158" y="577"/>
                  <a:pt x="158" y="579"/>
                </a:cubicBezTo>
                <a:cubicBezTo>
                  <a:pt x="155" y="577"/>
                  <a:pt x="152" y="577"/>
                  <a:pt x="150" y="575"/>
                </a:cubicBezTo>
                <a:close/>
                <a:moveTo>
                  <a:pt x="42" y="482"/>
                </a:moveTo>
                <a:cubicBezTo>
                  <a:pt x="47" y="490"/>
                  <a:pt x="51" y="500"/>
                  <a:pt x="55" y="508"/>
                </a:cubicBezTo>
                <a:cubicBezTo>
                  <a:pt x="55" y="509"/>
                  <a:pt x="56" y="510"/>
                  <a:pt x="55" y="510"/>
                </a:cubicBezTo>
                <a:cubicBezTo>
                  <a:pt x="54" y="510"/>
                  <a:pt x="52" y="510"/>
                  <a:pt x="50" y="509"/>
                </a:cubicBezTo>
                <a:cubicBezTo>
                  <a:pt x="45" y="501"/>
                  <a:pt x="42" y="491"/>
                  <a:pt x="42" y="482"/>
                </a:cubicBezTo>
                <a:close/>
                <a:moveTo>
                  <a:pt x="44" y="465"/>
                </a:moveTo>
                <a:cubicBezTo>
                  <a:pt x="40" y="463"/>
                  <a:pt x="42" y="458"/>
                  <a:pt x="42" y="454"/>
                </a:cubicBezTo>
                <a:cubicBezTo>
                  <a:pt x="43" y="454"/>
                  <a:pt x="43" y="454"/>
                  <a:pt x="43" y="454"/>
                </a:cubicBezTo>
                <a:cubicBezTo>
                  <a:pt x="43" y="458"/>
                  <a:pt x="44" y="462"/>
                  <a:pt x="44" y="465"/>
                </a:cubicBezTo>
                <a:close/>
                <a:moveTo>
                  <a:pt x="53" y="474"/>
                </a:moveTo>
                <a:cubicBezTo>
                  <a:pt x="52" y="472"/>
                  <a:pt x="50" y="471"/>
                  <a:pt x="49" y="469"/>
                </a:cubicBezTo>
                <a:cubicBezTo>
                  <a:pt x="48" y="463"/>
                  <a:pt x="46" y="455"/>
                  <a:pt x="46" y="448"/>
                </a:cubicBezTo>
                <a:cubicBezTo>
                  <a:pt x="48" y="454"/>
                  <a:pt x="49" y="460"/>
                  <a:pt x="51" y="465"/>
                </a:cubicBezTo>
                <a:cubicBezTo>
                  <a:pt x="51" y="468"/>
                  <a:pt x="53" y="471"/>
                  <a:pt x="53" y="474"/>
                </a:cubicBezTo>
                <a:close/>
                <a:moveTo>
                  <a:pt x="70" y="501"/>
                </a:moveTo>
                <a:cubicBezTo>
                  <a:pt x="71" y="507"/>
                  <a:pt x="72" y="513"/>
                  <a:pt x="74" y="518"/>
                </a:cubicBezTo>
                <a:cubicBezTo>
                  <a:pt x="73" y="518"/>
                  <a:pt x="73" y="518"/>
                  <a:pt x="73" y="518"/>
                </a:cubicBezTo>
                <a:cubicBezTo>
                  <a:pt x="72" y="518"/>
                  <a:pt x="56" y="493"/>
                  <a:pt x="49" y="482"/>
                </a:cubicBezTo>
                <a:cubicBezTo>
                  <a:pt x="43" y="474"/>
                  <a:pt x="37" y="466"/>
                  <a:pt x="31" y="457"/>
                </a:cubicBezTo>
                <a:cubicBezTo>
                  <a:pt x="37" y="462"/>
                  <a:pt x="42" y="468"/>
                  <a:pt x="47" y="473"/>
                </a:cubicBezTo>
                <a:cubicBezTo>
                  <a:pt x="55" y="482"/>
                  <a:pt x="62" y="492"/>
                  <a:pt x="70" y="501"/>
                </a:cubicBezTo>
                <a:close/>
                <a:moveTo>
                  <a:pt x="66" y="515"/>
                </a:moveTo>
                <a:cubicBezTo>
                  <a:pt x="61" y="513"/>
                  <a:pt x="61" y="513"/>
                  <a:pt x="61" y="513"/>
                </a:cubicBezTo>
                <a:cubicBezTo>
                  <a:pt x="60" y="509"/>
                  <a:pt x="57" y="505"/>
                  <a:pt x="57" y="501"/>
                </a:cubicBezTo>
                <a:cubicBezTo>
                  <a:pt x="60" y="506"/>
                  <a:pt x="64" y="510"/>
                  <a:pt x="66" y="515"/>
                </a:cubicBezTo>
                <a:close/>
                <a:moveTo>
                  <a:pt x="77" y="502"/>
                </a:moveTo>
                <a:cubicBezTo>
                  <a:pt x="78" y="510"/>
                  <a:pt x="82" y="517"/>
                  <a:pt x="84" y="524"/>
                </a:cubicBezTo>
                <a:cubicBezTo>
                  <a:pt x="81" y="522"/>
                  <a:pt x="76" y="521"/>
                  <a:pt x="77" y="517"/>
                </a:cubicBezTo>
                <a:cubicBezTo>
                  <a:pt x="74" y="503"/>
                  <a:pt x="70" y="488"/>
                  <a:pt x="70" y="474"/>
                </a:cubicBezTo>
                <a:cubicBezTo>
                  <a:pt x="72" y="479"/>
                  <a:pt x="72" y="486"/>
                  <a:pt x="74" y="491"/>
                </a:cubicBezTo>
                <a:cubicBezTo>
                  <a:pt x="74" y="495"/>
                  <a:pt x="76" y="499"/>
                  <a:pt x="77" y="502"/>
                </a:cubicBezTo>
                <a:close/>
                <a:moveTo>
                  <a:pt x="98" y="533"/>
                </a:moveTo>
                <a:cubicBezTo>
                  <a:pt x="95" y="532"/>
                  <a:pt x="93" y="529"/>
                  <a:pt x="90" y="528"/>
                </a:cubicBezTo>
                <a:cubicBezTo>
                  <a:pt x="86" y="516"/>
                  <a:pt x="81" y="505"/>
                  <a:pt x="79" y="493"/>
                </a:cubicBezTo>
                <a:cubicBezTo>
                  <a:pt x="84" y="501"/>
                  <a:pt x="87" y="511"/>
                  <a:pt x="92" y="519"/>
                </a:cubicBezTo>
                <a:cubicBezTo>
                  <a:pt x="94" y="524"/>
                  <a:pt x="97" y="528"/>
                  <a:pt x="98" y="533"/>
                </a:cubicBezTo>
                <a:close/>
                <a:moveTo>
                  <a:pt x="108" y="545"/>
                </a:moveTo>
                <a:cubicBezTo>
                  <a:pt x="108" y="550"/>
                  <a:pt x="109" y="554"/>
                  <a:pt x="111" y="557"/>
                </a:cubicBezTo>
                <a:cubicBezTo>
                  <a:pt x="106" y="553"/>
                  <a:pt x="100" y="548"/>
                  <a:pt x="95" y="543"/>
                </a:cubicBezTo>
                <a:cubicBezTo>
                  <a:pt x="81" y="533"/>
                  <a:pt x="66" y="522"/>
                  <a:pt x="51" y="514"/>
                </a:cubicBezTo>
                <a:cubicBezTo>
                  <a:pt x="51" y="513"/>
                  <a:pt x="51" y="513"/>
                  <a:pt x="51" y="513"/>
                </a:cubicBezTo>
                <a:cubicBezTo>
                  <a:pt x="72" y="520"/>
                  <a:pt x="91" y="532"/>
                  <a:pt x="108" y="545"/>
                </a:cubicBezTo>
                <a:close/>
                <a:moveTo>
                  <a:pt x="113" y="504"/>
                </a:moveTo>
                <a:cubicBezTo>
                  <a:pt x="113" y="502"/>
                  <a:pt x="113" y="502"/>
                  <a:pt x="113" y="502"/>
                </a:cubicBezTo>
                <a:cubicBezTo>
                  <a:pt x="114" y="503"/>
                  <a:pt x="139" y="562"/>
                  <a:pt x="142" y="573"/>
                </a:cubicBezTo>
                <a:cubicBezTo>
                  <a:pt x="139" y="572"/>
                  <a:pt x="136" y="572"/>
                  <a:pt x="133" y="570"/>
                </a:cubicBezTo>
                <a:cubicBezTo>
                  <a:pt x="124" y="549"/>
                  <a:pt x="116" y="527"/>
                  <a:pt x="113" y="504"/>
                </a:cubicBezTo>
                <a:close/>
                <a:moveTo>
                  <a:pt x="111" y="534"/>
                </a:moveTo>
                <a:cubicBezTo>
                  <a:pt x="110" y="525"/>
                  <a:pt x="109" y="517"/>
                  <a:pt x="110" y="509"/>
                </a:cubicBezTo>
                <a:cubicBezTo>
                  <a:pt x="111" y="515"/>
                  <a:pt x="111" y="515"/>
                  <a:pt x="111" y="515"/>
                </a:cubicBezTo>
                <a:cubicBezTo>
                  <a:pt x="115" y="534"/>
                  <a:pt x="120" y="553"/>
                  <a:pt x="129" y="569"/>
                </a:cubicBezTo>
                <a:cubicBezTo>
                  <a:pt x="129" y="569"/>
                  <a:pt x="122" y="568"/>
                  <a:pt x="119" y="567"/>
                </a:cubicBezTo>
                <a:cubicBezTo>
                  <a:pt x="114" y="556"/>
                  <a:pt x="113" y="545"/>
                  <a:pt x="111" y="534"/>
                </a:cubicBezTo>
                <a:close/>
                <a:moveTo>
                  <a:pt x="83" y="549"/>
                </a:moveTo>
                <a:cubicBezTo>
                  <a:pt x="71" y="535"/>
                  <a:pt x="46" y="516"/>
                  <a:pt x="42" y="512"/>
                </a:cubicBezTo>
                <a:cubicBezTo>
                  <a:pt x="65" y="525"/>
                  <a:pt x="89" y="542"/>
                  <a:pt x="109" y="560"/>
                </a:cubicBezTo>
                <a:cubicBezTo>
                  <a:pt x="111" y="562"/>
                  <a:pt x="114" y="563"/>
                  <a:pt x="114" y="566"/>
                </a:cubicBezTo>
                <a:cubicBezTo>
                  <a:pt x="91" y="563"/>
                  <a:pt x="91" y="563"/>
                  <a:pt x="91" y="563"/>
                </a:cubicBezTo>
                <a:cubicBezTo>
                  <a:pt x="91" y="562"/>
                  <a:pt x="86" y="553"/>
                  <a:pt x="83" y="549"/>
                </a:cubicBezTo>
                <a:close/>
                <a:moveTo>
                  <a:pt x="185" y="601"/>
                </a:moveTo>
                <a:cubicBezTo>
                  <a:pt x="187" y="608"/>
                  <a:pt x="189" y="615"/>
                  <a:pt x="190" y="622"/>
                </a:cubicBezTo>
                <a:cubicBezTo>
                  <a:pt x="191" y="623"/>
                  <a:pt x="193" y="625"/>
                  <a:pt x="194" y="624"/>
                </a:cubicBezTo>
                <a:cubicBezTo>
                  <a:pt x="196" y="623"/>
                  <a:pt x="194" y="621"/>
                  <a:pt x="194" y="621"/>
                </a:cubicBezTo>
                <a:cubicBezTo>
                  <a:pt x="192" y="616"/>
                  <a:pt x="191" y="612"/>
                  <a:pt x="189" y="607"/>
                </a:cubicBezTo>
                <a:cubicBezTo>
                  <a:pt x="188" y="604"/>
                  <a:pt x="186" y="601"/>
                  <a:pt x="185" y="598"/>
                </a:cubicBezTo>
                <a:cubicBezTo>
                  <a:pt x="184" y="599"/>
                  <a:pt x="186" y="600"/>
                  <a:pt x="185" y="601"/>
                </a:cubicBezTo>
                <a:close/>
                <a:moveTo>
                  <a:pt x="250" y="343"/>
                </a:moveTo>
                <a:cubicBezTo>
                  <a:pt x="250" y="346"/>
                  <a:pt x="250" y="350"/>
                  <a:pt x="251" y="353"/>
                </a:cubicBezTo>
                <a:cubicBezTo>
                  <a:pt x="252" y="353"/>
                  <a:pt x="253" y="352"/>
                  <a:pt x="253" y="351"/>
                </a:cubicBezTo>
                <a:cubicBezTo>
                  <a:pt x="253" y="348"/>
                  <a:pt x="251" y="346"/>
                  <a:pt x="251" y="342"/>
                </a:cubicBezTo>
                <a:cubicBezTo>
                  <a:pt x="251" y="342"/>
                  <a:pt x="250" y="342"/>
                  <a:pt x="250" y="343"/>
                </a:cubicBezTo>
                <a:close/>
                <a:moveTo>
                  <a:pt x="288" y="781"/>
                </a:moveTo>
                <a:cubicBezTo>
                  <a:pt x="287" y="781"/>
                  <a:pt x="288" y="782"/>
                  <a:pt x="288" y="782"/>
                </a:cubicBezTo>
                <a:cubicBezTo>
                  <a:pt x="294" y="785"/>
                  <a:pt x="302" y="786"/>
                  <a:pt x="308" y="784"/>
                </a:cubicBezTo>
                <a:cubicBezTo>
                  <a:pt x="309" y="783"/>
                  <a:pt x="310" y="782"/>
                  <a:pt x="309" y="782"/>
                </a:cubicBezTo>
                <a:cubicBezTo>
                  <a:pt x="308" y="781"/>
                  <a:pt x="308" y="781"/>
                  <a:pt x="308" y="781"/>
                </a:cubicBezTo>
                <a:cubicBezTo>
                  <a:pt x="302" y="784"/>
                  <a:pt x="294" y="782"/>
                  <a:pt x="288" y="781"/>
                </a:cubicBezTo>
                <a:close/>
                <a:moveTo>
                  <a:pt x="250" y="366"/>
                </a:moveTo>
                <a:cubicBezTo>
                  <a:pt x="252" y="369"/>
                  <a:pt x="250" y="372"/>
                  <a:pt x="251" y="375"/>
                </a:cubicBezTo>
                <a:cubicBezTo>
                  <a:pt x="251" y="384"/>
                  <a:pt x="251" y="392"/>
                  <a:pt x="252" y="400"/>
                </a:cubicBezTo>
                <a:cubicBezTo>
                  <a:pt x="253" y="408"/>
                  <a:pt x="253" y="416"/>
                  <a:pt x="254" y="424"/>
                </a:cubicBezTo>
                <a:cubicBezTo>
                  <a:pt x="254" y="432"/>
                  <a:pt x="255" y="440"/>
                  <a:pt x="257" y="448"/>
                </a:cubicBezTo>
                <a:cubicBezTo>
                  <a:pt x="256" y="451"/>
                  <a:pt x="257" y="454"/>
                  <a:pt x="258" y="456"/>
                </a:cubicBezTo>
                <a:cubicBezTo>
                  <a:pt x="259" y="457"/>
                  <a:pt x="260" y="459"/>
                  <a:pt x="262" y="459"/>
                </a:cubicBezTo>
                <a:cubicBezTo>
                  <a:pt x="258" y="424"/>
                  <a:pt x="252" y="391"/>
                  <a:pt x="253" y="356"/>
                </a:cubicBezTo>
                <a:cubicBezTo>
                  <a:pt x="252" y="355"/>
                  <a:pt x="252" y="355"/>
                  <a:pt x="252" y="355"/>
                </a:cubicBezTo>
                <a:cubicBezTo>
                  <a:pt x="251" y="357"/>
                  <a:pt x="251" y="358"/>
                  <a:pt x="250" y="360"/>
                </a:cubicBezTo>
                <a:cubicBezTo>
                  <a:pt x="251" y="362"/>
                  <a:pt x="251" y="365"/>
                  <a:pt x="250" y="366"/>
                </a:cubicBezTo>
                <a:close/>
              </a:path>
            </a:pathLst>
          </a:custGeom>
          <a:solidFill>
            <a:srgbClr val="101A35"/>
          </a:solidFill>
          <a:ln>
            <a:noFill/>
          </a:ln>
        </p:spPr>
        <p:txBody>
          <a:bodyPr vert="horz" wrap="square" lIns="91440" tIns="45720" rIns="91440" bIns="45720" numCol="1" anchor="t" anchorCtr="0" compatLnSpc="1"/>
          <a:lstStyle/>
          <a:p>
            <a:endParaRPr lang="zh-CN" altLang="en-US"/>
          </a:p>
        </p:txBody>
      </p:sp>
      <p:sp>
        <p:nvSpPr>
          <p:cNvPr id="32" name="矩形 31"/>
          <p:cNvSpPr/>
          <p:nvPr/>
        </p:nvSpPr>
        <p:spPr>
          <a:xfrm>
            <a:off x="2461545" y="2904077"/>
            <a:ext cx="5559712" cy="1646605"/>
          </a:xfrm>
          <a:prstGeom prst="rect">
            <a:avLst/>
          </a:prstGeom>
        </p:spPr>
        <p:txBody>
          <a:bodyPr wrap="square">
            <a:spAutoFit/>
          </a:bodyPr>
          <a:lstStyle/>
          <a:p>
            <a:pPr algn="just">
              <a:lnSpc>
                <a:spcPct val="120000"/>
              </a:lnSpc>
              <a:spcAft>
                <a:spcPts val="600"/>
              </a:spcAft>
            </a:pPr>
            <a:r>
              <a:rPr lang="zh-CN" altLang="en-US" sz="1600" dirty="0">
                <a:solidFill>
                  <a:schemeClr val="bg1"/>
                </a:solidFill>
                <a:latin typeface="楷体" panose="02010609060101010101" pitchFamily="49" charset="-122"/>
                <a:ea typeface="楷体" panose="02010609060101010101" pitchFamily="49" charset="-122"/>
              </a:rPr>
              <a:t>这里是你的精彩文本，尽情添加。这里是你的精彩文本，尽情添加。这里是你的精彩文本，尽情添加。这里是你的精彩文本，尽情</a:t>
            </a:r>
            <a:r>
              <a:rPr lang="zh-CN" altLang="en-US" sz="1600">
                <a:solidFill>
                  <a:schemeClr val="bg1"/>
                </a:solidFill>
                <a:latin typeface="楷体" panose="02010609060101010101" pitchFamily="49" charset="-122"/>
                <a:ea typeface="楷体" panose="02010609060101010101" pitchFamily="49" charset="-122"/>
              </a:rPr>
              <a:t>添加。</a:t>
            </a:r>
            <a:endParaRPr lang="en-US" altLang="zh-CN" sz="1600" dirty="0">
              <a:solidFill>
                <a:schemeClr val="bg1"/>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sz="1600" dirty="0">
                <a:solidFill>
                  <a:schemeClr val="bg1"/>
                </a:solidFill>
                <a:latin typeface="楷体" panose="02010609060101010101" pitchFamily="49" charset="-122"/>
                <a:ea typeface="楷体" panose="02010609060101010101" pitchFamily="49" charset="-122"/>
              </a:rPr>
              <a:t>这里是你的精彩文本，尽情添加。这里是你的精彩文本，尽情添加。这里是你的精彩文本，尽情添加。</a:t>
            </a:r>
            <a:endParaRPr lang="en-US" altLang="zh-CN" sz="1600" dirty="0">
              <a:solidFill>
                <a:schemeClr val="bg1"/>
              </a:solidFill>
              <a:latin typeface="楷体" panose="02010609060101010101" pitchFamily="49" charset="-122"/>
              <a:ea typeface="楷体" panose="02010609060101010101" pitchFamily="49" charset="-122"/>
            </a:endParaRPr>
          </a:p>
        </p:txBody>
      </p:sp>
      <p:sp>
        <p:nvSpPr>
          <p:cNvPr id="33" name="文本框 32"/>
          <p:cNvSpPr txBox="1"/>
          <p:nvPr/>
        </p:nvSpPr>
        <p:spPr>
          <a:xfrm>
            <a:off x="2461545" y="2227971"/>
            <a:ext cx="2117887" cy="461665"/>
          </a:xfrm>
          <a:prstGeom prst="rect">
            <a:avLst/>
          </a:prstGeom>
          <a:noFill/>
        </p:spPr>
        <p:txBody>
          <a:bodyPr wrap="none" rtlCol="0">
            <a:spAutoFit/>
          </a:bodyPr>
          <a:lstStyle/>
          <a:p>
            <a:r>
              <a:rPr lang="zh-CN" altLang="en-US" sz="2400" dirty="0">
                <a:solidFill>
                  <a:schemeClr val="bg1"/>
                </a:solidFill>
                <a:latin typeface="中山行书百年纪念版" panose="02010609000101010101" pitchFamily="49" charset="-122"/>
                <a:ea typeface="中山行书百年纪念版" panose="02010609000101010101" pitchFamily="49" charset="-122"/>
              </a:rPr>
              <a:t>添加您的文本</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君宅 - YunApp"/>
          <p:cNvPicPr>
            <a:picLocks noChangeAspect="1" noChangeArrowheads="1"/>
          </p:cNvPicPr>
          <p:nvPr/>
        </p:nvPicPr>
        <p:blipFill>
          <a:blip r:embed="rId3">
            <a:clrChange>
              <a:clrFrom>
                <a:srgbClr val="F3F7F8"/>
              </a:clrFrom>
              <a:clrTo>
                <a:srgbClr val="F3F7F8">
                  <a:alpha val="0"/>
                </a:srgbClr>
              </a:clrTo>
            </a:clrChange>
            <a:grayscl/>
            <a:extLst>
              <a:ext uri="{28A0092B-C50C-407E-A947-70E740481C1C}">
                <a14:useLocalDpi xmlns:a14="http://schemas.microsoft.com/office/drawing/2010/main" val="0"/>
              </a:ext>
            </a:extLst>
          </a:blip>
          <a:srcRect/>
          <a:stretch>
            <a:fillRect/>
          </a:stretch>
        </p:blipFill>
        <p:spPr bwMode="auto">
          <a:xfrm flipH="1">
            <a:off x="0" y="620688"/>
            <a:ext cx="4583832" cy="80375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10147702" y="2676913"/>
            <a:ext cx="969496" cy="2361617"/>
            <a:chOff x="7988500" y="2695024"/>
            <a:chExt cx="969496" cy="2361617"/>
          </a:xfrm>
        </p:grpSpPr>
        <p:sp>
          <p:nvSpPr>
            <p:cNvPr id="13" name="Text Box 9"/>
            <p:cNvSpPr txBox="1">
              <a:spLocks noChangeArrowheads="1"/>
            </p:cNvSpPr>
            <p:nvPr/>
          </p:nvSpPr>
          <p:spPr bwMode="auto">
            <a:xfrm>
              <a:off x="8342443" y="2695024"/>
              <a:ext cx="615553" cy="200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dist" eaLnBrk="1" hangingPunct="1"/>
              <a:r>
                <a:rPr lang="zh-CN" altLang="en-US" sz="2800" dirty="0">
                  <a:solidFill>
                    <a:schemeClr val="tx1">
                      <a:lumMod val="95000"/>
                      <a:lumOff val="5000"/>
                    </a:schemeClr>
                  </a:solidFill>
                  <a:latin typeface="中山行书百年纪念版" panose="02010609000101010101" pitchFamily="49" charset="-122"/>
                  <a:ea typeface="中山行书百年纪念版" panose="02010609000101010101" pitchFamily="49" charset="-122"/>
                </a:rPr>
                <a:t>具体要求</a:t>
              </a:r>
            </a:p>
          </p:txBody>
        </p:sp>
        <p:sp>
          <p:nvSpPr>
            <p:cNvPr id="14" name="Text Box 11"/>
            <p:cNvSpPr txBox="1">
              <a:spLocks noChangeArrowheads="1"/>
            </p:cNvSpPr>
            <p:nvPr/>
          </p:nvSpPr>
          <p:spPr bwMode="auto">
            <a:xfrm>
              <a:off x="7988500" y="3938651"/>
              <a:ext cx="353943" cy="111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1100" dirty="0">
                  <a:solidFill>
                    <a:schemeClr val="tx1">
                      <a:lumMod val="95000"/>
                      <a:lumOff val="5000"/>
                    </a:schemeClr>
                  </a:solidFill>
                  <a:latin typeface="华文中宋" panose="02010600040101010101" pitchFamily="2" charset="-122"/>
                  <a:ea typeface="华文中宋" panose="02010600040101010101" pitchFamily="2" charset="-122"/>
                </a:rPr>
                <a:t>Chapter Title</a:t>
              </a:r>
            </a:p>
          </p:txBody>
        </p:sp>
      </p:grpSp>
      <p:sp>
        <p:nvSpPr>
          <p:cNvPr id="15" name="文本框 14"/>
          <p:cNvSpPr txBox="1"/>
          <p:nvPr/>
        </p:nvSpPr>
        <p:spPr>
          <a:xfrm>
            <a:off x="3990086" y="2679844"/>
            <a:ext cx="6093976" cy="2618591"/>
          </a:xfrm>
          <a:prstGeom prst="rect">
            <a:avLst/>
          </a:prstGeom>
          <a:noFill/>
          <a:ln>
            <a:noFill/>
          </a:ln>
        </p:spPr>
        <p:txBody>
          <a:bodyPr vert="eaVert" wrap="square" rtlCol="0">
            <a:spAutoFit/>
          </a:bodyPr>
          <a:lstStyle/>
          <a:p>
            <a:pPr>
              <a:lnSpc>
                <a:spcPct val="200000"/>
              </a:lnSpc>
            </a:pPr>
            <a:r>
              <a:rPr lang="zh-CN" altLang="en-US" sz="2400" dirty="0">
                <a:latin typeface="方正清刻本悦宋简体" panose="02000000000000000000" pitchFamily="2" charset="-122"/>
                <a:ea typeface="方正清刻本悦宋简体" panose="02000000000000000000" pitchFamily="2" charset="-122"/>
              </a:rPr>
              <a:t>驿外断桥边，</a:t>
            </a:r>
            <a:endParaRPr lang="en-US" altLang="zh-CN" sz="2400" dirty="0">
              <a:latin typeface="方正清刻本悦宋简体" panose="02000000000000000000" pitchFamily="2" charset="-122"/>
              <a:ea typeface="方正清刻本悦宋简体" panose="02000000000000000000" pitchFamily="2" charset="-122"/>
            </a:endParaRPr>
          </a:p>
          <a:p>
            <a:pPr>
              <a:lnSpc>
                <a:spcPct val="200000"/>
              </a:lnSpc>
            </a:pPr>
            <a:r>
              <a:rPr lang="zh-CN" altLang="en-US" sz="2400" dirty="0">
                <a:latin typeface="方正清刻本悦宋简体" panose="02000000000000000000" pitchFamily="2" charset="-122"/>
                <a:ea typeface="方正清刻本悦宋简体" panose="02000000000000000000" pitchFamily="2" charset="-122"/>
              </a:rPr>
              <a:t>寂寞开无主。</a:t>
            </a:r>
            <a:endParaRPr lang="en-US" altLang="zh-CN" sz="2400" dirty="0">
              <a:latin typeface="方正清刻本悦宋简体" panose="02000000000000000000" pitchFamily="2" charset="-122"/>
              <a:ea typeface="方正清刻本悦宋简体" panose="02000000000000000000" pitchFamily="2" charset="-122"/>
            </a:endParaRPr>
          </a:p>
          <a:p>
            <a:pPr>
              <a:lnSpc>
                <a:spcPct val="200000"/>
              </a:lnSpc>
            </a:pPr>
            <a:r>
              <a:rPr lang="zh-CN" altLang="en-US" sz="2400" dirty="0">
                <a:latin typeface="方正清刻本悦宋简体" panose="02000000000000000000" pitchFamily="2" charset="-122"/>
                <a:ea typeface="方正清刻本悦宋简体" panose="02000000000000000000" pitchFamily="2" charset="-122"/>
              </a:rPr>
              <a:t>已是黄昏独自愁，</a:t>
            </a:r>
            <a:endParaRPr lang="en-US" altLang="zh-CN" sz="2400" dirty="0">
              <a:latin typeface="方正清刻本悦宋简体" panose="02000000000000000000" pitchFamily="2" charset="-122"/>
              <a:ea typeface="方正清刻本悦宋简体" panose="02000000000000000000" pitchFamily="2" charset="-122"/>
            </a:endParaRPr>
          </a:p>
          <a:p>
            <a:pPr>
              <a:lnSpc>
                <a:spcPct val="200000"/>
              </a:lnSpc>
            </a:pPr>
            <a:r>
              <a:rPr lang="zh-CN" altLang="en-US" sz="2400" dirty="0">
                <a:latin typeface="方正清刻本悦宋简体" panose="02000000000000000000" pitchFamily="2" charset="-122"/>
                <a:ea typeface="方正清刻本悦宋简体" panose="02000000000000000000" pitchFamily="2" charset="-122"/>
              </a:rPr>
              <a:t>更著风和雨。 </a:t>
            </a:r>
            <a:br>
              <a:rPr lang="zh-CN" altLang="en-US" sz="2400" dirty="0">
                <a:latin typeface="方正清刻本悦宋简体" panose="02000000000000000000" pitchFamily="2" charset="-122"/>
                <a:ea typeface="方正清刻本悦宋简体" panose="02000000000000000000" pitchFamily="2" charset="-122"/>
              </a:rPr>
            </a:br>
            <a:r>
              <a:rPr lang="zh-CN" altLang="en-US" sz="2400" dirty="0">
                <a:latin typeface="方正清刻本悦宋简体" panose="02000000000000000000" pitchFamily="2" charset="-122"/>
                <a:ea typeface="方正清刻本悦宋简体" panose="02000000000000000000" pitchFamily="2" charset="-122"/>
              </a:rPr>
              <a:t>无意苦争春，</a:t>
            </a:r>
            <a:endParaRPr lang="en-US" altLang="zh-CN" sz="2400" dirty="0">
              <a:latin typeface="方正清刻本悦宋简体" panose="02000000000000000000" pitchFamily="2" charset="-122"/>
              <a:ea typeface="方正清刻本悦宋简体" panose="02000000000000000000" pitchFamily="2" charset="-122"/>
            </a:endParaRPr>
          </a:p>
          <a:p>
            <a:pPr>
              <a:lnSpc>
                <a:spcPct val="200000"/>
              </a:lnSpc>
            </a:pPr>
            <a:r>
              <a:rPr lang="zh-CN" altLang="en-US" sz="2400" dirty="0">
                <a:latin typeface="方正清刻本悦宋简体" panose="02000000000000000000" pitchFamily="2" charset="-122"/>
                <a:ea typeface="方正清刻本悦宋简体" panose="02000000000000000000" pitchFamily="2" charset="-122"/>
              </a:rPr>
              <a:t>一任群芳妒。</a:t>
            </a:r>
            <a:endParaRPr lang="en-US" altLang="zh-CN" sz="2400" dirty="0">
              <a:latin typeface="方正清刻本悦宋简体" panose="02000000000000000000" pitchFamily="2" charset="-122"/>
              <a:ea typeface="方正清刻本悦宋简体" panose="02000000000000000000" pitchFamily="2" charset="-122"/>
            </a:endParaRPr>
          </a:p>
          <a:p>
            <a:pPr>
              <a:lnSpc>
                <a:spcPct val="200000"/>
              </a:lnSpc>
            </a:pPr>
            <a:r>
              <a:rPr lang="zh-CN" altLang="en-US" sz="2400" dirty="0">
                <a:latin typeface="方正清刻本悦宋简体" panose="02000000000000000000" pitchFamily="2" charset="-122"/>
                <a:ea typeface="方正清刻本悦宋简体" panose="02000000000000000000" pitchFamily="2" charset="-122"/>
              </a:rPr>
              <a:t>零落成泥碾作尘</a:t>
            </a:r>
            <a:endParaRPr lang="en-US" altLang="zh-CN" sz="2400" dirty="0">
              <a:latin typeface="方正清刻本悦宋简体" panose="02000000000000000000" pitchFamily="2" charset="-122"/>
              <a:ea typeface="方正清刻本悦宋简体" panose="02000000000000000000" pitchFamily="2" charset="-122"/>
            </a:endParaRPr>
          </a:p>
          <a:p>
            <a:pPr>
              <a:lnSpc>
                <a:spcPct val="200000"/>
              </a:lnSpc>
            </a:pPr>
            <a:r>
              <a:rPr lang="zh-CN" altLang="en-US" sz="2400" dirty="0">
                <a:latin typeface="方正清刻本悦宋简体" panose="02000000000000000000" pitchFamily="2" charset="-122"/>
                <a:ea typeface="方正清刻本悦宋简体" panose="02000000000000000000" pitchFamily="2" charset="-122"/>
              </a:rPr>
              <a:t>只有香如故。</a:t>
            </a:r>
            <a:endParaRPr lang="zh-CN" altLang="en-US" sz="2000" dirty="0">
              <a:latin typeface="方正清刻本悦宋简体" panose="02000000000000000000" pitchFamily="2" charset="-122"/>
              <a:ea typeface="方正清刻本悦宋简体" panose="02000000000000000000"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山"/>
          <p:cNvPicPr>
            <a:picLocks noChangeAspect="1"/>
          </p:cNvPicPr>
          <p:nvPr/>
        </p:nvPicPr>
        <p:blipFill>
          <a:blip r:embed="rId4"/>
          <a:stretch>
            <a:fillRect/>
          </a:stretch>
        </p:blipFill>
        <p:spPr>
          <a:xfrm>
            <a:off x="5460365" y="5278120"/>
            <a:ext cx="6729730" cy="1585595"/>
          </a:xfrm>
          <a:prstGeom prst="rect">
            <a:avLst/>
          </a:prstGeom>
        </p:spPr>
      </p:pic>
      <p:sp>
        <p:nvSpPr>
          <p:cNvPr id="15" name="矩形 14"/>
          <p:cNvSpPr/>
          <p:nvPr/>
        </p:nvSpPr>
        <p:spPr>
          <a:xfrm>
            <a:off x="3121025" y="2403475"/>
            <a:ext cx="8351520" cy="2646045"/>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5905" y="2711450"/>
            <a:ext cx="3058160" cy="2030095"/>
          </a:xfrm>
          <a:prstGeom prst="rect">
            <a:avLst/>
          </a:prstGeom>
          <a:ln w="57150">
            <a:solidFill>
              <a:schemeClr val="bg1">
                <a:alpha val="0"/>
              </a:schemeClr>
            </a:solidFill>
          </a:ln>
          <a:effectLst>
            <a:outerShdw blurRad="50800" dist="38100" dir="2700000" algn="tl" rotWithShape="0">
              <a:prstClr val="black">
                <a:alpha val="40000"/>
              </a:prstClr>
            </a:outerShdw>
          </a:effectLst>
        </p:spPr>
      </p:pic>
      <p:sp>
        <p:nvSpPr>
          <p:cNvPr id="17" name="文本框 16"/>
          <p:cNvSpPr txBox="1"/>
          <p:nvPr/>
        </p:nvSpPr>
        <p:spPr>
          <a:xfrm>
            <a:off x="6635710" y="2793365"/>
            <a:ext cx="923330" cy="2661285"/>
          </a:xfrm>
          <a:prstGeom prst="rect">
            <a:avLst/>
          </a:prstGeom>
          <a:noFill/>
        </p:spPr>
        <p:txBody>
          <a:bodyPr vert="eaVert" wrap="square" rtlCol="0">
            <a:spAutoFit/>
          </a:bodyPr>
          <a:lstStyle/>
          <a:p>
            <a:r>
              <a:rPr lang="zh-CN" altLang="en-US" sz="4800" dirty="0">
                <a:solidFill>
                  <a:schemeClr val="bg1"/>
                </a:solidFill>
                <a:latin typeface="中山行书百年纪念版" panose="02010609000101010101" pitchFamily="49" charset="-122"/>
                <a:ea typeface="中山行书百年纪念版" panose="02010609000101010101" pitchFamily="49" charset="-122"/>
              </a:rPr>
              <a:t>第叁章</a:t>
            </a:r>
          </a:p>
        </p:txBody>
      </p:sp>
      <p:sp>
        <p:nvSpPr>
          <p:cNvPr id="18" name="文本框 17"/>
          <p:cNvSpPr txBox="1"/>
          <p:nvPr/>
        </p:nvSpPr>
        <p:spPr>
          <a:xfrm>
            <a:off x="3608391" y="2741295"/>
            <a:ext cx="2462213" cy="3328035"/>
          </a:xfrm>
          <a:prstGeom prst="rect">
            <a:avLst/>
          </a:prstGeom>
          <a:noFill/>
        </p:spPr>
        <p:txBody>
          <a:bodyPr vert="eaVert" wrap="square" rtlCol="0">
            <a:spAutoFit/>
          </a:bodyPr>
          <a:lstStyle/>
          <a:p>
            <a:pPr>
              <a:lnSpc>
                <a:spcPct val="200000"/>
              </a:lnSpc>
            </a:pPr>
            <a:r>
              <a:rPr lang="zh-CN" altLang="en-US" sz="1400" dirty="0">
                <a:solidFill>
                  <a:schemeClr val="bg1"/>
                </a:solidFill>
                <a:latin typeface="微软雅黑" panose="020B0503020204020204" charset="-122"/>
                <a:ea typeface="微软雅黑" panose="020B0503020204020204" charset="-122"/>
              </a:rPr>
              <a:t>愿以此功德，庄亚佛净土。</a:t>
            </a:r>
          </a:p>
          <a:p>
            <a:pPr>
              <a:lnSpc>
                <a:spcPct val="200000"/>
              </a:lnSpc>
            </a:pPr>
            <a:r>
              <a:rPr lang="zh-CN" altLang="en-US" sz="1400" dirty="0">
                <a:solidFill>
                  <a:schemeClr val="bg1"/>
                </a:solidFill>
                <a:latin typeface="微软雅黑" panose="020B0503020204020204" charset="-122"/>
                <a:ea typeface="微软雅黑" panose="020B0503020204020204" charset="-122"/>
              </a:rPr>
              <a:t>上报四重恩，下济三途苦。</a:t>
            </a:r>
          </a:p>
          <a:p>
            <a:pPr>
              <a:lnSpc>
                <a:spcPct val="200000"/>
              </a:lnSpc>
            </a:pPr>
            <a:r>
              <a:rPr lang="zh-CN" altLang="en-US" sz="1400" dirty="0">
                <a:solidFill>
                  <a:schemeClr val="bg1"/>
                </a:solidFill>
                <a:latin typeface="微软雅黑" panose="020B0503020204020204" charset="-122"/>
                <a:ea typeface="微软雅黑" panose="020B0503020204020204" charset="-122"/>
              </a:rPr>
              <a:t>若有见闻者，悉发菩提心。</a:t>
            </a:r>
          </a:p>
          <a:p>
            <a:pPr>
              <a:lnSpc>
                <a:spcPct val="200000"/>
              </a:lnSpc>
            </a:pPr>
            <a:r>
              <a:rPr lang="zh-CN" altLang="en-US" sz="1400" dirty="0">
                <a:solidFill>
                  <a:schemeClr val="bg1"/>
                </a:solidFill>
                <a:latin typeface="微软雅黑" panose="020B0503020204020204" charset="-122"/>
                <a:ea typeface="微软雅黑" panose="020B0503020204020204" charset="-122"/>
              </a:rPr>
              <a:t>消除宿业障，同登无上觉。</a:t>
            </a:r>
          </a:p>
          <a:p>
            <a:pPr>
              <a:lnSpc>
                <a:spcPct val="200000"/>
              </a:lnSpc>
            </a:pPr>
            <a:endParaRPr lang="zh-CN" altLang="en-US" dirty="0">
              <a:solidFill>
                <a:schemeClr val="bg1"/>
              </a:solidFill>
              <a:latin typeface="钟齐流江毛笔草体" panose="02000000000000000000" pitchFamily="2" charset="-122"/>
              <a:ea typeface="钟齐流江毛笔草体" panose="02000000000000000000" pitchFamily="2" charset="-122"/>
            </a:endParaRPr>
          </a:p>
        </p:txBody>
      </p:sp>
      <p:sp>
        <p:nvSpPr>
          <p:cNvPr id="19" name="文本框 18"/>
          <p:cNvSpPr txBox="1"/>
          <p:nvPr/>
        </p:nvSpPr>
        <p:spPr>
          <a:xfrm>
            <a:off x="3181985" y="1137920"/>
            <a:ext cx="3656965" cy="1014730"/>
          </a:xfrm>
          <a:prstGeom prst="rect">
            <a:avLst/>
          </a:prstGeom>
          <a:noFill/>
        </p:spPr>
        <p:txBody>
          <a:bodyPr wrap="square" rtlCol="0">
            <a:spAutoFit/>
          </a:bodyPr>
          <a:lstStyle/>
          <a:p>
            <a:pPr algn="l"/>
            <a:r>
              <a:rPr lang="zh-CN" altLang="en-US" sz="6000" dirty="0">
                <a:solidFill>
                  <a:schemeClr val="bg1"/>
                </a:solidFill>
                <a:latin typeface="中山行书百年纪念版" panose="02010609000101010101" pitchFamily="49" charset="-122"/>
                <a:ea typeface="中山行书百年纪念版" panose="02010609000101010101" pitchFamily="49" charset="-122"/>
              </a:rPr>
              <a:t>标题内容</a:t>
            </a:r>
          </a:p>
        </p:txBody>
      </p:sp>
      <p:pic>
        <p:nvPicPr>
          <p:cNvPr id="22" name="图片 21" descr="波浪"/>
          <p:cNvPicPr>
            <a:picLocks noChangeAspect="1"/>
          </p:cNvPicPr>
          <p:nvPr/>
        </p:nvPicPr>
        <p:blipFill rotWithShape="1">
          <a:blip r:embed="rId6"/>
          <a:srcRect r="68106" b="28938"/>
          <a:stretch>
            <a:fillRect/>
          </a:stretch>
        </p:blipFill>
        <p:spPr>
          <a:xfrm>
            <a:off x="0" y="-90805"/>
            <a:ext cx="3892550" cy="1443990"/>
          </a:xfrm>
          <a:prstGeom prst="rect">
            <a:avLst/>
          </a:prstGeom>
        </p:spPr>
      </p:pic>
      <p:pic>
        <p:nvPicPr>
          <p:cNvPr id="23" name="图片 22" descr="山1"/>
          <p:cNvPicPr>
            <a:picLocks noChangeAspect="1"/>
          </p:cNvPicPr>
          <p:nvPr/>
        </p:nvPicPr>
        <p:blipFill>
          <a:blip r:embed="rId7"/>
          <a:stretch>
            <a:fillRect/>
          </a:stretch>
        </p:blipFill>
        <p:spPr>
          <a:xfrm>
            <a:off x="-6350" y="4857750"/>
            <a:ext cx="3895090" cy="1075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 y="637227"/>
            <a:ext cx="4720482" cy="4528015"/>
          </a:xfrm>
          <a:prstGeom prst="rect">
            <a:avLst/>
          </a:prstGeom>
        </p:spPr>
      </p:pic>
      <p:sp>
        <p:nvSpPr>
          <p:cNvPr id="8" name="文本框 5"/>
          <p:cNvSpPr txBox="1"/>
          <p:nvPr/>
        </p:nvSpPr>
        <p:spPr>
          <a:xfrm flipH="1">
            <a:off x="4720482" y="3931371"/>
            <a:ext cx="738607" cy="2176580"/>
          </a:xfrm>
          <a:prstGeom prst="rect">
            <a:avLst/>
          </a:prstGeom>
          <a:noFill/>
          <a:ln>
            <a:noFill/>
          </a:ln>
        </p:spPr>
        <p:txBody>
          <a:bodyPr vert="eaVert" wrap="square" lIns="91412" tIns="45706" rIns="91412" bIns="45706" rtlCol="0">
            <a:spAutoFit/>
          </a:bodyPr>
          <a:lstStyle/>
          <a:p>
            <a:pPr algn="dist"/>
            <a:r>
              <a:rPr lang="zh-CN" altLang="en-US" sz="3600">
                <a:solidFill>
                  <a:schemeClr val="tx1">
                    <a:lumMod val="95000"/>
                    <a:lumOff val="5000"/>
                  </a:schemeClr>
                </a:solidFill>
                <a:latin typeface="楷体" panose="02010609060101010101" pitchFamily="49" charset="-122"/>
                <a:ea typeface="楷体" panose="02010609060101010101" pitchFamily="49" charset="-122"/>
              </a:rPr>
              <a:t>书德风流</a:t>
            </a:r>
            <a:endParaRPr lang="en-US" altLang="zh-CN" sz="3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9" name="文本框 5"/>
          <p:cNvSpPr txBox="1"/>
          <p:nvPr/>
        </p:nvSpPr>
        <p:spPr>
          <a:xfrm flipH="1">
            <a:off x="3810571" y="4399684"/>
            <a:ext cx="738607" cy="1708267"/>
          </a:xfrm>
          <a:prstGeom prst="rect">
            <a:avLst/>
          </a:prstGeom>
          <a:noFill/>
          <a:ln>
            <a:noFill/>
          </a:ln>
        </p:spPr>
        <p:txBody>
          <a:bodyPr vert="eaVert" wrap="square" lIns="91412" tIns="45706" rIns="91412" bIns="45706" rtlCol="0">
            <a:spAutoFit/>
          </a:bodyPr>
          <a:lstStyle/>
          <a:p>
            <a:pPr algn="dist"/>
            <a:r>
              <a:rPr lang="zh-CN" altLang="en-US" sz="3600">
                <a:solidFill>
                  <a:schemeClr val="tx1">
                    <a:lumMod val="95000"/>
                    <a:lumOff val="5000"/>
                  </a:schemeClr>
                </a:solidFill>
                <a:latin typeface="楷体" panose="02010609060101010101" pitchFamily="49" charset="-122"/>
                <a:ea typeface="楷体" panose="02010609060101010101" pitchFamily="49" charset="-122"/>
              </a:rPr>
              <a:t>未得及</a:t>
            </a:r>
            <a:endParaRPr lang="en-US" altLang="zh-CN" sz="3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0" name="文本框 5"/>
          <p:cNvSpPr txBox="1"/>
          <p:nvPr/>
        </p:nvSpPr>
        <p:spPr>
          <a:xfrm flipH="1">
            <a:off x="2900660" y="5012590"/>
            <a:ext cx="738607" cy="1095361"/>
          </a:xfrm>
          <a:prstGeom prst="rect">
            <a:avLst/>
          </a:prstGeom>
          <a:noFill/>
          <a:ln>
            <a:noFill/>
          </a:ln>
        </p:spPr>
        <p:txBody>
          <a:bodyPr vert="eaVert" wrap="square" lIns="91412" tIns="45706" rIns="91412" bIns="45706" rtlCol="0">
            <a:spAutoFit/>
          </a:bodyPr>
          <a:lstStyle/>
          <a:p>
            <a:pPr algn="dist"/>
            <a:r>
              <a:rPr lang="zh-CN" altLang="en-US" sz="3600">
                <a:solidFill>
                  <a:schemeClr val="tx1">
                    <a:lumMod val="95000"/>
                    <a:lumOff val="5000"/>
                  </a:schemeClr>
                </a:solidFill>
                <a:latin typeface="楷体" panose="02010609060101010101" pitchFamily="49" charset="-122"/>
                <a:ea typeface="楷体" panose="02010609060101010101" pitchFamily="49" charset="-122"/>
              </a:rPr>
              <a:t>壹字</a:t>
            </a:r>
            <a:endParaRPr lang="en-US" altLang="zh-CN" sz="360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6" name="文本框 15"/>
          <p:cNvSpPr txBox="1"/>
          <p:nvPr/>
        </p:nvSpPr>
        <p:spPr>
          <a:xfrm>
            <a:off x="8649759" y="2416409"/>
            <a:ext cx="2554534" cy="584775"/>
          </a:xfrm>
          <a:prstGeom prst="rect">
            <a:avLst/>
          </a:prstGeom>
          <a:noFill/>
        </p:spPr>
        <p:txBody>
          <a:bodyPr wrap="square" rtlCol="0">
            <a:spAutoFit/>
          </a:bodyPr>
          <a:lstStyle/>
          <a:p>
            <a:pPr algn="r"/>
            <a:r>
              <a:rPr lang="zh-CN" altLang="en-US" sz="3200" dirty="0">
                <a:latin typeface="中山行书百年纪念版" panose="02010609000101010101" pitchFamily="49" charset="-122"/>
                <a:ea typeface="中山行书百年纪念版" panose="02010609000101010101" pitchFamily="49" charset="-122"/>
              </a:rPr>
              <a:t>人间四月</a:t>
            </a:r>
          </a:p>
        </p:txBody>
      </p:sp>
      <p:sp>
        <p:nvSpPr>
          <p:cNvPr id="17" name="文本框 16"/>
          <p:cNvSpPr txBox="1"/>
          <p:nvPr/>
        </p:nvSpPr>
        <p:spPr>
          <a:xfrm>
            <a:off x="7083706" y="3522628"/>
            <a:ext cx="4120587" cy="2585323"/>
          </a:xfrm>
          <a:prstGeom prst="rect">
            <a:avLst/>
          </a:prstGeom>
          <a:noFill/>
        </p:spPr>
        <p:txBody>
          <a:bodyPr wrap="square" rtlCol="0">
            <a:spAutoFit/>
          </a:bodyPr>
          <a:lstStyle/>
          <a:p>
            <a:pPr algn="r">
              <a:lnSpc>
                <a:spcPct val="150000"/>
              </a:lnSpc>
            </a:pP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的文本请在此处添加您的文本</a:t>
            </a:r>
            <a:endParaRPr lang="en-US" altLang="zh-CN">
              <a:solidFill>
                <a:schemeClr val="tx1">
                  <a:lumMod val="95000"/>
                  <a:lumOff val="5000"/>
                </a:schemeClr>
              </a:solidFill>
              <a:latin typeface="楷体" panose="02010609060101010101" pitchFamily="49" charset="-122"/>
              <a:ea typeface="楷体" panose="02010609060101010101" pitchFamily="49" charset="-122"/>
            </a:endParaRPr>
          </a:p>
          <a:p>
            <a:pPr algn="r">
              <a:lnSpc>
                <a:spcPct val="150000"/>
              </a:lnSpc>
            </a:pPr>
            <a:endParaRPr lang="en-US" altLang="zh-CN">
              <a:solidFill>
                <a:schemeClr val="tx1">
                  <a:lumMod val="95000"/>
                  <a:lumOff val="5000"/>
                </a:schemeClr>
              </a:solidFill>
              <a:latin typeface="楷体" panose="02010609060101010101" pitchFamily="49" charset="-122"/>
              <a:ea typeface="楷体" panose="02010609060101010101" pitchFamily="49" charset="-122"/>
            </a:endParaRPr>
          </a:p>
          <a:p>
            <a:pPr algn="r">
              <a:lnSpc>
                <a:spcPct val="150000"/>
              </a:lnSpc>
            </a:pPr>
            <a:r>
              <a:rPr lang="zh-CN" altLang="en-US">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请在此处添加您的文本请在此处添加您的文本请在此处添加您的文本请在</a:t>
            </a:r>
          </a:p>
        </p:txBody>
      </p:sp>
      <p:sp>
        <p:nvSpPr>
          <p:cNvPr id="18" name="文本框 17"/>
          <p:cNvSpPr txBox="1"/>
          <p:nvPr/>
        </p:nvSpPr>
        <p:spPr>
          <a:xfrm>
            <a:off x="8891094" y="3001184"/>
            <a:ext cx="2210763" cy="338554"/>
          </a:xfrm>
          <a:prstGeom prst="rect">
            <a:avLst/>
          </a:prstGeom>
          <a:noFill/>
        </p:spPr>
        <p:txBody>
          <a:bodyPr wrap="square" rtlCol="0">
            <a:spAutoFit/>
          </a:bodyPr>
          <a:lstStyle/>
          <a:p>
            <a:pPr algn="dist"/>
            <a:r>
              <a:rPr lang="en-US" altLang="zh-CN" sz="1600">
                <a:latin typeface="微软雅黑 Light" panose="020B0502040204020203" pitchFamily="34" charset="-122"/>
                <a:ea typeface="微软雅黑 Light" panose="020B0502040204020203" pitchFamily="34" charset="-122"/>
              </a:rPr>
              <a:t>Ancient Temple</a:t>
            </a:r>
            <a:endParaRPr lang="zh-CN" altLang="en-US" sz="1600" dirty="0">
              <a:latin typeface="微软雅黑 Light" panose="020B0502040204020203" pitchFamily="34" charset="-122"/>
              <a:ea typeface="微软雅黑 Light" panose="020B0502040204020203" pitchFamily="34" charset="-122"/>
            </a:endParaRPr>
          </a:p>
        </p:txBody>
      </p:sp>
      <p:pic>
        <p:nvPicPr>
          <p:cNvPr id="19" name="Picture 3786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999" y="1325983"/>
            <a:ext cx="1800535" cy="75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523492" y="1628800"/>
            <a:ext cx="9145016" cy="432048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776192" y="1628800"/>
            <a:ext cx="2639616" cy="4320480"/>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516573" y="1992137"/>
            <a:ext cx="2262158" cy="4329745"/>
          </a:xfrm>
          <a:prstGeom prst="rect">
            <a:avLst/>
          </a:prstGeom>
          <a:noFill/>
        </p:spPr>
        <p:txBody>
          <a:bodyPr vert="eaVert" wrap="square" rtlCol="0">
            <a:spAutoFit/>
          </a:bodyPr>
          <a:lstStyle/>
          <a:p>
            <a:pPr>
              <a:lnSpc>
                <a:spcPct val="150000"/>
              </a:lnSpc>
            </a:pPr>
            <a:r>
              <a:rPr lang="zh-CN" altLang="en-US" dirty="0">
                <a:latin typeface="楷体" panose="02010609060101010101" pitchFamily="49" charset="-122"/>
                <a:ea typeface="楷体" panose="02010609060101010101" pitchFamily="49" charset="-122"/>
                <a:cs typeface="+mn-ea"/>
                <a:sym typeface="+mn-lt"/>
              </a:rPr>
              <a:t>去年今日此门中，人面桃花相映红。</a:t>
            </a:r>
          </a:p>
          <a:p>
            <a:pPr>
              <a:lnSpc>
                <a:spcPct val="150000"/>
              </a:lnSpc>
            </a:pPr>
            <a:r>
              <a:rPr lang="zh-CN" altLang="en-US" dirty="0">
                <a:latin typeface="楷体" panose="02010609060101010101" pitchFamily="49" charset="-122"/>
                <a:ea typeface="楷体" panose="02010609060101010101" pitchFamily="49" charset="-122"/>
                <a:cs typeface="+mn-ea"/>
                <a:sym typeface="+mn-lt"/>
              </a:rPr>
              <a:t>人面不知何处去，桃花依旧笑熊猫。</a:t>
            </a:r>
            <a:endParaRPr lang="en-US" altLang="zh-CN" dirty="0">
              <a:latin typeface="楷体" panose="02010609060101010101" pitchFamily="49" charset="-122"/>
              <a:ea typeface="楷体" panose="02010609060101010101" pitchFamily="49" charset="-122"/>
              <a:cs typeface="+mn-ea"/>
              <a:sym typeface="+mn-lt"/>
            </a:endParaRPr>
          </a:p>
          <a:p>
            <a:pPr>
              <a:lnSpc>
                <a:spcPct val="150000"/>
              </a:lnSpc>
            </a:pPr>
            <a:r>
              <a:rPr lang="zh-CN" altLang="en-US" dirty="0">
                <a:latin typeface="楷体" panose="02010609060101010101" pitchFamily="49" charset="-122"/>
                <a:ea typeface="楷体" panose="02010609060101010101" pitchFamily="49" charset="-122"/>
                <a:cs typeface="+mn-ea"/>
                <a:sym typeface="+mn-lt"/>
              </a:rPr>
              <a:t>去年今日此门中，人面桃花相映红。</a:t>
            </a:r>
          </a:p>
          <a:p>
            <a:pPr>
              <a:lnSpc>
                <a:spcPct val="150000"/>
              </a:lnSpc>
            </a:pPr>
            <a:r>
              <a:rPr lang="zh-CN" altLang="en-US" dirty="0">
                <a:latin typeface="楷体" panose="02010609060101010101" pitchFamily="49" charset="-122"/>
                <a:ea typeface="楷体" panose="02010609060101010101" pitchFamily="49" charset="-122"/>
                <a:cs typeface="+mn-ea"/>
                <a:sym typeface="+mn-lt"/>
              </a:rPr>
              <a:t>人面不知何处去，桃花依旧笑熊猫。</a:t>
            </a:r>
          </a:p>
          <a:p>
            <a:pPr>
              <a:lnSpc>
                <a:spcPct val="150000"/>
              </a:lnSpc>
            </a:pPr>
            <a:endParaRPr lang="zh-CN" altLang="en-US" dirty="0">
              <a:latin typeface="楷体" panose="02010609060101010101" pitchFamily="49" charset="-122"/>
              <a:ea typeface="楷体" panose="02010609060101010101" pitchFamily="49" charset="-122"/>
              <a:cs typeface="+mn-ea"/>
              <a:sym typeface="+mn-lt"/>
            </a:endParaRPr>
          </a:p>
        </p:txBody>
      </p:sp>
      <p:sp>
        <p:nvSpPr>
          <p:cNvPr id="14" name="文本框 13"/>
          <p:cNvSpPr txBox="1"/>
          <p:nvPr/>
        </p:nvSpPr>
        <p:spPr>
          <a:xfrm>
            <a:off x="7997293" y="1972812"/>
            <a:ext cx="2262158" cy="4329745"/>
          </a:xfrm>
          <a:prstGeom prst="rect">
            <a:avLst/>
          </a:prstGeom>
          <a:noFill/>
        </p:spPr>
        <p:txBody>
          <a:bodyPr vert="eaVert" wrap="square" rtlCol="0">
            <a:spAutoFit/>
          </a:bodyPr>
          <a:lstStyle/>
          <a:p>
            <a:pPr>
              <a:lnSpc>
                <a:spcPct val="150000"/>
              </a:lnSpc>
            </a:pPr>
            <a:r>
              <a:rPr lang="zh-CN" altLang="en-US" dirty="0">
                <a:latin typeface="楷体" panose="02010609060101010101" pitchFamily="49" charset="-122"/>
                <a:ea typeface="楷体" panose="02010609060101010101" pitchFamily="49" charset="-122"/>
                <a:cs typeface="+mn-ea"/>
                <a:sym typeface="+mn-lt"/>
              </a:rPr>
              <a:t>去年今日此门中，人面桃花相映红。</a:t>
            </a:r>
          </a:p>
          <a:p>
            <a:pPr>
              <a:lnSpc>
                <a:spcPct val="150000"/>
              </a:lnSpc>
            </a:pPr>
            <a:r>
              <a:rPr lang="zh-CN" altLang="en-US" dirty="0">
                <a:latin typeface="楷体" panose="02010609060101010101" pitchFamily="49" charset="-122"/>
                <a:ea typeface="楷体" panose="02010609060101010101" pitchFamily="49" charset="-122"/>
                <a:cs typeface="+mn-ea"/>
                <a:sym typeface="+mn-lt"/>
              </a:rPr>
              <a:t>人面不知何处去，桃花依旧笑熊猫。</a:t>
            </a:r>
            <a:endParaRPr lang="en-US" altLang="zh-CN" dirty="0">
              <a:latin typeface="楷体" panose="02010609060101010101" pitchFamily="49" charset="-122"/>
              <a:ea typeface="楷体" panose="02010609060101010101" pitchFamily="49" charset="-122"/>
              <a:cs typeface="+mn-ea"/>
              <a:sym typeface="+mn-lt"/>
            </a:endParaRPr>
          </a:p>
          <a:p>
            <a:pPr>
              <a:lnSpc>
                <a:spcPct val="150000"/>
              </a:lnSpc>
            </a:pPr>
            <a:r>
              <a:rPr lang="zh-CN" altLang="en-US" dirty="0">
                <a:latin typeface="楷体" panose="02010609060101010101" pitchFamily="49" charset="-122"/>
                <a:ea typeface="楷体" panose="02010609060101010101" pitchFamily="49" charset="-122"/>
                <a:cs typeface="+mn-ea"/>
                <a:sym typeface="+mn-lt"/>
              </a:rPr>
              <a:t>去年今日此门中，人面桃花相映红。</a:t>
            </a:r>
          </a:p>
          <a:p>
            <a:pPr>
              <a:lnSpc>
                <a:spcPct val="150000"/>
              </a:lnSpc>
            </a:pPr>
            <a:r>
              <a:rPr lang="zh-CN" altLang="en-US" dirty="0">
                <a:latin typeface="楷体" panose="02010609060101010101" pitchFamily="49" charset="-122"/>
                <a:ea typeface="楷体" panose="02010609060101010101" pitchFamily="49" charset="-122"/>
                <a:cs typeface="+mn-ea"/>
                <a:sym typeface="+mn-lt"/>
              </a:rPr>
              <a:t>人面不知何处去，桃花依旧笑熊猫。</a:t>
            </a:r>
          </a:p>
          <a:p>
            <a:pPr>
              <a:lnSpc>
                <a:spcPct val="150000"/>
              </a:lnSpc>
            </a:pPr>
            <a:endParaRPr lang="zh-CN" altLang="en-US" dirty="0">
              <a:latin typeface="楷体" panose="02010609060101010101" pitchFamily="49" charset="-122"/>
              <a:ea typeface="楷体" panose="02010609060101010101" pitchFamily="49" charset="-122"/>
              <a:cs typeface="+mn-ea"/>
              <a:sym typeface="+mn-lt"/>
            </a:endParaRPr>
          </a:p>
        </p:txBody>
      </p:sp>
      <p:pic>
        <p:nvPicPr>
          <p:cNvPr id="15" name="Picture 6" descr="船素材"/>
          <p:cNvPicPr>
            <a:picLocks noChangeAspect="1" noChangeArrowheads="1"/>
          </p:cNvPicPr>
          <p:nvPr/>
        </p:nvPicPr>
        <p:blipFill rotWithShape="1">
          <a:blip r:embed="rId3">
            <a:extLst>
              <a:ext uri="{28A0092B-C50C-407E-A947-70E740481C1C}">
                <a14:useLocalDpi xmlns:a14="http://schemas.microsoft.com/office/drawing/2010/main" val="0"/>
              </a:ext>
            </a:extLst>
          </a:blip>
          <a:srcRect l="48378" t="30932" b="40345"/>
          <a:stretch>
            <a:fillRect/>
          </a:stretch>
        </p:blipFill>
        <p:spPr bwMode="auto">
          <a:xfrm>
            <a:off x="4953280" y="3465253"/>
            <a:ext cx="3235387" cy="1800200"/>
          </a:xfrm>
          <a:prstGeom prst="rect">
            <a:avLst/>
          </a:prstGeom>
          <a:noFill/>
          <a:extLst>
            <a:ext uri="{909E8E84-426E-40DD-AFC4-6F175D3DCCD1}">
              <a14:hiddenFill xmlns:a14="http://schemas.microsoft.com/office/drawing/2010/main">
                <a:solidFill>
                  <a:srgbClr val="FFFFFF"/>
                </a:solidFill>
              </a14:hiddenFill>
            </a:ext>
          </a:extLst>
        </p:spPr>
      </p:pic>
      <p:sp>
        <p:nvSpPr>
          <p:cNvPr id="20" name="任意多边形 15"/>
          <p:cNvSpPr/>
          <p:nvPr/>
        </p:nvSpPr>
        <p:spPr>
          <a:xfrm flipV="1">
            <a:off x="9945231" y="2024227"/>
            <a:ext cx="2028040" cy="253860"/>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任意多边形 15"/>
          <p:cNvSpPr/>
          <p:nvPr/>
        </p:nvSpPr>
        <p:spPr>
          <a:xfrm flipV="1">
            <a:off x="619612" y="5011593"/>
            <a:ext cx="2028040" cy="253860"/>
          </a:xfrm>
          <a:custGeom>
            <a:avLst/>
            <a:gdLst>
              <a:gd name="connsiteX0" fmla="*/ 837564 w 3505200"/>
              <a:gd name="connsiteY0" fmla="*/ 594360 h 594360"/>
              <a:gd name="connsiteX1" fmla="*/ 2239944 w 3505200"/>
              <a:gd name="connsiteY1" fmla="*/ 594360 h 594360"/>
              <a:gd name="connsiteX2" fmla="*/ 2350338 w 3505200"/>
              <a:gd name="connsiteY2" fmla="*/ 594360 h 594360"/>
              <a:gd name="connsiteX3" fmla="*/ 3505200 w 3505200"/>
              <a:gd name="connsiteY3" fmla="*/ 594360 h 594360"/>
              <a:gd name="connsiteX4" fmla="*/ 3505200 w 3505200"/>
              <a:gd name="connsiteY4" fmla="*/ 553416 h 594360"/>
              <a:gd name="connsiteX5" fmla="*/ 2239944 w 3505200"/>
              <a:gd name="connsiteY5" fmla="*/ 553416 h 594360"/>
              <a:gd name="connsiteX6" fmla="*/ 2239944 w 3505200"/>
              <a:gd name="connsiteY6" fmla="*/ 553416 h 594360"/>
              <a:gd name="connsiteX7" fmla="*/ 971893 w 3505200"/>
              <a:gd name="connsiteY7" fmla="*/ 553416 h 594360"/>
              <a:gd name="connsiteX8" fmla="*/ 831701 w 3505200"/>
              <a:gd name="connsiteY8" fmla="*/ 481340 h 594360"/>
              <a:gd name="connsiteX9" fmla="*/ 819744 w 3505200"/>
              <a:gd name="connsiteY9" fmla="*/ 435404 h 594360"/>
              <a:gd name="connsiteX10" fmla="*/ 831701 w 3505200"/>
              <a:gd name="connsiteY10" fmla="*/ 389468 h 594360"/>
              <a:gd name="connsiteX11" fmla="*/ 971893 w 3505200"/>
              <a:gd name="connsiteY11" fmla="*/ 317391 h 594360"/>
              <a:gd name="connsiteX12" fmla="*/ 1193974 w 3505200"/>
              <a:gd name="connsiteY12" fmla="*/ 317391 h 594360"/>
              <a:gd name="connsiteX13" fmla="*/ 1193974 w 3505200"/>
              <a:gd name="connsiteY13" fmla="*/ 317913 h 594360"/>
              <a:gd name="connsiteX14" fmla="*/ 2706748 w 3505200"/>
              <a:gd name="connsiteY14" fmla="*/ 317913 h 594360"/>
              <a:gd name="connsiteX15" fmla="*/ 2911684 w 3505200"/>
              <a:gd name="connsiteY15" fmla="*/ 158957 h 594360"/>
              <a:gd name="connsiteX16" fmla="*/ 2706748 w 3505200"/>
              <a:gd name="connsiteY16" fmla="*/ 0 h 594360"/>
              <a:gd name="connsiteX17" fmla="*/ 1265256 w 3505200"/>
              <a:gd name="connsiteY17" fmla="*/ 0 h 594360"/>
              <a:gd name="connsiteX18" fmla="*/ 1193974 w 3505200"/>
              <a:gd name="connsiteY18" fmla="*/ 0 h 594360"/>
              <a:gd name="connsiteX19" fmla="*/ 0 w 3505200"/>
              <a:gd name="connsiteY19" fmla="*/ 0 h 594360"/>
              <a:gd name="connsiteX20" fmla="*/ 0 w 3505200"/>
              <a:gd name="connsiteY20" fmla="*/ 40944 h 594360"/>
              <a:gd name="connsiteX21" fmla="*/ 1265256 w 3505200"/>
              <a:gd name="connsiteY21" fmla="*/ 40944 h 594360"/>
              <a:gd name="connsiteX22" fmla="*/ 1265256 w 3505200"/>
              <a:gd name="connsiteY22" fmla="*/ 40944 h 594360"/>
              <a:gd name="connsiteX23" fmla="*/ 2572420 w 3505200"/>
              <a:gd name="connsiteY23" fmla="*/ 40944 h 594360"/>
              <a:gd name="connsiteX24" fmla="*/ 2712612 w 3505200"/>
              <a:gd name="connsiteY24" fmla="*/ 113021 h 594360"/>
              <a:gd name="connsiteX25" fmla="*/ 2724569 w 3505200"/>
              <a:gd name="connsiteY25" fmla="*/ 158957 h 594360"/>
              <a:gd name="connsiteX26" fmla="*/ 2712612 w 3505200"/>
              <a:gd name="connsiteY26" fmla="*/ 204893 h 594360"/>
              <a:gd name="connsiteX27" fmla="*/ 2572420 w 3505200"/>
              <a:gd name="connsiteY27" fmla="*/ 276970 h 594360"/>
              <a:gd name="connsiteX28" fmla="*/ 2350338 w 3505200"/>
              <a:gd name="connsiteY28" fmla="*/ 276970 h 594360"/>
              <a:gd name="connsiteX29" fmla="*/ 2350338 w 3505200"/>
              <a:gd name="connsiteY29" fmla="*/ 276447 h 594360"/>
              <a:gd name="connsiteX30" fmla="*/ 837564 w 3505200"/>
              <a:gd name="connsiteY30" fmla="*/ 276447 h 594360"/>
              <a:gd name="connsiteX31" fmla="*/ 632628 w 3505200"/>
              <a:gd name="connsiteY31" fmla="*/ 435404 h 594360"/>
              <a:gd name="connsiteX32" fmla="*/ 837564 w 3505200"/>
              <a:gd name="connsiteY32" fmla="*/ 59436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05200" h="594360">
                <a:moveTo>
                  <a:pt x="837564" y="594360"/>
                </a:moveTo>
                <a:lnTo>
                  <a:pt x="2239944" y="594360"/>
                </a:lnTo>
                <a:lnTo>
                  <a:pt x="2350338" y="594360"/>
                </a:lnTo>
                <a:lnTo>
                  <a:pt x="3505200" y="594360"/>
                </a:lnTo>
                <a:lnTo>
                  <a:pt x="3505200" y="553416"/>
                </a:lnTo>
                <a:lnTo>
                  <a:pt x="2239944" y="553416"/>
                </a:lnTo>
                <a:lnTo>
                  <a:pt x="2239944" y="553416"/>
                </a:lnTo>
                <a:lnTo>
                  <a:pt x="971893" y="553416"/>
                </a:lnTo>
                <a:cubicBezTo>
                  <a:pt x="908871" y="553416"/>
                  <a:pt x="854798" y="523696"/>
                  <a:pt x="831701" y="481340"/>
                </a:cubicBezTo>
                <a:lnTo>
                  <a:pt x="819744" y="435404"/>
                </a:lnTo>
                <a:lnTo>
                  <a:pt x="831701" y="389468"/>
                </a:lnTo>
                <a:cubicBezTo>
                  <a:pt x="854798" y="347111"/>
                  <a:pt x="908871" y="317391"/>
                  <a:pt x="971893" y="317391"/>
                </a:cubicBezTo>
                <a:lnTo>
                  <a:pt x="1193974" y="317391"/>
                </a:lnTo>
                <a:lnTo>
                  <a:pt x="1193974" y="317913"/>
                </a:lnTo>
                <a:lnTo>
                  <a:pt x="2706748" y="317913"/>
                </a:lnTo>
                <a:cubicBezTo>
                  <a:pt x="2819931" y="317913"/>
                  <a:pt x="2911684" y="246746"/>
                  <a:pt x="2911684" y="158957"/>
                </a:cubicBezTo>
                <a:cubicBezTo>
                  <a:pt x="2911684" y="71167"/>
                  <a:pt x="2819931" y="0"/>
                  <a:pt x="2706748" y="0"/>
                </a:cubicBezTo>
                <a:lnTo>
                  <a:pt x="1265256" y="0"/>
                </a:lnTo>
                <a:lnTo>
                  <a:pt x="1193974" y="0"/>
                </a:lnTo>
                <a:lnTo>
                  <a:pt x="0" y="0"/>
                </a:lnTo>
                <a:lnTo>
                  <a:pt x="0" y="40944"/>
                </a:lnTo>
                <a:lnTo>
                  <a:pt x="1265256" y="40944"/>
                </a:lnTo>
                <a:lnTo>
                  <a:pt x="1265256" y="40944"/>
                </a:lnTo>
                <a:lnTo>
                  <a:pt x="2572420" y="40944"/>
                </a:lnTo>
                <a:cubicBezTo>
                  <a:pt x="2635442" y="40944"/>
                  <a:pt x="2689515" y="70664"/>
                  <a:pt x="2712612" y="113021"/>
                </a:cubicBezTo>
                <a:lnTo>
                  <a:pt x="2724569" y="158957"/>
                </a:lnTo>
                <a:lnTo>
                  <a:pt x="2712612" y="204893"/>
                </a:lnTo>
                <a:cubicBezTo>
                  <a:pt x="2689515" y="247249"/>
                  <a:pt x="2635442" y="276970"/>
                  <a:pt x="2572420" y="276970"/>
                </a:cubicBezTo>
                <a:lnTo>
                  <a:pt x="2350338" y="276970"/>
                </a:lnTo>
                <a:lnTo>
                  <a:pt x="2350338" y="276447"/>
                </a:lnTo>
                <a:lnTo>
                  <a:pt x="837564" y="276447"/>
                </a:lnTo>
                <a:cubicBezTo>
                  <a:pt x="724381" y="276447"/>
                  <a:pt x="632628" y="347614"/>
                  <a:pt x="632628" y="435404"/>
                </a:cubicBezTo>
                <a:cubicBezTo>
                  <a:pt x="632628" y="523193"/>
                  <a:pt x="724381" y="594360"/>
                  <a:pt x="837564" y="59436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55331" y="1940293"/>
            <a:ext cx="2931186" cy="3637736"/>
            <a:chOff x="2677866" y="1700213"/>
            <a:chExt cx="2533262" cy="3069010"/>
          </a:xfrm>
        </p:grpSpPr>
        <p:grpSp>
          <p:nvGrpSpPr>
            <p:cNvPr id="5" name="组合 4"/>
            <p:cNvGrpSpPr/>
            <p:nvPr/>
          </p:nvGrpSpPr>
          <p:grpSpPr>
            <a:xfrm>
              <a:off x="2683908" y="4446961"/>
              <a:ext cx="273922" cy="322261"/>
              <a:chOff x="6407150" y="2581274"/>
              <a:chExt cx="863600" cy="1016000"/>
            </a:xfrm>
          </p:grpSpPr>
          <p:cxnSp>
            <p:nvCxnSpPr>
              <p:cNvPr id="37" name="直接连接符 36"/>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2869208" y="4767634"/>
              <a:ext cx="214856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flipH="1">
              <a:off x="4937206" y="4446962"/>
              <a:ext cx="273922" cy="322261"/>
              <a:chOff x="6407150" y="2581274"/>
              <a:chExt cx="863600" cy="1016000"/>
            </a:xfrm>
          </p:grpSpPr>
          <p:cxnSp>
            <p:nvCxnSpPr>
              <p:cNvPr id="29" name="直接连接符 28"/>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8" name="直接连接符 7"/>
            <p:cNvCxnSpPr/>
            <p:nvPr/>
          </p:nvCxnSpPr>
          <p:spPr>
            <a:xfrm>
              <a:off x="2677866" y="1885514"/>
              <a:ext cx="0" cy="269135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208332" y="1885514"/>
              <a:ext cx="0" cy="269135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871222" y="1707262"/>
              <a:ext cx="21465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flipV="1">
              <a:off x="2677866" y="1700213"/>
              <a:ext cx="273922" cy="322261"/>
              <a:chOff x="6407150" y="2581274"/>
              <a:chExt cx="863600" cy="1016000"/>
            </a:xfrm>
          </p:grpSpPr>
          <p:cxnSp>
            <p:nvCxnSpPr>
              <p:cNvPr id="21" name="直接连接符 20"/>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flipH="1" flipV="1">
              <a:off x="4931164" y="1700214"/>
              <a:ext cx="273922" cy="322261"/>
              <a:chOff x="6407150" y="2581274"/>
              <a:chExt cx="863600" cy="1016000"/>
            </a:xfrm>
          </p:grpSpPr>
          <p:cxnSp>
            <p:nvCxnSpPr>
              <p:cNvPr id="13" name="直接连接符 12"/>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45" name="矩形 44"/>
          <p:cNvSpPr/>
          <p:nvPr/>
        </p:nvSpPr>
        <p:spPr>
          <a:xfrm>
            <a:off x="896293" y="3193632"/>
            <a:ext cx="2593628" cy="2169825"/>
          </a:xfrm>
          <a:prstGeom prst="rect">
            <a:avLst/>
          </a:prstGeom>
        </p:spPr>
        <p:txBody>
          <a:bodyPr wrap="square">
            <a:spAutoFit/>
          </a:bodyPr>
          <a:lstStyle/>
          <a:p>
            <a:pPr lvl="0" algn="ctr">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dirty="0">
              <a:solidFill>
                <a:schemeClr val="tx1">
                  <a:lumMod val="95000"/>
                  <a:lumOff val="5000"/>
                </a:schemeClr>
              </a:solidFill>
              <a:latin typeface="楷体" panose="02010609060101010101" pitchFamily="49" charset="-122"/>
              <a:ea typeface="楷体" panose="02010609060101010101" pitchFamily="49" charset="-122"/>
            </a:endParaRPr>
          </a:p>
        </p:txBody>
      </p:sp>
      <p:grpSp>
        <p:nvGrpSpPr>
          <p:cNvPr id="46" name="组合 45"/>
          <p:cNvGrpSpPr/>
          <p:nvPr/>
        </p:nvGrpSpPr>
        <p:grpSpPr>
          <a:xfrm>
            <a:off x="4630407" y="1947219"/>
            <a:ext cx="2931186" cy="3637736"/>
            <a:chOff x="2677866" y="1700213"/>
            <a:chExt cx="2533262" cy="3069010"/>
          </a:xfrm>
        </p:grpSpPr>
        <p:grpSp>
          <p:nvGrpSpPr>
            <p:cNvPr id="47" name="组合 46"/>
            <p:cNvGrpSpPr/>
            <p:nvPr/>
          </p:nvGrpSpPr>
          <p:grpSpPr>
            <a:xfrm>
              <a:off x="2683908" y="4446961"/>
              <a:ext cx="273922" cy="322261"/>
              <a:chOff x="6407150" y="2581274"/>
              <a:chExt cx="863600" cy="1016000"/>
            </a:xfrm>
          </p:grpSpPr>
          <p:cxnSp>
            <p:nvCxnSpPr>
              <p:cNvPr id="79" name="直接连接符 78"/>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接连接符 47"/>
            <p:cNvCxnSpPr/>
            <p:nvPr/>
          </p:nvCxnSpPr>
          <p:spPr>
            <a:xfrm>
              <a:off x="2869208" y="4767634"/>
              <a:ext cx="214856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flipH="1">
              <a:off x="4937206" y="4446962"/>
              <a:ext cx="273922" cy="322261"/>
              <a:chOff x="6407150" y="2581274"/>
              <a:chExt cx="863600" cy="1016000"/>
            </a:xfrm>
          </p:grpSpPr>
          <p:cxnSp>
            <p:nvCxnSpPr>
              <p:cNvPr id="71" name="直接连接符 70"/>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0" name="直接连接符 49"/>
            <p:cNvCxnSpPr/>
            <p:nvPr/>
          </p:nvCxnSpPr>
          <p:spPr>
            <a:xfrm>
              <a:off x="2677866" y="1885514"/>
              <a:ext cx="0" cy="269135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208332" y="1885514"/>
              <a:ext cx="0" cy="269135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2871222" y="1707262"/>
              <a:ext cx="21465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flipV="1">
              <a:off x="2677866" y="1700213"/>
              <a:ext cx="273922" cy="322261"/>
              <a:chOff x="6407150" y="2581274"/>
              <a:chExt cx="863600" cy="1016000"/>
            </a:xfrm>
          </p:grpSpPr>
          <p:cxnSp>
            <p:nvCxnSpPr>
              <p:cNvPr id="63" name="直接连接符 62"/>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flipH="1" flipV="1">
              <a:off x="4931164" y="1700214"/>
              <a:ext cx="273922" cy="322261"/>
              <a:chOff x="6407150" y="2581274"/>
              <a:chExt cx="863600" cy="1016000"/>
            </a:xfrm>
          </p:grpSpPr>
          <p:cxnSp>
            <p:nvCxnSpPr>
              <p:cNvPr id="55" name="直接连接符 54"/>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87" name="组合 86"/>
          <p:cNvGrpSpPr/>
          <p:nvPr/>
        </p:nvGrpSpPr>
        <p:grpSpPr>
          <a:xfrm>
            <a:off x="8512621" y="1939825"/>
            <a:ext cx="2931186" cy="3637736"/>
            <a:chOff x="2677866" y="1700213"/>
            <a:chExt cx="2533262" cy="3069010"/>
          </a:xfrm>
        </p:grpSpPr>
        <p:grpSp>
          <p:nvGrpSpPr>
            <p:cNvPr id="88" name="组合 87"/>
            <p:cNvGrpSpPr/>
            <p:nvPr/>
          </p:nvGrpSpPr>
          <p:grpSpPr>
            <a:xfrm>
              <a:off x="2683908" y="4446961"/>
              <a:ext cx="273922" cy="322261"/>
              <a:chOff x="6407150" y="2581274"/>
              <a:chExt cx="863600" cy="1016000"/>
            </a:xfrm>
          </p:grpSpPr>
          <p:cxnSp>
            <p:nvCxnSpPr>
              <p:cNvPr id="120" name="直接连接符 119"/>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89" name="直接连接符 88"/>
            <p:cNvCxnSpPr/>
            <p:nvPr/>
          </p:nvCxnSpPr>
          <p:spPr>
            <a:xfrm>
              <a:off x="2869208" y="4767634"/>
              <a:ext cx="2148564"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flipH="1">
              <a:off x="4937206" y="4446962"/>
              <a:ext cx="273922" cy="322261"/>
              <a:chOff x="6407150" y="2581274"/>
              <a:chExt cx="863600" cy="1016000"/>
            </a:xfrm>
          </p:grpSpPr>
          <p:cxnSp>
            <p:nvCxnSpPr>
              <p:cNvPr id="112" name="直接连接符 111"/>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91" name="直接连接符 90"/>
            <p:cNvCxnSpPr/>
            <p:nvPr/>
          </p:nvCxnSpPr>
          <p:spPr>
            <a:xfrm>
              <a:off x="2677866" y="1885514"/>
              <a:ext cx="0" cy="269135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5208332" y="1885514"/>
              <a:ext cx="0" cy="2691358"/>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2871222" y="1707262"/>
              <a:ext cx="21465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flipV="1">
              <a:off x="2677866" y="1700213"/>
              <a:ext cx="273922" cy="322261"/>
              <a:chOff x="6407150" y="2581274"/>
              <a:chExt cx="863600" cy="1016000"/>
            </a:xfrm>
          </p:grpSpPr>
          <p:cxnSp>
            <p:nvCxnSpPr>
              <p:cNvPr id="104" name="直接连接符 103"/>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flipH="1" flipV="1">
              <a:off x="4931164" y="1700214"/>
              <a:ext cx="273922" cy="322261"/>
              <a:chOff x="6407150" y="2581274"/>
              <a:chExt cx="863600" cy="1016000"/>
            </a:xfrm>
          </p:grpSpPr>
          <p:cxnSp>
            <p:nvCxnSpPr>
              <p:cNvPr id="96" name="直接连接符 95"/>
              <p:cNvCxnSpPr/>
              <p:nvPr/>
            </p:nvCxnSpPr>
            <p:spPr>
              <a:xfrm>
                <a:off x="6413500" y="30083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6413500" y="3287712"/>
                <a:ext cx="85725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7258050" y="2990849"/>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6426200" y="327660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5400000">
                <a:off x="6559550" y="3422650"/>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rot="5400000">
                <a:off x="62039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rot="5400000">
                <a:off x="6845300" y="2441574"/>
                <a:ext cx="0" cy="30480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rot="5400000">
                <a:off x="6483350" y="3089274"/>
                <a:ext cx="1016000"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8" name="矩形 127"/>
          <p:cNvSpPr/>
          <p:nvPr/>
        </p:nvSpPr>
        <p:spPr>
          <a:xfrm>
            <a:off x="4806977" y="3136449"/>
            <a:ext cx="2593628" cy="2169825"/>
          </a:xfrm>
          <a:prstGeom prst="rect">
            <a:avLst/>
          </a:prstGeom>
        </p:spPr>
        <p:txBody>
          <a:bodyPr wrap="square">
            <a:spAutoFit/>
          </a:bodyPr>
          <a:lstStyle/>
          <a:p>
            <a:pPr lvl="0" algn="ctr">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29" name="矩形 128"/>
          <p:cNvSpPr/>
          <p:nvPr/>
        </p:nvSpPr>
        <p:spPr>
          <a:xfrm>
            <a:off x="8635624" y="3136449"/>
            <a:ext cx="2593628" cy="2169825"/>
          </a:xfrm>
          <a:prstGeom prst="rect">
            <a:avLst/>
          </a:prstGeom>
        </p:spPr>
        <p:txBody>
          <a:bodyPr wrap="square">
            <a:spAutoFit/>
          </a:bodyPr>
          <a:lstStyle/>
          <a:p>
            <a:pPr lvl="0" algn="ctr">
              <a:lnSpc>
                <a:spcPct val="150000"/>
              </a:lnSpc>
              <a:defRPr/>
            </a:pPr>
            <a:r>
              <a:rPr lang="zh-CN" altLang="en-US"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点击输入本栏的具体文字，简明扼要的说明分项内容，此为概念图解，请根据您的具体内容酌情修改</a:t>
            </a:r>
            <a:endParaRPr lang="en-US" altLang="zh-CN" kern="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30" name="文本框 45"/>
          <p:cNvSpPr txBox="1">
            <a:spLocks noChangeArrowheads="1"/>
          </p:cNvSpPr>
          <p:nvPr/>
        </p:nvSpPr>
        <p:spPr bwMode="auto">
          <a:xfrm>
            <a:off x="5056719" y="2639858"/>
            <a:ext cx="1752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dirty="0">
                <a:latin typeface="中山行书百年纪念版" panose="02010609000101010101" pitchFamily="49" charset="-122"/>
                <a:ea typeface="中山行书百年纪念版" panose="02010609000101010101" pitchFamily="49" charset="-122"/>
              </a:rPr>
              <a:t>添加标题</a:t>
            </a:r>
          </a:p>
        </p:txBody>
      </p:sp>
      <p:sp>
        <p:nvSpPr>
          <p:cNvPr id="131" name="文本框 45"/>
          <p:cNvSpPr txBox="1">
            <a:spLocks noChangeArrowheads="1"/>
          </p:cNvSpPr>
          <p:nvPr/>
        </p:nvSpPr>
        <p:spPr bwMode="auto">
          <a:xfrm>
            <a:off x="1469345" y="2639858"/>
            <a:ext cx="1752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dirty="0">
                <a:latin typeface="中山行书百年纪念版" panose="02010609000101010101" pitchFamily="49" charset="-122"/>
                <a:ea typeface="中山行书百年纪念版" panose="02010609000101010101" pitchFamily="49" charset="-122"/>
              </a:rPr>
              <a:t>添加标题</a:t>
            </a:r>
          </a:p>
        </p:txBody>
      </p:sp>
      <p:sp>
        <p:nvSpPr>
          <p:cNvPr id="132" name="文本框 45"/>
          <p:cNvSpPr txBox="1">
            <a:spLocks noChangeArrowheads="1"/>
          </p:cNvSpPr>
          <p:nvPr/>
        </p:nvSpPr>
        <p:spPr bwMode="auto">
          <a:xfrm>
            <a:off x="9100887" y="2639858"/>
            <a:ext cx="17523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2400" dirty="0">
                <a:latin typeface="中山行书百年纪念版" panose="02010609000101010101" pitchFamily="49" charset="-122"/>
                <a:ea typeface="中山行书百年纪念版" panose="02010609000101010101" pitchFamily="49" charset="-122"/>
              </a:rPr>
              <a:t>添加标题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Picture 378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 y="4718878"/>
            <a:ext cx="5437188" cy="963613"/>
          </a:xfrm>
          <a:prstGeom prst="rect">
            <a:avLst/>
          </a:prstGeom>
          <a:solidFill>
            <a:srgbClr val="DAAD7B"/>
          </a:solidFill>
          <a:ln>
            <a:noFill/>
          </a:ln>
        </p:spPr>
      </p:pic>
      <p:sp>
        <p:nvSpPr>
          <p:cNvPr id="134" name="文本框 5"/>
          <p:cNvSpPr txBox="1"/>
          <p:nvPr/>
        </p:nvSpPr>
        <p:spPr>
          <a:xfrm>
            <a:off x="5124387" y="2131537"/>
            <a:ext cx="800163" cy="2594925"/>
          </a:xfrm>
          <a:prstGeom prst="rect">
            <a:avLst/>
          </a:prstGeom>
          <a:noFill/>
          <a:ln>
            <a:noFill/>
          </a:ln>
        </p:spPr>
        <p:txBody>
          <a:bodyPr vert="eaVert" wrap="square" lIns="91412" tIns="45706" rIns="91412" bIns="45706" rtlCol="0">
            <a:spAutoFit/>
          </a:bodyPr>
          <a:lstStyle/>
          <a:p>
            <a:pPr algn="dist"/>
            <a:r>
              <a:rPr lang="zh-CN" altLang="en-US" sz="4000" dirty="0">
                <a:solidFill>
                  <a:schemeClr val="tx1">
                    <a:lumMod val="95000"/>
                    <a:lumOff val="5000"/>
                  </a:schemeClr>
                </a:solidFill>
                <a:latin typeface="中山行书百年纪念版" panose="02010609000101010101" pitchFamily="49" charset="-122"/>
                <a:ea typeface="中山行书百年纪念版" panose="02010609000101010101" pitchFamily="49" charset="-122"/>
              </a:rPr>
              <a:t>熊猫</a:t>
            </a:r>
            <a:r>
              <a:rPr lang="en-US" altLang="zh-CN" sz="4000" b="1" dirty="0">
                <a:solidFill>
                  <a:schemeClr val="tx1">
                    <a:lumMod val="95000"/>
                    <a:lumOff val="5000"/>
                  </a:schemeClr>
                </a:solidFill>
                <a:latin typeface="中山行书百年纪念版" panose="02010609000101010101" pitchFamily="49" charset="-122"/>
                <a:ea typeface="中山行书百年纪念版" panose="02010609000101010101" pitchFamily="49" charset="-122"/>
              </a:rPr>
              <a:t>.</a:t>
            </a:r>
            <a:r>
              <a:rPr lang="zh-CN" altLang="en-US" sz="4000" dirty="0">
                <a:solidFill>
                  <a:schemeClr val="tx1">
                    <a:lumMod val="95000"/>
                    <a:lumOff val="5000"/>
                  </a:schemeClr>
                </a:solidFill>
                <a:latin typeface="中山行书百年纪念版" panose="02010609000101010101" pitchFamily="49" charset="-122"/>
                <a:ea typeface="中山行书百年纪念版" panose="02010609000101010101" pitchFamily="49" charset="-122"/>
              </a:rPr>
              <a:t>演示</a:t>
            </a:r>
          </a:p>
        </p:txBody>
      </p:sp>
      <p:pic>
        <p:nvPicPr>
          <p:cNvPr id="135" name="Picture 10" descr="曲线河流大图 点击还原"/>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8311"/>
          <a:stretch>
            <a:fillRect/>
          </a:stretch>
        </p:blipFill>
        <p:spPr bwMode="auto">
          <a:xfrm>
            <a:off x="6236967" y="2609528"/>
            <a:ext cx="6267450"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36" name="图片 135" descr="乐山乐水"/>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7709" r="45053" b="76459"/>
          <a:stretch>
            <a:fillRect/>
          </a:stretch>
        </p:blipFill>
        <p:spPr bwMode="auto">
          <a:xfrm>
            <a:off x="8469215" y="1911183"/>
            <a:ext cx="3722785" cy="1517817"/>
          </a:xfrm>
          <a:custGeom>
            <a:avLst/>
            <a:gdLst>
              <a:gd name="connsiteX0" fmla="*/ 664752 w 2663091"/>
              <a:gd name="connsiteY0" fmla="*/ 2 h 1085769"/>
              <a:gd name="connsiteX1" fmla="*/ 1168950 w 2663091"/>
              <a:gd name="connsiteY1" fmla="*/ 135640 h 1085769"/>
              <a:gd name="connsiteX2" fmla="*/ 2227729 w 2663091"/>
              <a:gd name="connsiteY2" fmla="*/ 340177 h 1085769"/>
              <a:gd name="connsiteX3" fmla="*/ 2660866 w 2663091"/>
              <a:gd name="connsiteY3" fmla="*/ 773313 h 1085769"/>
              <a:gd name="connsiteX4" fmla="*/ 2336013 w 2663091"/>
              <a:gd name="connsiteY4" fmla="*/ 917692 h 1085769"/>
              <a:gd name="connsiteX5" fmla="*/ 1144887 w 2663091"/>
              <a:gd name="connsiteY5" fmla="*/ 941756 h 1085769"/>
              <a:gd name="connsiteX6" fmla="*/ 113838 w 2663091"/>
              <a:gd name="connsiteY6" fmla="*/ 1081658 h 1085769"/>
              <a:gd name="connsiteX7" fmla="*/ 0 w 2663091"/>
              <a:gd name="connsiteY7" fmla="*/ 1085769 h 1085769"/>
              <a:gd name="connsiteX8" fmla="*/ 0 w 2663091"/>
              <a:gd name="connsiteY8" fmla="*/ 501925 h 1085769"/>
              <a:gd name="connsiteX9" fmla="*/ 43998 w 2663091"/>
              <a:gd name="connsiteY9" fmla="*/ 452973 h 1085769"/>
              <a:gd name="connsiteX10" fmla="*/ 495182 w 2663091"/>
              <a:gd name="connsiteY10" fmla="*/ 39387 h 1085769"/>
              <a:gd name="connsiteX11" fmla="*/ 664752 w 2663091"/>
              <a:gd name="connsiteY11" fmla="*/ 2 h 1085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3091" h="1085769">
                <a:moveTo>
                  <a:pt x="664752" y="2"/>
                </a:moveTo>
                <a:cubicBezTo>
                  <a:pt x="821538" y="-468"/>
                  <a:pt x="952382" y="98041"/>
                  <a:pt x="1168950" y="135640"/>
                </a:cubicBezTo>
                <a:cubicBezTo>
                  <a:pt x="1457708" y="185772"/>
                  <a:pt x="1979076" y="233898"/>
                  <a:pt x="2227729" y="340177"/>
                </a:cubicBezTo>
                <a:cubicBezTo>
                  <a:pt x="2476382" y="446456"/>
                  <a:pt x="2642819" y="677061"/>
                  <a:pt x="2660866" y="773313"/>
                </a:cubicBezTo>
                <a:cubicBezTo>
                  <a:pt x="2678913" y="869565"/>
                  <a:pt x="2588676" y="889618"/>
                  <a:pt x="2336013" y="917692"/>
                </a:cubicBezTo>
                <a:cubicBezTo>
                  <a:pt x="2083350" y="945766"/>
                  <a:pt x="1535913" y="913682"/>
                  <a:pt x="1144887" y="941756"/>
                </a:cubicBezTo>
                <a:cubicBezTo>
                  <a:pt x="802739" y="966321"/>
                  <a:pt x="416068" y="1059973"/>
                  <a:pt x="113838" y="1081658"/>
                </a:cubicBezTo>
                <a:lnTo>
                  <a:pt x="0" y="1085769"/>
                </a:lnTo>
                <a:lnTo>
                  <a:pt x="0" y="501925"/>
                </a:lnTo>
                <a:lnTo>
                  <a:pt x="43998" y="452973"/>
                </a:lnTo>
                <a:cubicBezTo>
                  <a:pt x="200409" y="279016"/>
                  <a:pt x="370856" y="95535"/>
                  <a:pt x="495182" y="39387"/>
                </a:cubicBezTo>
                <a:cubicBezTo>
                  <a:pt x="557345" y="11313"/>
                  <a:pt x="612490" y="159"/>
                  <a:pt x="664752" y="2"/>
                </a:cubicBezTo>
                <a:close/>
              </a:path>
            </a:pathLst>
          </a:custGeom>
          <a:noFill/>
          <a:extLst>
            <a:ext uri="{909E8E84-426E-40DD-AFC4-6F175D3DCCD1}">
              <a14:hiddenFill xmlns:a14="http://schemas.microsoft.com/office/drawing/2010/main">
                <a:solidFill>
                  <a:srgbClr val="FFFFFF"/>
                </a:solidFill>
              </a14:hiddenFill>
            </a:ext>
          </a:extLst>
        </p:spPr>
      </p:pic>
      <p:sp>
        <p:nvSpPr>
          <p:cNvPr id="137" name="文本框 136"/>
          <p:cNvSpPr txBox="1"/>
          <p:nvPr/>
        </p:nvSpPr>
        <p:spPr>
          <a:xfrm>
            <a:off x="743976" y="1448136"/>
            <a:ext cx="3877985" cy="4096138"/>
          </a:xfrm>
          <a:prstGeom prst="rect">
            <a:avLst/>
          </a:prstGeom>
          <a:noFill/>
        </p:spPr>
        <p:txBody>
          <a:bodyPr vert="eaVert" wrap="square" rtlCol="0">
            <a:spAutoFit/>
          </a:bodyPr>
          <a:lstStyle/>
          <a:p>
            <a:pPr>
              <a:lnSpc>
                <a:spcPct val="150000"/>
              </a:lnSpc>
            </a:pPr>
            <a:r>
              <a:rPr lang="zh-CN" altLang="en-US" sz="2000" dirty="0">
                <a:latin typeface="楷体" panose="02010609060101010101" pitchFamily="49" charset="-122"/>
                <a:ea typeface="楷体" panose="02010609060101010101" pitchFamily="49" charset="-122"/>
                <a:cs typeface="+mn-ea"/>
                <a:sym typeface="+mn-lt"/>
              </a:rPr>
              <a:t>这是文字</a:t>
            </a:r>
            <a:r>
              <a:rPr lang="en-US" altLang="zh-CN" sz="2000" dirty="0">
                <a:latin typeface="楷体" panose="02010609060101010101" pitchFamily="49" charset="-122"/>
                <a:ea typeface="楷体" panose="02010609060101010101" pitchFamily="49" charset="-122"/>
                <a:cs typeface="+mn-ea"/>
                <a:sym typeface="+mn-lt"/>
              </a:rPr>
              <a:t>,</a:t>
            </a:r>
            <a:r>
              <a:rPr lang="zh-CN" altLang="en-US" sz="2000" dirty="0">
                <a:latin typeface="楷体" panose="02010609060101010101" pitchFamily="49" charset="-122"/>
                <a:ea typeface="楷体" panose="02010609060101010101" pitchFamily="49" charset="-122"/>
                <a:cs typeface="+mn-ea"/>
                <a:sym typeface="+mn-lt"/>
              </a:rPr>
              <a:t>这里是优美文字</a:t>
            </a:r>
            <a:r>
              <a:rPr lang="en-US" altLang="zh-CN" sz="2000" dirty="0">
                <a:latin typeface="楷体" panose="02010609060101010101" pitchFamily="49" charset="-122"/>
                <a:ea typeface="楷体" panose="02010609060101010101" pitchFamily="49" charset="-122"/>
                <a:cs typeface="+mn-ea"/>
                <a:sym typeface="+mn-lt"/>
              </a:rPr>
              <a:t>,</a:t>
            </a:r>
            <a:r>
              <a:rPr lang="zh-CN" altLang="en-US" sz="2000" dirty="0">
                <a:latin typeface="楷体" panose="02010609060101010101" pitchFamily="49" charset="-122"/>
                <a:ea typeface="楷体" panose="02010609060101010101" pitchFamily="49" charset="-122"/>
                <a:cs typeface="+mn-ea"/>
                <a:sym typeface="+mn-lt"/>
              </a:rPr>
              <a:t>优美文字，优美文字，优美文字。添加优美文字，文字优文字，美文字。这是文字</a:t>
            </a:r>
            <a:r>
              <a:rPr lang="en-US" altLang="zh-CN" sz="2000" dirty="0">
                <a:latin typeface="楷体" panose="02010609060101010101" pitchFamily="49" charset="-122"/>
                <a:ea typeface="楷体" panose="02010609060101010101" pitchFamily="49" charset="-122"/>
                <a:cs typeface="+mn-ea"/>
                <a:sym typeface="+mn-lt"/>
              </a:rPr>
              <a:t>,</a:t>
            </a:r>
            <a:r>
              <a:rPr lang="zh-CN" altLang="en-US" sz="2000" dirty="0">
                <a:latin typeface="楷体" panose="02010609060101010101" pitchFamily="49" charset="-122"/>
                <a:ea typeface="楷体" panose="02010609060101010101" pitchFamily="49" charset="-122"/>
                <a:cs typeface="+mn-ea"/>
                <a:sym typeface="+mn-lt"/>
              </a:rPr>
              <a:t>这里是优美文字</a:t>
            </a:r>
            <a:r>
              <a:rPr lang="en-US" altLang="zh-CN" sz="2000" dirty="0">
                <a:latin typeface="楷体" panose="02010609060101010101" pitchFamily="49" charset="-122"/>
                <a:ea typeface="楷体" panose="02010609060101010101" pitchFamily="49" charset="-122"/>
                <a:cs typeface="+mn-ea"/>
                <a:sym typeface="+mn-lt"/>
              </a:rPr>
              <a:t>,</a:t>
            </a:r>
            <a:r>
              <a:rPr lang="zh-CN" altLang="en-US" sz="2000" dirty="0">
                <a:latin typeface="楷体" panose="02010609060101010101" pitchFamily="49" charset="-122"/>
                <a:ea typeface="楷体" panose="02010609060101010101" pitchFamily="49" charset="-122"/>
                <a:cs typeface="+mn-ea"/>
                <a:sym typeface="+mn-lt"/>
              </a:rPr>
              <a:t>优美文字，优美文字，优美文字。添加优美文字，文字优文字，美文字。</a:t>
            </a:r>
          </a:p>
          <a:p>
            <a:pPr>
              <a:lnSpc>
                <a:spcPct val="150000"/>
              </a:lnSpc>
            </a:pPr>
            <a:endParaRPr lang="zh-CN" altLang="en-US" sz="2000" dirty="0">
              <a:latin typeface="楷体" panose="02010609060101010101" pitchFamily="49" charset="-122"/>
              <a:ea typeface="楷体" panose="02010609060101010101" pitchFamily="49" charset="-122"/>
              <a:cs typeface="+mn-ea"/>
              <a:sym typeface="+mn-lt"/>
            </a:endParaRPr>
          </a:p>
          <a:p>
            <a:pPr>
              <a:lnSpc>
                <a:spcPct val="150000"/>
              </a:lnSpc>
            </a:pPr>
            <a:endParaRPr lang="zh-CN" altLang="en-US" sz="2000" dirty="0">
              <a:latin typeface="楷体" panose="02010609060101010101" pitchFamily="49" charset="-122"/>
              <a:ea typeface="楷体" panose="02010609060101010101" pitchFamily="49" charset="-122"/>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山"/>
          <p:cNvPicPr>
            <a:picLocks noChangeAspect="1"/>
          </p:cNvPicPr>
          <p:nvPr/>
        </p:nvPicPr>
        <p:blipFill>
          <a:blip r:embed="rId4"/>
          <a:stretch>
            <a:fillRect/>
          </a:stretch>
        </p:blipFill>
        <p:spPr>
          <a:xfrm>
            <a:off x="5460365" y="5278120"/>
            <a:ext cx="6729730" cy="1585595"/>
          </a:xfrm>
          <a:prstGeom prst="rect">
            <a:avLst/>
          </a:prstGeom>
        </p:spPr>
      </p:pic>
      <p:sp>
        <p:nvSpPr>
          <p:cNvPr id="15" name="矩形 14"/>
          <p:cNvSpPr/>
          <p:nvPr/>
        </p:nvSpPr>
        <p:spPr>
          <a:xfrm>
            <a:off x="3121025" y="2403475"/>
            <a:ext cx="8351520" cy="2646045"/>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5905" y="2711450"/>
            <a:ext cx="3058160" cy="2030095"/>
          </a:xfrm>
          <a:prstGeom prst="rect">
            <a:avLst/>
          </a:prstGeom>
          <a:ln w="57150">
            <a:solidFill>
              <a:schemeClr val="bg1">
                <a:alpha val="0"/>
              </a:schemeClr>
            </a:solidFill>
          </a:ln>
          <a:effectLst>
            <a:outerShdw blurRad="50800" dist="38100" dir="2700000" algn="tl" rotWithShape="0">
              <a:prstClr val="black">
                <a:alpha val="40000"/>
              </a:prstClr>
            </a:outerShdw>
          </a:effectLst>
        </p:spPr>
      </p:pic>
      <p:sp>
        <p:nvSpPr>
          <p:cNvPr id="17" name="文本框 16"/>
          <p:cNvSpPr txBox="1"/>
          <p:nvPr/>
        </p:nvSpPr>
        <p:spPr>
          <a:xfrm>
            <a:off x="6635710" y="2793365"/>
            <a:ext cx="923330" cy="2661285"/>
          </a:xfrm>
          <a:prstGeom prst="rect">
            <a:avLst/>
          </a:prstGeom>
          <a:noFill/>
        </p:spPr>
        <p:txBody>
          <a:bodyPr vert="eaVert" wrap="square" rtlCol="0">
            <a:spAutoFit/>
          </a:bodyPr>
          <a:lstStyle/>
          <a:p>
            <a:r>
              <a:rPr lang="zh-CN" altLang="en-US" sz="4800" dirty="0">
                <a:solidFill>
                  <a:schemeClr val="bg1"/>
                </a:solidFill>
                <a:latin typeface="中山行书百年纪念版" panose="02010609000101010101" pitchFamily="49" charset="-122"/>
                <a:ea typeface="中山行书百年纪念版" panose="02010609000101010101" pitchFamily="49" charset="-122"/>
              </a:rPr>
              <a:t>第肆章</a:t>
            </a:r>
          </a:p>
        </p:txBody>
      </p:sp>
      <p:sp>
        <p:nvSpPr>
          <p:cNvPr id="18" name="文本框 17"/>
          <p:cNvSpPr txBox="1"/>
          <p:nvPr/>
        </p:nvSpPr>
        <p:spPr>
          <a:xfrm>
            <a:off x="3608391" y="2741295"/>
            <a:ext cx="2462213" cy="3328035"/>
          </a:xfrm>
          <a:prstGeom prst="rect">
            <a:avLst/>
          </a:prstGeom>
          <a:noFill/>
        </p:spPr>
        <p:txBody>
          <a:bodyPr vert="eaVert" wrap="square" rtlCol="0">
            <a:spAutoFit/>
          </a:bodyPr>
          <a:lstStyle/>
          <a:p>
            <a:pPr>
              <a:lnSpc>
                <a:spcPct val="200000"/>
              </a:lnSpc>
            </a:pPr>
            <a:r>
              <a:rPr lang="zh-CN" altLang="en-US" sz="1400" dirty="0">
                <a:solidFill>
                  <a:schemeClr val="bg1"/>
                </a:solidFill>
                <a:latin typeface="微软雅黑" panose="020B0503020204020204" charset="-122"/>
                <a:ea typeface="微软雅黑" panose="020B0503020204020204" charset="-122"/>
              </a:rPr>
              <a:t>愿以此功德，庄亚佛净土。</a:t>
            </a:r>
          </a:p>
          <a:p>
            <a:pPr>
              <a:lnSpc>
                <a:spcPct val="200000"/>
              </a:lnSpc>
            </a:pPr>
            <a:r>
              <a:rPr lang="zh-CN" altLang="en-US" sz="1400" dirty="0">
                <a:solidFill>
                  <a:schemeClr val="bg1"/>
                </a:solidFill>
                <a:latin typeface="微软雅黑" panose="020B0503020204020204" charset="-122"/>
                <a:ea typeface="微软雅黑" panose="020B0503020204020204" charset="-122"/>
              </a:rPr>
              <a:t>上报四重恩，下济三途苦。</a:t>
            </a:r>
          </a:p>
          <a:p>
            <a:pPr>
              <a:lnSpc>
                <a:spcPct val="200000"/>
              </a:lnSpc>
            </a:pPr>
            <a:r>
              <a:rPr lang="zh-CN" altLang="en-US" sz="1400" dirty="0">
                <a:solidFill>
                  <a:schemeClr val="bg1"/>
                </a:solidFill>
                <a:latin typeface="微软雅黑" panose="020B0503020204020204" charset="-122"/>
                <a:ea typeface="微软雅黑" panose="020B0503020204020204" charset="-122"/>
              </a:rPr>
              <a:t>若有见闻者，悉发菩提心。</a:t>
            </a:r>
          </a:p>
          <a:p>
            <a:pPr>
              <a:lnSpc>
                <a:spcPct val="200000"/>
              </a:lnSpc>
            </a:pPr>
            <a:r>
              <a:rPr lang="zh-CN" altLang="en-US" sz="1400" dirty="0">
                <a:solidFill>
                  <a:schemeClr val="bg1"/>
                </a:solidFill>
                <a:latin typeface="微软雅黑" panose="020B0503020204020204" charset="-122"/>
                <a:ea typeface="微软雅黑" panose="020B0503020204020204" charset="-122"/>
              </a:rPr>
              <a:t>消除宿业障，同登无上觉。</a:t>
            </a:r>
          </a:p>
          <a:p>
            <a:pPr>
              <a:lnSpc>
                <a:spcPct val="200000"/>
              </a:lnSpc>
            </a:pPr>
            <a:endParaRPr lang="zh-CN" altLang="en-US" dirty="0">
              <a:solidFill>
                <a:schemeClr val="bg1"/>
              </a:solidFill>
              <a:latin typeface="钟齐流江毛笔草体" panose="02000000000000000000" pitchFamily="2" charset="-122"/>
              <a:ea typeface="钟齐流江毛笔草体" panose="02000000000000000000" pitchFamily="2" charset="-122"/>
            </a:endParaRPr>
          </a:p>
        </p:txBody>
      </p:sp>
      <p:sp>
        <p:nvSpPr>
          <p:cNvPr id="19" name="文本框 18"/>
          <p:cNvSpPr txBox="1"/>
          <p:nvPr/>
        </p:nvSpPr>
        <p:spPr>
          <a:xfrm>
            <a:off x="3181985" y="1137920"/>
            <a:ext cx="3656965" cy="1014730"/>
          </a:xfrm>
          <a:prstGeom prst="rect">
            <a:avLst/>
          </a:prstGeom>
          <a:noFill/>
        </p:spPr>
        <p:txBody>
          <a:bodyPr wrap="square" rtlCol="0">
            <a:spAutoFit/>
          </a:bodyPr>
          <a:lstStyle/>
          <a:p>
            <a:pPr algn="l"/>
            <a:r>
              <a:rPr lang="zh-CN" altLang="en-US" sz="6000" dirty="0">
                <a:solidFill>
                  <a:schemeClr val="bg1"/>
                </a:solidFill>
                <a:latin typeface="中山行书百年纪念版" panose="02010609000101010101" pitchFamily="49" charset="-122"/>
                <a:ea typeface="中山行书百年纪念版" panose="02010609000101010101" pitchFamily="49" charset="-122"/>
              </a:rPr>
              <a:t>标题内容</a:t>
            </a:r>
          </a:p>
        </p:txBody>
      </p:sp>
      <p:pic>
        <p:nvPicPr>
          <p:cNvPr id="22" name="图片 21" descr="波浪"/>
          <p:cNvPicPr>
            <a:picLocks noChangeAspect="1"/>
          </p:cNvPicPr>
          <p:nvPr/>
        </p:nvPicPr>
        <p:blipFill rotWithShape="1">
          <a:blip r:embed="rId6"/>
          <a:srcRect r="68106" b="28938"/>
          <a:stretch>
            <a:fillRect/>
          </a:stretch>
        </p:blipFill>
        <p:spPr>
          <a:xfrm>
            <a:off x="0" y="-90805"/>
            <a:ext cx="3892550" cy="1443990"/>
          </a:xfrm>
          <a:prstGeom prst="rect">
            <a:avLst/>
          </a:prstGeom>
        </p:spPr>
      </p:pic>
      <p:pic>
        <p:nvPicPr>
          <p:cNvPr id="23" name="图片 22" descr="山1"/>
          <p:cNvPicPr>
            <a:picLocks noChangeAspect="1"/>
          </p:cNvPicPr>
          <p:nvPr/>
        </p:nvPicPr>
        <p:blipFill>
          <a:blip r:embed="rId7"/>
          <a:stretch>
            <a:fillRect/>
          </a:stretch>
        </p:blipFill>
        <p:spPr>
          <a:xfrm>
            <a:off x="-6350" y="4857750"/>
            <a:ext cx="3895090" cy="1075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1"/>
          <p:cNvPicPr>
            <a:picLocks noChangeAspect="1"/>
          </p:cNvPicPr>
          <p:nvPr/>
        </p:nvPicPr>
        <p:blipFill>
          <a:blip r:embed="rId3">
            <a:extLst>
              <a:ext uri="{28A0092B-C50C-407E-A947-70E740481C1C}">
                <a14:useLocalDpi xmlns:a14="http://schemas.microsoft.com/office/drawing/2010/main" val="0"/>
              </a:ext>
            </a:extLst>
          </a:blip>
          <a:srcRect r="1170"/>
          <a:stretch>
            <a:fillRect/>
          </a:stretch>
        </p:blipFill>
        <p:spPr bwMode="auto">
          <a:xfrm>
            <a:off x="0" y="5602288"/>
            <a:ext cx="12192000"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863" y="5346700"/>
            <a:ext cx="10096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44"/>
          <p:cNvSpPr txBox="1">
            <a:spLocks noChangeArrowheads="1"/>
          </p:cNvSpPr>
          <p:nvPr/>
        </p:nvSpPr>
        <p:spPr bwMode="auto">
          <a:xfrm>
            <a:off x="915875" y="2109937"/>
            <a:ext cx="277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zh-CN" altLang="en-US" sz="2400" dirty="0">
                <a:solidFill>
                  <a:schemeClr val="tx1">
                    <a:lumMod val="95000"/>
                    <a:lumOff val="5000"/>
                  </a:schemeClr>
                </a:solidFill>
                <a:latin typeface="中山行书百年纪念版" panose="02010609000101010101" pitchFamily="49" charset="-122"/>
                <a:ea typeface="中山行书百年纪念版" panose="02010609000101010101" pitchFamily="49" charset="-122"/>
              </a:rPr>
              <a:t>千与千寻</a:t>
            </a:r>
          </a:p>
        </p:txBody>
      </p:sp>
      <p:sp>
        <p:nvSpPr>
          <p:cNvPr id="10" name="TextBox 44"/>
          <p:cNvSpPr txBox="1">
            <a:spLocks noChangeArrowheads="1"/>
          </p:cNvSpPr>
          <p:nvPr/>
        </p:nvSpPr>
        <p:spPr bwMode="auto">
          <a:xfrm>
            <a:off x="4667816" y="2109937"/>
            <a:ext cx="277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zh-CN" altLang="en-US" sz="2400" dirty="0">
                <a:solidFill>
                  <a:schemeClr val="tx1">
                    <a:lumMod val="95000"/>
                    <a:lumOff val="5000"/>
                  </a:schemeClr>
                </a:solidFill>
                <a:latin typeface="中山行书百年纪念版" panose="02010609000101010101" pitchFamily="49" charset="-122"/>
                <a:ea typeface="中山行书百年纪念版" panose="02010609000101010101" pitchFamily="49" charset="-122"/>
              </a:rPr>
              <a:t>千与千寻</a:t>
            </a:r>
          </a:p>
        </p:txBody>
      </p:sp>
      <p:sp>
        <p:nvSpPr>
          <p:cNvPr id="11" name="TextBox 44"/>
          <p:cNvSpPr txBox="1">
            <a:spLocks noChangeArrowheads="1"/>
          </p:cNvSpPr>
          <p:nvPr/>
        </p:nvSpPr>
        <p:spPr bwMode="auto">
          <a:xfrm>
            <a:off x="8310563" y="2109937"/>
            <a:ext cx="2773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zh-CN" altLang="en-US" sz="2400" dirty="0">
                <a:solidFill>
                  <a:schemeClr val="tx1">
                    <a:lumMod val="95000"/>
                    <a:lumOff val="5000"/>
                  </a:schemeClr>
                </a:solidFill>
                <a:latin typeface="中山行书百年纪念版" panose="02010609000101010101" pitchFamily="49" charset="-122"/>
                <a:ea typeface="中山行书百年纪念版" panose="02010609000101010101" pitchFamily="49" charset="-122"/>
              </a:rPr>
              <a:t>千与千寻</a:t>
            </a:r>
          </a:p>
        </p:txBody>
      </p:sp>
      <p:sp>
        <p:nvSpPr>
          <p:cNvPr id="12" name="TextBox 44"/>
          <p:cNvSpPr txBox="1">
            <a:spLocks noChangeArrowheads="1"/>
          </p:cNvSpPr>
          <p:nvPr/>
        </p:nvSpPr>
        <p:spPr bwMode="auto">
          <a:xfrm>
            <a:off x="1610422" y="4320862"/>
            <a:ext cx="8934450" cy="77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200000"/>
              </a:lnSpc>
              <a:defRPr/>
            </a:pPr>
            <a:r>
              <a:rPr lang="en-US" altLang="zh-CN" sz="1200" dirty="0">
                <a:solidFill>
                  <a:schemeClr val="bg1">
                    <a:lumMod val="50000"/>
                  </a:schemeClr>
                </a:solidFill>
                <a:latin typeface="Century Gothic" panose="020B0502020202020204" pitchFamily="34" charset="0"/>
              </a:rPr>
              <a:t>OF THIS SCHEME, WE THANK YOU FOR YOUR      READING, THE PROOF THIS SCHEME, WE THANK YOU FOR YOUR      READING, THE PROPOSAL IS IN WE UNDERSTANDOF THIS SCHEME, WE THANK </a:t>
            </a:r>
            <a:r>
              <a:rPr lang="en-US" altLang="zh-CN" sz="1200">
                <a:solidFill>
                  <a:schemeClr val="bg1">
                    <a:lumMod val="50000"/>
                  </a:schemeClr>
                </a:solidFill>
                <a:latin typeface="Century Gothic" panose="020B0502020202020204" pitchFamily="34" charset="0"/>
              </a:rPr>
              <a:t>YOU FOR</a:t>
            </a:r>
            <a:endParaRPr lang="en-US" altLang="zh-CN" sz="1200" dirty="0">
              <a:solidFill>
                <a:schemeClr val="bg1">
                  <a:lumMod val="50000"/>
                </a:schemeClr>
              </a:solidFill>
              <a:latin typeface="Century Gothic" panose="020B0502020202020204" pitchFamily="34" charset="0"/>
            </a:endParaRPr>
          </a:p>
        </p:txBody>
      </p:sp>
      <p:sp>
        <p:nvSpPr>
          <p:cNvPr id="13" name="矩形 12"/>
          <p:cNvSpPr/>
          <p:nvPr/>
        </p:nvSpPr>
        <p:spPr>
          <a:xfrm>
            <a:off x="1173737" y="2828835"/>
            <a:ext cx="2257638"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4" name="矩形 13"/>
          <p:cNvSpPr/>
          <p:nvPr/>
        </p:nvSpPr>
        <p:spPr>
          <a:xfrm>
            <a:off x="4925678" y="2828834"/>
            <a:ext cx="2257638"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15" name="矩形 14"/>
          <p:cNvSpPr/>
          <p:nvPr/>
        </p:nvSpPr>
        <p:spPr>
          <a:xfrm>
            <a:off x="8531012" y="2828835"/>
            <a:ext cx="2257638"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dirty="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descr="波浪"/>
          <p:cNvPicPr>
            <a:picLocks noChangeAspect="1"/>
          </p:cNvPicPr>
          <p:nvPr/>
        </p:nvPicPr>
        <p:blipFill>
          <a:blip r:embed="rId4"/>
          <a:stretch>
            <a:fillRect/>
          </a:stretch>
        </p:blipFill>
        <p:spPr>
          <a:xfrm>
            <a:off x="-6350" y="-60325"/>
            <a:ext cx="12204700" cy="2032000"/>
          </a:xfrm>
          <a:prstGeom prst="rect">
            <a:avLst/>
          </a:prstGeom>
        </p:spPr>
      </p:pic>
      <p:pic>
        <p:nvPicPr>
          <p:cNvPr id="5" name="图片 4" descr="山"/>
          <p:cNvPicPr>
            <a:picLocks noChangeAspect="1"/>
          </p:cNvPicPr>
          <p:nvPr/>
        </p:nvPicPr>
        <p:blipFill>
          <a:blip r:embed="rId5"/>
          <a:stretch>
            <a:fillRect/>
          </a:stretch>
        </p:blipFill>
        <p:spPr>
          <a:xfrm>
            <a:off x="5460365" y="5278120"/>
            <a:ext cx="6729730" cy="1585595"/>
          </a:xfrm>
          <a:prstGeom prst="rect">
            <a:avLst/>
          </a:prstGeom>
        </p:spPr>
      </p:pic>
      <p:pic>
        <p:nvPicPr>
          <p:cNvPr id="6" name="图片 5" descr="山1"/>
          <p:cNvPicPr>
            <a:picLocks noChangeAspect="1"/>
          </p:cNvPicPr>
          <p:nvPr/>
        </p:nvPicPr>
        <p:blipFill>
          <a:blip r:embed="rId6"/>
          <a:stretch>
            <a:fillRect/>
          </a:stretch>
        </p:blipFill>
        <p:spPr>
          <a:xfrm>
            <a:off x="-6350" y="4857750"/>
            <a:ext cx="3895090" cy="1075055"/>
          </a:xfrm>
          <a:prstGeom prst="rect">
            <a:avLst/>
          </a:prstGeom>
        </p:spPr>
      </p:pic>
      <p:sp>
        <p:nvSpPr>
          <p:cNvPr id="25" name="文本框 24"/>
          <p:cNvSpPr txBox="1"/>
          <p:nvPr/>
        </p:nvSpPr>
        <p:spPr>
          <a:xfrm>
            <a:off x="9457842" y="874815"/>
            <a:ext cx="1292662" cy="2305050"/>
          </a:xfrm>
          <a:prstGeom prst="rect">
            <a:avLst/>
          </a:prstGeom>
          <a:noFill/>
        </p:spPr>
        <p:txBody>
          <a:bodyPr vert="eaVert" wrap="square" rtlCol="0">
            <a:spAutoFit/>
          </a:bodyPr>
          <a:lstStyle/>
          <a:p>
            <a:r>
              <a:rPr lang="zh-CN" altLang="en-US" sz="7200" spc="600" dirty="0">
                <a:solidFill>
                  <a:srgbClr val="DAAD7B"/>
                </a:solidFill>
                <a:latin typeface="中山行书百年纪念版" panose="02010609000101010101" pitchFamily="49" charset="-122"/>
                <a:ea typeface="中山行书百年纪念版" panose="02010609000101010101" pitchFamily="49" charset="-122"/>
              </a:rPr>
              <a:t>目录</a:t>
            </a:r>
          </a:p>
        </p:txBody>
      </p:sp>
      <p:sp>
        <p:nvSpPr>
          <p:cNvPr id="26" name="矩形 25"/>
          <p:cNvSpPr/>
          <p:nvPr/>
        </p:nvSpPr>
        <p:spPr>
          <a:xfrm>
            <a:off x="9081137" y="1237380"/>
            <a:ext cx="492443" cy="1643335"/>
          </a:xfrm>
          <a:prstGeom prst="rect">
            <a:avLst/>
          </a:prstGeom>
        </p:spPr>
        <p:txBody>
          <a:bodyPr vert="eaVert" wrap="none">
            <a:spAutoFit/>
          </a:bodyPr>
          <a:lstStyle/>
          <a:p>
            <a:r>
              <a:rPr lang="zh-CN" altLang="en-US" sz="2000" dirty="0">
                <a:solidFill>
                  <a:srgbClr val="DAAD7B"/>
                </a:solidFill>
                <a:latin typeface="叶根友行书繁" panose="02010601030101010101" pitchFamily="2" charset="-122"/>
                <a:ea typeface="叶根友行书繁" panose="02010601030101010101" pitchFamily="2" charset="-122"/>
              </a:rPr>
              <a:t>CATEGORIES</a:t>
            </a:r>
          </a:p>
        </p:txBody>
      </p:sp>
      <p:sp>
        <p:nvSpPr>
          <p:cNvPr id="27" name="椭圆 26"/>
          <p:cNvSpPr/>
          <p:nvPr/>
        </p:nvSpPr>
        <p:spPr>
          <a:xfrm>
            <a:off x="7600014" y="2439911"/>
            <a:ext cx="788987" cy="786295"/>
          </a:xfrm>
          <a:prstGeom prst="ellipse">
            <a:avLst/>
          </a:prstGeom>
          <a:noFill/>
          <a:ln>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rgbClr val="DAAD7B"/>
                </a:solidFill>
                <a:latin typeface="中山行书百年纪念版" panose="02010609000101010101" pitchFamily="49" charset="-122"/>
                <a:ea typeface="中山行书百年纪念版" panose="02010609000101010101" pitchFamily="49" charset="-122"/>
              </a:rPr>
              <a:t>千</a:t>
            </a:r>
          </a:p>
        </p:txBody>
      </p:sp>
      <p:sp>
        <p:nvSpPr>
          <p:cNvPr id="28" name="椭圆 27"/>
          <p:cNvSpPr/>
          <p:nvPr/>
        </p:nvSpPr>
        <p:spPr>
          <a:xfrm>
            <a:off x="5742186" y="2439911"/>
            <a:ext cx="788987" cy="786295"/>
          </a:xfrm>
          <a:prstGeom prst="ellipse">
            <a:avLst/>
          </a:prstGeom>
          <a:noFill/>
          <a:ln>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rgbClr val="DAAD7B"/>
                </a:solidFill>
                <a:latin typeface="中山行书百年纪念版" panose="02010609000101010101" pitchFamily="49" charset="-122"/>
                <a:ea typeface="中山行书百年纪念版" panose="02010609000101010101" pitchFamily="49" charset="-122"/>
              </a:rPr>
              <a:t>库</a:t>
            </a:r>
          </a:p>
        </p:txBody>
      </p:sp>
      <p:sp>
        <p:nvSpPr>
          <p:cNvPr id="47" name="椭圆 46"/>
          <p:cNvSpPr/>
          <p:nvPr/>
        </p:nvSpPr>
        <p:spPr>
          <a:xfrm>
            <a:off x="3884358" y="2439911"/>
            <a:ext cx="788987" cy="786295"/>
          </a:xfrm>
          <a:prstGeom prst="ellipse">
            <a:avLst/>
          </a:prstGeom>
          <a:noFill/>
          <a:ln>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rgbClr val="DAAD7B"/>
                </a:solidFill>
                <a:latin typeface="中山行书百年纪念版" panose="02010609000101010101" pitchFamily="49" charset="-122"/>
                <a:ea typeface="中山行书百年纪念版" panose="02010609000101010101" pitchFamily="49" charset="-122"/>
              </a:rPr>
              <a:t>演</a:t>
            </a:r>
          </a:p>
        </p:txBody>
      </p:sp>
      <p:sp>
        <p:nvSpPr>
          <p:cNvPr id="48" name="椭圆 47"/>
          <p:cNvSpPr/>
          <p:nvPr/>
        </p:nvSpPr>
        <p:spPr>
          <a:xfrm>
            <a:off x="2026530" y="2439911"/>
            <a:ext cx="788987" cy="786295"/>
          </a:xfrm>
          <a:prstGeom prst="ellipse">
            <a:avLst/>
          </a:prstGeom>
          <a:noFill/>
          <a:ln>
            <a:solidFill>
              <a:srgbClr val="DAAD7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rgbClr val="DAAD7B"/>
                </a:solidFill>
                <a:latin typeface="中山行书百年纪念版" panose="02010609000101010101" pitchFamily="49" charset="-122"/>
                <a:ea typeface="中山行书百年纪念版" panose="02010609000101010101" pitchFamily="49" charset="-122"/>
              </a:rPr>
              <a:t>示</a:t>
            </a:r>
          </a:p>
        </p:txBody>
      </p:sp>
      <p:sp>
        <p:nvSpPr>
          <p:cNvPr id="49" name="Text Box 9"/>
          <p:cNvSpPr txBox="1">
            <a:spLocks noChangeArrowheads="1"/>
          </p:cNvSpPr>
          <p:nvPr/>
        </p:nvSpPr>
        <p:spPr bwMode="auto">
          <a:xfrm>
            <a:off x="7625175" y="3494527"/>
            <a:ext cx="677108"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solidFill>
                  <a:srgbClr val="DAAD7B"/>
                </a:solidFill>
                <a:latin typeface="中山行书百年纪念版" panose="02010609000101010101" pitchFamily="49" charset="-122"/>
                <a:ea typeface="中山行书百年纪念版" panose="02010609000101010101" pitchFamily="49" charset="-122"/>
              </a:rPr>
              <a:t>第一章节</a:t>
            </a:r>
          </a:p>
        </p:txBody>
      </p:sp>
      <p:sp>
        <p:nvSpPr>
          <p:cNvPr id="50" name="Text Box 9"/>
          <p:cNvSpPr txBox="1">
            <a:spLocks noChangeArrowheads="1"/>
          </p:cNvSpPr>
          <p:nvPr/>
        </p:nvSpPr>
        <p:spPr bwMode="auto">
          <a:xfrm>
            <a:off x="5767347" y="3494527"/>
            <a:ext cx="677108"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solidFill>
                  <a:srgbClr val="DAAD7B"/>
                </a:solidFill>
                <a:latin typeface="中山行书百年纪念版" panose="02010609000101010101" pitchFamily="49" charset="-122"/>
                <a:ea typeface="中山行书百年纪念版" panose="02010609000101010101" pitchFamily="49" charset="-122"/>
              </a:rPr>
              <a:t>第二章节</a:t>
            </a:r>
          </a:p>
        </p:txBody>
      </p:sp>
      <p:sp>
        <p:nvSpPr>
          <p:cNvPr id="51" name="Text Box 9"/>
          <p:cNvSpPr txBox="1">
            <a:spLocks noChangeArrowheads="1"/>
          </p:cNvSpPr>
          <p:nvPr/>
        </p:nvSpPr>
        <p:spPr bwMode="auto">
          <a:xfrm>
            <a:off x="3909519" y="3494527"/>
            <a:ext cx="677108"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solidFill>
                  <a:srgbClr val="DAAD7B"/>
                </a:solidFill>
                <a:latin typeface="中山行书百年纪念版" panose="02010609000101010101" pitchFamily="49" charset="-122"/>
                <a:ea typeface="中山行书百年纪念版" panose="02010609000101010101" pitchFamily="49" charset="-122"/>
              </a:rPr>
              <a:t>第三章节</a:t>
            </a:r>
          </a:p>
        </p:txBody>
      </p:sp>
      <p:sp>
        <p:nvSpPr>
          <p:cNvPr id="52" name="Text Box 9"/>
          <p:cNvSpPr txBox="1">
            <a:spLocks noChangeArrowheads="1"/>
          </p:cNvSpPr>
          <p:nvPr/>
        </p:nvSpPr>
        <p:spPr bwMode="auto">
          <a:xfrm>
            <a:off x="2051691" y="3494527"/>
            <a:ext cx="677108"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dirty="0">
                <a:solidFill>
                  <a:srgbClr val="DAAD7B"/>
                </a:solidFill>
                <a:latin typeface="中山行书百年纪念版" panose="02010609000101010101" pitchFamily="49" charset="-122"/>
                <a:ea typeface="中山行书百年纪念版" panose="02010609000101010101" pitchFamily="49" charset="-122"/>
              </a:rPr>
              <a:t>第四章节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a896b6276fbda3cc88e2fd8917029813"/>
          <p:cNvPicPr>
            <a:picLocks noChangeAspect="1"/>
          </p:cNvPicPr>
          <p:nvPr/>
        </p:nvPicPr>
        <p:blipFill>
          <a:blip r:embed="rId3"/>
          <a:stretch>
            <a:fillRect/>
          </a:stretch>
        </p:blipFill>
        <p:spPr>
          <a:xfrm>
            <a:off x="-481153" y="-225224"/>
            <a:ext cx="4218490" cy="4218490"/>
          </a:xfrm>
          <a:prstGeom prst="rect">
            <a:avLst/>
          </a:prstGeom>
        </p:spPr>
      </p:pic>
      <p:pic>
        <p:nvPicPr>
          <p:cNvPr id="17" name="图片 16" descr="0caa0ffcea9d2a044c0918fb4d59c501"/>
          <p:cNvPicPr>
            <a:picLocks noChangeAspect="1"/>
          </p:cNvPicPr>
          <p:nvPr/>
        </p:nvPicPr>
        <p:blipFill>
          <a:blip r:embed="rId4"/>
          <a:stretch>
            <a:fillRect/>
          </a:stretch>
        </p:blipFill>
        <p:spPr>
          <a:xfrm>
            <a:off x="9140825" y="5071745"/>
            <a:ext cx="2923540" cy="2249170"/>
          </a:xfrm>
          <a:prstGeom prst="rect">
            <a:avLst/>
          </a:prstGeom>
        </p:spPr>
      </p:pic>
      <p:sp>
        <p:nvSpPr>
          <p:cNvPr id="18" name="矩形 17"/>
          <p:cNvSpPr/>
          <p:nvPr/>
        </p:nvSpPr>
        <p:spPr>
          <a:xfrm>
            <a:off x="3642163" y="3052731"/>
            <a:ext cx="4985442" cy="2019014"/>
          </a:xfrm>
          <a:prstGeom prst="rect">
            <a:avLst/>
          </a:prstGeom>
        </p:spPr>
        <p:txBody>
          <a:bodyPr wrap="square">
            <a:spAutoFit/>
          </a:bodyPr>
          <a:lstStyle/>
          <a:p>
            <a:pPr algn="just">
              <a:lnSpc>
                <a:spcPct val="120000"/>
              </a:lnSpc>
              <a:spcAft>
                <a:spcPts val="600"/>
              </a:spcAft>
            </a:pPr>
            <a:r>
              <a:rPr lang="zh-CN" altLang="en-US" sz="1600" dirty="0">
                <a:solidFill>
                  <a:schemeClr val="tx1">
                    <a:lumMod val="65000"/>
                    <a:lumOff val="35000"/>
                  </a:schemeClr>
                </a:solidFill>
                <a:latin typeface="楷体" panose="02010609060101010101" pitchFamily="49" charset="-122"/>
                <a:ea typeface="楷体" panose="02010609060101010101" pitchFamily="49" charset="-122"/>
              </a:rPr>
              <a:t>这里是你的精彩文本，尽情添加。这里是你的精彩文本，尽情添加。这里是你的精彩文本，尽情添加。这里是你的精彩文本，尽情添加。</a:t>
            </a:r>
            <a:endParaRPr lang="en-US" altLang="zh-CN" sz="1600" dirty="0">
              <a:solidFill>
                <a:schemeClr val="tx1">
                  <a:lumMod val="65000"/>
                  <a:lumOff val="35000"/>
                </a:schemeClr>
              </a:solidFill>
              <a:latin typeface="楷体" panose="02010609060101010101" pitchFamily="49" charset="-122"/>
              <a:ea typeface="楷体" panose="02010609060101010101" pitchFamily="49" charset="-122"/>
            </a:endParaRPr>
          </a:p>
          <a:p>
            <a:pPr algn="just">
              <a:lnSpc>
                <a:spcPct val="120000"/>
              </a:lnSpc>
              <a:spcAft>
                <a:spcPts val="600"/>
              </a:spcAft>
            </a:pPr>
            <a:endParaRPr lang="en-US" altLang="zh-CN" sz="1600" dirty="0">
              <a:solidFill>
                <a:schemeClr val="tx1">
                  <a:lumMod val="65000"/>
                  <a:lumOff val="35000"/>
                </a:schemeClr>
              </a:solidFill>
              <a:latin typeface="楷体" panose="02010609060101010101" pitchFamily="49" charset="-122"/>
              <a:ea typeface="楷体" panose="02010609060101010101" pitchFamily="49" charset="-122"/>
            </a:endParaRPr>
          </a:p>
          <a:p>
            <a:pPr algn="just">
              <a:lnSpc>
                <a:spcPct val="120000"/>
              </a:lnSpc>
              <a:spcAft>
                <a:spcPts val="600"/>
              </a:spcAft>
            </a:pPr>
            <a:r>
              <a:rPr lang="zh-CN" altLang="en-US" sz="1600" dirty="0">
                <a:solidFill>
                  <a:schemeClr val="tx1">
                    <a:lumMod val="65000"/>
                    <a:lumOff val="35000"/>
                  </a:schemeClr>
                </a:solidFill>
                <a:latin typeface="楷体" panose="02010609060101010101" pitchFamily="49" charset="-122"/>
                <a:ea typeface="楷体" panose="02010609060101010101" pitchFamily="49" charset="-122"/>
              </a:rPr>
              <a:t>这里是你的精彩文本，尽情添加。这里是你的精彩文本，尽情添加。这里是你的精彩文本，尽情添加。</a:t>
            </a:r>
            <a:endParaRPr lang="en-US" altLang="zh-CN" sz="1600" dirty="0">
              <a:solidFill>
                <a:schemeClr val="tx1">
                  <a:lumMod val="65000"/>
                  <a:lumOff val="35000"/>
                </a:schemeClr>
              </a:solidFill>
              <a:latin typeface="楷体" panose="02010609060101010101" pitchFamily="49" charset="-122"/>
              <a:ea typeface="楷体" panose="02010609060101010101" pitchFamily="49" charset="-122"/>
            </a:endParaRPr>
          </a:p>
        </p:txBody>
      </p:sp>
      <p:sp>
        <p:nvSpPr>
          <p:cNvPr id="19" name="文本框 18"/>
          <p:cNvSpPr txBox="1"/>
          <p:nvPr/>
        </p:nvSpPr>
        <p:spPr>
          <a:xfrm>
            <a:off x="3642162" y="2123798"/>
            <a:ext cx="2117887" cy="461665"/>
          </a:xfrm>
          <a:prstGeom prst="rect">
            <a:avLst/>
          </a:prstGeom>
          <a:noFill/>
        </p:spPr>
        <p:txBody>
          <a:bodyPr wrap="none" rtlCol="0">
            <a:spAutoFit/>
          </a:bodyPr>
          <a:lstStyle/>
          <a:p>
            <a:r>
              <a:rPr lang="zh-CN" altLang="en-US" sz="2400" dirty="0">
                <a:solidFill>
                  <a:schemeClr val="tx1">
                    <a:lumMod val="85000"/>
                    <a:lumOff val="15000"/>
                  </a:schemeClr>
                </a:solidFill>
                <a:latin typeface="中山行书百年纪念版" panose="02010609000101010101" pitchFamily="49" charset="-122"/>
                <a:ea typeface="中山行书百年纪念版" panose="02010609000101010101" pitchFamily="49" charset="-122"/>
              </a:rPr>
              <a:t>添加您的文本</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bwMode="auto">
          <a:xfrm>
            <a:off x="1017588" y="3138488"/>
            <a:ext cx="10174287" cy="1327150"/>
            <a:chOff x="1017783" y="3137968"/>
            <a:chExt cx="10173338" cy="1327702"/>
          </a:xfrm>
        </p:grpSpPr>
        <p:sp>
          <p:nvSpPr>
            <p:cNvPr id="7" name="椭圆 6"/>
            <p:cNvSpPr/>
            <p:nvPr/>
          </p:nvSpPr>
          <p:spPr>
            <a:xfrm>
              <a:off x="1017783" y="3322195"/>
              <a:ext cx="223816" cy="222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3078166" y="3279314"/>
              <a:ext cx="223816" cy="2239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椭圆 8"/>
            <p:cNvSpPr/>
            <p:nvPr/>
          </p:nvSpPr>
          <p:spPr>
            <a:xfrm>
              <a:off x="5919526" y="4241739"/>
              <a:ext cx="223816" cy="22393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椭圆 9"/>
            <p:cNvSpPr/>
            <p:nvPr/>
          </p:nvSpPr>
          <p:spPr>
            <a:xfrm>
              <a:off x="8567229" y="3323782"/>
              <a:ext cx="223816" cy="222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任意多边形 5"/>
            <p:cNvSpPr/>
            <p:nvPr/>
          </p:nvSpPr>
          <p:spPr>
            <a:xfrm>
              <a:off x="1043181" y="3137968"/>
              <a:ext cx="10059049" cy="1218118"/>
            </a:xfrm>
            <a:custGeom>
              <a:avLst/>
              <a:gdLst>
                <a:gd name="connsiteX0" fmla="*/ 0 w 9156700"/>
                <a:gd name="connsiteY0" fmla="*/ 0 h 1762131"/>
                <a:gd name="connsiteX1" fmla="*/ 2552700 w 9156700"/>
                <a:gd name="connsiteY1" fmla="*/ 254000 h 1762131"/>
                <a:gd name="connsiteX2" fmla="*/ 3911600 w 9156700"/>
                <a:gd name="connsiteY2" fmla="*/ 266700 h 1762131"/>
                <a:gd name="connsiteX3" fmla="*/ 4127500 w 9156700"/>
                <a:gd name="connsiteY3" fmla="*/ 1168400 h 1762131"/>
                <a:gd name="connsiteX4" fmla="*/ 5016500 w 9156700"/>
                <a:gd name="connsiteY4" fmla="*/ 1752600 h 1762131"/>
                <a:gd name="connsiteX5" fmla="*/ 6235700 w 9156700"/>
                <a:gd name="connsiteY5" fmla="*/ 1460500 h 1762131"/>
                <a:gd name="connsiteX6" fmla="*/ 6870700 w 9156700"/>
                <a:gd name="connsiteY6" fmla="*/ 571500 h 1762131"/>
                <a:gd name="connsiteX7" fmla="*/ 9156700 w 9156700"/>
                <a:gd name="connsiteY7" fmla="*/ 622300 h 1762131"/>
                <a:gd name="connsiteX0-1" fmla="*/ 0 w 9156700"/>
                <a:gd name="connsiteY0-2" fmla="*/ 371015 h 2133146"/>
                <a:gd name="connsiteX1-3" fmla="*/ 1943100 w 9156700"/>
                <a:gd name="connsiteY1-4" fmla="*/ 2715 h 2133146"/>
                <a:gd name="connsiteX2-5" fmla="*/ 3911600 w 9156700"/>
                <a:gd name="connsiteY2-6" fmla="*/ 637715 h 2133146"/>
                <a:gd name="connsiteX3-7" fmla="*/ 4127500 w 9156700"/>
                <a:gd name="connsiteY3-8" fmla="*/ 1539415 h 2133146"/>
                <a:gd name="connsiteX4-9" fmla="*/ 5016500 w 9156700"/>
                <a:gd name="connsiteY4-10" fmla="*/ 2123615 h 2133146"/>
                <a:gd name="connsiteX5-11" fmla="*/ 6235700 w 9156700"/>
                <a:gd name="connsiteY5-12" fmla="*/ 1831515 h 2133146"/>
                <a:gd name="connsiteX6-13" fmla="*/ 6870700 w 9156700"/>
                <a:gd name="connsiteY6-14" fmla="*/ 942515 h 2133146"/>
                <a:gd name="connsiteX7-15" fmla="*/ 9156700 w 9156700"/>
                <a:gd name="connsiteY7-16" fmla="*/ 993315 h 2133146"/>
                <a:gd name="connsiteX0-17" fmla="*/ 0 w 9156700"/>
                <a:gd name="connsiteY0-18" fmla="*/ 368840 h 2130971"/>
                <a:gd name="connsiteX1-19" fmla="*/ 1943100 w 9156700"/>
                <a:gd name="connsiteY1-20" fmla="*/ 540 h 2130971"/>
                <a:gd name="connsiteX2-21" fmla="*/ 3683000 w 9156700"/>
                <a:gd name="connsiteY2-22" fmla="*/ 483140 h 2130971"/>
                <a:gd name="connsiteX3-23" fmla="*/ 4127500 w 9156700"/>
                <a:gd name="connsiteY3-24" fmla="*/ 1537240 h 2130971"/>
                <a:gd name="connsiteX4-25" fmla="*/ 5016500 w 9156700"/>
                <a:gd name="connsiteY4-26" fmla="*/ 2121440 h 2130971"/>
                <a:gd name="connsiteX5-27" fmla="*/ 6235700 w 9156700"/>
                <a:gd name="connsiteY5-28" fmla="*/ 1829340 h 2130971"/>
                <a:gd name="connsiteX6-29" fmla="*/ 6870700 w 9156700"/>
                <a:gd name="connsiteY6-30" fmla="*/ 940340 h 2130971"/>
                <a:gd name="connsiteX7-31" fmla="*/ 9156700 w 9156700"/>
                <a:gd name="connsiteY7-32" fmla="*/ 991140 h 2130971"/>
                <a:gd name="connsiteX0-33" fmla="*/ 0 w 9156700"/>
                <a:gd name="connsiteY0-34" fmla="*/ 368840 h 2198206"/>
                <a:gd name="connsiteX1-35" fmla="*/ 1943100 w 9156700"/>
                <a:gd name="connsiteY1-36" fmla="*/ 540 h 2198206"/>
                <a:gd name="connsiteX2-37" fmla="*/ 3683000 w 9156700"/>
                <a:gd name="connsiteY2-38" fmla="*/ 483140 h 2198206"/>
                <a:gd name="connsiteX3-39" fmla="*/ 5016500 w 9156700"/>
                <a:gd name="connsiteY3-40" fmla="*/ 2121440 h 2198206"/>
                <a:gd name="connsiteX4-41" fmla="*/ 6235700 w 9156700"/>
                <a:gd name="connsiteY4-42" fmla="*/ 1829340 h 2198206"/>
                <a:gd name="connsiteX5-43" fmla="*/ 6870700 w 9156700"/>
                <a:gd name="connsiteY5-44" fmla="*/ 940340 h 2198206"/>
                <a:gd name="connsiteX6-45" fmla="*/ 9156700 w 9156700"/>
                <a:gd name="connsiteY6-46" fmla="*/ 991140 h 2198206"/>
                <a:gd name="connsiteX0-47" fmla="*/ 0 w 9156700"/>
                <a:gd name="connsiteY0-48" fmla="*/ 368840 h 2101285"/>
                <a:gd name="connsiteX1-49" fmla="*/ 1943100 w 9156700"/>
                <a:gd name="connsiteY1-50" fmla="*/ 540 h 2101285"/>
                <a:gd name="connsiteX2-51" fmla="*/ 3683000 w 9156700"/>
                <a:gd name="connsiteY2-52" fmla="*/ 483140 h 2101285"/>
                <a:gd name="connsiteX3-53" fmla="*/ 4521200 w 9156700"/>
                <a:gd name="connsiteY3-54" fmla="*/ 2007140 h 2101285"/>
                <a:gd name="connsiteX4-55" fmla="*/ 6235700 w 9156700"/>
                <a:gd name="connsiteY4-56" fmla="*/ 1829340 h 2101285"/>
                <a:gd name="connsiteX5-57" fmla="*/ 6870700 w 9156700"/>
                <a:gd name="connsiteY5-58" fmla="*/ 940340 h 2101285"/>
                <a:gd name="connsiteX6-59" fmla="*/ 9156700 w 9156700"/>
                <a:gd name="connsiteY6-60" fmla="*/ 991140 h 2101285"/>
                <a:gd name="connsiteX0-61" fmla="*/ 0 w 9156700"/>
                <a:gd name="connsiteY0-62" fmla="*/ 368840 h 2101685"/>
                <a:gd name="connsiteX1-63" fmla="*/ 1943100 w 9156700"/>
                <a:gd name="connsiteY1-64" fmla="*/ 540 h 2101685"/>
                <a:gd name="connsiteX2-65" fmla="*/ 3683000 w 9156700"/>
                <a:gd name="connsiteY2-66" fmla="*/ 483140 h 2101685"/>
                <a:gd name="connsiteX3-67" fmla="*/ 4521200 w 9156700"/>
                <a:gd name="connsiteY3-68" fmla="*/ 2007140 h 2101685"/>
                <a:gd name="connsiteX4-69" fmla="*/ 6235700 w 9156700"/>
                <a:gd name="connsiteY4-70" fmla="*/ 1829340 h 2101685"/>
                <a:gd name="connsiteX5-71" fmla="*/ 7302500 w 9156700"/>
                <a:gd name="connsiteY5-72" fmla="*/ 927640 h 2101685"/>
                <a:gd name="connsiteX6-73" fmla="*/ 9156700 w 9156700"/>
                <a:gd name="connsiteY6-74" fmla="*/ 991140 h 2101685"/>
                <a:gd name="connsiteX0-75" fmla="*/ 0 w 9156700"/>
                <a:gd name="connsiteY0-76" fmla="*/ 368840 h 2011113"/>
                <a:gd name="connsiteX1-77" fmla="*/ 1943100 w 9156700"/>
                <a:gd name="connsiteY1-78" fmla="*/ 540 h 2011113"/>
                <a:gd name="connsiteX2-79" fmla="*/ 3683000 w 9156700"/>
                <a:gd name="connsiteY2-80" fmla="*/ 483140 h 2011113"/>
                <a:gd name="connsiteX3-81" fmla="*/ 4521200 w 9156700"/>
                <a:gd name="connsiteY3-82" fmla="*/ 2007140 h 2011113"/>
                <a:gd name="connsiteX4-83" fmla="*/ 7302500 w 9156700"/>
                <a:gd name="connsiteY4-84" fmla="*/ 927640 h 2011113"/>
                <a:gd name="connsiteX5-85" fmla="*/ 9156700 w 9156700"/>
                <a:gd name="connsiteY5-86" fmla="*/ 991140 h 2011113"/>
                <a:gd name="connsiteX0-87" fmla="*/ 0 w 9156700"/>
                <a:gd name="connsiteY0-88" fmla="*/ 368840 h 1985796"/>
                <a:gd name="connsiteX1-89" fmla="*/ 1943100 w 9156700"/>
                <a:gd name="connsiteY1-90" fmla="*/ 540 h 1985796"/>
                <a:gd name="connsiteX2-91" fmla="*/ 3683000 w 9156700"/>
                <a:gd name="connsiteY2-92" fmla="*/ 483140 h 1985796"/>
                <a:gd name="connsiteX3-93" fmla="*/ 5397500 w 9156700"/>
                <a:gd name="connsiteY3-94" fmla="*/ 1981740 h 1985796"/>
                <a:gd name="connsiteX4-95" fmla="*/ 7302500 w 9156700"/>
                <a:gd name="connsiteY4-96" fmla="*/ 927640 h 1985796"/>
                <a:gd name="connsiteX5-97" fmla="*/ 9156700 w 9156700"/>
                <a:gd name="connsiteY5-98" fmla="*/ 991140 h 1985796"/>
                <a:gd name="connsiteX0-99" fmla="*/ 0 w 9156700"/>
                <a:gd name="connsiteY0-100" fmla="*/ 368840 h 2009128"/>
                <a:gd name="connsiteX1-101" fmla="*/ 1943100 w 9156700"/>
                <a:gd name="connsiteY1-102" fmla="*/ 540 h 2009128"/>
                <a:gd name="connsiteX2-103" fmla="*/ 3683000 w 9156700"/>
                <a:gd name="connsiteY2-104" fmla="*/ 483140 h 2009128"/>
                <a:gd name="connsiteX3-105" fmla="*/ 5397500 w 9156700"/>
                <a:gd name="connsiteY3-106" fmla="*/ 1981740 h 2009128"/>
                <a:gd name="connsiteX4-107" fmla="*/ 7302500 w 9156700"/>
                <a:gd name="connsiteY4-108" fmla="*/ 927640 h 2009128"/>
                <a:gd name="connsiteX5-109" fmla="*/ 9156700 w 9156700"/>
                <a:gd name="connsiteY5-110" fmla="*/ 991140 h 2009128"/>
                <a:gd name="connsiteX0-111" fmla="*/ 0 w 9156700"/>
                <a:gd name="connsiteY0-112" fmla="*/ 318101 h 1958389"/>
                <a:gd name="connsiteX1-113" fmla="*/ 1828800 w 9156700"/>
                <a:gd name="connsiteY1-114" fmla="*/ 601 h 1958389"/>
                <a:gd name="connsiteX2-115" fmla="*/ 3683000 w 9156700"/>
                <a:gd name="connsiteY2-116" fmla="*/ 432401 h 1958389"/>
                <a:gd name="connsiteX3-117" fmla="*/ 5397500 w 9156700"/>
                <a:gd name="connsiteY3-118" fmla="*/ 1931001 h 1958389"/>
                <a:gd name="connsiteX4-119" fmla="*/ 7302500 w 9156700"/>
                <a:gd name="connsiteY4-120" fmla="*/ 876901 h 1958389"/>
                <a:gd name="connsiteX5-121" fmla="*/ 9156700 w 9156700"/>
                <a:gd name="connsiteY5-122" fmla="*/ 940401 h 1958389"/>
                <a:gd name="connsiteX0-123" fmla="*/ 0 w 9156700"/>
                <a:gd name="connsiteY0-124" fmla="*/ 319421 h 1959709"/>
                <a:gd name="connsiteX1-125" fmla="*/ 1828800 w 9156700"/>
                <a:gd name="connsiteY1-126" fmla="*/ 1921 h 1959709"/>
                <a:gd name="connsiteX2-127" fmla="*/ 3683000 w 9156700"/>
                <a:gd name="connsiteY2-128" fmla="*/ 433721 h 1959709"/>
                <a:gd name="connsiteX3-129" fmla="*/ 5397500 w 9156700"/>
                <a:gd name="connsiteY3-130" fmla="*/ 1932321 h 1959709"/>
                <a:gd name="connsiteX4-131" fmla="*/ 7302500 w 9156700"/>
                <a:gd name="connsiteY4-132" fmla="*/ 878221 h 1959709"/>
                <a:gd name="connsiteX5-133" fmla="*/ 9156700 w 9156700"/>
                <a:gd name="connsiteY5-134" fmla="*/ 941721 h 1959709"/>
                <a:gd name="connsiteX0-135" fmla="*/ 0 w 9156700"/>
                <a:gd name="connsiteY0-136" fmla="*/ 411220 h 2051508"/>
                <a:gd name="connsiteX1-137" fmla="*/ 1828800 w 9156700"/>
                <a:gd name="connsiteY1-138" fmla="*/ 93720 h 2051508"/>
                <a:gd name="connsiteX2-139" fmla="*/ 5397500 w 9156700"/>
                <a:gd name="connsiteY2-140" fmla="*/ 2024120 h 2051508"/>
                <a:gd name="connsiteX3-141" fmla="*/ 7302500 w 9156700"/>
                <a:gd name="connsiteY3-142" fmla="*/ 970020 h 2051508"/>
                <a:gd name="connsiteX4-143" fmla="*/ 9156700 w 9156700"/>
                <a:gd name="connsiteY4-144" fmla="*/ 1033520 h 2051508"/>
                <a:gd name="connsiteX0-145" fmla="*/ 0 w 9156700"/>
                <a:gd name="connsiteY0-146" fmla="*/ 328025 h 1952209"/>
                <a:gd name="connsiteX1-147" fmla="*/ 2679700 w 9156700"/>
                <a:gd name="connsiteY1-148" fmla="*/ 112125 h 1952209"/>
                <a:gd name="connsiteX2-149" fmla="*/ 5397500 w 9156700"/>
                <a:gd name="connsiteY2-150" fmla="*/ 1940925 h 1952209"/>
                <a:gd name="connsiteX3-151" fmla="*/ 7302500 w 9156700"/>
                <a:gd name="connsiteY3-152" fmla="*/ 886825 h 1952209"/>
                <a:gd name="connsiteX4-153" fmla="*/ 9156700 w 9156700"/>
                <a:gd name="connsiteY4-154" fmla="*/ 950325 h 1952209"/>
                <a:gd name="connsiteX0-155" fmla="*/ 0 w 9156700"/>
                <a:gd name="connsiteY0-156" fmla="*/ 318707 h 1817083"/>
                <a:gd name="connsiteX1-157" fmla="*/ 2679700 w 9156700"/>
                <a:gd name="connsiteY1-158" fmla="*/ 102807 h 1817083"/>
                <a:gd name="connsiteX2-159" fmla="*/ 5130800 w 9156700"/>
                <a:gd name="connsiteY2-160" fmla="*/ 1804607 h 1817083"/>
                <a:gd name="connsiteX3-161" fmla="*/ 7302500 w 9156700"/>
                <a:gd name="connsiteY3-162" fmla="*/ 877507 h 1817083"/>
                <a:gd name="connsiteX4-163" fmla="*/ 9156700 w 9156700"/>
                <a:gd name="connsiteY4-164" fmla="*/ 941007 h 1817083"/>
                <a:gd name="connsiteX0-165" fmla="*/ 0 w 9156700"/>
                <a:gd name="connsiteY0-166" fmla="*/ 318707 h 1826916"/>
                <a:gd name="connsiteX1-167" fmla="*/ 2679700 w 9156700"/>
                <a:gd name="connsiteY1-168" fmla="*/ 102807 h 1826916"/>
                <a:gd name="connsiteX2-169" fmla="*/ 5130800 w 9156700"/>
                <a:gd name="connsiteY2-170" fmla="*/ 1804607 h 1826916"/>
                <a:gd name="connsiteX3-171" fmla="*/ 7302500 w 9156700"/>
                <a:gd name="connsiteY3-172" fmla="*/ 877507 h 1826916"/>
                <a:gd name="connsiteX4-173" fmla="*/ 9156700 w 9156700"/>
                <a:gd name="connsiteY4-174" fmla="*/ 941007 h 1826916"/>
                <a:gd name="connsiteX0-175" fmla="*/ 0 w 9156700"/>
                <a:gd name="connsiteY0-176" fmla="*/ 318707 h 1820481"/>
                <a:gd name="connsiteX1-177" fmla="*/ 2679700 w 9156700"/>
                <a:gd name="connsiteY1-178" fmla="*/ 102807 h 1820481"/>
                <a:gd name="connsiteX2-179" fmla="*/ 5130800 w 9156700"/>
                <a:gd name="connsiteY2-180" fmla="*/ 1804607 h 1820481"/>
                <a:gd name="connsiteX3-181" fmla="*/ 9156700 w 9156700"/>
                <a:gd name="connsiteY3-182" fmla="*/ 941007 h 1820481"/>
                <a:gd name="connsiteX0-183" fmla="*/ 0 w 9156700"/>
                <a:gd name="connsiteY0-184" fmla="*/ 318707 h 1811796"/>
                <a:gd name="connsiteX1-185" fmla="*/ 2679700 w 9156700"/>
                <a:gd name="connsiteY1-186" fmla="*/ 102807 h 1811796"/>
                <a:gd name="connsiteX2-187" fmla="*/ 5130800 w 9156700"/>
                <a:gd name="connsiteY2-188" fmla="*/ 1804607 h 1811796"/>
                <a:gd name="connsiteX3-189" fmla="*/ 9156700 w 9156700"/>
                <a:gd name="connsiteY3-190" fmla="*/ 941007 h 1811796"/>
                <a:gd name="connsiteX0-191" fmla="*/ 0 w 9156700"/>
                <a:gd name="connsiteY0-192" fmla="*/ 318707 h 1812642"/>
                <a:gd name="connsiteX1-193" fmla="*/ 2679700 w 9156700"/>
                <a:gd name="connsiteY1-194" fmla="*/ 102807 h 1812642"/>
                <a:gd name="connsiteX2-195" fmla="*/ 5130800 w 9156700"/>
                <a:gd name="connsiteY2-196" fmla="*/ 1804607 h 1812642"/>
                <a:gd name="connsiteX3-197" fmla="*/ 9156700 w 9156700"/>
                <a:gd name="connsiteY3-198" fmla="*/ 941007 h 1812642"/>
                <a:gd name="connsiteX0-199" fmla="*/ 0 w 9156700"/>
                <a:gd name="connsiteY0-200" fmla="*/ 296401 h 1487164"/>
                <a:gd name="connsiteX1-201" fmla="*/ 2679700 w 9156700"/>
                <a:gd name="connsiteY1-202" fmla="*/ 80501 h 1487164"/>
                <a:gd name="connsiteX2-203" fmla="*/ 4902200 w 9156700"/>
                <a:gd name="connsiteY2-204" fmla="*/ 1477501 h 1487164"/>
                <a:gd name="connsiteX3-205" fmla="*/ 9156700 w 9156700"/>
                <a:gd name="connsiteY3-206" fmla="*/ 918701 h 1487164"/>
                <a:gd name="connsiteX0-207" fmla="*/ 0 w 9156700"/>
                <a:gd name="connsiteY0-208" fmla="*/ 296401 h 1484147"/>
                <a:gd name="connsiteX1-209" fmla="*/ 2679700 w 9156700"/>
                <a:gd name="connsiteY1-210" fmla="*/ 80501 h 1484147"/>
                <a:gd name="connsiteX2-211" fmla="*/ 4902200 w 9156700"/>
                <a:gd name="connsiteY2-212" fmla="*/ 1477501 h 1484147"/>
                <a:gd name="connsiteX3-213" fmla="*/ 9156700 w 9156700"/>
                <a:gd name="connsiteY3-214" fmla="*/ 918701 h 1484147"/>
                <a:gd name="connsiteX0-215" fmla="*/ 0 w 9156700"/>
                <a:gd name="connsiteY0-216" fmla="*/ 448547 h 1445793"/>
                <a:gd name="connsiteX1-217" fmla="*/ 2679700 w 9156700"/>
                <a:gd name="connsiteY1-218" fmla="*/ 42147 h 1445793"/>
                <a:gd name="connsiteX2-219" fmla="*/ 4902200 w 9156700"/>
                <a:gd name="connsiteY2-220" fmla="*/ 1439147 h 1445793"/>
                <a:gd name="connsiteX3-221" fmla="*/ 9156700 w 9156700"/>
                <a:gd name="connsiteY3-222" fmla="*/ 880347 h 1445793"/>
                <a:gd name="connsiteX0-223" fmla="*/ 0 w 9156700"/>
                <a:gd name="connsiteY0-224" fmla="*/ 535046 h 1532292"/>
                <a:gd name="connsiteX1-225" fmla="*/ 2679700 w 9156700"/>
                <a:gd name="connsiteY1-226" fmla="*/ 128646 h 1532292"/>
                <a:gd name="connsiteX2-227" fmla="*/ 4902200 w 9156700"/>
                <a:gd name="connsiteY2-228" fmla="*/ 1525646 h 1532292"/>
                <a:gd name="connsiteX3-229" fmla="*/ 9156700 w 9156700"/>
                <a:gd name="connsiteY3-230" fmla="*/ 966846 h 1532292"/>
                <a:gd name="connsiteX0-231" fmla="*/ 0 w 9156700"/>
                <a:gd name="connsiteY0-232" fmla="*/ 551427 h 1552239"/>
                <a:gd name="connsiteX1-233" fmla="*/ 2463800 w 9156700"/>
                <a:gd name="connsiteY1-234" fmla="*/ 119627 h 1552239"/>
                <a:gd name="connsiteX2-235" fmla="*/ 4902200 w 9156700"/>
                <a:gd name="connsiteY2-236" fmla="*/ 1542027 h 1552239"/>
                <a:gd name="connsiteX3-237" fmla="*/ 9156700 w 9156700"/>
                <a:gd name="connsiteY3-238" fmla="*/ 983227 h 1552239"/>
                <a:gd name="connsiteX0-239" fmla="*/ 0 w 9156700"/>
                <a:gd name="connsiteY0-240" fmla="*/ 584641 h 1585453"/>
                <a:gd name="connsiteX1-241" fmla="*/ 2463800 w 9156700"/>
                <a:gd name="connsiteY1-242" fmla="*/ 152841 h 1585453"/>
                <a:gd name="connsiteX2-243" fmla="*/ 4902200 w 9156700"/>
                <a:gd name="connsiteY2-244" fmla="*/ 1575241 h 1585453"/>
                <a:gd name="connsiteX3-245" fmla="*/ 9156700 w 9156700"/>
                <a:gd name="connsiteY3-246" fmla="*/ 1016441 h 1585453"/>
                <a:gd name="connsiteX0-247" fmla="*/ 0 w 9156700"/>
                <a:gd name="connsiteY0-248" fmla="*/ 547753 h 1498121"/>
                <a:gd name="connsiteX1-249" fmla="*/ 2463800 w 9156700"/>
                <a:gd name="connsiteY1-250" fmla="*/ 115953 h 1498121"/>
                <a:gd name="connsiteX2-251" fmla="*/ 4572000 w 9156700"/>
                <a:gd name="connsiteY2-252" fmla="*/ 1487553 h 1498121"/>
                <a:gd name="connsiteX3-253" fmla="*/ 9156700 w 9156700"/>
                <a:gd name="connsiteY3-254" fmla="*/ 979553 h 1498121"/>
                <a:gd name="connsiteX0-255" fmla="*/ 0 w 9944100"/>
                <a:gd name="connsiteY0-256" fmla="*/ 547753 h 1488873"/>
                <a:gd name="connsiteX1-257" fmla="*/ 2463800 w 9944100"/>
                <a:gd name="connsiteY1-258" fmla="*/ 115953 h 1488873"/>
                <a:gd name="connsiteX2-259" fmla="*/ 4572000 w 9944100"/>
                <a:gd name="connsiteY2-260" fmla="*/ 1487553 h 1488873"/>
                <a:gd name="connsiteX3-261" fmla="*/ 9944100 w 9944100"/>
                <a:gd name="connsiteY3-262" fmla="*/ 458853 h 1488873"/>
                <a:gd name="connsiteX0-263" fmla="*/ 0 w 9944100"/>
                <a:gd name="connsiteY0-264" fmla="*/ 619305 h 1561292"/>
                <a:gd name="connsiteX1-265" fmla="*/ 2489200 w 9944100"/>
                <a:gd name="connsiteY1-266" fmla="*/ 85905 h 1561292"/>
                <a:gd name="connsiteX2-267" fmla="*/ 4572000 w 9944100"/>
                <a:gd name="connsiteY2-268" fmla="*/ 1559105 h 1561292"/>
                <a:gd name="connsiteX3-269" fmla="*/ 9944100 w 9944100"/>
                <a:gd name="connsiteY3-270" fmla="*/ 530405 h 1561292"/>
                <a:gd name="connsiteX0-271" fmla="*/ 0 w 9944100"/>
                <a:gd name="connsiteY0-272" fmla="*/ 653160 h 1595147"/>
                <a:gd name="connsiteX1-273" fmla="*/ 2489200 w 9944100"/>
                <a:gd name="connsiteY1-274" fmla="*/ 119760 h 1595147"/>
                <a:gd name="connsiteX2-275" fmla="*/ 4572000 w 9944100"/>
                <a:gd name="connsiteY2-276" fmla="*/ 1592960 h 1595147"/>
                <a:gd name="connsiteX3-277" fmla="*/ 9944100 w 9944100"/>
                <a:gd name="connsiteY3-278" fmla="*/ 564260 h 1595147"/>
                <a:gd name="connsiteX0-279" fmla="*/ 0 w 10058400"/>
                <a:gd name="connsiteY0-280" fmla="*/ 619306 h 1561293"/>
                <a:gd name="connsiteX1-281" fmla="*/ 2603500 w 10058400"/>
                <a:gd name="connsiteY1-282" fmla="*/ 85906 h 1561293"/>
                <a:gd name="connsiteX2-283" fmla="*/ 4686300 w 10058400"/>
                <a:gd name="connsiteY2-284" fmla="*/ 1559106 h 1561293"/>
                <a:gd name="connsiteX3-285" fmla="*/ 10058400 w 10058400"/>
                <a:gd name="connsiteY3-286" fmla="*/ 530406 h 1561293"/>
                <a:gd name="connsiteX0-287" fmla="*/ 0 w 10058400"/>
                <a:gd name="connsiteY0-288" fmla="*/ 547471 h 1489458"/>
                <a:gd name="connsiteX1-289" fmla="*/ 2603500 w 10058400"/>
                <a:gd name="connsiteY1-290" fmla="*/ 14071 h 1489458"/>
                <a:gd name="connsiteX2-291" fmla="*/ 4686300 w 10058400"/>
                <a:gd name="connsiteY2-292" fmla="*/ 1487271 h 1489458"/>
                <a:gd name="connsiteX3-293" fmla="*/ 10058400 w 10058400"/>
                <a:gd name="connsiteY3-294" fmla="*/ 458571 h 1489458"/>
                <a:gd name="connsiteX0-295" fmla="*/ 0 w 10058400"/>
                <a:gd name="connsiteY0-296" fmla="*/ 269160 h 1209229"/>
                <a:gd name="connsiteX1-297" fmla="*/ 2641600 w 10058400"/>
                <a:gd name="connsiteY1-298" fmla="*/ 281860 h 1209229"/>
                <a:gd name="connsiteX2-299" fmla="*/ 4686300 w 10058400"/>
                <a:gd name="connsiteY2-300" fmla="*/ 1208960 h 1209229"/>
                <a:gd name="connsiteX3-301" fmla="*/ 10058400 w 10058400"/>
                <a:gd name="connsiteY3-302" fmla="*/ 180260 h 1209229"/>
                <a:gd name="connsiteX0-303" fmla="*/ 0 w 10058400"/>
                <a:gd name="connsiteY0-304" fmla="*/ 269160 h 1209229"/>
                <a:gd name="connsiteX1-305" fmla="*/ 2641600 w 10058400"/>
                <a:gd name="connsiteY1-306" fmla="*/ 281860 h 1209229"/>
                <a:gd name="connsiteX2-307" fmla="*/ 4686300 w 10058400"/>
                <a:gd name="connsiteY2-308" fmla="*/ 1208960 h 1209229"/>
                <a:gd name="connsiteX3-309" fmla="*/ 10058400 w 10058400"/>
                <a:gd name="connsiteY3-310" fmla="*/ 180260 h 1209229"/>
                <a:gd name="connsiteX0-311" fmla="*/ 0 w 10058400"/>
                <a:gd name="connsiteY0-312" fmla="*/ 268150 h 1220915"/>
                <a:gd name="connsiteX1-313" fmla="*/ 2641600 w 10058400"/>
                <a:gd name="connsiteY1-314" fmla="*/ 280850 h 1220915"/>
                <a:gd name="connsiteX2-315" fmla="*/ 5207000 w 10058400"/>
                <a:gd name="connsiteY2-316" fmla="*/ 1220650 h 1220915"/>
                <a:gd name="connsiteX3-317" fmla="*/ 10058400 w 10058400"/>
                <a:gd name="connsiteY3-318" fmla="*/ 179250 h 1220915"/>
                <a:gd name="connsiteX0-319" fmla="*/ 0 w 10058400"/>
                <a:gd name="connsiteY0-320" fmla="*/ 266290 h 1218820"/>
                <a:gd name="connsiteX1-321" fmla="*/ 2641600 w 10058400"/>
                <a:gd name="connsiteY1-322" fmla="*/ 278990 h 1218820"/>
                <a:gd name="connsiteX2-323" fmla="*/ 5207000 w 10058400"/>
                <a:gd name="connsiteY2-324" fmla="*/ 1218790 h 1218820"/>
                <a:gd name="connsiteX3-325" fmla="*/ 10058400 w 10058400"/>
                <a:gd name="connsiteY3-326" fmla="*/ 177390 h 1218820"/>
                <a:gd name="connsiteX0-327" fmla="*/ 0 w 10058400"/>
                <a:gd name="connsiteY0-328" fmla="*/ 266290 h 1218820"/>
                <a:gd name="connsiteX1-329" fmla="*/ 2641600 w 10058400"/>
                <a:gd name="connsiteY1-330" fmla="*/ 278990 h 1218820"/>
                <a:gd name="connsiteX2-331" fmla="*/ 5346700 w 10058400"/>
                <a:gd name="connsiteY2-332" fmla="*/ 1218790 h 1218820"/>
                <a:gd name="connsiteX3-333" fmla="*/ 10058400 w 10058400"/>
                <a:gd name="connsiteY3-334" fmla="*/ 177390 h 1218820"/>
              </a:gdLst>
              <a:ahLst/>
              <a:cxnLst>
                <a:cxn ang="0">
                  <a:pos x="connsiteX0-1" y="connsiteY0-2"/>
                </a:cxn>
                <a:cxn ang="0">
                  <a:pos x="connsiteX1-3" y="connsiteY1-4"/>
                </a:cxn>
                <a:cxn ang="0">
                  <a:pos x="connsiteX2-5" y="connsiteY2-6"/>
                </a:cxn>
                <a:cxn ang="0">
                  <a:pos x="connsiteX3-7" y="connsiteY3-8"/>
                </a:cxn>
              </a:cxnLst>
              <a:rect l="l" t="t" r="r" b="b"/>
              <a:pathLst>
                <a:path w="10058400" h="1218820">
                  <a:moveTo>
                    <a:pt x="0" y="266290"/>
                  </a:moveTo>
                  <a:cubicBezTo>
                    <a:pt x="1344083" y="790165"/>
                    <a:pt x="1750483" y="120240"/>
                    <a:pt x="2641600" y="278990"/>
                  </a:cubicBezTo>
                  <a:cubicBezTo>
                    <a:pt x="3532717" y="437740"/>
                    <a:pt x="3907367" y="1210323"/>
                    <a:pt x="5346700" y="1218790"/>
                  </a:cubicBezTo>
                  <a:cubicBezTo>
                    <a:pt x="6786033" y="1227257"/>
                    <a:pt x="7746471" y="-557093"/>
                    <a:pt x="10058400" y="177390"/>
                  </a:cubicBezTo>
                </a:path>
              </a:pathLst>
            </a:custGeom>
            <a:noFill/>
            <a:ln w="38100">
              <a:solidFill>
                <a:srgbClr val="D9D9D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2" name="椭圆 11"/>
            <p:cNvSpPr/>
            <p:nvPr/>
          </p:nvSpPr>
          <p:spPr>
            <a:xfrm>
              <a:off x="10967305" y="3209435"/>
              <a:ext cx="223816" cy="22234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13" name="组合 12"/>
          <p:cNvGrpSpPr/>
          <p:nvPr/>
        </p:nvGrpSpPr>
        <p:grpSpPr bwMode="auto">
          <a:xfrm>
            <a:off x="5060950" y="2019300"/>
            <a:ext cx="2470150" cy="2400300"/>
            <a:chOff x="5060950" y="2019228"/>
            <a:chExt cx="2470150" cy="2400372"/>
          </a:xfrm>
        </p:grpSpPr>
        <p:pic>
          <p:nvPicPr>
            <p:cNvPr id="14"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0950" y="2019228"/>
              <a:ext cx="2470150" cy="240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椭圆 14"/>
            <p:cNvSpPr/>
            <p:nvPr/>
          </p:nvSpPr>
          <p:spPr>
            <a:xfrm>
              <a:off x="5511801" y="2366963"/>
              <a:ext cx="1557338" cy="1557338"/>
            </a:xfrm>
            <a:prstGeom prst="ellipse">
              <a:avLst/>
            </a:prstGeom>
            <a:blipFill>
              <a:blip r:embed="rId4"/>
              <a:stretch>
                <a:fillRect/>
              </a:stretch>
            </a:blipFill>
            <a:ln w="0">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20" name="TextBox 44"/>
          <p:cNvSpPr txBox="1">
            <a:spLocks noChangeArrowheads="1"/>
          </p:cNvSpPr>
          <p:nvPr/>
        </p:nvSpPr>
        <p:spPr bwMode="auto">
          <a:xfrm>
            <a:off x="569242" y="2729210"/>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文本壹</a:t>
            </a: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21" name="TextBox 44"/>
          <p:cNvSpPr txBox="1">
            <a:spLocks noChangeArrowheads="1"/>
          </p:cNvSpPr>
          <p:nvPr/>
        </p:nvSpPr>
        <p:spPr bwMode="auto">
          <a:xfrm>
            <a:off x="2579935" y="3644900"/>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文本贰</a:t>
            </a: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22" name="TextBox 44"/>
          <p:cNvSpPr txBox="1">
            <a:spLocks noChangeArrowheads="1"/>
          </p:cNvSpPr>
          <p:nvPr/>
        </p:nvSpPr>
        <p:spPr bwMode="auto">
          <a:xfrm>
            <a:off x="5471442" y="4590311"/>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文本叁</a:t>
            </a:r>
            <a:r>
              <a:rPr lang="en-US" altLang="zh-CN" sz="24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23" name="TextBox 44"/>
          <p:cNvSpPr txBox="1">
            <a:spLocks noChangeArrowheads="1"/>
          </p:cNvSpPr>
          <p:nvPr/>
        </p:nvSpPr>
        <p:spPr bwMode="auto">
          <a:xfrm>
            <a:off x="10456192" y="3570139"/>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文本肆</a:t>
            </a: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24" name="TextBox 44"/>
          <p:cNvSpPr txBox="1">
            <a:spLocks noChangeArrowheads="1"/>
          </p:cNvSpPr>
          <p:nvPr/>
        </p:nvSpPr>
        <p:spPr bwMode="auto">
          <a:xfrm>
            <a:off x="8073479" y="2769691"/>
            <a:ext cx="1344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r>
              <a:rPr lang="zh-CN" altLang="en-US"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文本肆</a:t>
            </a:r>
            <a:r>
              <a:rPr lang="en-US" altLang="zh-CN" sz="2400">
                <a:solidFill>
                  <a:schemeClr val="tx1">
                    <a:lumMod val="95000"/>
                    <a:lumOff val="5000"/>
                  </a:schemeClr>
                </a:solidFill>
                <a:latin typeface="方正清刻本悦宋简体" panose="02000000000000000000" pitchFamily="2" charset="-122"/>
                <a:ea typeface="方正清刻本悦宋简体" panose="02000000000000000000" pitchFamily="2" charset="-122"/>
              </a:rPr>
              <a:t>]</a:t>
            </a:r>
            <a:endParaRPr lang="zh-CN" altLang="en-US" sz="2400" dirty="0">
              <a:solidFill>
                <a:schemeClr val="tx1">
                  <a:lumMod val="95000"/>
                  <a:lumOff val="5000"/>
                </a:schemeClr>
              </a:solidFill>
              <a:latin typeface="方正清刻本悦宋简体" panose="02000000000000000000" pitchFamily="2" charset="-122"/>
              <a:ea typeface="方正清刻本悦宋简体" panose="02000000000000000000" pitchFamily="2" charset="-122"/>
            </a:endParaRPr>
          </a:p>
        </p:txBody>
      </p:sp>
      <p:sp>
        <p:nvSpPr>
          <p:cNvPr id="25" name="矩形 24"/>
          <p:cNvSpPr/>
          <p:nvPr/>
        </p:nvSpPr>
        <p:spPr>
          <a:xfrm>
            <a:off x="194368" y="3676651"/>
            <a:ext cx="1996183"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6" name="矩形 25"/>
          <p:cNvSpPr/>
          <p:nvPr/>
        </p:nvSpPr>
        <p:spPr>
          <a:xfrm>
            <a:off x="2198240" y="4141449"/>
            <a:ext cx="1996183"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7" name="矩形 26"/>
          <p:cNvSpPr/>
          <p:nvPr/>
        </p:nvSpPr>
        <p:spPr>
          <a:xfrm>
            <a:off x="5072956" y="5051976"/>
            <a:ext cx="1996183"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8" name="矩形 27"/>
          <p:cNvSpPr/>
          <p:nvPr/>
        </p:nvSpPr>
        <p:spPr>
          <a:xfrm>
            <a:off x="7681564" y="3653423"/>
            <a:ext cx="1996183"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9" name="矩形 28"/>
          <p:cNvSpPr/>
          <p:nvPr/>
        </p:nvSpPr>
        <p:spPr>
          <a:xfrm>
            <a:off x="10112572" y="4124732"/>
            <a:ext cx="1996183" cy="1200329"/>
          </a:xfrm>
          <a:prstGeom prst="rect">
            <a:avLst/>
          </a:prstGeom>
        </p:spPr>
        <p:txBody>
          <a:bodyPr wrap="square">
            <a:spAutoFit/>
          </a:bodyPr>
          <a:lstStyle/>
          <a:p>
            <a:pPr lvl="0" algn="ctr">
              <a:lnSpc>
                <a:spcPct val="150000"/>
              </a:lnSpc>
              <a:defRPr/>
            </a:pPr>
            <a:r>
              <a:rPr lang="zh-CN" altLang="en-US" sz="1600" kern="0">
                <a:solidFill>
                  <a:schemeClr val="tx1">
                    <a:lumMod val="95000"/>
                    <a:lumOff val="5000"/>
                  </a:schemeClr>
                </a:solidFill>
                <a:latin typeface="楷体" panose="02010609060101010101" pitchFamily="49" charset="-122"/>
                <a:ea typeface="楷体" panose="02010609060101010101" pitchFamily="49" charset="-122"/>
              </a:rPr>
              <a:t>点击输入本栏的具体文字，简明扼要的说明分项内容</a:t>
            </a:r>
            <a:endParaRPr lang="en-US" altLang="zh-CN" sz="1600" kern="0" dirty="0">
              <a:solidFill>
                <a:schemeClr val="tx1">
                  <a:lumMod val="95000"/>
                  <a:lumOff val="5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descr="波浪"/>
          <p:cNvPicPr>
            <a:picLocks noChangeAspect="1"/>
          </p:cNvPicPr>
          <p:nvPr/>
        </p:nvPicPr>
        <p:blipFill>
          <a:blip r:embed="rId4"/>
          <a:stretch>
            <a:fillRect/>
          </a:stretch>
        </p:blipFill>
        <p:spPr>
          <a:xfrm>
            <a:off x="-6350" y="-60325"/>
            <a:ext cx="12204700" cy="2032000"/>
          </a:xfrm>
          <a:prstGeom prst="rect">
            <a:avLst/>
          </a:prstGeom>
        </p:spPr>
      </p:pic>
      <p:pic>
        <p:nvPicPr>
          <p:cNvPr id="5" name="图片 4" descr="山"/>
          <p:cNvPicPr>
            <a:picLocks noChangeAspect="1"/>
          </p:cNvPicPr>
          <p:nvPr/>
        </p:nvPicPr>
        <p:blipFill>
          <a:blip r:embed="rId5"/>
          <a:stretch>
            <a:fillRect/>
          </a:stretch>
        </p:blipFill>
        <p:spPr>
          <a:xfrm>
            <a:off x="5460365" y="5278120"/>
            <a:ext cx="6729730" cy="1585595"/>
          </a:xfrm>
          <a:prstGeom prst="rect">
            <a:avLst/>
          </a:prstGeom>
        </p:spPr>
      </p:pic>
      <p:pic>
        <p:nvPicPr>
          <p:cNvPr id="6" name="图片 5" descr="山1"/>
          <p:cNvPicPr>
            <a:picLocks noChangeAspect="1"/>
          </p:cNvPicPr>
          <p:nvPr/>
        </p:nvPicPr>
        <p:blipFill>
          <a:blip r:embed="rId6"/>
          <a:stretch>
            <a:fillRect/>
          </a:stretch>
        </p:blipFill>
        <p:spPr>
          <a:xfrm>
            <a:off x="-6350" y="4857750"/>
            <a:ext cx="3895090" cy="1075055"/>
          </a:xfrm>
          <a:prstGeom prst="rect">
            <a:avLst/>
          </a:prstGeom>
        </p:spPr>
      </p:pic>
      <p:sp>
        <p:nvSpPr>
          <p:cNvPr id="17" name="文本框 16"/>
          <p:cNvSpPr txBox="1"/>
          <p:nvPr/>
        </p:nvSpPr>
        <p:spPr>
          <a:xfrm>
            <a:off x="3089904" y="2525012"/>
            <a:ext cx="5919185" cy="1015663"/>
          </a:xfrm>
          <a:prstGeom prst="rect">
            <a:avLst/>
          </a:prstGeom>
          <a:noFill/>
        </p:spPr>
        <p:txBody>
          <a:bodyPr wrap="square" rtlCol="0">
            <a:spAutoFit/>
          </a:bodyPr>
          <a:lstStyle/>
          <a:p>
            <a:pPr algn="dist"/>
            <a:r>
              <a:rPr lang="zh-CN" altLang="en-US" sz="6000" dirty="0">
                <a:solidFill>
                  <a:srgbClr val="DAAD7B"/>
                </a:solidFill>
                <a:latin typeface="中山行书百年纪念版" panose="02010609000101010101" pitchFamily="49" charset="-122"/>
                <a:ea typeface="中山行书百年纪念版" panose="02010609000101010101" pitchFamily="49" charset="-122"/>
              </a:rPr>
              <a:t>谢谢观看</a:t>
            </a:r>
          </a:p>
        </p:txBody>
      </p:sp>
      <p:sp>
        <p:nvSpPr>
          <p:cNvPr id="19" name="文本框 18"/>
          <p:cNvSpPr txBox="1"/>
          <p:nvPr/>
        </p:nvSpPr>
        <p:spPr>
          <a:xfrm>
            <a:off x="3089904" y="3616596"/>
            <a:ext cx="6331888" cy="369332"/>
          </a:xfrm>
          <a:prstGeom prst="rect">
            <a:avLst/>
          </a:prstGeom>
          <a:noFill/>
        </p:spPr>
        <p:txBody>
          <a:bodyPr wrap="square" rtlCol="0">
            <a:spAutoFit/>
          </a:bodyPr>
          <a:lstStyle/>
          <a:p>
            <a:r>
              <a:rPr lang="en-US" altLang="zh-CN" dirty="0">
                <a:solidFill>
                  <a:srgbClr val="DAAD7B"/>
                </a:solidFill>
                <a:latin typeface="微软雅黑 Light" panose="020B0502040204020203" pitchFamily="34" charset="-122"/>
                <a:ea typeface="微软雅黑 Light" panose="020B0502040204020203" pitchFamily="34" charset="-122"/>
              </a:rPr>
              <a:t>ADD YOUR SIMPLE TEXT HERE ADD YOUR SIMPLE TEXT</a:t>
            </a:r>
            <a:endParaRPr lang="zh-CN" altLang="en-US" dirty="0">
              <a:solidFill>
                <a:srgbClr val="DAAD7B"/>
              </a:solidFill>
              <a:latin typeface="微软雅黑 Light" panose="020B0502040204020203" pitchFamily="34" charset="-122"/>
              <a:ea typeface="微软雅黑 Light" panose="020B0502040204020203" pitchFamily="34" charset="-122"/>
            </a:endParaRPr>
          </a:p>
        </p:txBody>
      </p:sp>
      <p:grpSp>
        <p:nvGrpSpPr>
          <p:cNvPr id="29" name="Group 37848"/>
          <p:cNvGrpSpPr>
            <a:grpSpLocks noChangeAspect="1"/>
          </p:cNvGrpSpPr>
          <p:nvPr/>
        </p:nvGrpSpPr>
        <p:grpSpPr bwMode="auto">
          <a:xfrm>
            <a:off x="1267177" y="3510740"/>
            <a:ext cx="1074807" cy="290522"/>
            <a:chOff x="4137" y="1469"/>
            <a:chExt cx="1724" cy="466"/>
          </a:xfrm>
        </p:grpSpPr>
        <p:sp>
          <p:nvSpPr>
            <p:cNvPr id="30" name="Line 37849"/>
            <p:cNvSpPr>
              <a:spLocks noChangeShapeType="1"/>
            </p:cNvSpPr>
            <p:nvPr/>
          </p:nvSpPr>
          <p:spPr bwMode="auto">
            <a:xfrm>
              <a:off x="4888" y="1702"/>
              <a:ext cx="481" cy="0"/>
            </a:xfrm>
            <a:prstGeom prst="line">
              <a:avLst/>
            </a:prstGeom>
            <a:noFill/>
            <a:ln w="9525" cap="rnd">
              <a:solidFill>
                <a:srgbClr val="DAAD7B">
                  <a:alpha val="7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1" name="Line 37850"/>
            <p:cNvSpPr>
              <a:spLocks noChangeShapeType="1"/>
            </p:cNvSpPr>
            <p:nvPr/>
          </p:nvSpPr>
          <p:spPr bwMode="auto">
            <a:xfrm>
              <a:off x="4889" y="1469"/>
              <a:ext cx="972" cy="0"/>
            </a:xfrm>
            <a:prstGeom prst="line">
              <a:avLst/>
            </a:prstGeom>
            <a:noFill/>
            <a:ln w="9525" cap="rnd">
              <a:solidFill>
                <a:srgbClr val="DAAD7B">
                  <a:alpha val="7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2" name="Line 37851"/>
            <p:cNvSpPr>
              <a:spLocks noChangeShapeType="1"/>
            </p:cNvSpPr>
            <p:nvPr/>
          </p:nvSpPr>
          <p:spPr bwMode="auto">
            <a:xfrm>
              <a:off x="4137" y="1935"/>
              <a:ext cx="1229" cy="0"/>
            </a:xfrm>
            <a:prstGeom prst="line">
              <a:avLst/>
            </a:prstGeom>
            <a:noFill/>
            <a:ln w="9525" cap="rnd">
              <a:solidFill>
                <a:srgbClr val="DAAD7B">
                  <a:alpha val="7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Freeform 37852"/>
            <p:cNvSpPr/>
            <p:nvPr/>
          </p:nvSpPr>
          <p:spPr bwMode="auto">
            <a:xfrm>
              <a:off x="5368" y="1702"/>
              <a:ext cx="116"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37853"/>
            <p:cNvSpPr/>
            <p:nvPr/>
          </p:nvSpPr>
          <p:spPr bwMode="auto">
            <a:xfrm>
              <a:off x="5302"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Freeform 37854"/>
            <p:cNvSpPr/>
            <p:nvPr/>
          </p:nvSpPr>
          <p:spPr bwMode="auto">
            <a:xfrm>
              <a:off x="5218"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0" y="0"/>
                    <a:pt x="164" y="73"/>
                    <a:pt x="164" y="164"/>
                  </a:cubicBezTo>
                  <a:cubicBezTo>
                    <a:pt x="164" y="254"/>
                    <a:pt x="90" y="327"/>
                    <a:pt x="0"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6" name="Freeform 37855"/>
            <p:cNvSpPr/>
            <p:nvPr/>
          </p:nvSpPr>
          <p:spPr bwMode="auto">
            <a:xfrm>
              <a:off x="4783"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37856"/>
            <p:cNvSpPr/>
            <p:nvPr/>
          </p:nvSpPr>
          <p:spPr bwMode="auto">
            <a:xfrm>
              <a:off x="4867"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9525" cap="rnd">
              <a:solidFill>
                <a:srgbClr val="DAAD7B">
                  <a:alpha val="7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8" name="Group 37848"/>
          <p:cNvGrpSpPr>
            <a:grpSpLocks noChangeAspect="1"/>
          </p:cNvGrpSpPr>
          <p:nvPr/>
        </p:nvGrpSpPr>
        <p:grpSpPr bwMode="auto">
          <a:xfrm>
            <a:off x="10069055" y="3118606"/>
            <a:ext cx="1074807" cy="290522"/>
            <a:chOff x="4137" y="1469"/>
            <a:chExt cx="1724" cy="466"/>
          </a:xfrm>
        </p:grpSpPr>
        <p:sp>
          <p:nvSpPr>
            <p:cNvPr id="39" name="Line 37849"/>
            <p:cNvSpPr>
              <a:spLocks noChangeShapeType="1"/>
            </p:cNvSpPr>
            <p:nvPr/>
          </p:nvSpPr>
          <p:spPr bwMode="auto">
            <a:xfrm>
              <a:off x="4888" y="1702"/>
              <a:ext cx="481" cy="0"/>
            </a:xfrm>
            <a:prstGeom prst="line">
              <a:avLst/>
            </a:prstGeom>
            <a:noFill/>
            <a:ln w="9525" cap="rnd">
              <a:solidFill>
                <a:srgbClr val="DAAD7B">
                  <a:alpha val="5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0" name="Line 37850"/>
            <p:cNvSpPr>
              <a:spLocks noChangeShapeType="1"/>
            </p:cNvSpPr>
            <p:nvPr/>
          </p:nvSpPr>
          <p:spPr bwMode="auto">
            <a:xfrm>
              <a:off x="4889" y="1469"/>
              <a:ext cx="972" cy="0"/>
            </a:xfrm>
            <a:prstGeom prst="line">
              <a:avLst/>
            </a:prstGeom>
            <a:noFill/>
            <a:ln w="9525" cap="rnd">
              <a:solidFill>
                <a:srgbClr val="DAAD7B">
                  <a:alpha val="5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Line 37851"/>
            <p:cNvSpPr>
              <a:spLocks noChangeShapeType="1"/>
            </p:cNvSpPr>
            <p:nvPr/>
          </p:nvSpPr>
          <p:spPr bwMode="auto">
            <a:xfrm>
              <a:off x="4137" y="1935"/>
              <a:ext cx="1229" cy="0"/>
            </a:xfrm>
            <a:prstGeom prst="line">
              <a:avLst/>
            </a:prstGeom>
            <a:noFill/>
            <a:ln w="9525" cap="rnd">
              <a:solidFill>
                <a:srgbClr val="DAAD7B">
                  <a:alpha val="50000"/>
                </a:srgb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2" name="Freeform 37852"/>
            <p:cNvSpPr/>
            <p:nvPr/>
          </p:nvSpPr>
          <p:spPr bwMode="auto">
            <a:xfrm>
              <a:off x="5368" y="1702"/>
              <a:ext cx="116"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37853"/>
            <p:cNvSpPr/>
            <p:nvPr/>
          </p:nvSpPr>
          <p:spPr bwMode="auto">
            <a:xfrm>
              <a:off x="5302"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1" y="0"/>
                    <a:pt x="164" y="73"/>
                    <a:pt x="164" y="164"/>
                  </a:cubicBezTo>
                  <a:cubicBezTo>
                    <a:pt x="164" y="254"/>
                    <a:pt x="91" y="327"/>
                    <a:pt x="0"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4" name="Freeform 37854"/>
            <p:cNvSpPr/>
            <p:nvPr/>
          </p:nvSpPr>
          <p:spPr bwMode="auto">
            <a:xfrm>
              <a:off x="5218" y="1702"/>
              <a:ext cx="117" cy="233"/>
            </a:xfrm>
            <a:custGeom>
              <a:avLst/>
              <a:gdLst>
                <a:gd name="T0" fmla="*/ 0 w 164"/>
                <a:gd name="T1" fmla="*/ 0 h 327"/>
                <a:gd name="T2" fmla="*/ 164 w 164"/>
                <a:gd name="T3" fmla="*/ 164 h 327"/>
                <a:gd name="T4" fmla="*/ 0 w 164"/>
                <a:gd name="T5" fmla="*/ 327 h 327"/>
              </a:gdLst>
              <a:ahLst/>
              <a:cxnLst>
                <a:cxn ang="0">
                  <a:pos x="T0" y="T1"/>
                </a:cxn>
                <a:cxn ang="0">
                  <a:pos x="T2" y="T3"/>
                </a:cxn>
                <a:cxn ang="0">
                  <a:pos x="T4" y="T5"/>
                </a:cxn>
              </a:cxnLst>
              <a:rect l="0" t="0" r="r" b="b"/>
              <a:pathLst>
                <a:path w="164" h="327">
                  <a:moveTo>
                    <a:pt x="0" y="0"/>
                  </a:moveTo>
                  <a:cubicBezTo>
                    <a:pt x="90" y="0"/>
                    <a:pt x="164" y="73"/>
                    <a:pt x="164" y="164"/>
                  </a:cubicBezTo>
                  <a:cubicBezTo>
                    <a:pt x="164" y="254"/>
                    <a:pt x="90" y="327"/>
                    <a:pt x="0"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5" name="Freeform 37855"/>
            <p:cNvSpPr/>
            <p:nvPr/>
          </p:nvSpPr>
          <p:spPr bwMode="auto">
            <a:xfrm>
              <a:off x="4783"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6" name="Freeform 37856"/>
            <p:cNvSpPr/>
            <p:nvPr/>
          </p:nvSpPr>
          <p:spPr bwMode="auto">
            <a:xfrm>
              <a:off x="4867" y="1469"/>
              <a:ext cx="116" cy="233"/>
            </a:xfrm>
            <a:custGeom>
              <a:avLst/>
              <a:gdLst>
                <a:gd name="T0" fmla="*/ 163 w 163"/>
                <a:gd name="T1" fmla="*/ 0 h 327"/>
                <a:gd name="T2" fmla="*/ 0 w 163"/>
                <a:gd name="T3" fmla="*/ 163 h 327"/>
                <a:gd name="T4" fmla="*/ 163 w 163"/>
                <a:gd name="T5" fmla="*/ 327 h 327"/>
              </a:gdLst>
              <a:ahLst/>
              <a:cxnLst>
                <a:cxn ang="0">
                  <a:pos x="T0" y="T1"/>
                </a:cxn>
                <a:cxn ang="0">
                  <a:pos x="T2" y="T3"/>
                </a:cxn>
                <a:cxn ang="0">
                  <a:pos x="T4" y="T5"/>
                </a:cxn>
              </a:cxnLst>
              <a:rect l="0" t="0" r="r" b="b"/>
              <a:pathLst>
                <a:path w="163" h="327">
                  <a:moveTo>
                    <a:pt x="163" y="0"/>
                  </a:moveTo>
                  <a:cubicBezTo>
                    <a:pt x="73" y="0"/>
                    <a:pt x="0" y="73"/>
                    <a:pt x="0" y="163"/>
                  </a:cubicBezTo>
                  <a:cubicBezTo>
                    <a:pt x="0" y="254"/>
                    <a:pt x="73" y="327"/>
                    <a:pt x="163" y="327"/>
                  </a:cubicBezTo>
                </a:path>
              </a:pathLst>
            </a:custGeom>
            <a:noFill/>
            <a:ln w="9525" cap="rnd">
              <a:solidFill>
                <a:srgbClr val="DAAD7B">
                  <a:alpha val="50000"/>
                </a:srgb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山"/>
          <p:cNvPicPr>
            <a:picLocks noChangeAspect="1"/>
          </p:cNvPicPr>
          <p:nvPr/>
        </p:nvPicPr>
        <p:blipFill>
          <a:blip r:embed="rId4"/>
          <a:stretch>
            <a:fillRect/>
          </a:stretch>
        </p:blipFill>
        <p:spPr>
          <a:xfrm>
            <a:off x="5460365" y="5278120"/>
            <a:ext cx="6729730" cy="1585595"/>
          </a:xfrm>
          <a:prstGeom prst="rect">
            <a:avLst/>
          </a:prstGeom>
        </p:spPr>
      </p:pic>
      <p:sp>
        <p:nvSpPr>
          <p:cNvPr id="15" name="矩形 14"/>
          <p:cNvSpPr/>
          <p:nvPr/>
        </p:nvSpPr>
        <p:spPr>
          <a:xfrm>
            <a:off x="3121025" y="2403475"/>
            <a:ext cx="8351520" cy="2646045"/>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5905" y="2711450"/>
            <a:ext cx="3058160" cy="2030095"/>
          </a:xfrm>
          <a:prstGeom prst="rect">
            <a:avLst/>
          </a:prstGeom>
          <a:ln w="57150">
            <a:solidFill>
              <a:schemeClr val="bg1">
                <a:alpha val="0"/>
              </a:schemeClr>
            </a:solidFill>
          </a:ln>
          <a:effectLst>
            <a:outerShdw blurRad="50800" dist="38100" dir="2700000" algn="tl" rotWithShape="0">
              <a:prstClr val="black">
                <a:alpha val="40000"/>
              </a:prstClr>
            </a:outerShdw>
          </a:effectLst>
        </p:spPr>
      </p:pic>
      <p:sp>
        <p:nvSpPr>
          <p:cNvPr id="17" name="文本框 16"/>
          <p:cNvSpPr txBox="1"/>
          <p:nvPr/>
        </p:nvSpPr>
        <p:spPr>
          <a:xfrm>
            <a:off x="6635710" y="2793365"/>
            <a:ext cx="923330" cy="2661285"/>
          </a:xfrm>
          <a:prstGeom prst="rect">
            <a:avLst/>
          </a:prstGeom>
          <a:noFill/>
        </p:spPr>
        <p:txBody>
          <a:bodyPr vert="eaVert" wrap="square" rtlCol="0">
            <a:spAutoFit/>
          </a:bodyPr>
          <a:lstStyle/>
          <a:p>
            <a:r>
              <a:rPr lang="zh-CN" altLang="en-US" sz="4800" dirty="0">
                <a:solidFill>
                  <a:schemeClr val="bg1"/>
                </a:solidFill>
                <a:latin typeface="中山行书百年纪念版" panose="02010609000101010101" pitchFamily="49" charset="-122"/>
                <a:ea typeface="中山行书百年纪念版" panose="02010609000101010101" pitchFamily="49" charset="-122"/>
              </a:rPr>
              <a:t>第一章</a:t>
            </a:r>
          </a:p>
        </p:txBody>
      </p:sp>
      <p:sp>
        <p:nvSpPr>
          <p:cNvPr id="18" name="文本框 17"/>
          <p:cNvSpPr txBox="1"/>
          <p:nvPr/>
        </p:nvSpPr>
        <p:spPr>
          <a:xfrm>
            <a:off x="3608391" y="2741295"/>
            <a:ext cx="2462213" cy="3328035"/>
          </a:xfrm>
          <a:prstGeom prst="rect">
            <a:avLst/>
          </a:prstGeom>
          <a:noFill/>
        </p:spPr>
        <p:txBody>
          <a:bodyPr vert="eaVert" wrap="square" rtlCol="0">
            <a:spAutoFit/>
          </a:bodyPr>
          <a:lstStyle/>
          <a:p>
            <a:pPr>
              <a:lnSpc>
                <a:spcPct val="200000"/>
              </a:lnSpc>
            </a:pPr>
            <a:r>
              <a:rPr lang="zh-CN" altLang="en-US" sz="1400" dirty="0">
                <a:solidFill>
                  <a:schemeClr val="bg1"/>
                </a:solidFill>
                <a:latin typeface="微软雅黑" panose="020B0503020204020204" charset="-122"/>
                <a:ea typeface="微软雅黑" panose="020B0503020204020204" charset="-122"/>
              </a:rPr>
              <a:t>愿以此功德，庄亚佛净土。</a:t>
            </a:r>
          </a:p>
          <a:p>
            <a:pPr>
              <a:lnSpc>
                <a:spcPct val="200000"/>
              </a:lnSpc>
            </a:pPr>
            <a:r>
              <a:rPr lang="zh-CN" altLang="en-US" sz="1400" dirty="0">
                <a:solidFill>
                  <a:schemeClr val="bg1"/>
                </a:solidFill>
                <a:latin typeface="微软雅黑" panose="020B0503020204020204" charset="-122"/>
                <a:ea typeface="微软雅黑" panose="020B0503020204020204" charset="-122"/>
              </a:rPr>
              <a:t>上报四重恩，下济三途苦。</a:t>
            </a:r>
          </a:p>
          <a:p>
            <a:pPr>
              <a:lnSpc>
                <a:spcPct val="200000"/>
              </a:lnSpc>
            </a:pPr>
            <a:r>
              <a:rPr lang="zh-CN" altLang="en-US" sz="1400" dirty="0">
                <a:solidFill>
                  <a:schemeClr val="bg1"/>
                </a:solidFill>
                <a:latin typeface="微软雅黑" panose="020B0503020204020204" charset="-122"/>
                <a:ea typeface="微软雅黑" panose="020B0503020204020204" charset="-122"/>
              </a:rPr>
              <a:t>若有见闻者，悉发菩提心。</a:t>
            </a:r>
          </a:p>
          <a:p>
            <a:pPr>
              <a:lnSpc>
                <a:spcPct val="200000"/>
              </a:lnSpc>
            </a:pPr>
            <a:r>
              <a:rPr lang="zh-CN" altLang="en-US" sz="1400" dirty="0">
                <a:solidFill>
                  <a:schemeClr val="bg1"/>
                </a:solidFill>
                <a:latin typeface="微软雅黑" panose="020B0503020204020204" charset="-122"/>
                <a:ea typeface="微软雅黑" panose="020B0503020204020204" charset="-122"/>
              </a:rPr>
              <a:t>消除宿业障，同登无上觉。</a:t>
            </a:r>
          </a:p>
          <a:p>
            <a:pPr>
              <a:lnSpc>
                <a:spcPct val="200000"/>
              </a:lnSpc>
            </a:pPr>
            <a:endParaRPr lang="zh-CN" altLang="en-US" dirty="0">
              <a:solidFill>
                <a:schemeClr val="bg1"/>
              </a:solidFill>
              <a:latin typeface="钟齐流江毛笔草体" panose="02000000000000000000" pitchFamily="2" charset="-122"/>
              <a:ea typeface="钟齐流江毛笔草体" panose="02000000000000000000" pitchFamily="2" charset="-122"/>
            </a:endParaRPr>
          </a:p>
        </p:txBody>
      </p:sp>
      <p:sp>
        <p:nvSpPr>
          <p:cNvPr id="19" name="文本框 18"/>
          <p:cNvSpPr txBox="1"/>
          <p:nvPr/>
        </p:nvSpPr>
        <p:spPr>
          <a:xfrm>
            <a:off x="3181985" y="1137920"/>
            <a:ext cx="3656965" cy="1014730"/>
          </a:xfrm>
          <a:prstGeom prst="rect">
            <a:avLst/>
          </a:prstGeom>
          <a:noFill/>
        </p:spPr>
        <p:txBody>
          <a:bodyPr wrap="square" rtlCol="0">
            <a:spAutoFit/>
          </a:bodyPr>
          <a:lstStyle/>
          <a:p>
            <a:pPr algn="l"/>
            <a:r>
              <a:rPr lang="zh-CN" altLang="en-US" sz="6000" dirty="0">
                <a:solidFill>
                  <a:schemeClr val="bg1"/>
                </a:solidFill>
                <a:latin typeface="中山行书百年纪念版" panose="02010609000101010101" pitchFamily="49" charset="-122"/>
                <a:ea typeface="中山行书百年纪念版" panose="02010609000101010101" pitchFamily="49" charset="-122"/>
              </a:rPr>
              <a:t>标题内容</a:t>
            </a:r>
          </a:p>
        </p:txBody>
      </p:sp>
      <p:pic>
        <p:nvPicPr>
          <p:cNvPr id="22" name="图片 21" descr="波浪"/>
          <p:cNvPicPr>
            <a:picLocks noChangeAspect="1"/>
          </p:cNvPicPr>
          <p:nvPr/>
        </p:nvPicPr>
        <p:blipFill rotWithShape="1">
          <a:blip r:embed="rId6"/>
          <a:srcRect r="68106" b="28938"/>
          <a:stretch>
            <a:fillRect/>
          </a:stretch>
        </p:blipFill>
        <p:spPr>
          <a:xfrm>
            <a:off x="0" y="-90805"/>
            <a:ext cx="3892550" cy="1443990"/>
          </a:xfrm>
          <a:prstGeom prst="rect">
            <a:avLst/>
          </a:prstGeom>
        </p:spPr>
      </p:pic>
      <p:pic>
        <p:nvPicPr>
          <p:cNvPr id="23" name="图片 22" descr="山1"/>
          <p:cNvPicPr>
            <a:picLocks noChangeAspect="1"/>
          </p:cNvPicPr>
          <p:nvPr/>
        </p:nvPicPr>
        <p:blipFill>
          <a:blip r:embed="rId7"/>
          <a:stretch>
            <a:fillRect/>
          </a:stretch>
        </p:blipFill>
        <p:spPr>
          <a:xfrm>
            <a:off x="-6350" y="4857750"/>
            <a:ext cx="3895090" cy="1075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A_图片 17"/>
          <p:cNvPicPr>
            <a:picLocks noChangeAspect="1"/>
          </p:cNvPicPr>
          <p:nvPr>
            <p:custDataLst>
              <p:tags r:id="rId1"/>
            </p:custDataLst>
          </p:nvPr>
        </p:nvPicPr>
        <p:blipFill rotWithShape="1">
          <a:blip r:embed="rId13"/>
          <a:srcRect t="35058" b="22701"/>
          <a:stretch>
            <a:fillRect/>
          </a:stretch>
        </p:blipFill>
        <p:spPr>
          <a:xfrm>
            <a:off x="4836" y="0"/>
            <a:ext cx="12187164" cy="3480179"/>
          </a:xfrm>
          <a:prstGeom prst="rect">
            <a:avLst/>
          </a:prstGeom>
        </p:spPr>
      </p:pic>
      <p:sp>
        <p:nvSpPr>
          <p:cNvPr id="11" name="PA_矩形 1"/>
          <p:cNvSpPr/>
          <p:nvPr>
            <p:custDataLst>
              <p:tags r:id="rId2"/>
            </p:custDataLst>
          </p:nvPr>
        </p:nvSpPr>
        <p:spPr>
          <a:xfrm>
            <a:off x="0" y="-2765"/>
            <a:ext cx="12192000" cy="3480179"/>
          </a:xfrm>
          <a:prstGeom prst="rect">
            <a:avLst/>
          </a:prstGeom>
          <a:solidFill>
            <a:srgbClr val="11254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PA_文本框 15"/>
          <p:cNvSpPr txBox="1"/>
          <p:nvPr>
            <p:custDataLst>
              <p:tags r:id="rId3"/>
            </p:custDataLst>
          </p:nvPr>
        </p:nvSpPr>
        <p:spPr>
          <a:xfrm>
            <a:off x="863621" y="571639"/>
            <a:ext cx="748923" cy="769441"/>
          </a:xfrm>
          <a:prstGeom prst="rect">
            <a:avLst/>
          </a:prstGeom>
          <a:noFill/>
        </p:spPr>
        <p:txBody>
          <a:bodyPr wrap="none" rtlCol="0">
            <a:spAutoFit/>
          </a:bodyPr>
          <a:lstStyle/>
          <a:p>
            <a:r>
              <a:rPr lang="zh-CN" altLang="en-US" sz="4400">
                <a:solidFill>
                  <a:srgbClr val="DAAD7B"/>
                </a:solidFill>
                <a:latin typeface="方正清刻本悦宋简体" panose="02000000000000000000" pitchFamily="2" charset="-122"/>
                <a:ea typeface="方正清刻本悦宋简体" panose="02000000000000000000" pitchFamily="2" charset="-122"/>
              </a:rPr>
              <a:t>国</a:t>
            </a:r>
            <a:endParaRPr lang="zh-CN" altLang="en-US" sz="6600" dirty="0">
              <a:solidFill>
                <a:srgbClr val="DAAD7B"/>
              </a:solidFill>
              <a:latin typeface="方正清刻本悦宋简体" panose="02000000000000000000" pitchFamily="2" charset="-122"/>
              <a:ea typeface="方正清刻本悦宋简体" panose="02000000000000000000" pitchFamily="2" charset="-122"/>
            </a:endParaRPr>
          </a:p>
        </p:txBody>
      </p:sp>
      <p:sp>
        <p:nvSpPr>
          <p:cNvPr id="13" name="PA_L-Shape 19"/>
          <p:cNvSpPr/>
          <p:nvPr>
            <p:custDataLst>
              <p:tags r:id="rId4"/>
            </p:custDataLst>
          </p:nvPr>
        </p:nvSpPr>
        <p:spPr>
          <a:xfrm rot="5400000">
            <a:off x="883457" y="579955"/>
            <a:ext cx="163932" cy="163932"/>
          </a:xfrm>
          <a:prstGeom prst="corner">
            <a:avLst>
              <a:gd name="adj1" fmla="val 13303"/>
              <a:gd name="adj2" fmla="val 12305"/>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AAD7B"/>
              </a:solidFill>
            </a:endParaRPr>
          </a:p>
        </p:txBody>
      </p:sp>
      <p:sp>
        <p:nvSpPr>
          <p:cNvPr id="14" name="PA_矩形 21"/>
          <p:cNvSpPr/>
          <p:nvPr>
            <p:custDataLst>
              <p:tags r:id="rId5"/>
            </p:custDataLst>
          </p:nvPr>
        </p:nvSpPr>
        <p:spPr>
          <a:xfrm>
            <a:off x="2332102" y="1113385"/>
            <a:ext cx="3221651" cy="338554"/>
          </a:xfrm>
          <a:prstGeom prst="rect">
            <a:avLst/>
          </a:prstGeom>
        </p:spPr>
        <p:txBody>
          <a:bodyPr wrap="square">
            <a:spAutoFit/>
          </a:bodyPr>
          <a:lstStyle/>
          <a:p>
            <a:r>
              <a:rPr lang="zh-CN" altLang="en-US" sz="1600" dirty="0">
                <a:solidFill>
                  <a:srgbClr val="DAAD7B"/>
                </a:solidFill>
                <a:latin typeface="方正清刻本悦宋简体" panose="02000000000000000000" pitchFamily="2" charset="-122"/>
                <a:ea typeface="方正清刻本悦宋简体" panose="02000000000000000000" pitchFamily="2" charset="-122"/>
              </a:rPr>
              <a:t>流莺悄飞近船侧  伴桨声低语浅说</a:t>
            </a:r>
          </a:p>
        </p:txBody>
      </p:sp>
      <p:sp>
        <p:nvSpPr>
          <p:cNvPr id="20" name="PA_文本框 23"/>
          <p:cNvSpPr txBox="1"/>
          <p:nvPr>
            <p:custDataLst>
              <p:tags r:id="rId6"/>
            </p:custDataLst>
          </p:nvPr>
        </p:nvSpPr>
        <p:spPr>
          <a:xfrm>
            <a:off x="2332102" y="1429548"/>
            <a:ext cx="5115041" cy="307777"/>
          </a:xfrm>
          <a:prstGeom prst="rect">
            <a:avLst/>
          </a:prstGeom>
          <a:noFill/>
        </p:spPr>
        <p:txBody>
          <a:bodyPr vert="horz" wrap="square" rtlCol="0" anchor="b">
            <a:spAutoFit/>
          </a:bodyPr>
          <a:lstStyle/>
          <a:p>
            <a:r>
              <a:rPr lang="en-US" altLang="zh-CN" sz="1400" dirty="0">
                <a:solidFill>
                  <a:srgbClr val="DAAD7B"/>
                </a:solidFill>
                <a:latin typeface="Arial" panose="020B0604020202020204" pitchFamily="34" charset="0"/>
                <a:ea typeface="方正清刻本悦宋简体" panose="02000000000000000000" pitchFamily="2" charset="-122"/>
                <a:cs typeface="Arial" panose="020B0604020202020204" pitchFamily="34" charset="0"/>
              </a:rPr>
              <a:t>Truth is the lifeblood of life, is the foundation of all values</a:t>
            </a:r>
            <a:endParaRPr lang="zh-CN" altLang="en-US" sz="1400" dirty="0">
              <a:solidFill>
                <a:srgbClr val="DAAD7B"/>
              </a:solidFill>
              <a:latin typeface="Arial" panose="020B0604020202020204" pitchFamily="34" charset="0"/>
              <a:ea typeface="方正清刻本悦宋简体" panose="02000000000000000000" pitchFamily="2" charset="-122"/>
              <a:cs typeface="Arial" panose="020B0604020202020204" pitchFamily="34" charset="0"/>
            </a:endParaRPr>
          </a:p>
        </p:txBody>
      </p:sp>
      <p:sp>
        <p:nvSpPr>
          <p:cNvPr id="21" name="PA_文本框 15"/>
          <p:cNvSpPr txBox="1"/>
          <p:nvPr>
            <p:custDataLst>
              <p:tags r:id="rId7"/>
            </p:custDataLst>
          </p:nvPr>
        </p:nvSpPr>
        <p:spPr>
          <a:xfrm>
            <a:off x="1514076" y="928719"/>
            <a:ext cx="543739" cy="523220"/>
          </a:xfrm>
          <a:prstGeom prst="rect">
            <a:avLst/>
          </a:prstGeom>
          <a:noFill/>
        </p:spPr>
        <p:txBody>
          <a:bodyPr wrap="none" rtlCol="0">
            <a:spAutoFit/>
          </a:bodyPr>
          <a:lstStyle/>
          <a:p>
            <a:r>
              <a:rPr lang="zh-CN" altLang="en-US" sz="2800">
                <a:solidFill>
                  <a:srgbClr val="DAAD7B"/>
                </a:solidFill>
                <a:latin typeface="方正清刻本悦宋简体" panose="02000000000000000000" pitchFamily="2" charset="-122"/>
                <a:ea typeface="方正清刻本悦宋简体" panose="02000000000000000000" pitchFamily="2" charset="-122"/>
              </a:rPr>
              <a:t>风</a:t>
            </a:r>
            <a:endParaRPr lang="zh-CN" altLang="en-US" sz="2800" dirty="0">
              <a:solidFill>
                <a:srgbClr val="DAAD7B"/>
              </a:solidFill>
              <a:latin typeface="方正清刻本悦宋简体" panose="02000000000000000000" pitchFamily="2" charset="-122"/>
              <a:ea typeface="方正清刻本悦宋简体" panose="02000000000000000000" pitchFamily="2" charset="-122"/>
            </a:endParaRPr>
          </a:p>
        </p:txBody>
      </p:sp>
      <p:pic>
        <p:nvPicPr>
          <p:cNvPr id="24" name="PA_图片 5"/>
          <p:cNvPicPr>
            <a:picLocks noChangeAspect="1" noChangeArrowheads="1"/>
          </p:cNvPicPr>
          <p:nvPr>
            <p:custDataLst>
              <p:tags r:id="rId8"/>
            </p:custDataLst>
          </p:nvPr>
        </p:nvPicPr>
        <p:blipFill>
          <a:blip r:embed="rId14">
            <a:extLst>
              <a:ext uri="{28A0092B-C50C-407E-A947-70E740481C1C}">
                <a14:useLocalDpi xmlns:a14="http://schemas.microsoft.com/office/drawing/2010/main" val="0"/>
              </a:ext>
            </a:extLst>
          </a:blip>
          <a:srcRect/>
          <a:stretch>
            <a:fillRect/>
          </a:stretch>
        </p:blipFill>
        <p:spPr bwMode="auto">
          <a:xfrm>
            <a:off x="1617391" y="2425928"/>
            <a:ext cx="2363482" cy="23288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A_图片 6"/>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035243" y="2425928"/>
            <a:ext cx="2411900" cy="23288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A_图片 7"/>
          <p:cNvPicPr>
            <a:picLocks noChangeAspect="1" noChangeArrowheads="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8453095" y="2425928"/>
            <a:ext cx="2447054" cy="23288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p:cNvSpPr txBox="1"/>
          <p:nvPr/>
        </p:nvSpPr>
        <p:spPr>
          <a:xfrm>
            <a:off x="1493215" y="5383494"/>
            <a:ext cx="2611833" cy="646331"/>
          </a:xfrm>
          <a:prstGeom prst="rect">
            <a:avLst/>
          </a:prstGeom>
          <a:noFill/>
        </p:spPr>
        <p:txBody>
          <a:bodyPr wrap="square" rtlCol="0">
            <a:spAutoFit/>
          </a:bodyPr>
          <a:lstStyle/>
          <a:p>
            <a:pPr algn="ct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28" name="文本框 27"/>
          <p:cNvSpPr txBox="1"/>
          <p:nvPr/>
        </p:nvSpPr>
        <p:spPr>
          <a:xfrm>
            <a:off x="2057815" y="4906962"/>
            <a:ext cx="1666790" cy="461665"/>
          </a:xfrm>
          <a:prstGeom prst="rect">
            <a:avLst/>
          </a:prstGeom>
          <a:noFill/>
        </p:spPr>
        <p:txBody>
          <a:bodyPr wrap="square" rtlCol="0">
            <a:spAutoFit/>
          </a:bodyPr>
          <a:lstStyle/>
          <a:p>
            <a:r>
              <a:rPr lang="zh-CN" altLang="en-US" sz="2400" dirty="0">
                <a:latin typeface="中山行书百年纪念版" panose="02010609000101010101" pitchFamily="49" charset="-122"/>
                <a:ea typeface="中山行书百年纪念版" panose="02010609000101010101" pitchFamily="49" charset="-122"/>
              </a:rPr>
              <a:t>添加文本</a:t>
            </a:r>
          </a:p>
        </p:txBody>
      </p:sp>
      <p:sp>
        <p:nvSpPr>
          <p:cNvPr id="29" name="文本框 28"/>
          <p:cNvSpPr txBox="1"/>
          <p:nvPr/>
        </p:nvSpPr>
        <p:spPr>
          <a:xfrm>
            <a:off x="4835310" y="5398361"/>
            <a:ext cx="2611833" cy="646331"/>
          </a:xfrm>
          <a:prstGeom prst="rect">
            <a:avLst/>
          </a:prstGeom>
          <a:noFill/>
        </p:spPr>
        <p:txBody>
          <a:bodyPr wrap="square" rtlCol="0">
            <a:spAutoFit/>
          </a:bodyPr>
          <a:lstStyle/>
          <a:p>
            <a:pPr algn="ct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0" name="文本框 29"/>
          <p:cNvSpPr txBox="1"/>
          <p:nvPr/>
        </p:nvSpPr>
        <p:spPr>
          <a:xfrm>
            <a:off x="5399910" y="4921829"/>
            <a:ext cx="1666790" cy="461665"/>
          </a:xfrm>
          <a:prstGeom prst="rect">
            <a:avLst/>
          </a:prstGeom>
          <a:noFill/>
        </p:spPr>
        <p:txBody>
          <a:bodyPr wrap="square" rtlCol="0">
            <a:spAutoFit/>
          </a:bodyPr>
          <a:lstStyle/>
          <a:p>
            <a:r>
              <a:rPr lang="zh-CN" altLang="en-US" sz="2400" dirty="0">
                <a:latin typeface="中山行书百年纪念版" panose="02010609000101010101" pitchFamily="49" charset="-122"/>
                <a:ea typeface="中山行书百年纪念版" panose="02010609000101010101" pitchFamily="49" charset="-122"/>
              </a:rPr>
              <a:t>添加文本</a:t>
            </a:r>
          </a:p>
        </p:txBody>
      </p:sp>
      <p:sp>
        <p:nvSpPr>
          <p:cNvPr id="31" name="文本框 30"/>
          <p:cNvSpPr txBox="1"/>
          <p:nvPr/>
        </p:nvSpPr>
        <p:spPr>
          <a:xfrm>
            <a:off x="8453095" y="5383494"/>
            <a:ext cx="2611833" cy="646331"/>
          </a:xfrm>
          <a:prstGeom prst="rect">
            <a:avLst/>
          </a:prstGeom>
          <a:noFill/>
        </p:spPr>
        <p:txBody>
          <a:bodyPr wrap="square" rtlCol="0">
            <a:spAutoFit/>
          </a:bodyPr>
          <a:lstStyle/>
          <a:p>
            <a:pPr algn="ctr"/>
            <a:r>
              <a:rPr lang="zh-CN" altLang="en-US" dirty="0">
                <a:solidFill>
                  <a:schemeClr val="tx1">
                    <a:lumMod val="95000"/>
                    <a:lumOff val="5000"/>
                  </a:schemeClr>
                </a:solidFill>
                <a:latin typeface="楷体" panose="02010609060101010101" pitchFamily="49" charset="-122"/>
                <a:ea typeface="楷体" panose="02010609060101010101" pitchFamily="49" charset="-122"/>
              </a:rPr>
              <a:t>请在此处添加您的文本请在此处添加您</a:t>
            </a:r>
            <a:r>
              <a:rPr lang="zh-CN" altLang="en-US">
                <a:solidFill>
                  <a:schemeClr val="tx1">
                    <a:lumMod val="95000"/>
                    <a:lumOff val="5000"/>
                  </a:schemeClr>
                </a:solidFill>
                <a:latin typeface="楷体" panose="02010609060101010101" pitchFamily="49" charset="-122"/>
                <a:ea typeface="楷体" panose="02010609060101010101" pitchFamily="49" charset="-122"/>
              </a:rPr>
              <a:t>的文本</a:t>
            </a:r>
            <a:endParaRPr lang="zh-CN" altLang="en-US" dirty="0">
              <a:solidFill>
                <a:schemeClr val="tx1">
                  <a:lumMod val="95000"/>
                  <a:lumOff val="5000"/>
                </a:schemeClr>
              </a:solidFill>
              <a:latin typeface="楷体" panose="02010609060101010101" pitchFamily="49" charset="-122"/>
              <a:ea typeface="楷体" panose="02010609060101010101" pitchFamily="49" charset="-122"/>
            </a:endParaRPr>
          </a:p>
        </p:txBody>
      </p:sp>
      <p:sp>
        <p:nvSpPr>
          <p:cNvPr id="32" name="文本框 31"/>
          <p:cNvSpPr txBox="1"/>
          <p:nvPr/>
        </p:nvSpPr>
        <p:spPr>
          <a:xfrm>
            <a:off x="9017695" y="4906962"/>
            <a:ext cx="1666790" cy="461665"/>
          </a:xfrm>
          <a:prstGeom prst="rect">
            <a:avLst/>
          </a:prstGeom>
          <a:noFill/>
        </p:spPr>
        <p:txBody>
          <a:bodyPr wrap="square" rtlCol="0">
            <a:spAutoFit/>
          </a:bodyPr>
          <a:lstStyle/>
          <a:p>
            <a:r>
              <a:rPr lang="zh-CN" altLang="en-US" sz="2400" dirty="0">
                <a:latin typeface="中山行书百年纪念版" panose="02010609000101010101" pitchFamily="49" charset="-122"/>
                <a:ea typeface="中山行书百年纪念版" panose="02010609000101010101" pitchFamily="49" charset="-122"/>
              </a:rPr>
              <a:t>添加文本</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椭圆 17"/>
          <p:cNvSpPr/>
          <p:nvPr/>
        </p:nvSpPr>
        <p:spPr>
          <a:xfrm>
            <a:off x="5897212" y="2340977"/>
            <a:ext cx="397575" cy="397575"/>
          </a:xfrm>
          <a:prstGeom prst="ellipse">
            <a:avLst/>
          </a:prstGeom>
          <a:solidFill>
            <a:srgbClr val="DAAD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effectLst/>
                <a:uLnTx/>
                <a:uFillTx/>
                <a:latin typeface="华文细黑" panose="02010600040101010101" charset="-122"/>
                <a:ea typeface="方正宋刻本秀楷简体"/>
                <a:cs typeface="+mn-cs"/>
              </a:rPr>
              <a:t>1</a:t>
            </a:r>
            <a:endParaRPr kumimoji="0" lang="zh-CN" altLang="en-US" sz="1600" b="0" i="0" u="none" strike="noStrike" kern="0" cap="none" spc="0" normalizeH="0" baseline="0" noProof="0" dirty="0">
              <a:ln>
                <a:noFill/>
              </a:ln>
              <a:effectLst/>
              <a:uLnTx/>
              <a:uFillTx/>
              <a:latin typeface="华文细黑" panose="02010600040101010101" charset="-122"/>
              <a:ea typeface="方正宋刻本秀楷简体"/>
              <a:cs typeface="+mn-cs"/>
            </a:endParaRPr>
          </a:p>
        </p:txBody>
      </p:sp>
      <p:sp>
        <p:nvSpPr>
          <p:cNvPr id="19" name="椭圆 18"/>
          <p:cNvSpPr/>
          <p:nvPr/>
        </p:nvSpPr>
        <p:spPr>
          <a:xfrm>
            <a:off x="2932822" y="2321822"/>
            <a:ext cx="416730" cy="416730"/>
          </a:xfrm>
          <a:prstGeom prst="ellipse">
            <a:avLst/>
          </a:prstGeom>
          <a:solidFill>
            <a:srgbClr val="DAAD7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effectLst/>
                <a:uLnTx/>
                <a:uFillTx/>
                <a:latin typeface="华文细黑" panose="02010600040101010101" charset="-122"/>
                <a:ea typeface="方正宋刻本秀楷简体"/>
                <a:cs typeface="+mn-cs"/>
              </a:rPr>
              <a:t>2</a:t>
            </a:r>
            <a:endParaRPr kumimoji="0" lang="zh-CN" altLang="en-US" sz="1600" b="0" i="0" u="none" strike="noStrike" kern="0" cap="none" spc="0" normalizeH="0" baseline="0" noProof="0" dirty="0">
              <a:ln>
                <a:noFill/>
              </a:ln>
              <a:effectLst/>
              <a:uLnTx/>
              <a:uFillTx/>
              <a:latin typeface="华文细黑" panose="02010600040101010101" charset="-122"/>
              <a:ea typeface="方正宋刻本秀楷简体"/>
              <a:cs typeface="+mn-cs"/>
            </a:endParaRPr>
          </a:p>
        </p:txBody>
      </p:sp>
      <p:sp>
        <p:nvSpPr>
          <p:cNvPr id="22" name="矩形 21"/>
          <p:cNvSpPr/>
          <p:nvPr/>
        </p:nvSpPr>
        <p:spPr>
          <a:xfrm>
            <a:off x="1355511" y="3033346"/>
            <a:ext cx="1477325" cy="2747694"/>
          </a:xfrm>
          <a:prstGeom prst="rect">
            <a:avLst/>
          </a:prstGeom>
          <a:ln w="12700">
            <a:miter lim="400000"/>
          </a:ln>
        </p:spPr>
        <p:txBody>
          <a:bodyPr vert="eaVert" wrap="square" lIns="45719" rIns="45719" anchor="ctr">
            <a:spAutoFit/>
          </a:bodyPr>
          <a:lstStyle/>
          <a:p>
            <a:pPr>
              <a:lnSpc>
                <a:spcPct val="150000"/>
              </a:lnSpc>
            </a:pPr>
            <a:r>
              <a:rPr lang="zh-CN" altLang="en-US" sz="1200" spc="600" dirty="0">
                <a:solidFill>
                  <a:prstClr val="black">
                    <a:lumMod val="85000"/>
                    <a:lumOff val="15000"/>
                  </a:prstClr>
                </a:solidFill>
                <a:latin typeface="+mn-ea"/>
                <a:ea typeface="方正宋刻本秀楷简体"/>
                <a:cs typeface="鯨海酔侯"/>
              </a:rPr>
              <a:t>对下一步的工作如何做得到导师和评议小组成员的修正、指导。以下是小编分享的关于经济类学位论文的开题报告及写作。</a:t>
            </a:r>
          </a:p>
        </p:txBody>
      </p:sp>
      <p:sp>
        <p:nvSpPr>
          <p:cNvPr id="23" name="矩形 22"/>
          <p:cNvSpPr/>
          <p:nvPr/>
        </p:nvSpPr>
        <p:spPr>
          <a:xfrm>
            <a:off x="3665842" y="3028677"/>
            <a:ext cx="2031323" cy="2752363"/>
          </a:xfrm>
          <a:prstGeom prst="rect">
            <a:avLst/>
          </a:prstGeom>
          <a:ln w="12700">
            <a:miter lim="400000"/>
          </a:ln>
        </p:spPr>
        <p:txBody>
          <a:bodyPr vert="eaVert" wrap="square" lIns="45719" rIns="45719" anchor="ctr">
            <a:spAutoFit/>
          </a:bodyPr>
          <a:lstStyle/>
          <a:p>
            <a:pPr>
              <a:lnSpc>
                <a:spcPct val="150000"/>
              </a:lnSpc>
            </a:pPr>
            <a:r>
              <a:rPr lang="zh-CN" altLang="en-US" sz="1200" spc="600" dirty="0">
                <a:solidFill>
                  <a:prstClr val="black">
                    <a:lumMod val="85000"/>
                    <a:lumOff val="15000"/>
                  </a:prstClr>
                </a:solidFill>
                <a:latin typeface="+mn-ea"/>
                <a:ea typeface="方正宋刻本秀楷简体"/>
                <a:cs typeface="鯨海酔侯"/>
              </a:rPr>
              <a:t>开题报告是关于开展课题或论文写作的计划报告，由毕业生个人完成，向导师、评议小组等汇报，目的是①说服导师、评议小组同意报告人进行下一步的论文写作工作</a:t>
            </a:r>
            <a:r>
              <a:rPr lang="en-US" altLang="zh-CN" sz="1200" spc="600" dirty="0">
                <a:solidFill>
                  <a:prstClr val="black">
                    <a:lumMod val="85000"/>
                    <a:lumOff val="15000"/>
                  </a:prstClr>
                </a:solidFill>
                <a:latin typeface="+mn-ea"/>
                <a:ea typeface="方正宋刻本秀楷简体"/>
                <a:cs typeface="鯨海酔侯"/>
              </a:rPr>
              <a:t>;</a:t>
            </a:r>
          </a:p>
        </p:txBody>
      </p:sp>
      <p:sp>
        <p:nvSpPr>
          <p:cNvPr id="33" name="矩形 32"/>
          <p:cNvSpPr/>
          <p:nvPr/>
        </p:nvSpPr>
        <p:spPr>
          <a:xfrm>
            <a:off x="5837305" y="2765855"/>
            <a:ext cx="492443" cy="1426031"/>
          </a:xfrm>
          <a:prstGeom prst="rect">
            <a:avLst/>
          </a:prstGeom>
        </p:spPr>
        <p:txBody>
          <a:bodyPr vert="eaVert" wrap="none">
            <a:spAutoFit/>
          </a:bodyPr>
          <a:lstStyle/>
          <a:p>
            <a:pPr algn="ctr">
              <a:spcBef>
                <a:spcPts val="500"/>
              </a:spcBef>
              <a:defRPr/>
            </a:pPr>
            <a:r>
              <a:rPr lang="zh-CN" altLang="en-US" sz="2000" kern="100" spc="600" dirty="0">
                <a:solidFill>
                  <a:prstClr val="black">
                    <a:lumMod val="85000"/>
                    <a:lumOff val="15000"/>
                  </a:prstClr>
                </a:solidFill>
                <a:latin typeface="中山行书百年纪念版" panose="02010609000101010101" pitchFamily="49" charset="-122"/>
                <a:ea typeface="中山行书百年纪念版" panose="02010609000101010101" pitchFamily="49" charset="-122"/>
                <a:cs typeface="Times New Roman" panose="02020603050405020304" pitchFamily="18" charset="0"/>
              </a:rPr>
              <a:t>项目标题</a:t>
            </a:r>
          </a:p>
        </p:txBody>
      </p:sp>
      <p:sp>
        <p:nvSpPr>
          <p:cNvPr id="34" name="矩形 33"/>
          <p:cNvSpPr/>
          <p:nvPr/>
        </p:nvSpPr>
        <p:spPr>
          <a:xfrm>
            <a:off x="2857111" y="2765855"/>
            <a:ext cx="492443" cy="1426031"/>
          </a:xfrm>
          <a:prstGeom prst="rect">
            <a:avLst/>
          </a:prstGeom>
        </p:spPr>
        <p:txBody>
          <a:bodyPr vert="eaVert" wrap="none">
            <a:spAutoFit/>
          </a:bodyPr>
          <a:lstStyle/>
          <a:p>
            <a:pPr algn="ctr">
              <a:spcBef>
                <a:spcPts val="500"/>
              </a:spcBef>
              <a:defRPr/>
            </a:pPr>
            <a:r>
              <a:rPr lang="zh-CN" altLang="en-US" sz="2000" kern="100" spc="600" dirty="0">
                <a:solidFill>
                  <a:prstClr val="black">
                    <a:lumMod val="85000"/>
                    <a:lumOff val="15000"/>
                  </a:prstClr>
                </a:solidFill>
                <a:latin typeface="中山行书百年纪念版" panose="02010609000101010101" pitchFamily="49" charset="-122"/>
                <a:ea typeface="中山行书百年纪念版" panose="02010609000101010101" pitchFamily="49" charset="-122"/>
                <a:cs typeface="Times New Roman" panose="02020603050405020304" pitchFamily="18" charset="0"/>
              </a:rPr>
              <a:t>项目标题</a:t>
            </a:r>
          </a:p>
        </p:txBody>
      </p:sp>
      <p:grpSp>
        <p:nvGrpSpPr>
          <p:cNvPr id="35" name="组合 34"/>
          <p:cNvGrpSpPr/>
          <p:nvPr/>
        </p:nvGrpSpPr>
        <p:grpSpPr>
          <a:xfrm>
            <a:off x="527696" y="1493520"/>
            <a:ext cx="2369454" cy="381184"/>
            <a:chOff x="-86442" y="4986005"/>
            <a:chExt cx="2975676" cy="968616"/>
          </a:xfrm>
          <a:gradFill>
            <a:gsLst>
              <a:gs pos="97000">
                <a:srgbClr val="545454">
                  <a:alpha val="0"/>
                </a:srgbClr>
              </a:gs>
              <a:gs pos="97000">
                <a:srgbClr val="545454"/>
              </a:gs>
              <a:gs pos="0">
                <a:srgbClr val="776C5B">
                  <a:alpha val="50000"/>
                </a:srgbClr>
              </a:gs>
            </a:gsLst>
            <a:lin ang="5400000" scaled="1"/>
          </a:gradFill>
        </p:grpSpPr>
        <p:sp>
          <p:nvSpPr>
            <p:cNvPr id="36" name="任意多边形 15"/>
            <p:cNvSpPr/>
            <p:nvPr/>
          </p:nvSpPr>
          <p:spPr>
            <a:xfrm>
              <a:off x="-86442" y="4986005"/>
              <a:ext cx="2471233" cy="755068"/>
            </a:xfrm>
            <a:custGeom>
              <a:avLst/>
              <a:gdLst>
                <a:gd name="connsiteX0" fmla="*/ 3895926 w 3907971"/>
                <a:gd name="connsiteY0" fmla="*/ 1142557 h 1194053"/>
                <a:gd name="connsiteX1" fmla="*/ 3907971 w 3907971"/>
                <a:gd name="connsiteY1" fmla="*/ 1142678 h 1194053"/>
                <a:gd name="connsiteX2" fmla="*/ 3907971 w 3907971"/>
                <a:gd name="connsiteY2" fmla="*/ 1194053 h 1194053"/>
                <a:gd name="connsiteX3" fmla="*/ 3907971 w 3907971"/>
                <a:gd name="connsiteY3" fmla="*/ 1194051 h 1194053"/>
                <a:gd name="connsiteX4" fmla="*/ 3903237 w 3907971"/>
                <a:gd name="connsiteY4" fmla="*/ 1164852 h 1194053"/>
                <a:gd name="connsiteX5" fmla="*/ 3033485 w 3907971"/>
                <a:gd name="connsiteY5" fmla="*/ 250 h 1194053"/>
                <a:gd name="connsiteX6" fmla="*/ 3817257 w 3907971"/>
                <a:gd name="connsiteY6" fmla="*/ 1001736 h 1194053"/>
                <a:gd name="connsiteX7" fmla="*/ 3890055 w 3907971"/>
                <a:gd name="connsiteY7" fmla="*/ 1124654 h 1194053"/>
                <a:gd name="connsiteX8" fmla="*/ 3895926 w 3907971"/>
                <a:gd name="connsiteY8" fmla="*/ 1142557 h 1194053"/>
                <a:gd name="connsiteX9" fmla="*/ 0 w 3907971"/>
                <a:gd name="connsiteY9" fmla="*/ 1103336 h 1194053"/>
                <a:gd name="connsiteX10" fmla="*/ 1233714 w 3907971"/>
                <a:gd name="connsiteY10" fmla="*/ 421164 h 1194053"/>
                <a:gd name="connsiteX11" fmla="*/ 1828800 w 3907971"/>
                <a:gd name="connsiteY11" fmla="*/ 900136 h 1194053"/>
                <a:gd name="connsiteX12" fmla="*/ 3033485 w 3907971"/>
                <a:gd name="connsiteY12" fmla="*/ 250 h 119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7971" h="1194053">
                  <a:moveTo>
                    <a:pt x="3895926" y="1142557"/>
                  </a:moveTo>
                  <a:lnTo>
                    <a:pt x="3907971" y="1142678"/>
                  </a:lnTo>
                  <a:lnTo>
                    <a:pt x="3907971" y="1194053"/>
                  </a:lnTo>
                  <a:lnTo>
                    <a:pt x="3907971" y="1194051"/>
                  </a:lnTo>
                  <a:cubicBezTo>
                    <a:pt x="3907215" y="1185886"/>
                    <a:pt x="3905930" y="1176286"/>
                    <a:pt x="3903237" y="1164852"/>
                  </a:cubicBezTo>
                  <a:close/>
                  <a:moveTo>
                    <a:pt x="3033485" y="250"/>
                  </a:moveTo>
                  <a:cubicBezTo>
                    <a:pt x="3364894" y="17183"/>
                    <a:pt x="3664857" y="793698"/>
                    <a:pt x="3817257" y="1001736"/>
                  </a:cubicBezTo>
                  <a:cubicBezTo>
                    <a:pt x="3855357" y="1053746"/>
                    <a:pt x="3877280" y="1093660"/>
                    <a:pt x="3890055" y="1124654"/>
                  </a:cubicBezTo>
                  <a:lnTo>
                    <a:pt x="3895926" y="1142557"/>
                  </a:lnTo>
                  <a:lnTo>
                    <a:pt x="0" y="1103336"/>
                  </a:lnTo>
                  <a:cubicBezTo>
                    <a:pt x="464457" y="779183"/>
                    <a:pt x="928914" y="455031"/>
                    <a:pt x="1233714" y="421164"/>
                  </a:cubicBezTo>
                  <a:cubicBezTo>
                    <a:pt x="1538514" y="387297"/>
                    <a:pt x="1528838" y="970288"/>
                    <a:pt x="1828800" y="900136"/>
                  </a:cubicBezTo>
                  <a:cubicBezTo>
                    <a:pt x="2128762" y="829984"/>
                    <a:pt x="2702076" y="-16683"/>
                    <a:pt x="3033485" y="25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方正宋刻本秀楷简体"/>
                <a:cs typeface="+mn-cs"/>
              </a:endParaRPr>
            </a:p>
          </p:txBody>
        </p:sp>
        <p:sp>
          <p:nvSpPr>
            <p:cNvPr id="37" name="任意多边形 16"/>
            <p:cNvSpPr/>
            <p:nvPr/>
          </p:nvSpPr>
          <p:spPr>
            <a:xfrm>
              <a:off x="1045175" y="5391181"/>
              <a:ext cx="1844059" cy="563440"/>
            </a:xfrm>
            <a:custGeom>
              <a:avLst/>
              <a:gdLst>
                <a:gd name="connsiteX0" fmla="*/ 3895926 w 3907971"/>
                <a:gd name="connsiteY0" fmla="*/ 1142557 h 1194053"/>
                <a:gd name="connsiteX1" fmla="*/ 3907971 w 3907971"/>
                <a:gd name="connsiteY1" fmla="*/ 1142678 h 1194053"/>
                <a:gd name="connsiteX2" fmla="*/ 3907971 w 3907971"/>
                <a:gd name="connsiteY2" fmla="*/ 1194053 h 1194053"/>
                <a:gd name="connsiteX3" fmla="*/ 3907971 w 3907971"/>
                <a:gd name="connsiteY3" fmla="*/ 1194051 h 1194053"/>
                <a:gd name="connsiteX4" fmla="*/ 3903237 w 3907971"/>
                <a:gd name="connsiteY4" fmla="*/ 1164852 h 1194053"/>
                <a:gd name="connsiteX5" fmla="*/ 3033485 w 3907971"/>
                <a:gd name="connsiteY5" fmla="*/ 250 h 1194053"/>
                <a:gd name="connsiteX6" fmla="*/ 3817257 w 3907971"/>
                <a:gd name="connsiteY6" fmla="*/ 1001736 h 1194053"/>
                <a:gd name="connsiteX7" fmla="*/ 3890055 w 3907971"/>
                <a:gd name="connsiteY7" fmla="*/ 1124654 h 1194053"/>
                <a:gd name="connsiteX8" fmla="*/ 3895926 w 3907971"/>
                <a:gd name="connsiteY8" fmla="*/ 1142557 h 1194053"/>
                <a:gd name="connsiteX9" fmla="*/ 0 w 3907971"/>
                <a:gd name="connsiteY9" fmla="*/ 1103336 h 1194053"/>
                <a:gd name="connsiteX10" fmla="*/ 1233714 w 3907971"/>
                <a:gd name="connsiteY10" fmla="*/ 421164 h 1194053"/>
                <a:gd name="connsiteX11" fmla="*/ 1828800 w 3907971"/>
                <a:gd name="connsiteY11" fmla="*/ 900136 h 1194053"/>
                <a:gd name="connsiteX12" fmla="*/ 3033485 w 3907971"/>
                <a:gd name="connsiteY12" fmla="*/ 250 h 119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7971" h="1194053">
                  <a:moveTo>
                    <a:pt x="3895926" y="1142557"/>
                  </a:moveTo>
                  <a:lnTo>
                    <a:pt x="3907971" y="1142678"/>
                  </a:lnTo>
                  <a:lnTo>
                    <a:pt x="3907971" y="1194053"/>
                  </a:lnTo>
                  <a:lnTo>
                    <a:pt x="3907971" y="1194051"/>
                  </a:lnTo>
                  <a:cubicBezTo>
                    <a:pt x="3907215" y="1185886"/>
                    <a:pt x="3905930" y="1176286"/>
                    <a:pt x="3903237" y="1164852"/>
                  </a:cubicBezTo>
                  <a:close/>
                  <a:moveTo>
                    <a:pt x="3033485" y="250"/>
                  </a:moveTo>
                  <a:cubicBezTo>
                    <a:pt x="3364894" y="17183"/>
                    <a:pt x="3664857" y="793698"/>
                    <a:pt x="3817257" y="1001736"/>
                  </a:cubicBezTo>
                  <a:cubicBezTo>
                    <a:pt x="3855357" y="1053746"/>
                    <a:pt x="3877280" y="1093660"/>
                    <a:pt x="3890055" y="1124654"/>
                  </a:cubicBezTo>
                  <a:lnTo>
                    <a:pt x="3895926" y="1142557"/>
                  </a:lnTo>
                  <a:lnTo>
                    <a:pt x="0" y="1103336"/>
                  </a:lnTo>
                  <a:cubicBezTo>
                    <a:pt x="464457" y="779183"/>
                    <a:pt x="928914" y="455031"/>
                    <a:pt x="1233714" y="421164"/>
                  </a:cubicBezTo>
                  <a:cubicBezTo>
                    <a:pt x="1538514" y="387297"/>
                    <a:pt x="1528838" y="970288"/>
                    <a:pt x="1828800" y="900136"/>
                  </a:cubicBezTo>
                  <a:cubicBezTo>
                    <a:pt x="2128762" y="829984"/>
                    <a:pt x="2702076" y="-16683"/>
                    <a:pt x="3033485" y="25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华文细黑" panose="02010600040101010101" charset="-122"/>
                <a:ea typeface="方正宋刻本秀楷简体"/>
                <a:cs typeface="+mn-cs"/>
              </a:endParaRPr>
            </a:p>
          </p:txBody>
        </p:sp>
      </p:grpSp>
      <p:pic>
        <p:nvPicPr>
          <p:cNvPr id="38" name="图片占位符 6"/>
          <p:cNvPicPr>
            <a:picLocks noChangeAspect="1"/>
          </p:cNvPicPr>
          <p:nvPr/>
        </p:nvPicPr>
        <p:blipFill>
          <a:blip r:embed="rId3"/>
          <a:srcRect l="8318" r="8318"/>
          <a:stretch>
            <a:fillRect/>
          </a:stretch>
        </p:blipFill>
        <p:spPr>
          <a:xfrm>
            <a:off x="8316686" y="0"/>
            <a:ext cx="3875314" cy="68879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25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par>
                                <p:cTn id="13" presetID="50" presetClass="entr" presetSubtype="0" decel="100000" fill="hold" grpId="0"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p:cTn id="15" dur="1000" fill="hold"/>
                                        <p:tgtEl>
                                          <p:spTgt spid="23"/>
                                        </p:tgtEl>
                                        <p:attrNameLst>
                                          <p:attrName>ppt_w</p:attrName>
                                        </p:attrNameLst>
                                      </p:cBhvr>
                                      <p:tavLst>
                                        <p:tav tm="0">
                                          <p:val>
                                            <p:strVal val="#ppt_w+.3"/>
                                          </p:val>
                                        </p:tav>
                                        <p:tav tm="100000">
                                          <p:val>
                                            <p:strVal val="#ppt_w"/>
                                          </p:val>
                                        </p:tav>
                                      </p:tavLst>
                                    </p:anim>
                                    <p:anim calcmode="lin" valueType="num">
                                      <p:cBhvr>
                                        <p:cTn id="16" dur="1000" fill="hold"/>
                                        <p:tgtEl>
                                          <p:spTgt spid="23"/>
                                        </p:tgtEl>
                                        <p:attrNameLst>
                                          <p:attrName>ppt_h</p:attrName>
                                        </p:attrNameLst>
                                      </p:cBhvr>
                                      <p:tavLst>
                                        <p:tav tm="0">
                                          <p:val>
                                            <p:strVal val="#ppt_h"/>
                                          </p:val>
                                        </p:tav>
                                        <p:tav tm="100000">
                                          <p:val>
                                            <p:strVal val="#ppt_h"/>
                                          </p:val>
                                        </p:tav>
                                      </p:tavLst>
                                    </p:anim>
                                    <p:animEffect transition="in" filter="fade">
                                      <p:cBhvr>
                                        <p:cTn id="17" dur="1000"/>
                                        <p:tgtEl>
                                          <p:spTgt spid="23"/>
                                        </p:tgtEl>
                                      </p:cBhvr>
                                    </p:animEffect>
                                  </p:childTnLst>
                                </p:cTn>
                              </p:par>
                            </p:childTnLst>
                          </p:cTn>
                        </p:par>
                        <p:par>
                          <p:cTn id="18" fill="hold">
                            <p:stCondLst>
                              <p:cond delay="500"/>
                            </p:stCondLst>
                            <p:childTnLst>
                              <p:par>
                                <p:cTn id="19" presetID="47"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anim calcmode="lin" valueType="num">
                                      <p:cBhvr>
                                        <p:cTn id="22" dur="500" fill="hold"/>
                                        <p:tgtEl>
                                          <p:spTgt spid="19"/>
                                        </p:tgtEl>
                                        <p:attrNameLst>
                                          <p:attrName>ppt_x</p:attrName>
                                        </p:attrNameLst>
                                      </p:cBhvr>
                                      <p:tavLst>
                                        <p:tav tm="0">
                                          <p:val>
                                            <p:strVal val="#ppt_x"/>
                                          </p:val>
                                        </p:tav>
                                        <p:tav tm="100000">
                                          <p:val>
                                            <p:strVal val="#ppt_x"/>
                                          </p:val>
                                        </p:tav>
                                      </p:tavLst>
                                    </p:anim>
                                    <p:anim calcmode="lin" valueType="num">
                                      <p:cBhvr>
                                        <p:cTn id="23" dur="500" fill="hold"/>
                                        <p:tgtEl>
                                          <p:spTgt spid="19"/>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250"/>
                                  </p:stCondLst>
                                  <p:childTnLst>
                                    <p:set>
                                      <p:cBhvr>
                                        <p:cTn id="25" dur="1" fill="hold">
                                          <p:stCondLst>
                                            <p:cond delay="0"/>
                                          </p:stCondLst>
                                        </p:cTn>
                                        <p:tgtEl>
                                          <p:spTgt spid="34"/>
                                        </p:tgtEl>
                                        <p:attrNameLst>
                                          <p:attrName>style.visibility</p:attrName>
                                        </p:attrNameLst>
                                      </p:cBhvr>
                                      <p:to>
                                        <p:strVal val="visible"/>
                                      </p:to>
                                    </p:set>
                                    <p:animEffect transition="in" filter="wipe(up)">
                                      <p:cBhvr>
                                        <p:cTn id="26" dur="500"/>
                                        <p:tgtEl>
                                          <p:spTgt spid="34"/>
                                        </p:tgtEl>
                                      </p:cBhvr>
                                    </p:animEffect>
                                  </p:childTnLst>
                                </p:cTn>
                              </p:par>
                              <p:par>
                                <p:cTn id="27" presetID="50" presetClass="entr" presetSubtype="0" decel="100000" fill="hold" grpId="0" nodeType="withEffect">
                                  <p:stCondLst>
                                    <p:cond delay="50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3"/>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par>
                                <p:cTn id="32" presetID="53" presetClass="entr" presetSubtype="16" fill="hold" nodeType="withEffect">
                                  <p:stCondLst>
                                    <p:cond delay="50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par>
                                <p:cTn id="37" presetID="42" presetClass="path" presetSubtype="0" accel="67000" decel="33000" fill="hold" nodeType="withEffect">
                                  <p:stCondLst>
                                    <p:cond delay="500"/>
                                  </p:stCondLst>
                                  <p:childTnLst>
                                    <p:animMotion origin="layout" path="M -4.58333E-6 -1.85185E-6 L 0.26784 -0.15509 " pathEditMode="relative" rAng="0" ptsTypes="AA">
                                      <p:cBhvr>
                                        <p:cTn id="38" dur="4500" spd="-100000" fill="hold"/>
                                        <p:tgtEl>
                                          <p:spTgt spid="35"/>
                                        </p:tgtEl>
                                        <p:attrNameLst>
                                          <p:attrName>ppt_x</p:attrName>
                                          <p:attrName>ppt_y</p:attrName>
                                        </p:attrNameLst>
                                      </p:cBhvr>
                                      <p:rCtr x="13385"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P spid="23" grpId="0" animBg="1"/>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6" descr="http://img.hb.aicdn.com/ba01eefc4cefb142191bf48be2a061cf125a1e8171d8-BUzSx3_fw658"/>
          <p:cNvPicPr>
            <a:picLocks noChangeAspect="1" noChangeArrowheads="1"/>
          </p:cNvPicPr>
          <p:nvPr/>
        </p:nvPicPr>
        <p:blipFill>
          <a:blip r:embed="rId3">
            <a:clrChange>
              <a:clrFrom>
                <a:srgbClr val="EBEBEB"/>
              </a:clrFrom>
              <a:clrTo>
                <a:srgbClr val="EBEBEB">
                  <a:alpha val="0"/>
                </a:srgbClr>
              </a:clrTo>
            </a:clrChange>
            <a:extLst>
              <a:ext uri="{28A0092B-C50C-407E-A947-70E740481C1C}">
                <a14:useLocalDpi xmlns:a14="http://schemas.microsoft.com/office/drawing/2010/main" val="0"/>
              </a:ext>
            </a:extLst>
          </a:blip>
          <a:srcRect/>
          <a:stretch>
            <a:fillRect/>
          </a:stretch>
        </p:blipFill>
        <p:spPr bwMode="auto">
          <a:xfrm>
            <a:off x="7248128" y="1852454"/>
            <a:ext cx="4943872" cy="49537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江南 • 印记"/>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4501"/>
          <a:stretch>
            <a:fillRect/>
          </a:stretch>
        </p:blipFill>
        <p:spPr bwMode="auto">
          <a:xfrm>
            <a:off x="-4373" y="1654902"/>
            <a:ext cx="8908685" cy="2738810"/>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p:cNvSpPr txBox="1"/>
          <p:nvPr/>
        </p:nvSpPr>
        <p:spPr>
          <a:xfrm>
            <a:off x="11014610" y="764704"/>
            <a:ext cx="553998" cy="3312368"/>
          </a:xfrm>
          <a:prstGeom prst="rect">
            <a:avLst/>
          </a:prstGeom>
          <a:noFill/>
        </p:spPr>
        <p:txBody>
          <a:bodyPr vert="eaVert" wrap="square" rtlCol="0">
            <a:spAutoFit/>
          </a:bodyPr>
          <a:lstStyle/>
          <a:p>
            <a:r>
              <a:rPr lang="zh-CN" altLang="en-US" sz="2400" dirty="0">
                <a:latin typeface="中山行书百年纪念版" panose="02010609000101010101" pitchFamily="49" charset="-122"/>
                <a:ea typeface="中山行书百年纪念版" panose="02010609000101010101" pitchFamily="49" charset="-122"/>
              </a:rPr>
              <a:t>在此插入标题</a:t>
            </a:r>
          </a:p>
        </p:txBody>
      </p:sp>
      <p:pic>
        <p:nvPicPr>
          <p:cNvPr id="15" name="Picture 4" descr="#活动##元素##素材##电商节日素材#..."/>
          <p:cNvPicPr>
            <a:picLocks noChangeAspect="1" noChangeArrowheads="1"/>
          </p:cNvPicPr>
          <p:nvPr/>
        </p:nvPicPr>
        <p:blipFill rotWithShape="1">
          <a:blip r:embed="rId5" cstate="print">
            <a:duotone>
              <a:schemeClr val="bg2">
                <a:shade val="45000"/>
                <a:satMod val="135000"/>
              </a:schemeClr>
              <a:prstClr val="white"/>
            </a:duotone>
            <a:extLst>
              <a:ext uri="{28A0092B-C50C-407E-A947-70E740481C1C}">
                <a14:useLocalDpi xmlns:a14="http://schemas.microsoft.com/office/drawing/2010/main" val="0"/>
              </a:ext>
            </a:extLst>
          </a:blip>
          <a:srcRect t="30890" b="32345"/>
          <a:stretch>
            <a:fillRect/>
          </a:stretch>
        </p:blipFill>
        <p:spPr bwMode="auto">
          <a:xfrm>
            <a:off x="10552757" y="2752665"/>
            <a:ext cx="1477704" cy="5432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tock vector of 'Kor..."/>
          <p:cNvPicPr>
            <a:picLocks noChangeAspect="1" noChangeArrowheads="1"/>
          </p:cNvPicPr>
          <p:nvPr/>
        </p:nvPicPr>
        <p:blipFill rotWithShape="1">
          <a:blip r:embed="rId6">
            <a:clrChange>
              <a:clrFrom>
                <a:srgbClr val="EBEFEE"/>
              </a:clrFrom>
              <a:clrTo>
                <a:srgbClr val="EBEFEE">
                  <a:alpha val="0"/>
                </a:srgbClr>
              </a:clrTo>
            </a:clrChange>
            <a:grayscl/>
            <a:extLst>
              <a:ext uri="{28A0092B-C50C-407E-A947-70E740481C1C}">
                <a14:useLocalDpi xmlns:a14="http://schemas.microsoft.com/office/drawing/2010/main" val="0"/>
              </a:ext>
            </a:extLst>
          </a:blip>
          <a:srcRect l="36233" t="35935" r="35619" b="35916"/>
          <a:stretch>
            <a:fillRect/>
          </a:stretch>
        </p:blipFill>
        <p:spPr bwMode="auto">
          <a:xfrm>
            <a:off x="1199456" y="4368341"/>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2638446" y="4323973"/>
            <a:ext cx="4985980" cy="1868633"/>
          </a:xfrm>
          <a:prstGeom prst="rect">
            <a:avLst/>
          </a:prstGeom>
          <a:noFill/>
        </p:spPr>
        <p:txBody>
          <a:bodyPr vert="eaVert" wrap="square" rtlCol="0">
            <a:spAutoFit/>
          </a:bodyPr>
          <a:lstStyle/>
          <a:p>
            <a:pPr lvl="0">
              <a:lnSpc>
                <a:spcPct val="150000"/>
              </a:lnSpc>
            </a:pPr>
            <a:r>
              <a:rPr lang="zh-CN" altLang="en-US" sz="1600" dirty="0">
                <a:solidFill>
                  <a:prstClr val="black"/>
                </a:solidFill>
                <a:latin typeface="楷体" panose="02010609060101010101" pitchFamily="49" charset="-122"/>
                <a:ea typeface="楷体" panose="02010609060101010101" pitchFamily="49" charset="-122"/>
                <a:cs typeface="+mn-ea"/>
                <a:sym typeface="+mn-lt"/>
              </a:rPr>
              <a:t>去年今日此门中，人面桃花相映红。</a:t>
            </a:r>
          </a:p>
          <a:p>
            <a:pPr lvl="0">
              <a:lnSpc>
                <a:spcPct val="150000"/>
              </a:lnSpc>
            </a:pPr>
            <a:r>
              <a:rPr lang="zh-CN" altLang="en-US" sz="1600" dirty="0">
                <a:solidFill>
                  <a:prstClr val="black"/>
                </a:solidFill>
                <a:latin typeface="楷体" panose="02010609060101010101" pitchFamily="49" charset="-122"/>
                <a:ea typeface="楷体" panose="02010609060101010101" pitchFamily="49" charset="-122"/>
                <a:cs typeface="+mn-ea"/>
                <a:sym typeface="+mn-lt"/>
              </a:rPr>
              <a:t>人面不知何处去，桃花依旧笑熊猫。</a:t>
            </a:r>
            <a:endParaRPr lang="en-US" altLang="zh-CN" sz="1600" dirty="0">
              <a:solidFill>
                <a:prstClr val="black"/>
              </a:solidFill>
              <a:latin typeface="楷体" panose="02010609060101010101" pitchFamily="49" charset="-122"/>
              <a:ea typeface="楷体" panose="02010609060101010101" pitchFamily="49" charset="-122"/>
              <a:cs typeface="+mn-ea"/>
              <a:sym typeface="+mn-lt"/>
            </a:endParaRPr>
          </a:p>
          <a:p>
            <a:pPr lvl="0">
              <a:lnSpc>
                <a:spcPct val="150000"/>
              </a:lnSpc>
            </a:pPr>
            <a:r>
              <a:rPr lang="zh-CN" altLang="en-US" sz="1600" dirty="0">
                <a:solidFill>
                  <a:prstClr val="black"/>
                </a:solidFill>
                <a:latin typeface="楷体" panose="02010609060101010101" pitchFamily="49" charset="-122"/>
                <a:ea typeface="楷体" panose="02010609060101010101" pitchFamily="49" charset="-122"/>
                <a:cs typeface="+mn-ea"/>
                <a:sym typeface="+mn-lt"/>
              </a:rPr>
              <a:t>去年今日此门中，人面桃花相映红。</a:t>
            </a:r>
          </a:p>
          <a:p>
            <a:pPr lvl="0">
              <a:lnSpc>
                <a:spcPct val="150000"/>
              </a:lnSpc>
            </a:pPr>
            <a:r>
              <a:rPr lang="zh-CN" altLang="en-US" sz="1600" dirty="0">
                <a:solidFill>
                  <a:prstClr val="black"/>
                </a:solidFill>
                <a:latin typeface="楷体" panose="02010609060101010101" pitchFamily="49" charset="-122"/>
                <a:ea typeface="楷体" panose="02010609060101010101" pitchFamily="49" charset="-122"/>
                <a:cs typeface="+mn-ea"/>
                <a:sym typeface="+mn-lt"/>
              </a:rPr>
              <a:t>人面不知何处去，桃花依旧笑熊猫。</a:t>
            </a:r>
          </a:p>
          <a:p>
            <a:pPr lvl="0">
              <a:lnSpc>
                <a:spcPct val="150000"/>
              </a:lnSpc>
            </a:pPr>
            <a:r>
              <a:rPr lang="zh-CN" altLang="en-US" sz="1600" dirty="0">
                <a:solidFill>
                  <a:prstClr val="black"/>
                </a:solidFill>
                <a:latin typeface="楷体" panose="02010609060101010101" pitchFamily="49" charset="-122"/>
                <a:ea typeface="楷体" panose="02010609060101010101" pitchFamily="49" charset="-122"/>
                <a:cs typeface="+mn-ea"/>
                <a:sym typeface="+mn-lt"/>
              </a:rPr>
              <a:t>去年今日此门中，人面桃花相映红。</a:t>
            </a:r>
          </a:p>
          <a:p>
            <a:pPr lvl="0">
              <a:lnSpc>
                <a:spcPct val="150000"/>
              </a:lnSpc>
            </a:pPr>
            <a:r>
              <a:rPr lang="zh-CN" altLang="en-US" sz="1600" dirty="0">
                <a:solidFill>
                  <a:prstClr val="black"/>
                </a:solidFill>
                <a:latin typeface="楷体" panose="02010609060101010101" pitchFamily="49" charset="-122"/>
                <a:ea typeface="楷体" panose="02010609060101010101" pitchFamily="49" charset="-122"/>
                <a:cs typeface="+mn-ea"/>
                <a:sym typeface="+mn-lt"/>
              </a:rPr>
              <a:t>人面不知何处去，桃花依旧笑熊猫。</a:t>
            </a:r>
          </a:p>
          <a:p>
            <a:pPr lvl="0">
              <a:lnSpc>
                <a:spcPct val="150000"/>
              </a:lnSpc>
            </a:pPr>
            <a:endParaRPr lang="zh-CN" altLang="en-US" sz="1600" dirty="0">
              <a:solidFill>
                <a:prstClr val="black"/>
              </a:solidFill>
              <a:latin typeface="楷体" panose="02010609060101010101" pitchFamily="49" charset="-122"/>
              <a:ea typeface="楷体" panose="02010609060101010101" pitchFamily="49" charset="-122"/>
              <a:cs typeface="+mn-ea"/>
              <a:sym typeface="+mn-lt"/>
            </a:endParaRPr>
          </a:p>
        </p:txBody>
      </p:sp>
      <p:pic>
        <p:nvPicPr>
          <p:cNvPr id="20" name="Picture 20" descr="http://pic94.nipic.com/file/20180407/20661287_144338344001_2.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908" t="47117" r="23961"/>
          <a:stretch>
            <a:fillRect/>
          </a:stretch>
        </p:blipFill>
        <p:spPr bwMode="auto">
          <a:xfrm>
            <a:off x="11103358" y="3438326"/>
            <a:ext cx="464118" cy="50610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37842"/>
          <p:cNvGrpSpPr>
            <a:grpSpLocks noChangeAspect="1"/>
          </p:cNvGrpSpPr>
          <p:nvPr/>
        </p:nvGrpSpPr>
        <p:grpSpPr bwMode="auto">
          <a:xfrm>
            <a:off x="816373" y="1563628"/>
            <a:ext cx="2036763" cy="1189037"/>
            <a:chOff x="2556" y="2961"/>
            <a:chExt cx="1283" cy="749"/>
          </a:xfrm>
          <a:solidFill>
            <a:srgbClr val="112540"/>
          </a:solidFill>
        </p:grpSpPr>
        <p:sp>
          <p:nvSpPr>
            <p:cNvPr id="24" name="Freeform 37843"/>
            <p:cNvSpPr/>
            <p:nvPr/>
          </p:nvSpPr>
          <p:spPr bwMode="auto">
            <a:xfrm>
              <a:off x="3280" y="3538"/>
              <a:ext cx="193" cy="172"/>
            </a:xfrm>
            <a:custGeom>
              <a:avLst/>
              <a:gdLst>
                <a:gd name="T0" fmla="*/ 81 w 81"/>
                <a:gd name="T1" fmla="*/ 31 h 72"/>
                <a:gd name="T2" fmla="*/ 50 w 81"/>
                <a:gd name="T3" fmla="*/ 41 h 72"/>
                <a:gd name="T4" fmla="*/ 43 w 81"/>
                <a:gd name="T5" fmla="*/ 39 h 72"/>
                <a:gd name="T6" fmla="*/ 55 w 81"/>
                <a:gd name="T7" fmla="*/ 15 h 72"/>
                <a:gd name="T8" fmla="*/ 47 w 81"/>
                <a:gd name="T9" fmla="*/ 0 h 72"/>
                <a:gd name="T10" fmla="*/ 31 w 81"/>
                <a:gd name="T11" fmla="*/ 37 h 72"/>
                <a:gd name="T12" fmla="*/ 23 w 81"/>
                <a:gd name="T13" fmla="*/ 51 h 72"/>
                <a:gd name="T14" fmla="*/ 0 w 81"/>
                <a:gd name="T15" fmla="*/ 51 h 72"/>
                <a:gd name="T16" fmla="*/ 14 w 81"/>
                <a:gd name="T17" fmla="*/ 72 h 72"/>
                <a:gd name="T18" fmla="*/ 36 w 81"/>
                <a:gd name="T19" fmla="*/ 59 h 72"/>
                <a:gd name="T20" fmla="*/ 66 w 81"/>
                <a:gd name="T21" fmla="*/ 45 h 72"/>
                <a:gd name="T22" fmla="*/ 81 w 81"/>
                <a:gd name="T2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 h="72">
                  <a:moveTo>
                    <a:pt x="81" y="31"/>
                  </a:moveTo>
                  <a:cubicBezTo>
                    <a:pt x="81" y="31"/>
                    <a:pt x="61" y="28"/>
                    <a:pt x="50" y="41"/>
                  </a:cubicBezTo>
                  <a:cubicBezTo>
                    <a:pt x="50" y="41"/>
                    <a:pt x="40" y="40"/>
                    <a:pt x="43" y="39"/>
                  </a:cubicBezTo>
                  <a:cubicBezTo>
                    <a:pt x="45" y="39"/>
                    <a:pt x="55" y="20"/>
                    <a:pt x="55" y="15"/>
                  </a:cubicBezTo>
                  <a:cubicBezTo>
                    <a:pt x="55" y="10"/>
                    <a:pt x="47" y="0"/>
                    <a:pt x="47" y="0"/>
                  </a:cubicBezTo>
                  <a:cubicBezTo>
                    <a:pt x="47" y="0"/>
                    <a:pt x="24" y="14"/>
                    <a:pt x="31" y="37"/>
                  </a:cubicBezTo>
                  <a:cubicBezTo>
                    <a:pt x="31" y="37"/>
                    <a:pt x="34" y="49"/>
                    <a:pt x="23" y="51"/>
                  </a:cubicBezTo>
                  <a:cubicBezTo>
                    <a:pt x="11" y="53"/>
                    <a:pt x="0" y="51"/>
                    <a:pt x="0" y="51"/>
                  </a:cubicBezTo>
                  <a:cubicBezTo>
                    <a:pt x="14" y="72"/>
                    <a:pt x="14" y="72"/>
                    <a:pt x="14" y="72"/>
                  </a:cubicBezTo>
                  <a:cubicBezTo>
                    <a:pt x="14" y="72"/>
                    <a:pt x="27" y="59"/>
                    <a:pt x="36" y="59"/>
                  </a:cubicBezTo>
                  <a:cubicBezTo>
                    <a:pt x="45" y="59"/>
                    <a:pt x="61" y="51"/>
                    <a:pt x="66" y="45"/>
                  </a:cubicBezTo>
                  <a:cubicBezTo>
                    <a:pt x="72" y="38"/>
                    <a:pt x="75" y="32"/>
                    <a:pt x="8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37844"/>
            <p:cNvSpPr/>
            <p:nvPr/>
          </p:nvSpPr>
          <p:spPr bwMode="auto">
            <a:xfrm>
              <a:off x="2556" y="2961"/>
              <a:ext cx="394" cy="308"/>
            </a:xfrm>
            <a:custGeom>
              <a:avLst/>
              <a:gdLst>
                <a:gd name="T0" fmla="*/ 166 w 166"/>
                <a:gd name="T1" fmla="*/ 74 h 129"/>
                <a:gd name="T2" fmla="*/ 103 w 166"/>
                <a:gd name="T3" fmla="*/ 83 h 129"/>
                <a:gd name="T4" fmla="*/ 88 w 166"/>
                <a:gd name="T5" fmla="*/ 76 h 129"/>
                <a:gd name="T6" fmla="*/ 121 w 166"/>
                <a:gd name="T7" fmla="*/ 33 h 129"/>
                <a:gd name="T8" fmla="*/ 111 w 166"/>
                <a:gd name="T9" fmla="*/ 0 h 129"/>
                <a:gd name="T10" fmla="*/ 66 w 166"/>
                <a:gd name="T11" fmla="*/ 68 h 129"/>
                <a:gd name="T12" fmla="*/ 45 w 166"/>
                <a:gd name="T13" fmla="*/ 92 h 129"/>
                <a:gd name="T14" fmla="*/ 0 w 166"/>
                <a:gd name="T15" fmla="*/ 84 h 129"/>
                <a:gd name="T16" fmla="*/ 20 w 166"/>
                <a:gd name="T17" fmla="*/ 129 h 129"/>
                <a:gd name="T18" fmla="*/ 67 w 166"/>
                <a:gd name="T19" fmla="*/ 113 h 129"/>
                <a:gd name="T20" fmla="*/ 133 w 166"/>
                <a:gd name="T21" fmla="*/ 96 h 129"/>
                <a:gd name="T22" fmla="*/ 166 w 166"/>
                <a:gd name="T23" fmla="*/ 7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29">
                  <a:moveTo>
                    <a:pt x="166" y="74"/>
                  </a:moveTo>
                  <a:cubicBezTo>
                    <a:pt x="166" y="74"/>
                    <a:pt x="128" y="62"/>
                    <a:pt x="103" y="83"/>
                  </a:cubicBezTo>
                  <a:cubicBezTo>
                    <a:pt x="103" y="83"/>
                    <a:pt x="83" y="77"/>
                    <a:pt x="88" y="76"/>
                  </a:cubicBezTo>
                  <a:cubicBezTo>
                    <a:pt x="93" y="76"/>
                    <a:pt x="119" y="42"/>
                    <a:pt x="121" y="33"/>
                  </a:cubicBezTo>
                  <a:cubicBezTo>
                    <a:pt x="123" y="24"/>
                    <a:pt x="111" y="0"/>
                    <a:pt x="111" y="0"/>
                  </a:cubicBezTo>
                  <a:cubicBezTo>
                    <a:pt x="111" y="0"/>
                    <a:pt x="61" y="20"/>
                    <a:pt x="66" y="68"/>
                  </a:cubicBezTo>
                  <a:cubicBezTo>
                    <a:pt x="66" y="68"/>
                    <a:pt x="68" y="93"/>
                    <a:pt x="45" y="92"/>
                  </a:cubicBezTo>
                  <a:cubicBezTo>
                    <a:pt x="22" y="92"/>
                    <a:pt x="0" y="84"/>
                    <a:pt x="0" y="84"/>
                  </a:cubicBezTo>
                  <a:cubicBezTo>
                    <a:pt x="20" y="129"/>
                    <a:pt x="20" y="129"/>
                    <a:pt x="20" y="129"/>
                  </a:cubicBezTo>
                  <a:cubicBezTo>
                    <a:pt x="20" y="129"/>
                    <a:pt x="49" y="110"/>
                    <a:pt x="67" y="113"/>
                  </a:cubicBezTo>
                  <a:cubicBezTo>
                    <a:pt x="85" y="116"/>
                    <a:pt x="120" y="107"/>
                    <a:pt x="133" y="96"/>
                  </a:cubicBezTo>
                  <a:cubicBezTo>
                    <a:pt x="145" y="85"/>
                    <a:pt x="153" y="74"/>
                    <a:pt x="166"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7845"/>
            <p:cNvSpPr/>
            <p:nvPr/>
          </p:nvSpPr>
          <p:spPr bwMode="auto">
            <a:xfrm>
              <a:off x="3622" y="3040"/>
              <a:ext cx="217" cy="143"/>
            </a:xfrm>
            <a:custGeom>
              <a:avLst/>
              <a:gdLst>
                <a:gd name="T0" fmla="*/ 91 w 91"/>
                <a:gd name="T1" fmla="*/ 48 h 60"/>
                <a:gd name="T2" fmla="*/ 56 w 91"/>
                <a:gd name="T3" fmla="*/ 45 h 60"/>
                <a:gd name="T4" fmla="*/ 49 w 91"/>
                <a:gd name="T5" fmla="*/ 39 h 60"/>
                <a:gd name="T6" fmla="*/ 73 w 91"/>
                <a:gd name="T7" fmla="*/ 20 h 60"/>
                <a:gd name="T8" fmla="*/ 72 w 91"/>
                <a:gd name="T9" fmla="*/ 0 h 60"/>
                <a:gd name="T10" fmla="*/ 38 w 91"/>
                <a:gd name="T11" fmla="*/ 31 h 60"/>
                <a:gd name="T12" fmla="*/ 23 w 91"/>
                <a:gd name="T13" fmla="*/ 41 h 60"/>
                <a:gd name="T14" fmla="*/ 0 w 91"/>
                <a:gd name="T15" fmla="*/ 31 h 60"/>
                <a:gd name="T16" fmla="*/ 4 w 91"/>
                <a:gd name="T17" fmla="*/ 58 h 60"/>
                <a:gd name="T18" fmla="*/ 32 w 91"/>
                <a:gd name="T19" fmla="*/ 56 h 60"/>
                <a:gd name="T20" fmla="*/ 70 w 91"/>
                <a:gd name="T21" fmla="*/ 56 h 60"/>
                <a:gd name="T22" fmla="*/ 91 w 91"/>
                <a:gd name="T23"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60">
                  <a:moveTo>
                    <a:pt x="91" y="48"/>
                  </a:moveTo>
                  <a:cubicBezTo>
                    <a:pt x="91" y="48"/>
                    <a:pt x="73" y="36"/>
                    <a:pt x="56" y="45"/>
                  </a:cubicBezTo>
                  <a:cubicBezTo>
                    <a:pt x="56" y="45"/>
                    <a:pt x="46" y="38"/>
                    <a:pt x="49" y="39"/>
                  </a:cubicBezTo>
                  <a:cubicBezTo>
                    <a:pt x="52" y="39"/>
                    <a:pt x="70" y="25"/>
                    <a:pt x="73" y="20"/>
                  </a:cubicBezTo>
                  <a:cubicBezTo>
                    <a:pt x="75" y="15"/>
                    <a:pt x="72" y="0"/>
                    <a:pt x="72" y="0"/>
                  </a:cubicBezTo>
                  <a:cubicBezTo>
                    <a:pt x="72" y="0"/>
                    <a:pt x="42" y="4"/>
                    <a:pt x="38" y="31"/>
                  </a:cubicBezTo>
                  <a:cubicBezTo>
                    <a:pt x="38" y="31"/>
                    <a:pt x="36" y="45"/>
                    <a:pt x="23" y="41"/>
                  </a:cubicBezTo>
                  <a:cubicBezTo>
                    <a:pt x="11" y="38"/>
                    <a:pt x="0" y="31"/>
                    <a:pt x="0" y="31"/>
                  </a:cubicBezTo>
                  <a:cubicBezTo>
                    <a:pt x="4" y="58"/>
                    <a:pt x="4" y="58"/>
                    <a:pt x="4" y="58"/>
                  </a:cubicBezTo>
                  <a:cubicBezTo>
                    <a:pt x="4" y="58"/>
                    <a:pt x="23" y="51"/>
                    <a:pt x="32" y="56"/>
                  </a:cubicBezTo>
                  <a:cubicBezTo>
                    <a:pt x="42" y="60"/>
                    <a:pt x="62" y="60"/>
                    <a:pt x="70" y="56"/>
                  </a:cubicBezTo>
                  <a:cubicBezTo>
                    <a:pt x="79" y="52"/>
                    <a:pt x="85" y="46"/>
                    <a:pt x="9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a:off x="7138836"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六边形 4"/>
          <p:cNvSpPr/>
          <p:nvPr/>
        </p:nvSpPr>
        <p:spPr>
          <a:xfrm>
            <a:off x="922933" y="1970921"/>
            <a:ext cx="4349284" cy="3749384"/>
          </a:xfrm>
          <a:prstGeom prst="hexagon">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4" descr="2"/>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8420"/>
          <a:stretch>
            <a:fillRect/>
          </a:stretch>
        </p:blipFill>
        <p:spPr bwMode="auto">
          <a:xfrm>
            <a:off x="2305487" y="1823806"/>
            <a:ext cx="1584176" cy="1740935"/>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2173944" y="3628787"/>
            <a:ext cx="1846659" cy="2021807"/>
          </a:xfrm>
          <a:prstGeom prst="rect">
            <a:avLst/>
          </a:prstGeom>
          <a:noFill/>
        </p:spPr>
        <p:txBody>
          <a:bodyPr vert="eaVert" wrap="square" rtlCol="0">
            <a:spAutoFit/>
          </a:bodyPr>
          <a:lstStyle/>
          <a:p>
            <a:pPr lvl="0">
              <a:lnSpc>
                <a:spcPct val="150000"/>
              </a:lnSpc>
            </a:pPr>
            <a:r>
              <a:rPr lang="zh-CN" altLang="en-US" dirty="0">
                <a:solidFill>
                  <a:prstClr val="black"/>
                </a:solidFill>
                <a:latin typeface="楷体" panose="02010609060101010101" pitchFamily="49" charset="-122"/>
                <a:ea typeface="楷体" panose="02010609060101010101" pitchFamily="49" charset="-122"/>
                <a:cs typeface="+mn-ea"/>
                <a:sym typeface="+mn-lt"/>
              </a:rPr>
              <a:t>去年今日此门中，人面桃花相映红。</a:t>
            </a:r>
          </a:p>
          <a:p>
            <a:pPr lvl="0">
              <a:lnSpc>
                <a:spcPct val="150000"/>
              </a:lnSpc>
            </a:pPr>
            <a:r>
              <a:rPr lang="zh-CN" altLang="en-US" dirty="0">
                <a:solidFill>
                  <a:prstClr val="black"/>
                </a:solidFill>
                <a:latin typeface="楷体" panose="02010609060101010101" pitchFamily="49" charset="-122"/>
                <a:ea typeface="楷体" panose="02010609060101010101" pitchFamily="49" charset="-122"/>
                <a:cs typeface="+mn-ea"/>
                <a:sym typeface="+mn-lt"/>
              </a:rPr>
              <a:t>人面不知何处去，桃花依旧笑熊猫。</a:t>
            </a:r>
            <a:endParaRPr lang="en-US" altLang="zh-CN" dirty="0">
              <a:solidFill>
                <a:prstClr val="black"/>
              </a:solidFill>
              <a:latin typeface="楷体" panose="02010609060101010101" pitchFamily="49" charset="-122"/>
              <a:ea typeface="楷体" panose="02010609060101010101" pitchFamily="49" charset="-122"/>
              <a:cs typeface="+mn-ea"/>
              <a:sym typeface="+mn-lt"/>
            </a:endParaRPr>
          </a:p>
        </p:txBody>
      </p:sp>
      <p:sp>
        <p:nvSpPr>
          <p:cNvPr id="8" name="六边形 7"/>
          <p:cNvSpPr/>
          <p:nvPr/>
        </p:nvSpPr>
        <p:spPr>
          <a:xfrm>
            <a:off x="4020658" y="1970921"/>
            <a:ext cx="4349284" cy="3749384"/>
          </a:xfrm>
          <a:prstGeom prst="hexagon">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4" descr="2"/>
          <p:cNvPicPr>
            <a:picLocks noChangeAspect="1" noChangeArrowheads="1"/>
          </p:cNvPicPr>
          <p:nvPr/>
        </p:nvPicPr>
        <p:blipFill rotWithShape="1">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rcRect b="8420"/>
          <a:stretch>
            <a:fillRect/>
          </a:stretch>
        </p:blipFill>
        <p:spPr bwMode="auto">
          <a:xfrm>
            <a:off x="5403212" y="1823806"/>
            <a:ext cx="1584176" cy="1740935"/>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p:cNvSpPr txBox="1"/>
          <p:nvPr/>
        </p:nvSpPr>
        <p:spPr>
          <a:xfrm>
            <a:off x="5226679" y="3628787"/>
            <a:ext cx="1846659" cy="2021807"/>
          </a:xfrm>
          <a:prstGeom prst="rect">
            <a:avLst/>
          </a:prstGeom>
          <a:noFill/>
        </p:spPr>
        <p:txBody>
          <a:bodyPr vert="eaVert" wrap="square" rtlCol="0">
            <a:spAutoFit/>
          </a:bodyPr>
          <a:lstStyle/>
          <a:p>
            <a:pPr lvl="0">
              <a:lnSpc>
                <a:spcPct val="150000"/>
              </a:lnSpc>
            </a:pPr>
            <a:r>
              <a:rPr lang="zh-CN" altLang="en-US" dirty="0">
                <a:solidFill>
                  <a:prstClr val="black"/>
                </a:solidFill>
                <a:latin typeface="楷体" panose="02010609060101010101" pitchFamily="49" charset="-122"/>
                <a:ea typeface="楷体" panose="02010609060101010101" pitchFamily="49" charset="-122"/>
                <a:cs typeface="+mn-ea"/>
                <a:sym typeface="+mn-lt"/>
              </a:rPr>
              <a:t>去年今日此门中，人面桃花相映红。</a:t>
            </a:r>
          </a:p>
          <a:p>
            <a:pPr lvl="0">
              <a:lnSpc>
                <a:spcPct val="150000"/>
              </a:lnSpc>
            </a:pPr>
            <a:r>
              <a:rPr lang="zh-CN" altLang="en-US" dirty="0">
                <a:solidFill>
                  <a:prstClr val="black"/>
                </a:solidFill>
                <a:latin typeface="楷体" panose="02010609060101010101" pitchFamily="49" charset="-122"/>
                <a:ea typeface="楷体" panose="02010609060101010101" pitchFamily="49" charset="-122"/>
                <a:cs typeface="+mn-ea"/>
                <a:sym typeface="+mn-lt"/>
              </a:rPr>
              <a:t>人面不知何处去，桃花依旧笑熊猫。</a:t>
            </a:r>
            <a:endParaRPr lang="en-US" altLang="zh-CN" dirty="0">
              <a:solidFill>
                <a:prstClr val="black"/>
              </a:solidFill>
              <a:latin typeface="楷体" panose="02010609060101010101" pitchFamily="49" charset="-122"/>
              <a:ea typeface="楷体" panose="02010609060101010101" pitchFamily="49" charset="-122"/>
              <a:cs typeface="+mn-ea"/>
              <a:sym typeface="+mn-lt"/>
            </a:endParaRPr>
          </a:p>
        </p:txBody>
      </p:sp>
      <p:pic>
        <p:nvPicPr>
          <p:cNvPr id="11" name="Picture 4" descr="2"/>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b="8420"/>
          <a:stretch>
            <a:fillRect/>
          </a:stretch>
        </p:blipFill>
        <p:spPr bwMode="auto">
          <a:xfrm>
            <a:off x="8521390" y="1823806"/>
            <a:ext cx="1584176" cy="1740935"/>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p:cNvSpPr txBox="1"/>
          <p:nvPr/>
        </p:nvSpPr>
        <p:spPr>
          <a:xfrm>
            <a:off x="8500937" y="3628787"/>
            <a:ext cx="1846659" cy="2021807"/>
          </a:xfrm>
          <a:prstGeom prst="rect">
            <a:avLst/>
          </a:prstGeom>
          <a:noFill/>
        </p:spPr>
        <p:txBody>
          <a:bodyPr vert="eaVert" wrap="square" rtlCol="0">
            <a:spAutoFit/>
          </a:bodyPr>
          <a:lstStyle/>
          <a:p>
            <a:pPr lvl="0">
              <a:lnSpc>
                <a:spcPct val="150000"/>
              </a:lnSpc>
            </a:pPr>
            <a:r>
              <a:rPr lang="zh-CN" altLang="en-US" dirty="0">
                <a:solidFill>
                  <a:prstClr val="black"/>
                </a:solidFill>
                <a:latin typeface="楷体" panose="02010609060101010101" pitchFamily="49" charset="-122"/>
                <a:ea typeface="楷体" panose="02010609060101010101" pitchFamily="49" charset="-122"/>
                <a:cs typeface="+mn-ea"/>
                <a:sym typeface="+mn-lt"/>
              </a:rPr>
              <a:t>去年今日此门中，人面桃花相映红。</a:t>
            </a:r>
          </a:p>
          <a:p>
            <a:pPr lvl="0">
              <a:lnSpc>
                <a:spcPct val="150000"/>
              </a:lnSpc>
            </a:pPr>
            <a:r>
              <a:rPr lang="zh-CN" altLang="en-US" dirty="0">
                <a:solidFill>
                  <a:prstClr val="black"/>
                </a:solidFill>
                <a:latin typeface="楷体" panose="02010609060101010101" pitchFamily="49" charset="-122"/>
                <a:ea typeface="楷体" panose="02010609060101010101" pitchFamily="49" charset="-122"/>
                <a:cs typeface="+mn-ea"/>
                <a:sym typeface="+mn-lt"/>
              </a:rPr>
              <a:t>人面不知何处去，桃花依旧笑熊猫。</a:t>
            </a:r>
            <a:endParaRPr lang="en-US" altLang="zh-CN" dirty="0">
              <a:solidFill>
                <a:prstClr val="black"/>
              </a:solidFill>
              <a:latin typeface="楷体" panose="02010609060101010101" pitchFamily="49" charset="-122"/>
              <a:ea typeface="楷体" panose="02010609060101010101" pitchFamily="49"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animBg="1"/>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图片 4" descr="山"/>
          <p:cNvPicPr>
            <a:picLocks noChangeAspect="1"/>
          </p:cNvPicPr>
          <p:nvPr/>
        </p:nvPicPr>
        <p:blipFill>
          <a:blip r:embed="rId4"/>
          <a:stretch>
            <a:fillRect/>
          </a:stretch>
        </p:blipFill>
        <p:spPr>
          <a:xfrm>
            <a:off x="5460365" y="5278120"/>
            <a:ext cx="6729730" cy="1585595"/>
          </a:xfrm>
          <a:prstGeom prst="rect">
            <a:avLst/>
          </a:prstGeom>
        </p:spPr>
      </p:pic>
      <p:sp>
        <p:nvSpPr>
          <p:cNvPr id="15" name="矩形 14"/>
          <p:cNvSpPr/>
          <p:nvPr/>
        </p:nvSpPr>
        <p:spPr>
          <a:xfrm>
            <a:off x="3121025" y="2403475"/>
            <a:ext cx="8351520" cy="2646045"/>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5905" y="2711450"/>
            <a:ext cx="3058160" cy="2030095"/>
          </a:xfrm>
          <a:prstGeom prst="rect">
            <a:avLst/>
          </a:prstGeom>
          <a:ln w="57150">
            <a:solidFill>
              <a:schemeClr val="bg1">
                <a:alpha val="0"/>
              </a:schemeClr>
            </a:solidFill>
          </a:ln>
          <a:effectLst>
            <a:outerShdw blurRad="50800" dist="38100" dir="2700000" algn="tl" rotWithShape="0">
              <a:prstClr val="black">
                <a:alpha val="40000"/>
              </a:prstClr>
            </a:outerShdw>
          </a:effectLst>
        </p:spPr>
      </p:pic>
      <p:sp>
        <p:nvSpPr>
          <p:cNvPr id="17" name="文本框 16"/>
          <p:cNvSpPr txBox="1"/>
          <p:nvPr/>
        </p:nvSpPr>
        <p:spPr>
          <a:xfrm>
            <a:off x="6635710" y="2793365"/>
            <a:ext cx="923330" cy="2661285"/>
          </a:xfrm>
          <a:prstGeom prst="rect">
            <a:avLst/>
          </a:prstGeom>
          <a:noFill/>
        </p:spPr>
        <p:txBody>
          <a:bodyPr vert="eaVert" wrap="square" rtlCol="0">
            <a:spAutoFit/>
          </a:bodyPr>
          <a:lstStyle/>
          <a:p>
            <a:r>
              <a:rPr lang="zh-CN" altLang="en-US" sz="4800" dirty="0">
                <a:solidFill>
                  <a:schemeClr val="bg1"/>
                </a:solidFill>
                <a:latin typeface="中山行书百年纪念版" panose="02010609000101010101" pitchFamily="49" charset="-122"/>
                <a:ea typeface="中山行书百年纪念版" panose="02010609000101010101" pitchFamily="49" charset="-122"/>
              </a:rPr>
              <a:t>第二章</a:t>
            </a:r>
          </a:p>
        </p:txBody>
      </p:sp>
      <p:sp>
        <p:nvSpPr>
          <p:cNvPr id="18" name="文本框 17"/>
          <p:cNvSpPr txBox="1"/>
          <p:nvPr/>
        </p:nvSpPr>
        <p:spPr>
          <a:xfrm>
            <a:off x="3608391" y="2741295"/>
            <a:ext cx="2462213" cy="3328035"/>
          </a:xfrm>
          <a:prstGeom prst="rect">
            <a:avLst/>
          </a:prstGeom>
          <a:noFill/>
        </p:spPr>
        <p:txBody>
          <a:bodyPr vert="eaVert" wrap="square" rtlCol="0">
            <a:spAutoFit/>
          </a:bodyPr>
          <a:lstStyle/>
          <a:p>
            <a:pPr>
              <a:lnSpc>
                <a:spcPct val="200000"/>
              </a:lnSpc>
            </a:pPr>
            <a:r>
              <a:rPr lang="zh-CN" altLang="en-US" sz="1400" dirty="0">
                <a:solidFill>
                  <a:schemeClr val="bg1"/>
                </a:solidFill>
                <a:latin typeface="微软雅黑" panose="020B0503020204020204" charset="-122"/>
                <a:ea typeface="微软雅黑" panose="020B0503020204020204" charset="-122"/>
              </a:rPr>
              <a:t>愿以此功德，庄亚佛净土。</a:t>
            </a:r>
          </a:p>
          <a:p>
            <a:pPr>
              <a:lnSpc>
                <a:spcPct val="200000"/>
              </a:lnSpc>
            </a:pPr>
            <a:r>
              <a:rPr lang="zh-CN" altLang="en-US" sz="1400" dirty="0">
                <a:solidFill>
                  <a:schemeClr val="bg1"/>
                </a:solidFill>
                <a:latin typeface="微软雅黑" panose="020B0503020204020204" charset="-122"/>
                <a:ea typeface="微软雅黑" panose="020B0503020204020204" charset="-122"/>
              </a:rPr>
              <a:t>上报四重恩，下济三途苦。</a:t>
            </a:r>
          </a:p>
          <a:p>
            <a:pPr>
              <a:lnSpc>
                <a:spcPct val="200000"/>
              </a:lnSpc>
            </a:pPr>
            <a:r>
              <a:rPr lang="zh-CN" altLang="en-US" sz="1400" dirty="0">
                <a:solidFill>
                  <a:schemeClr val="bg1"/>
                </a:solidFill>
                <a:latin typeface="微软雅黑" panose="020B0503020204020204" charset="-122"/>
                <a:ea typeface="微软雅黑" panose="020B0503020204020204" charset="-122"/>
              </a:rPr>
              <a:t>若有见闻者，悉发菩提心。</a:t>
            </a:r>
          </a:p>
          <a:p>
            <a:pPr>
              <a:lnSpc>
                <a:spcPct val="200000"/>
              </a:lnSpc>
            </a:pPr>
            <a:r>
              <a:rPr lang="zh-CN" altLang="en-US" sz="1400" dirty="0">
                <a:solidFill>
                  <a:schemeClr val="bg1"/>
                </a:solidFill>
                <a:latin typeface="微软雅黑" panose="020B0503020204020204" charset="-122"/>
                <a:ea typeface="微软雅黑" panose="020B0503020204020204" charset="-122"/>
              </a:rPr>
              <a:t>消除宿业障，同登无上觉。</a:t>
            </a:r>
          </a:p>
          <a:p>
            <a:pPr>
              <a:lnSpc>
                <a:spcPct val="200000"/>
              </a:lnSpc>
            </a:pPr>
            <a:endParaRPr lang="zh-CN" altLang="en-US" dirty="0">
              <a:solidFill>
                <a:schemeClr val="bg1"/>
              </a:solidFill>
              <a:latin typeface="钟齐流江毛笔草体" panose="02000000000000000000" pitchFamily="2" charset="-122"/>
              <a:ea typeface="钟齐流江毛笔草体" panose="02000000000000000000" pitchFamily="2" charset="-122"/>
            </a:endParaRPr>
          </a:p>
        </p:txBody>
      </p:sp>
      <p:sp>
        <p:nvSpPr>
          <p:cNvPr id="19" name="文本框 18"/>
          <p:cNvSpPr txBox="1"/>
          <p:nvPr/>
        </p:nvSpPr>
        <p:spPr>
          <a:xfrm>
            <a:off x="3181985" y="1137920"/>
            <a:ext cx="3656965" cy="1014730"/>
          </a:xfrm>
          <a:prstGeom prst="rect">
            <a:avLst/>
          </a:prstGeom>
          <a:noFill/>
        </p:spPr>
        <p:txBody>
          <a:bodyPr wrap="square" rtlCol="0">
            <a:spAutoFit/>
          </a:bodyPr>
          <a:lstStyle/>
          <a:p>
            <a:pPr algn="l"/>
            <a:r>
              <a:rPr lang="zh-CN" altLang="en-US" sz="6000" dirty="0">
                <a:solidFill>
                  <a:schemeClr val="bg1"/>
                </a:solidFill>
                <a:latin typeface="中山行书百年纪念版" panose="02010609000101010101" pitchFamily="49" charset="-122"/>
                <a:ea typeface="中山行书百年纪念版" panose="02010609000101010101" pitchFamily="49" charset="-122"/>
              </a:rPr>
              <a:t>标题内容</a:t>
            </a:r>
          </a:p>
        </p:txBody>
      </p:sp>
      <p:pic>
        <p:nvPicPr>
          <p:cNvPr id="22" name="图片 21" descr="波浪"/>
          <p:cNvPicPr>
            <a:picLocks noChangeAspect="1"/>
          </p:cNvPicPr>
          <p:nvPr/>
        </p:nvPicPr>
        <p:blipFill rotWithShape="1">
          <a:blip r:embed="rId6"/>
          <a:srcRect r="68106" b="28938"/>
          <a:stretch>
            <a:fillRect/>
          </a:stretch>
        </p:blipFill>
        <p:spPr>
          <a:xfrm>
            <a:off x="0" y="-90805"/>
            <a:ext cx="3892550" cy="1443990"/>
          </a:xfrm>
          <a:prstGeom prst="rect">
            <a:avLst/>
          </a:prstGeom>
        </p:spPr>
      </p:pic>
      <p:pic>
        <p:nvPicPr>
          <p:cNvPr id="23" name="图片 22" descr="山1"/>
          <p:cNvPicPr>
            <a:picLocks noChangeAspect="1"/>
          </p:cNvPicPr>
          <p:nvPr/>
        </p:nvPicPr>
        <p:blipFill>
          <a:blip r:embed="rId7"/>
          <a:stretch>
            <a:fillRect/>
          </a:stretch>
        </p:blipFill>
        <p:spPr>
          <a:xfrm>
            <a:off x="-6350" y="4857750"/>
            <a:ext cx="3895090" cy="10750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par>
                                <p:cTn id="27" presetID="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1"/>
            <a:ext cx="6095998" cy="6858000"/>
          </a:xfrm>
          <a:prstGeom prst="rect">
            <a:avLst/>
          </a:prstGeom>
          <a:solidFill>
            <a:srgbClr val="DAA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8" y="-1"/>
            <a:ext cx="6096001" cy="4724401"/>
          </a:xfrm>
          <a:prstGeom prst="rect">
            <a:avLst/>
          </a:prstGeom>
        </p:spPr>
      </p:pic>
      <p:sp>
        <p:nvSpPr>
          <p:cNvPr id="15" name="TextBox 44"/>
          <p:cNvSpPr txBox="1">
            <a:spLocks noChangeArrowheads="1"/>
          </p:cNvSpPr>
          <p:nvPr/>
        </p:nvSpPr>
        <p:spPr bwMode="auto">
          <a:xfrm>
            <a:off x="1744880" y="1735738"/>
            <a:ext cx="20564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zh-CN" altLang="en-US" sz="3200" dirty="0">
                <a:solidFill>
                  <a:schemeClr val="bg1"/>
                </a:solidFill>
                <a:latin typeface="中山行书百年纪念版" panose="02010609000101010101" pitchFamily="49" charset="-122"/>
                <a:ea typeface="中山行书百年纪念版" panose="02010609000101010101" pitchFamily="49" charset="-122"/>
              </a:rPr>
              <a:t>总体概述</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01" y="1174040"/>
            <a:ext cx="1268376" cy="1426923"/>
          </a:xfrm>
          <a:prstGeom prst="rect">
            <a:avLst/>
          </a:prstGeom>
        </p:spPr>
      </p:pic>
      <p:sp>
        <p:nvSpPr>
          <p:cNvPr id="17" name="文本框 16"/>
          <p:cNvSpPr txBox="1"/>
          <p:nvPr/>
        </p:nvSpPr>
        <p:spPr>
          <a:xfrm>
            <a:off x="824701" y="2772553"/>
            <a:ext cx="4446596" cy="3046988"/>
          </a:xfrm>
          <a:prstGeom prst="rect">
            <a:avLst/>
          </a:prstGeom>
          <a:noFill/>
        </p:spPr>
        <p:txBody>
          <a:bodyPr wrap="square" rtlCol="0">
            <a:spAutoFit/>
          </a:bodyPr>
          <a:lstStyle/>
          <a:p>
            <a:pPr>
              <a:lnSpc>
                <a:spcPct val="150000"/>
              </a:lnSpc>
            </a:pPr>
            <a:r>
              <a:rPr lang="zh-CN" altLang="en-US" sz="1600" dirty="0">
                <a:solidFill>
                  <a:schemeClr val="bg1"/>
                </a:solidFill>
                <a:latin typeface="楷体" panose="02010609060101010101" pitchFamily="49" charset="-122"/>
                <a:ea typeface="楷体" panose="02010609060101010101" pitchFamily="49" charset="-122"/>
              </a:rPr>
              <a:t>请在此处添加您的文本请在此处添加您的文本请在此处添加您</a:t>
            </a:r>
            <a:r>
              <a:rPr lang="zh-CN" altLang="en-US" sz="1600">
                <a:solidFill>
                  <a:schemeClr val="bg1"/>
                </a:solidFill>
                <a:latin typeface="楷体" panose="02010609060101010101" pitchFamily="49" charset="-122"/>
                <a:ea typeface="楷体" panose="02010609060101010101" pitchFamily="49" charset="-122"/>
              </a:rPr>
              <a:t>的文本请在此处添加您的文本请在此处添加您的文本请在此处添加</a:t>
            </a:r>
            <a:endParaRPr lang="en-US" altLang="zh-CN" sz="1600">
              <a:solidFill>
                <a:schemeClr val="bg1"/>
              </a:solidFill>
              <a:latin typeface="楷体" panose="02010609060101010101" pitchFamily="49" charset="-122"/>
              <a:ea typeface="楷体" panose="02010609060101010101" pitchFamily="49" charset="-122"/>
            </a:endParaRPr>
          </a:p>
          <a:p>
            <a:pPr>
              <a:lnSpc>
                <a:spcPct val="150000"/>
              </a:lnSpc>
            </a:pPr>
            <a:endParaRPr lang="en-US" altLang="zh-CN" sz="1600">
              <a:solidFill>
                <a:schemeClr val="bg1"/>
              </a:solidFill>
              <a:latin typeface="楷体" panose="02010609060101010101" pitchFamily="49" charset="-122"/>
              <a:ea typeface="楷体" panose="02010609060101010101" pitchFamily="49" charset="-122"/>
            </a:endParaRPr>
          </a:p>
          <a:p>
            <a:pPr>
              <a:lnSpc>
                <a:spcPct val="150000"/>
              </a:lnSpc>
            </a:pPr>
            <a:r>
              <a:rPr lang="zh-CN" altLang="en-US" sz="1600">
                <a:solidFill>
                  <a:schemeClr val="bg1"/>
                </a:solidFill>
                <a:latin typeface="楷体" panose="02010609060101010101" pitchFamily="49" charset="-122"/>
                <a:ea typeface="楷体" panose="02010609060101010101" pitchFamily="49" charset="-122"/>
              </a:rPr>
              <a:t>您的文本请在此处添加您的文本请在此处添加您的文本请在此处添加您的文本请在此处添加您的文本</a:t>
            </a:r>
          </a:p>
          <a:p>
            <a:pPr>
              <a:lnSpc>
                <a:spcPct val="150000"/>
              </a:lnSpc>
            </a:pPr>
            <a:endParaRPr lang="zh-CN" altLang="en-US" sz="1600">
              <a:solidFill>
                <a:schemeClr val="bg1"/>
              </a:solidFill>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国风简约商务提案通用PPT模板"/>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dpi="0" rotWithShape="1">
          <a:blip xmlns:r="http://schemas.openxmlformats.org/officeDocument/2006/relationships" r:embed="rId1"/>
          <a:srcRect/>
          <a:stretch>
            <a:fillRect/>
          </a:stretch>
        </a:blipFill>
        <a:ln>
          <a:noFill/>
        </a:ln>
        <a:effectLst>
          <a:outerShdw blurRad="127000" sx="101000" sy="101000" algn="ctr" rotWithShape="0">
            <a:prstClr val="black">
              <a:alpha val="34000"/>
            </a:prstClr>
          </a:outerShdw>
        </a:effectLst>
      </a:spPr>
      <a:bodyPr anchor="ctr"/>
      <a:lstStyle>
        <a:defPPr algn="ctr">
          <a:defRPr sz="24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1309</Words>
  <Application>Microsoft Office PowerPoint</Application>
  <PresentationFormat>宽屏</PresentationFormat>
  <Paragraphs>154</Paragraphs>
  <Slides>22</Slides>
  <Notes>22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等线</vt:lpstr>
      <vt:lpstr>等线 Light</vt:lpstr>
      <vt:lpstr>方正清刻本悦宋简体</vt:lpstr>
      <vt:lpstr>方正苏新诗柳楷简体</vt:lpstr>
      <vt:lpstr>华文细黑</vt:lpstr>
      <vt:lpstr>华文中宋</vt:lpstr>
      <vt:lpstr>楷体</vt:lpstr>
      <vt:lpstr>微软雅黑</vt:lpstr>
      <vt:lpstr>微软雅黑 Light</vt:lpstr>
      <vt:lpstr>叶根友行书繁</vt:lpstr>
      <vt:lpstr>中山行书百年纪念版</vt:lpstr>
      <vt:lpstr>钟齐流江毛笔草体</vt:lpstr>
      <vt:lpstr>Arial</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天 下</cp:lastModifiedBy>
  <cp:revision>8</cp:revision>
  <dcterms:created xsi:type="dcterms:W3CDTF">2018-01-16T01:54:00Z</dcterms:created>
  <dcterms:modified xsi:type="dcterms:W3CDTF">2021-01-05T05:15:54Z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