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6"/>
  </p:notesMasterIdLst>
  <p:handoutMasterIdLst>
    <p:handoutMasterId r:id="rId27"/>
  </p:handoutMasterIdLst>
  <p:sldIdLst>
    <p:sldId id="11399" r:id="rId2"/>
    <p:sldId id="11377" r:id="rId3"/>
    <p:sldId id="11378" r:id="rId4"/>
    <p:sldId id="11401" r:id="rId5"/>
    <p:sldId id="11406" r:id="rId6"/>
    <p:sldId id="11407" r:id="rId7"/>
    <p:sldId id="11415" r:id="rId8"/>
    <p:sldId id="11417" r:id="rId9"/>
    <p:sldId id="11421" r:id="rId10"/>
    <p:sldId id="11412" r:id="rId11"/>
    <p:sldId id="11413" r:id="rId12"/>
    <p:sldId id="11414" r:id="rId13"/>
    <p:sldId id="11416" r:id="rId14"/>
    <p:sldId id="11422" r:id="rId15"/>
    <p:sldId id="11403" r:id="rId16"/>
    <p:sldId id="11404" r:id="rId17"/>
    <p:sldId id="11405" r:id="rId18"/>
    <p:sldId id="11408" r:id="rId19"/>
    <p:sldId id="11423" r:id="rId20"/>
    <p:sldId id="11402" r:id="rId21"/>
    <p:sldId id="11409" r:id="rId22"/>
    <p:sldId id="11410" r:id="rId23"/>
    <p:sldId id="11411" r:id="rId24"/>
    <p:sldId id="11400" r:id="rId25"/>
  </p:sldIdLst>
  <p:sldSz cx="12858750" cy="7232650"/>
  <p:notesSz cx="6858000" cy="9144000"/>
  <p:custDataLst>
    <p:tags r:id="rId28"/>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p15:clr>
            <a:srgbClr val="A4A3A4"/>
          </p15:clr>
        </p15:guide>
        <p15:guide id="2" orient="horz" pos="4183">
          <p15:clr>
            <a:srgbClr val="A4A3A4"/>
          </p15:clr>
        </p15:guide>
        <p15:guide id="3" pos="4050">
          <p15:clr>
            <a:srgbClr val="A4A3A4"/>
          </p15:clr>
        </p15:guide>
        <p15:guide id="4" pos="557">
          <p15:clr>
            <a:srgbClr val="A4A3A4"/>
          </p15:clr>
        </p15:guide>
        <p15:guide id="5" pos="7497">
          <p15:clr>
            <a:srgbClr val="A4A3A4"/>
          </p15:clr>
        </p15:guide>
        <p15:guide id="6" pos="690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A016C"/>
    <a:srgbClr val="AE002B"/>
    <a:srgbClr val="C00000"/>
    <a:srgbClr val="3AB7D1"/>
    <a:srgbClr val="336699"/>
    <a:srgbClr val="CA8F45"/>
    <a:srgbClr val="FDA98B"/>
    <a:srgbClr val="EA5751"/>
    <a:srgbClr val="DEC8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04" autoAdjust="0"/>
    <p:restoredTop sz="95274" autoAdjust="0"/>
  </p:normalViewPr>
  <p:slideViewPr>
    <p:cSldViewPr>
      <p:cViewPr>
        <p:scale>
          <a:sx n="50" d="100"/>
          <a:sy n="50" d="100"/>
        </p:scale>
        <p:origin x="-402" y="-1566"/>
      </p:cViewPr>
      <p:guideLst>
        <p:guide orient="horz" pos="328"/>
        <p:guide orient="horz" pos="4183"/>
        <p:guide pos="4050"/>
        <p:guide pos="557"/>
        <p:guide pos="7497"/>
        <p:guide pos="6908"/>
      </p:guideLst>
    </p:cSldViewPr>
  </p:slideViewPr>
  <p:outlineViewPr>
    <p:cViewPr>
      <p:scale>
        <a:sx n="100" d="100"/>
        <a:sy n="100" d="100"/>
      </p:scale>
      <p:origin x="0" y="-14814"/>
    </p:cViewPr>
  </p:outlineViewPr>
  <p:notesTextViewPr>
    <p:cViewPr>
      <p:scale>
        <a:sx n="1" d="1"/>
        <a:sy n="1" d="1"/>
      </p:scale>
      <p:origin x="0" y="0"/>
    </p:cViewPr>
  </p:notesTextViewPr>
  <p:sorterViewPr>
    <p:cViewPr>
      <p:scale>
        <a:sx n="132" d="100"/>
        <a:sy n="132" d="100"/>
      </p:scale>
      <p:origin x="0" y="0"/>
    </p:cViewPr>
  </p:sorterViewPr>
  <p:notesViewPr>
    <p:cSldViewPr>
      <p:cViewPr varScale="1">
        <p:scale>
          <a:sx n="69" d="100"/>
          <a:sy n="69" d="100"/>
        </p:scale>
        <p:origin x="282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630DBF-D010-4114-9DE3-41E342A27C18}"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1D107-4CC9-43CA-8CA8-36E1DF70D5F2}"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4400" rtl="0" eaLnBrk="1" latinLnBrk="0" hangingPunct="1">
      <a:defRPr sz="1300" kern="1200">
        <a:solidFill>
          <a:schemeClr val="tx1"/>
        </a:solidFill>
        <a:latin typeface="+mn-lt"/>
        <a:ea typeface="+mn-ea"/>
        <a:cs typeface="+mn-cs"/>
      </a:defRPr>
    </a:lvl6pPr>
    <a:lvl7pPr marL="2742565" algn="l" defTabSz="914400" rtl="0" eaLnBrk="1" latinLnBrk="0" hangingPunct="1">
      <a:defRPr sz="1300" kern="1200">
        <a:solidFill>
          <a:schemeClr val="tx1"/>
        </a:solidFill>
        <a:latin typeface="+mn-lt"/>
        <a:ea typeface="+mn-ea"/>
        <a:cs typeface="+mn-cs"/>
      </a:defRPr>
    </a:lvl7pPr>
    <a:lvl8pPr marL="3199765" algn="l" defTabSz="914400" rtl="0" eaLnBrk="1" latinLnBrk="0" hangingPunct="1">
      <a:defRPr sz="1300" kern="1200">
        <a:solidFill>
          <a:schemeClr val="tx1"/>
        </a:solidFill>
        <a:latin typeface="+mn-lt"/>
        <a:ea typeface="+mn-ea"/>
        <a:cs typeface="+mn-cs"/>
      </a:defRPr>
    </a:lvl8pPr>
    <a:lvl9pPr marL="3656965" algn="l" defTabSz="9144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10</a:t>
            </a:fld>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11</a:t>
            </a:fld>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12</a:t>
            </a:fld>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15</a:t>
            </a:fld>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16</a:t>
            </a:fld>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20</a:t>
            </a:fld>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21</a:t>
            </a:fld>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22</a:t>
            </a:fld>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23</a:t>
            </a:fld>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4</a:t>
            </a:fld>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7390C9-E209-452A-AF2C-23D0DB5DF8D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xfrm>
            <a:off x="684213" y="1141413"/>
            <a:ext cx="5486400" cy="3086100"/>
          </a:xfrm>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备注占位符 2"/>
          <p:cNvSpPr>
            <a:spLocks noGrp="1" noChangeArrowheads="1"/>
          </p:cNvSpPr>
          <p:nvPr>
            <p:ph type="body" idx="1"/>
          </p:nvPr>
        </p:nvSpPr>
        <p:spPr>
          <a:xfrm>
            <a:off x="684213" y="4398963"/>
            <a:ext cx="5486400" cy="3600450"/>
          </a:xfrm>
          <a:noFill/>
          <a:extLst>
            <a:ext uri="{909E8E84-426E-40DD-AFC4-6F175D3DCCD1}">
              <a14:hiddenFill xmlns:a14="http://schemas.microsoft.com/office/drawing/2010/main">
                <a:solidFill>
                  <a:srgbClr val="FFFFFF"/>
                </a:solidFill>
              </a14:hiddenFill>
            </a:ext>
          </a:extLst>
        </p:spPr>
        <p:txBody>
          <a:bodyPr/>
          <a:lstStyle/>
          <a:p>
            <a:pPr eaLnBrk="1" hangingPunct="1">
              <a:spcBef>
                <a:spcPct val="0"/>
              </a:spcBef>
            </a:pPr>
            <a:endParaRPr lang="en-US" altLang="zh-CN"/>
          </a:p>
        </p:txBody>
      </p:sp>
      <p:sp>
        <p:nvSpPr>
          <p:cNvPr id="33796" name="灯片编号占位符 3"/>
          <p:cNvSpPr txBox="1">
            <a:spLocks noGrp="1" noChangeArrowheads="1"/>
          </p:cNvSpPr>
          <p:nvPr/>
        </p:nvSpPr>
        <p:spPr bwMode="auto">
          <a:xfrm>
            <a:off x="3883025"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lgn="r" eaLnBrk="1" latinLnBrk="1" hangingPunct="1">
              <a:spcBef>
                <a:spcPct val="0"/>
              </a:spcBef>
            </a:pPr>
            <a:fld id="{D8A88CB0-5585-4DC3-AF7B-F8B607B001A8}" type="slidenum">
              <a:rPr lang="zh-CN" altLang="en-US">
                <a:latin typeface="Arial" panose="020B0604020202020204" pitchFamily="34" charset="0"/>
                <a:ea typeface="微软雅黑" panose="020B0503020204020204" pitchFamily="34" charset="-122"/>
              </a:rPr>
              <a:t>6</a:t>
            </a:fld>
            <a:endParaRPr lang="zh-CN" altLang="en-US" dirty="0">
              <a:latin typeface="Arial" panose="020B0604020202020204" pitchFamily="34" charset="0"/>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D615DFD-8505-4C7B-90FE-F45A3565472F}"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7406F3C-FA24-4A80-8CD4-EE5698C541F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
        <p15:prstTrans prst="fallOver"/>
      </p:transition>
    </mc:Choice>
    <mc:Fallback xmlns="">
      <p:transition spd="slow"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
        <p15:prstTrans prst="fallOver"/>
      </p:transition>
    </mc:Choice>
    <mc:Fallback xmlns="">
      <p:transition spd="slow"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矩形 5"/>
          <p:cNvSpPr/>
          <p:nvPr userDrawn="1"/>
        </p:nvSpPr>
        <p:spPr>
          <a:xfrm>
            <a:off x="0" y="198"/>
            <a:ext cx="12858396" cy="7232253"/>
          </a:xfrm>
          <a:prstGeom prst="rect">
            <a:avLst/>
          </a:prstGeom>
          <a:blipFill dpi="0" rotWithShape="1">
            <a:blip r:embed="rId2"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ffectLst>
                <a:outerShdw blurRad="38100" dist="38100" dir="2700000" algn="tl">
                  <a:srgbClr val="000000">
                    <a:alpha val="43137"/>
                  </a:srgbClr>
                </a:outerShdw>
              </a:effectLst>
            </a:endParaRPr>
          </a:p>
        </p:txBody>
      </p:sp>
      <p:sp>
        <p:nvSpPr>
          <p:cNvPr id="7" name="矩形 6"/>
          <p:cNvSpPr/>
          <p:nvPr userDrawn="1"/>
        </p:nvSpPr>
        <p:spPr>
          <a:xfrm>
            <a:off x="0" y="736005"/>
            <a:ext cx="12858750" cy="6264696"/>
          </a:xfrm>
          <a:prstGeom prst="rect">
            <a:avLst/>
          </a:prstGeom>
          <a:solidFill>
            <a:schemeClr val="bg1">
              <a:alpha val="90000"/>
            </a:schemeClr>
          </a:solidFill>
          <a:ln>
            <a:noFill/>
          </a:ln>
          <a:effectLst>
            <a:outerShdw blurRad="3810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
        <p15:prstTrans prst="fallOver"/>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D615DFD-8505-4C7B-90FE-F45A3565472F}"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7406F3C-FA24-4A80-8CD4-EE5698C541F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
        <p15:prstTrans prst="fallOver"/>
      </p:transition>
    </mc:Choice>
    <mc:Fallback xmlns="">
      <p:transition spd="slow"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D615DFD-8505-4C7B-90FE-F45A3565472F}"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7406F3C-FA24-4A80-8CD4-EE5698C541F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
        <p15:prstTrans prst="fallOver"/>
      </p:transition>
    </mc:Choice>
    <mc:Fallback xmlns="">
      <p:transition spd="slow"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D615DFD-8505-4C7B-90FE-F45A3565472F}"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7406F3C-FA24-4A80-8CD4-EE5698C541F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
        <p15:prstTrans prst="fallOver"/>
      </p:transition>
    </mc:Choice>
    <mc:Fallback xmlns="">
      <p:transition spd="slow"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D615DFD-8505-4C7B-90FE-F45A3565472F}"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7406F3C-FA24-4A80-8CD4-EE5698C541F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
        <p15:prstTrans prst="fallOver"/>
      </p:transition>
    </mc:Choice>
    <mc:Fallback xmlns="">
      <p:transition spd="slow"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D615DFD-8505-4C7B-90FE-F45A3565472F}"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7406F3C-FA24-4A80-8CD4-EE5698C541FD}" type="slidenum">
              <a:rPr lang="zh-CN" altLang="en-US" smtClean="0"/>
              <a:t>‹#›</a:t>
            </a:fld>
            <a:endParaRPr lang="zh-CN" altLang="en-US"/>
          </a:p>
        </p:txBody>
      </p:sp>
      <p:sp>
        <p:nvSpPr>
          <p:cNvPr id="7" name="矩形 6"/>
          <p:cNvSpPr/>
          <p:nvPr userDrawn="1"/>
        </p:nvSpPr>
        <p:spPr>
          <a:xfrm>
            <a:off x="9758695" y="6841877"/>
            <a:ext cx="775136" cy="230832"/>
          </a:xfrm>
          <a:prstGeom prst="rect">
            <a:avLst/>
          </a:prstGeom>
        </p:spPr>
        <p:txBody>
          <a:bodyPr wrap="square">
            <a:spAutoFit/>
          </a:bodyPr>
          <a:lstStyle/>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pPr fontAlgn="auto">
              <a:spcBef>
                <a:spcPts val="0"/>
              </a:spcBef>
              <a:spcAft>
                <a:spcPts val="0"/>
              </a:spcAft>
            </a:pPr>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pPr fontAlgn="auto">
              <a:spcBef>
                <a:spcPts val="0"/>
              </a:spcBef>
              <a:spcAft>
                <a:spcPts val="0"/>
              </a:spcAft>
            </a:pPr>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
        <p15:prstTrans prst="fallOver"/>
      </p:transition>
    </mc:Choice>
    <mc:Fallback xmlns="">
      <p:transition spd="slow"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D615DFD-8505-4C7B-90FE-F45A3565472F}"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7406F3C-FA24-4A80-8CD4-EE5698C541F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
        <p15:prstTrans prst="fallOver"/>
      </p:transition>
    </mc:Choice>
    <mc:Fallback xmlns="">
      <p:transition spd="slow"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DD615DFD-8505-4C7B-90FE-F45A3565472F}" type="datetimeFigureOut">
              <a:rPr lang="zh-CN" altLang="en-US" smtClean="0"/>
              <a:t>2021/1/5</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27406F3C-FA24-4A80-8CD4-EE5698C541F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http://schemas.microsoft.com/office/powerpoint/2012/main">
    <mc:Choice Requires="p15">
      <p:transition xmlns:p14="http://schemas.microsoft.com/office/powerpoint/2010/main" spd="slow" p14:dur="2000" advTm="3000">
        <p15:prstTrans prst="fallOver"/>
      </p:transition>
    </mc:Choice>
    <mc:Fallback xmlns="">
      <p:transition spd="slow"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198"/>
            <a:ext cx="12858396" cy="7232253"/>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ffectLst>
                <a:outerShdw blurRad="38100" dist="38100" dir="2700000" algn="tl">
                  <a:srgbClr val="000000">
                    <a:alpha val="43137"/>
                  </a:srgbClr>
                </a:outerShdw>
              </a:effectLst>
            </a:endParaRPr>
          </a:p>
        </p:txBody>
      </p:sp>
      <p:sp>
        <p:nvSpPr>
          <p:cNvPr id="15" name="TextBox 84"/>
          <p:cNvSpPr txBox="1"/>
          <p:nvPr/>
        </p:nvSpPr>
        <p:spPr>
          <a:xfrm>
            <a:off x="5617865" y="3486257"/>
            <a:ext cx="6684169" cy="830997"/>
          </a:xfrm>
          <a:prstGeom prst="rect">
            <a:avLst/>
          </a:prstGeom>
          <a:noFill/>
          <a:ln>
            <a:noFill/>
          </a:ln>
        </p:spPr>
        <p:txBody>
          <a:bodyPr vert="horz" wrap="square" lIns="0" tIns="0" rIns="0" bIns="0" rtlCol="0">
            <a:spAutoFit/>
          </a:bodyPr>
          <a:lstStyle/>
          <a:p>
            <a:r>
              <a:rPr lang="zh-CN" altLang="en-US" sz="5400" spc="1000">
                <a:solidFill>
                  <a:schemeClr val="tx1">
                    <a:lumMod val="75000"/>
                    <a:lumOff val="25000"/>
                  </a:schemeClr>
                </a:solidFill>
                <a:latin typeface="微软雅黑" panose="020B0503020204020204" pitchFamily="34" charset="-122"/>
                <a:ea typeface="微软雅黑" panose="020B0503020204020204" pitchFamily="34" charset="-122"/>
              </a:rPr>
              <a:t>清新工作总结</a:t>
            </a:r>
            <a:r>
              <a:rPr lang="en-US" altLang="zh-CN" sz="5400" spc="1000">
                <a:solidFill>
                  <a:schemeClr val="tx1">
                    <a:lumMod val="75000"/>
                    <a:lumOff val="25000"/>
                  </a:schemeClr>
                </a:solidFill>
                <a:latin typeface="微软雅黑" panose="020B0503020204020204" pitchFamily="34" charset="-122"/>
                <a:ea typeface="微软雅黑" panose="020B0503020204020204" pitchFamily="34" charset="-122"/>
              </a:rPr>
              <a:t>PPT</a:t>
            </a:r>
            <a:endParaRPr lang="en-US" altLang="zh-CN" sz="5400" spc="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TextBox 84"/>
          <p:cNvSpPr txBox="1"/>
          <p:nvPr/>
        </p:nvSpPr>
        <p:spPr>
          <a:xfrm>
            <a:off x="5617866" y="4333005"/>
            <a:ext cx="6684168" cy="184666"/>
          </a:xfrm>
          <a:prstGeom prst="rect">
            <a:avLst/>
          </a:prstGeom>
          <a:noFill/>
          <a:ln>
            <a:noFill/>
          </a:ln>
        </p:spPr>
        <p:txBody>
          <a:bodyPr vert="horz" wrap="square" lIns="0" tIns="0" rIns="0" bIns="0" rtlCol="0">
            <a:spAutoFit/>
          </a:bodyPr>
          <a:lstStyle/>
          <a:p>
            <a:r>
              <a:rPr lang="en-US" altLang="zh-CN" sz="1200" spc="600">
                <a:solidFill>
                  <a:schemeClr val="tx1">
                    <a:lumMod val="75000"/>
                    <a:lumOff val="25000"/>
                  </a:schemeClr>
                </a:solidFill>
                <a:latin typeface="微软雅黑" panose="020B0503020204020204" pitchFamily="34" charset="-122"/>
                <a:ea typeface="微软雅黑" panose="020B0503020204020204" pitchFamily="34" charset="-122"/>
              </a:rPr>
              <a:t>PURE AND FRESH AND WORK SUMMARY PPT</a:t>
            </a:r>
            <a:endParaRPr lang="en-US" altLang="zh-CN" sz="1200" spc="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TextBox 84"/>
          <p:cNvSpPr txBox="1"/>
          <p:nvPr/>
        </p:nvSpPr>
        <p:spPr>
          <a:xfrm>
            <a:off x="5617865" y="2394245"/>
            <a:ext cx="2762250" cy="1230630"/>
          </a:xfrm>
          <a:prstGeom prst="rect">
            <a:avLst/>
          </a:prstGeom>
          <a:noFill/>
          <a:ln>
            <a:noFill/>
          </a:ln>
        </p:spPr>
        <p:txBody>
          <a:bodyPr vert="horz" wrap="square" lIns="0" tIns="0" rIns="0" bIns="0" rtlCol="0">
            <a:spAutoFit/>
          </a:bodyPr>
          <a:lstStyle/>
          <a:p>
            <a:r>
              <a:rPr lang="en-US" altLang="zh-CN" sz="8000" spc="600" dirty="0">
                <a:solidFill>
                  <a:schemeClr val="tx1">
                    <a:lumMod val="75000"/>
                    <a:lumOff val="25000"/>
                  </a:schemeClr>
                </a:solidFill>
                <a:latin typeface="Agency FB" panose="020B0503020202020204" pitchFamily="34" charset="0"/>
                <a:ea typeface="+mn-ea"/>
              </a:rPr>
              <a:t>2020</a:t>
            </a:r>
          </a:p>
        </p:txBody>
      </p:sp>
      <p:sp>
        <p:nvSpPr>
          <p:cNvPr id="19" name="TextBox 84"/>
          <p:cNvSpPr txBox="1"/>
          <p:nvPr/>
        </p:nvSpPr>
        <p:spPr>
          <a:xfrm>
            <a:off x="5617865" y="4628682"/>
            <a:ext cx="5946389" cy="369332"/>
          </a:xfrm>
          <a:prstGeom prst="rect">
            <a:avLst/>
          </a:prstGeom>
          <a:noFill/>
          <a:ln>
            <a:noFill/>
          </a:ln>
        </p:spPr>
        <p:txBody>
          <a:bodyPr vert="horz" wrap="square" lIns="0" tIns="0" rIns="0" bIns="0" rtlCol="0">
            <a:spAutoFit/>
          </a:bodyPr>
          <a:lstStyle/>
          <a:p>
            <a:pPr>
              <a:lnSpc>
                <a:spcPct val="150000"/>
              </a:lnSpc>
            </a:pPr>
            <a:r>
              <a:rPr lang="en-US" altLang="zh-CN" sz="800" dirty="0">
                <a:solidFill>
                  <a:schemeClr val="tx1">
                    <a:lumMod val="75000"/>
                    <a:lumOff val="25000"/>
                  </a:schemeClr>
                </a:solidFill>
                <a:latin typeface="+mn-ea"/>
                <a:ea typeface="+mn-ea"/>
              </a:rPr>
              <a:t>Please replace the text, modify the text, you can also copy your content directly to this. Please replace the text, modify the text, you can also copy your content directly to this.</a:t>
            </a:r>
            <a:endParaRPr lang="zh-CN" altLang="en-US" sz="800" dirty="0">
              <a:solidFill>
                <a:schemeClr val="tx1">
                  <a:lumMod val="75000"/>
                  <a:lumOff val="25000"/>
                </a:schemeClr>
              </a:solidFill>
              <a:latin typeface="+mn-ea"/>
              <a:ea typeface="+mn-ea"/>
            </a:endParaRPr>
          </a:p>
        </p:txBody>
      </p:sp>
      <p:sp>
        <p:nvSpPr>
          <p:cNvPr id="8" name="Freeform 5"/>
          <p:cNvSpPr/>
          <p:nvPr/>
        </p:nvSpPr>
        <p:spPr bwMode="auto">
          <a:xfrm>
            <a:off x="5106268" y="2250695"/>
            <a:ext cx="3296692" cy="3169690"/>
          </a:xfrm>
          <a:custGeom>
            <a:avLst/>
            <a:gdLst>
              <a:gd name="T0" fmla="*/ 3357 w 3357"/>
              <a:gd name="T1" fmla="*/ 514 h 3187"/>
              <a:gd name="T2" fmla="*/ 3357 w 3357"/>
              <a:gd name="T3" fmla="*/ 0 h 3187"/>
              <a:gd name="T4" fmla="*/ 0 w 3357"/>
              <a:gd name="T5" fmla="*/ 0 h 3187"/>
              <a:gd name="T6" fmla="*/ 0 w 3357"/>
              <a:gd name="T7" fmla="*/ 3187 h 3187"/>
              <a:gd name="T8" fmla="*/ 3357 w 3357"/>
              <a:gd name="T9" fmla="*/ 3187 h 3187"/>
              <a:gd name="T10" fmla="*/ 3357 w 3357"/>
              <a:gd name="T11" fmla="*/ 2673 h 3187"/>
            </a:gdLst>
            <a:ahLst/>
            <a:cxnLst>
              <a:cxn ang="0">
                <a:pos x="T0" y="T1"/>
              </a:cxn>
              <a:cxn ang="0">
                <a:pos x="T2" y="T3"/>
              </a:cxn>
              <a:cxn ang="0">
                <a:pos x="T4" y="T5"/>
              </a:cxn>
              <a:cxn ang="0">
                <a:pos x="T6" y="T7"/>
              </a:cxn>
              <a:cxn ang="0">
                <a:pos x="T8" y="T9"/>
              </a:cxn>
              <a:cxn ang="0">
                <a:pos x="T10" y="T11"/>
              </a:cxn>
            </a:cxnLst>
            <a:rect l="0" t="0" r="r" b="b"/>
            <a:pathLst>
              <a:path w="3357" h="3187">
                <a:moveTo>
                  <a:pt x="3357" y="514"/>
                </a:moveTo>
                <a:lnTo>
                  <a:pt x="3357" y="0"/>
                </a:lnTo>
                <a:lnTo>
                  <a:pt x="0" y="0"/>
                </a:lnTo>
                <a:lnTo>
                  <a:pt x="0" y="3187"/>
                </a:lnTo>
                <a:lnTo>
                  <a:pt x="3357" y="3187"/>
                </a:lnTo>
                <a:lnTo>
                  <a:pt x="3357" y="2673"/>
                </a:lnTo>
              </a:path>
            </a:pathLst>
          </a:custGeom>
          <a:noFill/>
          <a:ln w="38100" cap="flat">
            <a:solidFill>
              <a:schemeClr val="tx1">
                <a:lumMod val="75000"/>
                <a:lumOff val="2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sz="1600"/>
          </a:p>
        </p:txBody>
      </p:sp>
      <p:sp>
        <p:nvSpPr>
          <p:cNvPr id="12" name="TextBox 11"/>
          <p:cNvSpPr txBox="1"/>
          <p:nvPr/>
        </p:nvSpPr>
        <p:spPr>
          <a:xfrm>
            <a:off x="8476504" y="5047193"/>
            <a:ext cx="3797835" cy="369332"/>
          </a:xfrm>
          <a:prstGeom prst="rect">
            <a:avLst/>
          </a:prstGeom>
          <a:noFill/>
        </p:spPr>
        <p:txBody>
          <a:bodyPr wrap="none" rtlCol="0">
            <a:spAutoFit/>
          </a:bodyPr>
          <a:lstStyle/>
          <a:p>
            <a:pPr fontAlgn="auto">
              <a:spcBef>
                <a:spcPts val="0"/>
              </a:spcBef>
              <a:spcAft>
                <a:spcPts val="0"/>
              </a:spcAft>
            </a:pPr>
            <a:r>
              <a:rPr lang="zh-CN" altLang="en-US">
                <a:solidFill>
                  <a:schemeClr val="tx1">
                    <a:lumMod val="65000"/>
                    <a:lumOff val="35000"/>
                  </a:schemeClr>
                </a:solidFill>
                <a:latin typeface="微软雅黑" panose="020B0503020204020204" pitchFamily="34" charset="-122"/>
                <a:ea typeface="微软雅黑" panose="020B0503020204020204" pitchFamily="34" charset="-122"/>
              </a:rPr>
              <a:t>汇报人：</a:t>
            </a:r>
            <a:r>
              <a:rPr lang="en-US" altLang="zh-CN">
                <a:solidFill>
                  <a:schemeClr val="tx1">
                    <a:lumMod val="65000"/>
                    <a:lumOff val="35000"/>
                  </a:schemeClr>
                </a:solidFill>
                <a:latin typeface="微软雅黑" panose="020B0503020204020204" pitchFamily="34" charset="-122"/>
                <a:ea typeface="微软雅黑" panose="020B0503020204020204" pitchFamily="34" charset="-122"/>
              </a:rPr>
              <a:t>xiazaii  </a:t>
            </a:r>
            <a:r>
              <a:rPr lang="zh-CN" altLang="en-US">
                <a:solidFill>
                  <a:schemeClr val="tx1">
                    <a:lumMod val="65000"/>
                    <a:lumOff val="35000"/>
                  </a:schemeClr>
                </a:solidFill>
                <a:latin typeface="微软雅黑" panose="020B0503020204020204" pitchFamily="34" charset="-122"/>
                <a:ea typeface="微软雅黑" panose="020B0503020204020204" pitchFamily="34" charset="-122"/>
              </a:rPr>
              <a:t>时间：</a:t>
            </a:r>
            <a:r>
              <a:rPr lang="en-US" altLang="zh-CN">
                <a:solidFill>
                  <a:schemeClr val="tx1">
                    <a:lumMod val="65000"/>
                    <a:lumOff val="35000"/>
                  </a:schemeClr>
                </a:solidFill>
                <a:latin typeface="微软雅黑" panose="020B0503020204020204" pitchFamily="34" charset="-122"/>
                <a:ea typeface="微软雅黑" panose="020B0503020204020204" pitchFamily="34" charset="-122"/>
              </a:rPr>
              <a:t>2030.12.12</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2" presetClass="entr" presetSubtype="4" fill="hold" grpId="0" nodeType="afterEffect">
                                  <p:stCondLst>
                                    <p:cond delay="0"/>
                                  </p:stCondLst>
                                  <p:iterate type="lt">
                                    <p:tmPct val="10000"/>
                                  </p:iterate>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750"/>
                                        <p:tgtEl>
                                          <p:spTgt spid="15"/>
                                        </p:tgtEl>
                                        <p:attrNameLst>
                                          <p:attrName>ppt_y</p:attrName>
                                        </p:attrNameLst>
                                      </p:cBhvr>
                                      <p:tavLst>
                                        <p:tav tm="0">
                                          <p:val>
                                            <p:strVal val="#ppt_y+#ppt_h*1.125000"/>
                                          </p:val>
                                        </p:tav>
                                        <p:tav tm="100000">
                                          <p:val>
                                            <p:strVal val="#ppt_y"/>
                                          </p:val>
                                        </p:tav>
                                      </p:tavLst>
                                    </p:anim>
                                    <p:animEffect transition="in" filter="wipe(up)">
                                      <p:cBhvr>
                                        <p:cTn id="12" dur="750"/>
                                        <p:tgtEl>
                                          <p:spTgt spid="15"/>
                                        </p:tgtEl>
                                      </p:cBhvr>
                                    </p:animEffect>
                                  </p:childTnLst>
                                </p:cTn>
                              </p:par>
                            </p:childTnLst>
                          </p:cTn>
                        </p:par>
                        <p:par>
                          <p:cTn id="13" fill="hold">
                            <p:stCondLst>
                              <p:cond delay="1850"/>
                            </p:stCondLst>
                            <p:childTnLst>
                              <p:par>
                                <p:cTn id="14" presetID="12" presetClass="entr" presetSubtype="4" fill="hold" grpId="0" nodeType="afterEffect">
                                  <p:stCondLst>
                                    <p:cond delay="0"/>
                                  </p:stCondLst>
                                  <p:iterate type="lt">
                                    <p:tmPct val="10000"/>
                                  </p:iterate>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750"/>
                                        <p:tgtEl>
                                          <p:spTgt spid="16"/>
                                        </p:tgtEl>
                                        <p:attrNameLst>
                                          <p:attrName>ppt_y</p:attrName>
                                        </p:attrNameLst>
                                      </p:cBhvr>
                                      <p:tavLst>
                                        <p:tav tm="0">
                                          <p:val>
                                            <p:strVal val="#ppt_y+#ppt_h*1.125000"/>
                                          </p:val>
                                        </p:tav>
                                        <p:tav tm="100000">
                                          <p:val>
                                            <p:strVal val="#ppt_y"/>
                                          </p:val>
                                        </p:tav>
                                      </p:tavLst>
                                    </p:anim>
                                    <p:animEffect transition="in" filter="wipe(up)">
                                      <p:cBhvr>
                                        <p:cTn id="17" dur="750"/>
                                        <p:tgtEl>
                                          <p:spTgt spid="16"/>
                                        </p:tgtEl>
                                      </p:cBhvr>
                                    </p:animEffect>
                                  </p:childTnLst>
                                </p:cTn>
                              </p:par>
                            </p:childTnLst>
                          </p:cTn>
                        </p:par>
                        <p:par>
                          <p:cTn id="18" fill="hold">
                            <p:stCondLst>
                              <p:cond delay="5150"/>
                            </p:stCondLst>
                            <p:childTnLst>
                              <p:par>
                                <p:cTn id="19" presetID="12" presetClass="entr" presetSubtype="4" fill="hold" grpId="0" nodeType="afterEffect">
                                  <p:stCondLst>
                                    <p:cond delay="0"/>
                                  </p:stCondLst>
                                  <p:iterate type="lt">
                                    <p:tmPct val="10000"/>
                                  </p:iterate>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750"/>
                                        <p:tgtEl>
                                          <p:spTgt spid="18"/>
                                        </p:tgtEl>
                                        <p:attrNameLst>
                                          <p:attrName>ppt_y</p:attrName>
                                        </p:attrNameLst>
                                      </p:cBhvr>
                                      <p:tavLst>
                                        <p:tav tm="0">
                                          <p:val>
                                            <p:strVal val="#ppt_y+#ppt_h*1.125000"/>
                                          </p:val>
                                        </p:tav>
                                        <p:tav tm="100000">
                                          <p:val>
                                            <p:strVal val="#ppt_y"/>
                                          </p:val>
                                        </p:tav>
                                      </p:tavLst>
                                    </p:anim>
                                    <p:animEffect transition="in" filter="wipe(up)">
                                      <p:cBhvr>
                                        <p:cTn id="22" dur="750"/>
                                        <p:tgtEl>
                                          <p:spTgt spid="18"/>
                                        </p:tgtEl>
                                      </p:cBhvr>
                                    </p:animEffect>
                                  </p:childTnLst>
                                </p:cTn>
                              </p:par>
                            </p:childTnLst>
                          </p:cTn>
                        </p:par>
                        <p:par>
                          <p:cTn id="23" fill="hold">
                            <p:stCondLst>
                              <p:cond delay="6125"/>
                            </p:stCondLst>
                            <p:childTnLst>
                              <p:par>
                                <p:cTn id="24" presetID="12" presetClass="entr" presetSubtype="4" fill="hold" grpId="0" nodeType="afterEffect">
                                  <p:stCondLst>
                                    <p:cond delay="0"/>
                                  </p:stCondLst>
                                  <p:iterate type="lt">
                                    <p:tmPct val="10000"/>
                                  </p:iterate>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750"/>
                                        <p:tgtEl>
                                          <p:spTgt spid="19"/>
                                        </p:tgtEl>
                                        <p:attrNameLst>
                                          <p:attrName>ppt_y</p:attrName>
                                        </p:attrNameLst>
                                      </p:cBhvr>
                                      <p:tavLst>
                                        <p:tav tm="0">
                                          <p:val>
                                            <p:strVal val="#ppt_y+#ppt_h*1.125000"/>
                                          </p:val>
                                        </p:tav>
                                        <p:tav tm="100000">
                                          <p:val>
                                            <p:strVal val="#ppt_y"/>
                                          </p:val>
                                        </p:tav>
                                      </p:tavLst>
                                    </p:anim>
                                    <p:animEffect transition="in" filter="wipe(up)">
                                      <p:cBhvr>
                                        <p:cTn id="27" dur="75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0-#ppt_w/2"/>
                                          </p:val>
                                        </p:tav>
                                        <p:tav tm="100000">
                                          <p:val>
                                            <p:strVal val="#ppt_x"/>
                                          </p:val>
                                        </p:tav>
                                      </p:tavLst>
                                    </p:anim>
                                    <p:anim calcmode="lin" valueType="num">
                                      <p:cBhvr additive="base">
                                        <p:cTn id="33"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p:bldP spid="16" grpId="0"/>
      <p:bldP spid="18" grpId="0"/>
      <p:bldP spid="19" grpId="0"/>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bwMode="auto">
          <a:xfrm rot="16200000">
            <a:off x="2945223" y="3457622"/>
            <a:ext cx="3364445" cy="1581900"/>
          </a:xfrm>
          <a:custGeom>
            <a:avLst/>
            <a:gdLst>
              <a:gd name="T0" fmla="*/ 2304 w 2304"/>
              <a:gd name="T1" fmla="*/ 792 h 1080"/>
              <a:gd name="T2" fmla="*/ 2302 w 2304"/>
              <a:gd name="T3" fmla="*/ 806 h 1080"/>
              <a:gd name="T4" fmla="*/ 2290 w 2304"/>
              <a:gd name="T5" fmla="*/ 836 h 1080"/>
              <a:gd name="T6" fmla="*/ 2268 w 2304"/>
              <a:gd name="T7" fmla="*/ 864 h 1080"/>
              <a:gd name="T8" fmla="*/ 2234 w 2304"/>
              <a:gd name="T9" fmla="*/ 892 h 1080"/>
              <a:gd name="T10" fmla="*/ 2190 w 2304"/>
              <a:gd name="T11" fmla="*/ 916 h 1080"/>
              <a:gd name="T12" fmla="*/ 2108 w 2304"/>
              <a:gd name="T13" fmla="*/ 954 h 1080"/>
              <a:gd name="T14" fmla="*/ 1966 w 2304"/>
              <a:gd name="T15" fmla="*/ 996 h 1080"/>
              <a:gd name="T16" fmla="*/ 1796 w 2304"/>
              <a:gd name="T17" fmla="*/ 1030 h 1080"/>
              <a:gd name="T18" fmla="*/ 1600 w 2304"/>
              <a:gd name="T19" fmla="*/ 1058 h 1080"/>
              <a:gd name="T20" fmla="*/ 1384 w 2304"/>
              <a:gd name="T21" fmla="*/ 1074 h 1080"/>
              <a:gd name="T22" fmla="*/ 1152 w 2304"/>
              <a:gd name="T23" fmla="*/ 1080 h 1080"/>
              <a:gd name="T24" fmla="*/ 1034 w 2304"/>
              <a:gd name="T25" fmla="*/ 1078 h 1080"/>
              <a:gd name="T26" fmla="*/ 810 w 2304"/>
              <a:gd name="T27" fmla="*/ 1068 h 1080"/>
              <a:gd name="T28" fmla="*/ 602 w 2304"/>
              <a:gd name="T29" fmla="*/ 1046 h 1080"/>
              <a:gd name="T30" fmla="*/ 420 w 2304"/>
              <a:gd name="T31" fmla="*/ 1014 h 1080"/>
              <a:gd name="T32" fmla="*/ 264 w 2304"/>
              <a:gd name="T33" fmla="*/ 976 h 1080"/>
              <a:gd name="T34" fmla="*/ 140 w 2304"/>
              <a:gd name="T35" fmla="*/ 930 h 1080"/>
              <a:gd name="T36" fmla="*/ 90 w 2304"/>
              <a:gd name="T37" fmla="*/ 904 h 1080"/>
              <a:gd name="T38" fmla="*/ 52 w 2304"/>
              <a:gd name="T39" fmla="*/ 878 h 1080"/>
              <a:gd name="T40" fmla="*/ 24 w 2304"/>
              <a:gd name="T41" fmla="*/ 850 h 1080"/>
              <a:gd name="T42" fmla="*/ 6 w 2304"/>
              <a:gd name="T43" fmla="*/ 822 h 1080"/>
              <a:gd name="T44" fmla="*/ 0 w 2304"/>
              <a:gd name="T45" fmla="*/ 792 h 1080"/>
              <a:gd name="T46" fmla="*/ 288 w 2304"/>
              <a:gd name="T47" fmla="*/ 216 h 1080"/>
              <a:gd name="T48" fmla="*/ 292 w 2304"/>
              <a:gd name="T49" fmla="*/ 194 h 1080"/>
              <a:gd name="T50" fmla="*/ 306 w 2304"/>
              <a:gd name="T51" fmla="*/ 172 h 1080"/>
              <a:gd name="T52" fmla="*/ 326 w 2304"/>
              <a:gd name="T53" fmla="*/ 152 h 1080"/>
              <a:gd name="T54" fmla="*/ 356 w 2304"/>
              <a:gd name="T55" fmla="*/ 132 h 1080"/>
              <a:gd name="T56" fmla="*/ 436 w 2304"/>
              <a:gd name="T57" fmla="*/ 96 h 1080"/>
              <a:gd name="T58" fmla="*/ 542 w 2304"/>
              <a:gd name="T59" fmla="*/ 64 h 1080"/>
              <a:gd name="T60" fmla="*/ 668 w 2304"/>
              <a:gd name="T61" fmla="*/ 36 h 1080"/>
              <a:gd name="T62" fmla="*/ 816 w 2304"/>
              <a:gd name="T63" fmla="*/ 16 h 1080"/>
              <a:gd name="T64" fmla="*/ 978 w 2304"/>
              <a:gd name="T65" fmla="*/ 4 h 1080"/>
              <a:gd name="T66" fmla="*/ 1152 w 2304"/>
              <a:gd name="T67" fmla="*/ 0 h 1080"/>
              <a:gd name="T68" fmla="*/ 1240 w 2304"/>
              <a:gd name="T69" fmla="*/ 2 h 1080"/>
              <a:gd name="T70" fmla="*/ 1408 w 2304"/>
              <a:gd name="T71" fmla="*/ 10 h 1080"/>
              <a:gd name="T72" fmla="*/ 1564 w 2304"/>
              <a:gd name="T73" fmla="*/ 26 h 1080"/>
              <a:gd name="T74" fmla="*/ 1702 w 2304"/>
              <a:gd name="T75" fmla="*/ 50 h 1080"/>
              <a:gd name="T76" fmla="*/ 1818 w 2304"/>
              <a:gd name="T77" fmla="*/ 78 h 1080"/>
              <a:gd name="T78" fmla="*/ 1912 w 2304"/>
              <a:gd name="T79" fmla="*/ 114 h 1080"/>
              <a:gd name="T80" fmla="*/ 1964 w 2304"/>
              <a:gd name="T81" fmla="*/ 142 h 1080"/>
              <a:gd name="T82" fmla="*/ 1988 w 2304"/>
              <a:gd name="T83" fmla="*/ 162 h 1080"/>
              <a:gd name="T84" fmla="*/ 2006 w 2304"/>
              <a:gd name="T85" fmla="*/ 184 h 1080"/>
              <a:gd name="T86" fmla="*/ 2014 w 2304"/>
              <a:gd name="T87" fmla="*/ 204 h 1080"/>
              <a:gd name="T88" fmla="*/ 2016 w 2304"/>
              <a:gd name="T89" fmla="*/ 216 h 10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304"/>
              <a:gd name="T136" fmla="*/ 0 h 1080"/>
              <a:gd name="T137" fmla="*/ 2304 w 2304"/>
              <a:gd name="T138" fmla="*/ 1080 h 108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304" h="1080">
                <a:moveTo>
                  <a:pt x="2016" y="216"/>
                </a:moveTo>
                <a:lnTo>
                  <a:pt x="2304" y="792"/>
                </a:lnTo>
                <a:lnTo>
                  <a:pt x="2302" y="806"/>
                </a:lnTo>
                <a:lnTo>
                  <a:pt x="2298" y="822"/>
                </a:lnTo>
                <a:lnTo>
                  <a:pt x="2290" y="836"/>
                </a:lnTo>
                <a:lnTo>
                  <a:pt x="2280" y="850"/>
                </a:lnTo>
                <a:lnTo>
                  <a:pt x="2268" y="864"/>
                </a:lnTo>
                <a:lnTo>
                  <a:pt x="2252" y="878"/>
                </a:lnTo>
                <a:lnTo>
                  <a:pt x="2234" y="892"/>
                </a:lnTo>
                <a:lnTo>
                  <a:pt x="2214" y="904"/>
                </a:lnTo>
                <a:lnTo>
                  <a:pt x="2190" y="916"/>
                </a:lnTo>
                <a:lnTo>
                  <a:pt x="2164" y="930"/>
                </a:lnTo>
                <a:lnTo>
                  <a:pt x="2108" y="954"/>
                </a:lnTo>
                <a:lnTo>
                  <a:pt x="2040" y="976"/>
                </a:lnTo>
                <a:lnTo>
                  <a:pt x="1966" y="996"/>
                </a:lnTo>
                <a:lnTo>
                  <a:pt x="1884" y="1014"/>
                </a:lnTo>
                <a:lnTo>
                  <a:pt x="1796" y="1030"/>
                </a:lnTo>
                <a:lnTo>
                  <a:pt x="1702" y="1046"/>
                </a:lnTo>
                <a:lnTo>
                  <a:pt x="1600" y="1058"/>
                </a:lnTo>
                <a:lnTo>
                  <a:pt x="1494" y="1068"/>
                </a:lnTo>
                <a:lnTo>
                  <a:pt x="1384" y="1074"/>
                </a:lnTo>
                <a:lnTo>
                  <a:pt x="1270" y="1078"/>
                </a:lnTo>
                <a:lnTo>
                  <a:pt x="1152" y="1080"/>
                </a:lnTo>
                <a:lnTo>
                  <a:pt x="1034" y="1078"/>
                </a:lnTo>
                <a:lnTo>
                  <a:pt x="920" y="1074"/>
                </a:lnTo>
                <a:lnTo>
                  <a:pt x="810" y="1068"/>
                </a:lnTo>
                <a:lnTo>
                  <a:pt x="704" y="1058"/>
                </a:lnTo>
                <a:lnTo>
                  <a:pt x="602" y="1046"/>
                </a:lnTo>
                <a:lnTo>
                  <a:pt x="508" y="1030"/>
                </a:lnTo>
                <a:lnTo>
                  <a:pt x="420" y="1014"/>
                </a:lnTo>
                <a:lnTo>
                  <a:pt x="338" y="996"/>
                </a:lnTo>
                <a:lnTo>
                  <a:pt x="264" y="976"/>
                </a:lnTo>
                <a:lnTo>
                  <a:pt x="196" y="954"/>
                </a:lnTo>
                <a:lnTo>
                  <a:pt x="140" y="930"/>
                </a:lnTo>
                <a:lnTo>
                  <a:pt x="114" y="916"/>
                </a:lnTo>
                <a:lnTo>
                  <a:pt x="90" y="904"/>
                </a:lnTo>
                <a:lnTo>
                  <a:pt x="70" y="892"/>
                </a:lnTo>
                <a:lnTo>
                  <a:pt x="52" y="878"/>
                </a:lnTo>
                <a:lnTo>
                  <a:pt x="36" y="864"/>
                </a:lnTo>
                <a:lnTo>
                  <a:pt x="24" y="850"/>
                </a:lnTo>
                <a:lnTo>
                  <a:pt x="14" y="836"/>
                </a:lnTo>
                <a:lnTo>
                  <a:pt x="6" y="822"/>
                </a:lnTo>
                <a:lnTo>
                  <a:pt x="2" y="806"/>
                </a:lnTo>
                <a:lnTo>
                  <a:pt x="0" y="792"/>
                </a:lnTo>
                <a:lnTo>
                  <a:pt x="288" y="216"/>
                </a:lnTo>
                <a:lnTo>
                  <a:pt x="290" y="204"/>
                </a:lnTo>
                <a:lnTo>
                  <a:pt x="292" y="194"/>
                </a:lnTo>
                <a:lnTo>
                  <a:pt x="298" y="184"/>
                </a:lnTo>
                <a:lnTo>
                  <a:pt x="306" y="172"/>
                </a:lnTo>
                <a:lnTo>
                  <a:pt x="316" y="162"/>
                </a:lnTo>
                <a:lnTo>
                  <a:pt x="326" y="152"/>
                </a:lnTo>
                <a:lnTo>
                  <a:pt x="340" y="142"/>
                </a:lnTo>
                <a:lnTo>
                  <a:pt x="356" y="132"/>
                </a:lnTo>
                <a:lnTo>
                  <a:pt x="392" y="114"/>
                </a:lnTo>
                <a:lnTo>
                  <a:pt x="436" y="96"/>
                </a:lnTo>
                <a:lnTo>
                  <a:pt x="486" y="78"/>
                </a:lnTo>
                <a:lnTo>
                  <a:pt x="542" y="64"/>
                </a:lnTo>
                <a:lnTo>
                  <a:pt x="602" y="50"/>
                </a:lnTo>
                <a:lnTo>
                  <a:pt x="668" y="36"/>
                </a:lnTo>
                <a:lnTo>
                  <a:pt x="740" y="26"/>
                </a:lnTo>
                <a:lnTo>
                  <a:pt x="816" y="16"/>
                </a:lnTo>
                <a:lnTo>
                  <a:pt x="896" y="10"/>
                </a:lnTo>
                <a:lnTo>
                  <a:pt x="978" y="4"/>
                </a:lnTo>
                <a:lnTo>
                  <a:pt x="1064" y="2"/>
                </a:lnTo>
                <a:lnTo>
                  <a:pt x="1152" y="0"/>
                </a:lnTo>
                <a:lnTo>
                  <a:pt x="1240" y="2"/>
                </a:lnTo>
                <a:lnTo>
                  <a:pt x="1326" y="4"/>
                </a:lnTo>
                <a:lnTo>
                  <a:pt x="1408" y="10"/>
                </a:lnTo>
                <a:lnTo>
                  <a:pt x="1488" y="16"/>
                </a:lnTo>
                <a:lnTo>
                  <a:pt x="1564" y="26"/>
                </a:lnTo>
                <a:lnTo>
                  <a:pt x="1636" y="36"/>
                </a:lnTo>
                <a:lnTo>
                  <a:pt x="1702" y="50"/>
                </a:lnTo>
                <a:lnTo>
                  <a:pt x="1762" y="64"/>
                </a:lnTo>
                <a:lnTo>
                  <a:pt x="1818" y="78"/>
                </a:lnTo>
                <a:lnTo>
                  <a:pt x="1868" y="96"/>
                </a:lnTo>
                <a:lnTo>
                  <a:pt x="1912" y="114"/>
                </a:lnTo>
                <a:lnTo>
                  <a:pt x="1948" y="132"/>
                </a:lnTo>
                <a:lnTo>
                  <a:pt x="1964" y="142"/>
                </a:lnTo>
                <a:lnTo>
                  <a:pt x="1978" y="152"/>
                </a:lnTo>
                <a:lnTo>
                  <a:pt x="1988" y="162"/>
                </a:lnTo>
                <a:lnTo>
                  <a:pt x="1998" y="172"/>
                </a:lnTo>
                <a:lnTo>
                  <a:pt x="2006" y="184"/>
                </a:lnTo>
                <a:lnTo>
                  <a:pt x="2012" y="194"/>
                </a:lnTo>
                <a:lnTo>
                  <a:pt x="2014" y="204"/>
                </a:lnTo>
                <a:lnTo>
                  <a:pt x="2016" y="216"/>
                </a:lnTo>
                <a:close/>
              </a:path>
            </a:pathLst>
          </a:custGeom>
          <a:solidFill>
            <a:schemeClr val="accent3"/>
          </a:solidFill>
          <a:ln>
            <a:noFill/>
          </a:ln>
          <a:effectLst/>
        </p:spPr>
        <p:txBody>
          <a:bodyPr wrap="none" anchor="ctr"/>
          <a:lstStyle/>
          <a:p>
            <a:pPr algn="just">
              <a:lnSpc>
                <a:spcPct val="120000"/>
              </a:lnSpc>
            </a:pPr>
            <a:endParaRPr lang="zh-CN" altLang="en-US" sz="800"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2" name="Group 11"/>
          <p:cNvGrpSpPr/>
          <p:nvPr/>
        </p:nvGrpSpPr>
        <p:grpSpPr>
          <a:xfrm rot="16200000">
            <a:off x="2411100" y="3452496"/>
            <a:ext cx="2593850" cy="1625518"/>
            <a:chOff x="1068760" y="3280022"/>
            <a:chExt cx="2832100" cy="1774825"/>
          </a:xfrm>
          <a:effectLst/>
        </p:grpSpPr>
        <p:sp>
          <p:nvSpPr>
            <p:cNvPr id="7" name="Oval 7"/>
            <p:cNvSpPr>
              <a:spLocks noChangeArrowheads="1"/>
            </p:cNvSpPr>
            <p:nvPr/>
          </p:nvSpPr>
          <p:spPr bwMode="auto">
            <a:xfrm>
              <a:off x="1068760" y="4134097"/>
              <a:ext cx="2832100" cy="920750"/>
            </a:xfrm>
            <a:prstGeom prst="ellipse">
              <a:avLst/>
            </a:prstGeom>
            <a:gradFill rotWithShape="1">
              <a:gsLst>
                <a:gs pos="0">
                  <a:srgbClr val="000000">
                    <a:alpha val="50000"/>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fontAlgn="ctr" hangingPunct="0">
                <a:lnSpc>
                  <a:spcPct val="120000"/>
                </a:lnSpc>
                <a:spcBef>
                  <a:spcPct val="20000"/>
                </a:spcBef>
                <a:buClr>
                  <a:schemeClr val="accent1"/>
                </a:buClr>
                <a:buSzPct val="60000"/>
                <a:buFont typeface="Wingdings" panose="05000000000000000000" pitchFamily="2" charset="2"/>
                <a:buChar char="l"/>
                <a:defRPr sz="2000" b="1">
                  <a:solidFill>
                    <a:schemeClr val="tx1"/>
                  </a:solidFill>
                  <a:latin typeface="Arial" panose="020B0604020202020204" pitchFamily="34" charset="0"/>
                  <a:ea typeface="微软雅黑" panose="020B0503020204020204" pitchFamily="34" charset="-122"/>
                </a:defRPr>
              </a:lvl1pPr>
              <a:lvl2pPr marL="742950" indent="-285750" eaLnBrk="0" fontAlgn="ctr" hangingPunct="0">
                <a:lnSpc>
                  <a:spcPct val="120000"/>
                </a:lnSpc>
                <a:spcBef>
                  <a:spcPct val="20000"/>
                </a:spcBef>
                <a:buClr>
                  <a:schemeClr val="accent1"/>
                </a:buClr>
                <a:buSzPct val="60000"/>
                <a:buFont typeface="Wingdings" panose="05000000000000000000" pitchFamily="2" charset="2"/>
                <a:buChar char="l"/>
                <a:defRPr>
                  <a:solidFill>
                    <a:schemeClr val="tx1"/>
                  </a:solidFill>
                  <a:latin typeface="Arial" panose="020B0604020202020204" pitchFamily="34" charset="0"/>
                  <a:ea typeface="微软雅黑" panose="020B0503020204020204" pitchFamily="34" charset="-122"/>
                </a:defRPr>
              </a:lvl2pPr>
              <a:lvl3pPr marL="1143000" indent="-228600" eaLnBrk="0" fontAlgn="ctr" hangingPunct="0">
                <a:lnSpc>
                  <a:spcPct val="120000"/>
                </a:lnSpc>
                <a:spcBef>
                  <a:spcPct val="20000"/>
                </a:spcBef>
                <a:buClr>
                  <a:schemeClr val="accent1"/>
                </a:buClr>
                <a:buSzPct val="60000"/>
                <a:buFont typeface="Wingdings" panose="05000000000000000000" pitchFamily="2" charset="2"/>
                <a:buChar char="l"/>
                <a:defRPr sz="1600">
                  <a:solidFill>
                    <a:schemeClr val="tx1"/>
                  </a:solidFill>
                  <a:latin typeface="Arial" panose="020B0604020202020204" pitchFamily="34" charset="0"/>
                  <a:ea typeface="微软雅黑" panose="020B0503020204020204" pitchFamily="34" charset="-122"/>
                </a:defRPr>
              </a:lvl3pPr>
              <a:lvl4pPr marL="1600200" indent="-228600" eaLnBrk="0" fontAlgn="ctr" hangingPunct="0">
                <a:lnSpc>
                  <a:spcPct val="120000"/>
                </a:lnSpc>
                <a:spcBef>
                  <a:spcPct val="20000"/>
                </a:spcBef>
                <a:buClr>
                  <a:schemeClr val="accent1"/>
                </a:buClr>
                <a:buSzPct val="60000"/>
                <a:buFont typeface="Wingdings" panose="05000000000000000000" pitchFamily="2" charset="2"/>
                <a:buChar char="l"/>
                <a:defRPr sz="1400">
                  <a:solidFill>
                    <a:schemeClr val="tx1"/>
                  </a:solidFill>
                  <a:latin typeface="Arial" panose="020B0604020202020204" pitchFamily="34" charset="0"/>
                  <a:ea typeface="微软雅黑" panose="020B0503020204020204" pitchFamily="34" charset="-122"/>
                </a:defRPr>
              </a:lvl4pPr>
              <a:lvl5pPr marL="2057400" indent="-228600" eaLnBrk="0" fontAlgn="ctr" hangingPunct="0">
                <a:lnSpc>
                  <a:spcPct val="120000"/>
                </a:lnSpc>
                <a:spcBef>
                  <a:spcPct val="20000"/>
                </a:spcBef>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5pPr>
              <a:lvl6pPr marL="25146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6pPr>
              <a:lvl7pPr marL="29718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7pPr>
              <a:lvl8pPr marL="34290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8pPr>
              <a:lvl9pPr marL="38862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9pPr>
            </a:lstStyle>
            <a:p>
              <a:pPr algn="just" defTabSz="837565" eaLnBrk="1" fontAlgn="base" hangingPunct="1">
                <a:spcBef>
                  <a:spcPts val="0"/>
                </a:spcBef>
                <a:buClrTx/>
                <a:buSzTx/>
                <a:buNone/>
                <a:defRPr/>
              </a:pPr>
              <a:endParaRPr lang="zh-CN" altLang="en-US" sz="800" b="0" kern="0">
                <a:solidFill>
                  <a:srgbClr val="000000"/>
                </a:solidFill>
                <a:latin typeface="Arial" panose="020B0604020202020204" pitchFamily="34" charset="0"/>
                <a:cs typeface="+mn-ea"/>
                <a:sym typeface="Arial" panose="020B0604020202020204" pitchFamily="34" charset="0"/>
              </a:endParaRPr>
            </a:p>
          </p:txBody>
        </p:sp>
        <p:sp>
          <p:nvSpPr>
            <p:cNvPr id="8" name="Freeform 9"/>
            <p:cNvSpPr/>
            <p:nvPr/>
          </p:nvSpPr>
          <p:spPr bwMode="auto">
            <a:xfrm>
              <a:off x="1260848" y="3280022"/>
              <a:ext cx="2484437" cy="1373187"/>
            </a:xfrm>
            <a:custGeom>
              <a:avLst/>
              <a:gdLst>
                <a:gd name="T0" fmla="*/ 1728 w 1728"/>
                <a:gd name="T1" fmla="*/ 720 h 936"/>
                <a:gd name="T2" fmla="*/ 1726 w 1728"/>
                <a:gd name="T3" fmla="*/ 732 h 936"/>
                <a:gd name="T4" fmla="*/ 1718 w 1728"/>
                <a:gd name="T5" fmla="*/ 752 h 936"/>
                <a:gd name="T6" fmla="*/ 1700 w 1728"/>
                <a:gd name="T7" fmla="*/ 774 h 936"/>
                <a:gd name="T8" fmla="*/ 1676 w 1728"/>
                <a:gd name="T9" fmla="*/ 794 h 936"/>
                <a:gd name="T10" fmla="*/ 1624 w 1728"/>
                <a:gd name="T11" fmla="*/ 822 h 936"/>
                <a:gd name="T12" fmla="*/ 1530 w 1728"/>
                <a:gd name="T13" fmla="*/ 858 h 936"/>
                <a:gd name="T14" fmla="*/ 1414 w 1728"/>
                <a:gd name="T15" fmla="*/ 886 h 936"/>
                <a:gd name="T16" fmla="*/ 1276 w 1728"/>
                <a:gd name="T17" fmla="*/ 910 h 936"/>
                <a:gd name="T18" fmla="*/ 1120 w 1728"/>
                <a:gd name="T19" fmla="*/ 926 h 936"/>
                <a:gd name="T20" fmla="*/ 952 w 1728"/>
                <a:gd name="T21" fmla="*/ 934 h 936"/>
                <a:gd name="T22" fmla="*/ 864 w 1728"/>
                <a:gd name="T23" fmla="*/ 936 h 936"/>
                <a:gd name="T24" fmla="*/ 690 w 1728"/>
                <a:gd name="T25" fmla="*/ 932 h 936"/>
                <a:gd name="T26" fmla="*/ 528 w 1728"/>
                <a:gd name="T27" fmla="*/ 920 h 936"/>
                <a:gd name="T28" fmla="*/ 380 w 1728"/>
                <a:gd name="T29" fmla="*/ 900 h 936"/>
                <a:gd name="T30" fmla="*/ 254 w 1728"/>
                <a:gd name="T31" fmla="*/ 872 h 936"/>
                <a:gd name="T32" fmla="*/ 148 w 1728"/>
                <a:gd name="T33" fmla="*/ 840 h 936"/>
                <a:gd name="T34" fmla="*/ 68 w 1728"/>
                <a:gd name="T35" fmla="*/ 804 h 936"/>
                <a:gd name="T36" fmla="*/ 38 w 1728"/>
                <a:gd name="T37" fmla="*/ 784 h 936"/>
                <a:gd name="T38" fmla="*/ 18 w 1728"/>
                <a:gd name="T39" fmla="*/ 764 h 936"/>
                <a:gd name="T40" fmla="*/ 4 w 1728"/>
                <a:gd name="T41" fmla="*/ 742 h 936"/>
                <a:gd name="T42" fmla="*/ 0 w 1728"/>
                <a:gd name="T43" fmla="*/ 720 h 936"/>
                <a:gd name="T44" fmla="*/ 288 w 1728"/>
                <a:gd name="T45" fmla="*/ 144 h 936"/>
                <a:gd name="T46" fmla="*/ 290 w 1728"/>
                <a:gd name="T47" fmla="*/ 130 h 936"/>
                <a:gd name="T48" fmla="*/ 300 w 1728"/>
                <a:gd name="T49" fmla="*/ 114 h 936"/>
                <a:gd name="T50" fmla="*/ 334 w 1728"/>
                <a:gd name="T51" fmla="*/ 88 h 936"/>
                <a:gd name="T52" fmla="*/ 386 w 1728"/>
                <a:gd name="T53" fmla="*/ 64 h 936"/>
                <a:gd name="T54" fmla="*/ 456 w 1728"/>
                <a:gd name="T55" fmla="*/ 42 h 936"/>
                <a:gd name="T56" fmla="*/ 542 w 1728"/>
                <a:gd name="T57" fmla="*/ 24 h 936"/>
                <a:gd name="T58" fmla="*/ 640 w 1728"/>
                <a:gd name="T59" fmla="*/ 12 h 936"/>
                <a:gd name="T60" fmla="*/ 748 w 1728"/>
                <a:gd name="T61" fmla="*/ 2 h 936"/>
                <a:gd name="T62" fmla="*/ 864 w 1728"/>
                <a:gd name="T63" fmla="*/ 0 h 936"/>
                <a:gd name="T64" fmla="*/ 922 w 1728"/>
                <a:gd name="T65" fmla="*/ 0 h 936"/>
                <a:gd name="T66" fmla="*/ 1036 w 1728"/>
                <a:gd name="T67" fmla="*/ 6 h 936"/>
                <a:gd name="T68" fmla="*/ 1138 w 1728"/>
                <a:gd name="T69" fmla="*/ 18 h 936"/>
                <a:gd name="T70" fmla="*/ 1230 w 1728"/>
                <a:gd name="T71" fmla="*/ 32 h 936"/>
                <a:gd name="T72" fmla="*/ 1308 w 1728"/>
                <a:gd name="T73" fmla="*/ 52 h 936"/>
                <a:gd name="T74" fmla="*/ 1370 w 1728"/>
                <a:gd name="T75" fmla="*/ 76 h 936"/>
                <a:gd name="T76" fmla="*/ 1414 w 1728"/>
                <a:gd name="T77" fmla="*/ 102 h 936"/>
                <a:gd name="T78" fmla="*/ 1434 w 1728"/>
                <a:gd name="T79" fmla="*/ 122 h 936"/>
                <a:gd name="T80" fmla="*/ 1440 w 1728"/>
                <a:gd name="T81" fmla="*/ 136 h 936"/>
                <a:gd name="T82" fmla="*/ 1440 w 1728"/>
                <a:gd name="T83" fmla="*/ 144 h 9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728"/>
                <a:gd name="T127" fmla="*/ 0 h 936"/>
                <a:gd name="T128" fmla="*/ 1728 w 1728"/>
                <a:gd name="T129" fmla="*/ 936 h 9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728" h="936">
                  <a:moveTo>
                    <a:pt x="1440" y="144"/>
                  </a:moveTo>
                  <a:lnTo>
                    <a:pt x="1728" y="720"/>
                  </a:lnTo>
                  <a:lnTo>
                    <a:pt x="1726" y="732"/>
                  </a:lnTo>
                  <a:lnTo>
                    <a:pt x="1724" y="742"/>
                  </a:lnTo>
                  <a:lnTo>
                    <a:pt x="1718" y="752"/>
                  </a:lnTo>
                  <a:lnTo>
                    <a:pt x="1710" y="764"/>
                  </a:lnTo>
                  <a:lnTo>
                    <a:pt x="1700" y="774"/>
                  </a:lnTo>
                  <a:lnTo>
                    <a:pt x="1690" y="784"/>
                  </a:lnTo>
                  <a:lnTo>
                    <a:pt x="1676" y="794"/>
                  </a:lnTo>
                  <a:lnTo>
                    <a:pt x="1660" y="804"/>
                  </a:lnTo>
                  <a:lnTo>
                    <a:pt x="1624" y="822"/>
                  </a:lnTo>
                  <a:lnTo>
                    <a:pt x="1580" y="840"/>
                  </a:lnTo>
                  <a:lnTo>
                    <a:pt x="1530" y="858"/>
                  </a:lnTo>
                  <a:lnTo>
                    <a:pt x="1474" y="872"/>
                  </a:lnTo>
                  <a:lnTo>
                    <a:pt x="1414" y="886"/>
                  </a:lnTo>
                  <a:lnTo>
                    <a:pt x="1348" y="900"/>
                  </a:lnTo>
                  <a:lnTo>
                    <a:pt x="1276" y="910"/>
                  </a:lnTo>
                  <a:lnTo>
                    <a:pt x="1200" y="920"/>
                  </a:lnTo>
                  <a:lnTo>
                    <a:pt x="1120" y="926"/>
                  </a:lnTo>
                  <a:lnTo>
                    <a:pt x="1038" y="932"/>
                  </a:lnTo>
                  <a:lnTo>
                    <a:pt x="952" y="934"/>
                  </a:lnTo>
                  <a:lnTo>
                    <a:pt x="864" y="936"/>
                  </a:lnTo>
                  <a:lnTo>
                    <a:pt x="776" y="934"/>
                  </a:lnTo>
                  <a:lnTo>
                    <a:pt x="690" y="932"/>
                  </a:lnTo>
                  <a:lnTo>
                    <a:pt x="608" y="926"/>
                  </a:lnTo>
                  <a:lnTo>
                    <a:pt x="528" y="920"/>
                  </a:lnTo>
                  <a:lnTo>
                    <a:pt x="452" y="910"/>
                  </a:lnTo>
                  <a:lnTo>
                    <a:pt x="380" y="900"/>
                  </a:lnTo>
                  <a:lnTo>
                    <a:pt x="314" y="886"/>
                  </a:lnTo>
                  <a:lnTo>
                    <a:pt x="254" y="872"/>
                  </a:lnTo>
                  <a:lnTo>
                    <a:pt x="198" y="858"/>
                  </a:lnTo>
                  <a:lnTo>
                    <a:pt x="148" y="840"/>
                  </a:lnTo>
                  <a:lnTo>
                    <a:pt x="104" y="822"/>
                  </a:lnTo>
                  <a:lnTo>
                    <a:pt x="68" y="804"/>
                  </a:lnTo>
                  <a:lnTo>
                    <a:pt x="52" y="794"/>
                  </a:lnTo>
                  <a:lnTo>
                    <a:pt x="38" y="784"/>
                  </a:lnTo>
                  <a:lnTo>
                    <a:pt x="28" y="774"/>
                  </a:lnTo>
                  <a:lnTo>
                    <a:pt x="18" y="764"/>
                  </a:lnTo>
                  <a:lnTo>
                    <a:pt x="10" y="752"/>
                  </a:lnTo>
                  <a:lnTo>
                    <a:pt x="4" y="742"/>
                  </a:lnTo>
                  <a:lnTo>
                    <a:pt x="2" y="732"/>
                  </a:lnTo>
                  <a:lnTo>
                    <a:pt x="0" y="720"/>
                  </a:lnTo>
                  <a:lnTo>
                    <a:pt x="288" y="144"/>
                  </a:lnTo>
                  <a:lnTo>
                    <a:pt x="288" y="136"/>
                  </a:lnTo>
                  <a:lnTo>
                    <a:pt x="290" y="130"/>
                  </a:lnTo>
                  <a:lnTo>
                    <a:pt x="294" y="122"/>
                  </a:lnTo>
                  <a:lnTo>
                    <a:pt x="300" y="114"/>
                  </a:lnTo>
                  <a:lnTo>
                    <a:pt x="314" y="102"/>
                  </a:lnTo>
                  <a:lnTo>
                    <a:pt x="334" y="88"/>
                  </a:lnTo>
                  <a:lnTo>
                    <a:pt x="358" y="76"/>
                  </a:lnTo>
                  <a:lnTo>
                    <a:pt x="386" y="64"/>
                  </a:lnTo>
                  <a:lnTo>
                    <a:pt x="420" y="52"/>
                  </a:lnTo>
                  <a:lnTo>
                    <a:pt x="456" y="42"/>
                  </a:lnTo>
                  <a:lnTo>
                    <a:pt x="498" y="32"/>
                  </a:lnTo>
                  <a:lnTo>
                    <a:pt x="542" y="24"/>
                  </a:lnTo>
                  <a:lnTo>
                    <a:pt x="590" y="18"/>
                  </a:lnTo>
                  <a:lnTo>
                    <a:pt x="640" y="12"/>
                  </a:lnTo>
                  <a:lnTo>
                    <a:pt x="692" y="6"/>
                  </a:lnTo>
                  <a:lnTo>
                    <a:pt x="748" y="2"/>
                  </a:lnTo>
                  <a:lnTo>
                    <a:pt x="806" y="0"/>
                  </a:lnTo>
                  <a:lnTo>
                    <a:pt x="864" y="0"/>
                  </a:lnTo>
                  <a:lnTo>
                    <a:pt x="922" y="0"/>
                  </a:lnTo>
                  <a:lnTo>
                    <a:pt x="980" y="2"/>
                  </a:lnTo>
                  <a:lnTo>
                    <a:pt x="1036" y="6"/>
                  </a:lnTo>
                  <a:lnTo>
                    <a:pt x="1088" y="12"/>
                  </a:lnTo>
                  <a:lnTo>
                    <a:pt x="1138" y="18"/>
                  </a:lnTo>
                  <a:lnTo>
                    <a:pt x="1186" y="24"/>
                  </a:lnTo>
                  <a:lnTo>
                    <a:pt x="1230" y="32"/>
                  </a:lnTo>
                  <a:lnTo>
                    <a:pt x="1272" y="42"/>
                  </a:lnTo>
                  <a:lnTo>
                    <a:pt x="1308" y="52"/>
                  </a:lnTo>
                  <a:lnTo>
                    <a:pt x="1342" y="64"/>
                  </a:lnTo>
                  <a:lnTo>
                    <a:pt x="1370" y="76"/>
                  </a:lnTo>
                  <a:lnTo>
                    <a:pt x="1394" y="88"/>
                  </a:lnTo>
                  <a:lnTo>
                    <a:pt x="1414" y="102"/>
                  </a:lnTo>
                  <a:lnTo>
                    <a:pt x="1428" y="114"/>
                  </a:lnTo>
                  <a:lnTo>
                    <a:pt x="1434" y="122"/>
                  </a:lnTo>
                  <a:lnTo>
                    <a:pt x="1438" y="130"/>
                  </a:lnTo>
                  <a:lnTo>
                    <a:pt x="1440" y="136"/>
                  </a:lnTo>
                  <a:lnTo>
                    <a:pt x="1440" y="144"/>
                  </a:lnTo>
                  <a:close/>
                </a:path>
              </a:pathLst>
            </a:custGeom>
            <a:solidFill>
              <a:schemeClr val="accent2"/>
            </a:solidFill>
            <a:ln>
              <a:noFill/>
            </a:ln>
            <a:effectLst/>
          </p:spPr>
          <p:txBody>
            <a:bodyPr wrap="none" anchor="ctr"/>
            <a:lstStyle/>
            <a:p>
              <a:pPr algn="just">
                <a:lnSpc>
                  <a:spcPct val="120000"/>
                </a:lnSpc>
              </a:pPr>
              <a:endParaRPr lang="zh-CN" altLang="en-US" sz="800" b="1">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1" name="Group 10"/>
          <p:cNvGrpSpPr/>
          <p:nvPr/>
        </p:nvGrpSpPr>
        <p:grpSpPr>
          <a:xfrm rot="16200000">
            <a:off x="1532514" y="3521712"/>
            <a:ext cx="1750558" cy="1492588"/>
            <a:chOff x="1529135" y="2104362"/>
            <a:chExt cx="1911350" cy="1629685"/>
          </a:xfrm>
        </p:grpSpPr>
        <p:sp>
          <p:nvSpPr>
            <p:cNvPr id="9" name="Oval 11"/>
            <p:cNvSpPr>
              <a:spLocks noChangeArrowheads="1"/>
            </p:cNvSpPr>
            <p:nvPr/>
          </p:nvSpPr>
          <p:spPr bwMode="auto">
            <a:xfrm>
              <a:off x="1529135" y="3111747"/>
              <a:ext cx="1911350" cy="622300"/>
            </a:xfrm>
            <a:prstGeom prst="ellipse">
              <a:avLst/>
            </a:prstGeom>
            <a:gradFill rotWithShape="1">
              <a:gsLst>
                <a:gs pos="0">
                  <a:srgbClr val="000000">
                    <a:alpha val="50000"/>
                  </a:srgbClr>
                </a:gs>
                <a:gs pos="100000">
                  <a:srgbClr val="FFFFFF">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14:hiddenLine>
              </a:ext>
            </a:extLst>
          </p:spPr>
          <p:txBody>
            <a:bodyPr wrap="none" anchor="ctr"/>
            <a:lstStyle>
              <a:lvl1pPr eaLnBrk="0" fontAlgn="ctr" hangingPunct="0">
                <a:lnSpc>
                  <a:spcPct val="120000"/>
                </a:lnSpc>
                <a:spcBef>
                  <a:spcPct val="20000"/>
                </a:spcBef>
                <a:buClr>
                  <a:schemeClr val="accent1"/>
                </a:buClr>
                <a:buSzPct val="60000"/>
                <a:buFont typeface="Wingdings" panose="05000000000000000000" pitchFamily="2" charset="2"/>
                <a:buChar char="l"/>
                <a:defRPr sz="2000" b="1">
                  <a:solidFill>
                    <a:schemeClr val="tx1"/>
                  </a:solidFill>
                  <a:latin typeface="Arial" panose="020B0604020202020204" pitchFamily="34" charset="0"/>
                  <a:ea typeface="微软雅黑" panose="020B0503020204020204" pitchFamily="34" charset="-122"/>
                </a:defRPr>
              </a:lvl1pPr>
              <a:lvl2pPr marL="742950" indent="-285750" eaLnBrk="0" fontAlgn="ctr" hangingPunct="0">
                <a:lnSpc>
                  <a:spcPct val="120000"/>
                </a:lnSpc>
                <a:spcBef>
                  <a:spcPct val="20000"/>
                </a:spcBef>
                <a:buClr>
                  <a:schemeClr val="accent1"/>
                </a:buClr>
                <a:buSzPct val="60000"/>
                <a:buFont typeface="Wingdings" panose="05000000000000000000" pitchFamily="2" charset="2"/>
                <a:buChar char="l"/>
                <a:defRPr>
                  <a:solidFill>
                    <a:schemeClr val="tx1"/>
                  </a:solidFill>
                  <a:latin typeface="Arial" panose="020B0604020202020204" pitchFamily="34" charset="0"/>
                  <a:ea typeface="微软雅黑" panose="020B0503020204020204" pitchFamily="34" charset="-122"/>
                </a:defRPr>
              </a:lvl2pPr>
              <a:lvl3pPr marL="1143000" indent="-228600" eaLnBrk="0" fontAlgn="ctr" hangingPunct="0">
                <a:lnSpc>
                  <a:spcPct val="120000"/>
                </a:lnSpc>
                <a:spcBef>
                  <a:spcPct val="20000"/>
                </a:spcBef>
                <a:buClr>
                  <a:schemeClr val="accent1"/>
                </a:buClr>
                <a:buSzPct val="60000"/>
                <a:buFont typeface="Wingdings" panose="05000000000000000000" pitchFamily="2" charset="2"/>
                <a:buChar char="l"/>
                <a:defRPr sz="1600">
                  <a:solidFill>
                    <a:schemeClr val="tx1"/>
                  </a:solidFill>
                  <a:latin typeface="Arial" panose="020B0604020202020204" pitchFamily="34" charset="0"/>
                  <a:ea typeface="微软雅黑" panose="020B0503020204020204" pitchFamily="34" charset="-122"/>
                </a:defRPr>
              </a:lvl3pPr>
              <a:lvl4pPr marL="1600200" indent="-228600" eaLnBrk="0" fontAlgn="ctr" hangingPunct="0">
                <a:lnSpc>
                  <a:spcPct val="120000"/>
                </a:lnSpc>
                <a:spcBef>
                  <a:spcPct val="20000"/>
                </a:spcBef>
                <a:buClr>
                  <a:schemeClr val="accent1"/>
                </a:buClr>
                <a:buSzPct val="60000"/>
                <a:buFont typeface="Wingdings" panose="05000000000000000000" pitchFamily="2" charset="2"/>
                <a:buChar char="l"/>
                <a:defRPr sz="1400">
                  <a:solidFill>
                    <a:schemeClr val="tx1"/>
                  </a:solidFill>
                  <a:latin typeface="Arial" panose="020B0604020202020204" pitchFamily="34" charset="0"/>
                  <a:ea typeface="微软雅黑" panose="020B0503020204020204" pitchFamily="34" charset="-122"/>
                </a:defRPr>
              </a:lvl4pPr>
              <a:lvl5pPr marL="2057400" indent="-228600" eaLnBrk="0" fontAlgn="ctr" hangingPunct="0">
                <a:lnSpc>
                  <a:spcPct val="120000"/>
                </a:lnSpc>
                <a:spcBef>
                  <a:spcPct val="20000"/>
                </a:spcBef>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5pPr>
              <a:lvl6pPr marL="25146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6pPr>
              <a:lvl7pPr marL="29718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7pPr>
              <a:lvl8pPr marL="34290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8pPr>
              <a:lvl9pPr marL="3886200" indent="-22860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a:solidFill>
                    <a:schemeClr val="tx1"/>
                  </a:solidFill>
                  <a:latin typeface="Arial" panose="020B0604020202020204" pitchFamily="34" charset="0"/>
                  <a:ea typeface="微软雅黑" panose="020B0503020204020204" pitchFamily="34" charset="-122"/>
                </a:defRPr>
              </a:lvl9pPr>
            </a:lstStyle>
            <a:p>
              <a:pPr algn="just" defTabSz="837565" eaLnBrk="1" fontAlgn="base" hangingPunct="1">
                <a:spcBef>
                  <a:spcPts val="0"/>
                </a:spcBef>
                <a:buClrTx/>
                <a:buSzTx/>
                <a:buNone/>
                <a:defRPr/>
              </a:pPr>
              <a:endParaRPr lang="zh-CN" altLang="en-US" sz="800" b="0" kern="0">
                <a:solidFill>
                  <a:srgbClr val="000000"/>
                </a:solidFill>
                <a:latin typeface="Arial" panose="020B0604020202020204" pitchFamily="34" charset="0"/>
                <a:cs typeface="+mn-ea"/>
                <a:sym typeface="Arial" panose="020B0604020202020204" pitchFamily="34" charset="0"/>
              </a:endParaRPr>
            </a:p>
          </p:txBody>
        </p:sp>
        <p:sp>
          <p:nvSpPr>
            <p:cNvPr id="10" name="Freeform 12"/>
            <p:cNvSpPr/>
            <p:nvPr/>
          </p:nvSpPr>
          <p:spPr bwMode="auto">
            <a:xfrm>
              <a:off x="1787898" y="2104362"/>
              <a:ext cx="1430337" cy="1466850"/>
            </a:xfrm>
            <a:custGeom>
              <a:avLst/>
              <a:gdLst>
                <a:gd name="T0" fmla="*/ 2147483647 w 576"/>
                <a:gd name="T1" fmla="*/ 2147483647 h 648"/>
                <a:gd name="T2" fmla="*/ 2147483647 w 576"/>
                <a:gd name="T3" fmla="*/ 2147483647 h 648"/>
                <a:gd name="T4" fmla="*/ 2147483647 w 576"/>
                <a:gd name="T5" fmla="*/ 2147483647 h 648"/>
                <a:gd name="T6" fmla="*/ 2147483647 w 576"/>
                <a:gd name="T7" fmla="*/ 2147483647 h 648"/>
                <a:gd name="T8" fmla="*/ 2147483647 w 576"/>
                <a:gd name="T9" fmla="*/ 2147483647 h 648"/>
                <a:gd name="T10" fmla="*/ 2147483647 w 576"/>
                <a:gd name="T11" fmla="*/ 2147483647 h 648"/>
                <a:gd name="T12" fmla="*/ 2147483647 w 576"/>
                <a:gd name="T13" fmla="*/ 2147483647 h 648"/>
                <a:gd name="T14" fmla="*/ 2147483647 w 576"/>
                <a:gd name="T15" fmla="*/ 2147483647 h 648"/>
                <a:gd name="T16" fmla="*/ 2147483647 w 576"/>
                <a:gd name="T17" fmla="*/ 2147483647 h 648"/>
                <a:gd name="T18" fmla="*/ 2147483647 w 576"/>
                <a:gd name="T19" fmla="*/ 2147483647 h 648"/>
                <a:gd name="T20" fmla="*/ 2147483647 w 576"/>
                <a:gd name="T21" fmla="*/ 2147483647 h 648"/>
                <a:gd name="T22" fmla="*/ 2133573609 w 576"/>
                <a:gd name="T23" fmla="*/ 2147483647 h 648"/>
                <a:gd name="T24" fmla="*/ 1775924795 w 576"/>
                <a:gd name="T25" fmla="*/ 2147483647 h 648"/>
                <a:gd name="T26" fmla="*/ 1775924795 w 576"/>
                <a:gd name="T27" fmla="*/ 2147483647 h 648"/>
                <a:gd name="T28" fmla="*/ 1418273498 w 576"/>
                <a:gd name="T29" fmla="*/ 2147483647 h 648"/>
                <a:gd name="T30" fmla="*/ 1085285581 w 576"/>
                <a:gd name="T31" fmla="*/ 2147483647 h 648"/>
                <a:gd name="T32" fmla="*/ 776966011 w 576"/>
                <a:gd name="T33" fmla="*/ 2147483647 h 648"/>
                <a:gd name="T34" fmla="*/ 517978169 w 576"/>
                <a:gd name="T35" fmla="*/ 2147483647 h 648"/>
                <a:gd name="T36" fmla="*/ 308319570 w 576"/>
                <a:gd name="T37" fmla="*/ 2147483647 h 648"/>
                <a:gd name="T38" fmla="*/ 209658599 w 576"/>
                <a:gd name="T39" fmla="*/ 2147483647 h 648"/>
                <a:gd name="T40" fmla="*/ 135661008 w 576"/>
                <a:gd name="T41" fmla="*/ 2147483647 h 648"/>
                <a:gd name="T42" fmla="*/ 73997591 w 576"/>
                <a:gd name="T43" fmla="*/ 2147483647 h 648"/>
                <a:gd name="T44" fmla="*/ 36997554 w 576"/>
                <a:gd name="T45" fmla="*/ 2147483647 h 648"/>
                <a:gd name="T46" fmla="*/ 12331690 w 576"/>
                <a:gd name="T47" fmla="*/ 2147483647 h 648"/>
                <a:gd name="T48" fmla="*/ 0 w 576"/>
                <a:gd name="T49" fmla="*/ 2147483647 h 648"/>
                <a:gd name="T50" fmla="*/ 1775924795 w 576"/>
                <a:gd name="T51" fmla="*/ 0 h 648"/>
                <a:gd name="T52" fmla="*/ 2147483647 w 576"/>
                <a:gd name="T53" fmla="*/ 2147483647 h 64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76"/>
                <a:gd name="T82" fmla="*/ 0 h 648"/>
                <a:gd name="T83" fmla="*/ 576 w 576"/>
                <a:gd name="T84" fmla="*/ 648 h 64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76" h="648">
                  <a:moveTo>
                    <a:pt x="576" y="576"/>
                  </a:moveTo>
                  <a:lnTo>
                    <a:pt x="576" y="576"/>
                  </a:lnTo>
                  <a:lnTo>
                    <a:pt x="574" y="584"/>
                  </a:lnTo>
                  <a:lnTo>
                    <a:pt x="570" y="590"/>
                  </a:lnTo>
                  <a:lnTo>
                    <a:pt x="564" y="598"/>
                  </a:lnTo>
                  <a:lnTo>
                    <a:pt x="554" y="604"/>
                  </a:lnTo>
                  <a:lnTo>
                    <a:pt x="542" y="610"/>
                  </a:lnTo>
                  <a:lnTo>
                    <a:pt x="526" y="616"/>
                  </a:lnTo>
                  <a:lnTo>
                    <a:pt x="492" y="626"/>
                  </a:lnTo>
                  <a:lnTo>
                    <a:pt x="450" y="636"/>
                  </a:lnTo>
                  <a:lnTo>
                    <a:pt x="400" y="642"/>
                  </a:lnTo>
                  <a:lnTo>
                    <a:pt x="346" y="646"/>
                  </a:lnTo>
                  <a:lnTo>
                    <a:pt x="288" y="648"/>
                  </a:lnTo>
                  <a:lnTo>
                    <a:pt x="230" y="646"/>
                  </a:lnTo>
                  <a:lnTo>
                    <a:pt x="176" y="642"/>
                  </a:lnTo>
                  <a:lnTo>
                    <a:pt x="126" y="636"/>
                  </a:lnTo>
                  <a:lnTo>
                    <a:pt x="84" y="626"/>
                  </a:lnTo>
                  <a:lnTo>
                    <a:pt x="50" y="616"/>
                  </a:lnTo>
                  <a:lnTo>
                    <a:pt x="34" y="610"/>
                  </a:lnTo>
                  <a:lnTo>
                    <a:pt x="22" y="604"/>
                  </a:lnTo>
                  <a:lnTo>
                    <a:pt x="12" y="598"/>
                  </a:lnTo>
                  <a:lnTo>
                    <a:pt x="6" y="590"/>
                  </a:lnTo>
                  <a:lnTo>
                    <a:pt x="2" y="584"/>
                  </a:lnTo>
                  <a:lnTo>
                    <a:pt x="0" y="576"/>
                  </a:lnTo>
                  <a:lnTo>
                    <a:pt x="288" y="0"/>
                  </a:lnTo>
                  <a:lnTo>
                    <a:pt x="576" y="576"/>
                  </a:lnTo>
                  <a:close/>
                </a:path>
              </a:pathLst>
            </a:custGeom>
            <a:solidFill>
              <a:schemeClr val="accent1"/>
            </a:solidFill>
            <a:ln>
              <a:noFill/>
            </a:ln>
          </p:spPr>
          <p:txBody>
            <a:bodyPr wrap="none" anchor="ctr"/>
            <a:lstStyle/>
            <a:p>
              <a:pPr algn="just" defTabSz="837565">
                <a:lnSpc>
                  <a:spcPct val="120000"/>
                </a:lnSpc>
                <a:defRPr/>
              </a:pPr>
              <a:endParaRPr lang="zh-CN" altLang="en-US" sz="800" b="1" kern="0">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6" name="Group 35"/>
          <p:cNvGrpSpPr/>
          <p:nvPr/>
        </p:nvGrpSpPr>
        <p:grpSpPr>
          <a:xfrm>
            <a:off x="3318808" y="3968509"/>
            <a:ext cx="593487" cy="593487"/>
            <a:chOff x="2159906" y="3869724"/>
            <a:chExt cx="648000" cy="648000"/>
          </a:xfrm>
          <a:effectLst>
            <a:outerShdw blurRad="63500" sx="102000" sy="102000" algn="ctr" rotWithShape="0">
              <a:prstClr val="black">
                <a:alpha val="40000"/>
              </a:prstClr>
            </a:outerShdw>
          </a:effectLst>
        </p:grpSpPr>
        <p:grpSp>
          <p:nvGrpSpPr>
            <p:cNvPr id="26" name="Group 25"/>
            <p:cNvGrpSpPr>
              <a:grpSpLocks noChangeAspect="1"/>
            </p:cNvGrpSpPr>
            <p:nvPr/>
          </p:nvGrpSpPr>
          <p:grpSpPr>
            <a:xfrm>
              <a:off x="2360437" y="4004497"/>
              <a:ext cx="297613" cy="396000"/>
              <a:chOff x="7913688" y="-280988"/>
              <a:chExt cx="1733550" cy="2306638"/>
            </a:xfrm>
            <a:solidFill>
              <a:schemeClr val="bg1"/>
            </a:solidFill>
          </p:grpSpPr>
          <p:sp>
            <p:nvSpPr>
              <p:cNvPr id="27" name="Freeform 29"/>
              <p:cNvSpPr/>
              <p:nvPr/>
            </p:nvSpPr>
            <p:spPr bwMode="auto">
              <a:xfrm>
                <a:off x="8215313" y="1317625"/>
                <a:ext cx="1155700" cy="71438"/>
              </a:xfrm>
              <a:custGeom>
                <a:avLst/>
                <a:gdLst>
                  <a:gd name="T0" fmla="*/ 9 w 306"/>
                  <a:gd name="T1" fmla="*/ 0 h 19"/>
                  <a:gd name="T2" fmla="*/ 0 w 306"/>
                  <a:gd name="T3" fmla="*/ 10 h 19"/>
                  <a:gd name="T4" fmla="*/ 9 w 306"/>
                  <a:gd name="T5" fmla="*/ 19 h 19"/>
                  <a:gd name="T6" fmla="*/ 297 w 306"/>
                  <a:gd name="T7" fmla="*/ 19 h 19"/>
                  <a:gd name="T8" fmla="*/ 306 w 306"/>
                  <a:gd name="T9" fmla="*/ 10 h 19"/>
                  <a:gd name="T10" fmla="*/ 297 w 306"/>
                  <a:gd name="T11" fmla="*/ 0 h 19"/>
                  <a:gd name="T12" fmla="*/ 9 w 306"/>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306" h="19">
                    <a:moveTo>
                      <a:pt x="9" y="0"/>
                    </a:moveTo>
                    <a:cubicBezTo>
                      <a:pt x="4" y="0"/>
                      <a:pt x="0" y="5"/>
                      <a:pt x="0" y="10"/>
                    </a:cubicBezTo>
                    <a:cubicBezTo>
                      <a:pt x="0" y="15"/>
                      <a:pt x="4" y="19"/>
                      <a:pt x="9" y="19"/>
                    </a:cubicBezTo>
                    <a:cubicBezTo>
                      <a:pt x="297" y="19"/>
                      <a:pt x="297" y="19"/>
                      <a:pt x="297" y="19"/>
                    </a:cubicBezTo>
                    <a:cubicBezTo>
                      <a:pt x="302" y="19"/>
                      <a:pt x="306" y="15"/>
                      <a:pt x="306" y="10"/>
                    </a:cubicBezTo>
                    <a:cubicBezTo>
                      <a:pt x="306" y="5"/>
                      <a:pt x="302" y="0"/>
                      <a:pt x="297" y="0"/>
                    </a:cubicBez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30"/>
              <p:cNvSpPr/>
              <p:nvPr/>
            </p:nvSpPr>
            <p:spPr bwMode="auto">
              <a:xfrm>
                <a:off x="8215313" y="1535112"/>
                <a:ext cx="1155700" cy="71438"/>
              </a:xfrm>
              <a:custGeom>
                <a:avLst/>
                <a:gdLst>
                  <a:gd name="T0" fmla="*/ 297 w 306"/>
                  <a:gd name="T1" fmla="*/ 0 h 19"/>
                  <a:gd name="T2" fmla="*/ 9 w 306"/>
                  <a:gd name="T3" fmla="*/ 0 h 19"/>
                  <a:gd name="T4" fmla="*/ 0 w 306"/>
                  <a:gd name="T5" fmla="*/ 9 h 19"/>
                  <a:gd name="T6" fmla="*/ 9 w 306"/>
                  <a:gd name="T7" fmla="*/ 19 h 19"/>
                  <a:gd name="T8" fmla="*/ 297 w 306"/>
                  <a:gd name="T9" fmla="*/ 19 h 19"/>
                  <a:gd name="T10" fmla="*/ 306 w 306"/>
                  <a:gd name="T11" fmla="*/ 9 h 19"/>
                  <a:gd name="T12" fmla="*/ 297 w 306"/>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306" h="19">
                    <a:moveTo>
                      <a:pt x="297" y="0"/>
                    </a:moveTo>
                    <a:cubicBezTo>
                      <a:pt x="9" y="0"/>
                      <a:pt x="9" y="0"/>
                      <a:pt x="9" y="0"/>
                    </a:cubicBezTo>
                    <a:cubicBezTo>
                      <a:pt x="4" y="0"/>
                      <a:pt x="0" y="4"/>
                      <a:pt x="0" y="9"/>
                    </a:cubicBezTo>
                    <a:cubicBezTo>
                      <a:pt x="0" y="15"/>
                      <a:pt x="4" y="19"/>
                      <a:pt x="9" y="19"/>
                    </a:cubicBezTo>
                    <a:cubicBezTo>
                      <a:pt x="297" y="19"/>
                      <a:pt x="297" y="19"/>
                      <a:pt x="297" y="19"/>
                    </a:cubicBezTo>
                    <a:cubicBezTo>
                      <a:pt x="302" y="19"/>
                      <a:pt x="306" y="15"/>
                      <a:pt x="306" y="9"/>
                    </a:cubicBezTo>
                    <a:cubicBezTo>
                      <a:pt x="306" y="4"/>
                      <a:pt x="302" y="0"/>
                      <a:pt x="29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31"/>
              <p:cNvSpPr>
                <a:spLocks noEditPoints="1"/>
              </p:cNvSpPr>
              <p:nvPr/>
            </p:nvSpPr>
            <p:spPr bwMode="auto">
              <a:xfrm>
                <a:off x="7913688" y="-280988"/>
                <a:ext cx="1733550" cy="2306638"/>
              </a:xfrm>
              <a:custGeom>
                <a:avLst/>
                <a:gdLst>
                  <a:gd name="T0" fmla="*/ 353 w 459"/>
                  <a:gd name="T1" fmla="*/ 12 h 612"/>
                  <a:gd name="T2" fmla="*/ 325 w 459"/>
                  <a:gd name="T3" fmla="*/ 0 h 612"/>
                  <a:gd name="T4" fmla="*/ 57 w 459"/>
                  <a:gd name="T5" fmla="*/ 0 h 612"/>
                  <a:gd name="T6" fmla="*/ 0 w 459"/>
                  <a:gd name="T7" fmla="*/ 57 h 612"/>
                  <a:gd name="T8" fmla="*/ 0 w 459"/>
                  <a:gd name="T9" fmla="*/ 555 h 612"/>
                  <a:gd name="T10" fmla="*/ 57 w 459"/>
                  <a:gd name="T11" fmla="*/ 612 h 612"/>
                  <a:gd name="T12" fmla="*/ 402 w 459"/>
                  <a:gd name="T13" fmla="*/ 612 h 612"/>
                  <a:gd name="T14" fmla="*/ 459 w 459"/>
                  <a:gd name="T15" fmla="*/ 555 h 612"/>
                  <a:gd name="T16" fmla="*/ 459 w 459"/>
                  <a:gd name="T17" fmla="*/ 153 h 612"/>
                  <a:gd name="T18" fmla="*/ 353 w 459"/>
                  <a:gd name="T19" fmla="*/ 12 h 612"/>
                  <a:gd name="T20" fmla="*/ 344 w 459"/>
                  <a:gd name="T21" fmla="*/ 59 h 612"/>
                  <a:gd name="T22" fmla="*/ 409 w 459"/>
                  <a:gd name="T23" fmla="*/ 134 h 612"/>
                  <a:gd name="T24" fmla="*/ 344 w 459"/>
                  <a:gd name="T25" fmla="*/ 134 h 612"/>
                  <a:gd name="T26" fmla="*/ 344 w 459"/>
                  <a:gd name="T27" fmla="*/ 59 h 612"/>
                  <a:gd name="T28" fmla="*/ 421 w 459"/>
                  <a:gd name="T29" fmla="*/ 555 h 612"/>
                  <a:gd name="T30" fmla="*/ 402 w 459"/>
                  <a:gd name="T31" fmla="*/ 574 h 612"/>
                  <a:gd name="T32" fmla="*/ 57 w 459"/>
                  <a:gd name="T33" fmla="*/ 574 h 612"/>
                  <a:gd name="T34" fmla="*/ 38 w 459"/>
                  <a:gd name="T35" fmla="*/ 555 h 612"/>
                  <a:gd name="T36" fmla="*/ 38 w 459"/>
                  <a:gd name="T37" fmla="*/ 57 h 612"/>
                  <a:gd name="T38" fmla="*/ 57 w 459"/>
                  <a:gd name="T39" fmla="*/ 38 h 612"/>
                  <a:gd name="T40" fmla="*/ 306 w 459"/>
                  <a:gd name="T41" fmla="*/ 38 h 612"/>
                  <a:gd name="T42" fmla="*/ 306 w 459"/>
                  <a:gd name="T43" fmla="*/ 172 h 612"/>
                  <a:gd name="T44" fmla="*/ 421 w 459"/>
                  <a:gd name="T45" fmla="*/ 172 h 612"/>
                  <a:gd name="T46" fmla="*/ 421 w 459"/>
                  <a:gd name="T47" fmla="*/ 555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9" h="612">
                    <a:moveTo>
                      <a:pt x="353" y="12"/>
                    </a:moveTo>
                    <a:cubicBezTo>
                      <a:pt x="346" y="4"/>
                      <a:pt x="336" y="0"/>
                      <a:pt x="325" y="0"/>
                    </a:cubicBezTo>
                    <a:cubicBezTo>
                      <a:pt x="57" y="0"/>
                      <a:pt x="57" y="0"/>
                      <a:pt x="57" y="0"/>
                    </a:cubicBezTo>
                    <a:cubicBezTo>
                      <a:pt x="26" y="0"/>
                      <a:pt x="0" y="25"/>
                      <a:pt x="0" y="57"/>
                    </a:cubicBezTo>
                    <a:cubicBezTo>
                      <a:pt x="0" y="555"/>
                      <a:pt x="0" y="555"/>
                      <a:pt x="0" y="555"/>
                    </a:cubicBezTo>
                    <a:cubicBezTo>
                      <a:pt x="0" y="587"/>
                      <a:pt x="26" y="612"/>
                      <a:pt x="57" y="612"/>
                    </a:cubicBezTo>
                    <a:cubicBezTo>
                      <a:pt x="402" y="612"/>
                      <a:pt x="402" y="612"/>
                      <a:pt x="402" y="612"/>
                    </a:cubicBezTo>
                    <a:cubicBezTo>
                      <a:pt x="434" y="612"/>
                      <a:pt x="459" y="587"/>
                      <a:pt x="459" y="555"/>
                    </a:cubicBezTo>
                    <a:cubicBezTo>
                      <a:pt x="459" y="153"/>
                      <a:pt x="459" y="153"/>
                      <a:pt x="459" y="153"/>
                    </a:cubicBezTo>
                    <a:cubicBezTo>
                      <a:pt x="459" y="138"/>
                      <a:pt x="459" y="127"/>
                      <a:pt x="353" y="12"/>
                    </a:cubicBezTo>
                    <a:close/>
                    <a:moveTo>
                      <a:pt x="344" y="59"/>
                    </a:moveTo>
                    <a:cubicBezTo>
                      <a:pt x="364" y="80"/>
                      <a:pt x="392" y="113"/>
                      <a:pt x="409" y="134"/>
                    </a:cubicBezTo>
                    <a:cubicBezTo>
                      <a:pt x="344" y="134"/>
                      <a:pt x="344" y="134"/>
                      <a:pt x="344" y="134"/>
                    </a:cubicBezTo>
                    <a:lnTo>
                      <a:pt x="344" y="59"/>
                    </a:lnTo>
                    <a:close/>
                    <a:moveTo>
                      <a:pt x="421" y="555"/>
                    </a:moveTo>
                    <a:cubicBezTo>
                      <a:pt x="421" y="566"/>
                      <a:pt x="412" y="574"/>
                      <a:pt x="402" y="574"/>
                    </a:cubicBezTo>
                    <a:cubicBezTo>
                      <a:pt x="57" y="574"/>
                      <a:pt x="57" y="574"/>
                      <a:pt x="57" y="574"/>
                    </a:cubicBezTo>
                    <a:cubicBezTo>
                      <a:pt x="47" y="574"/>
                      <a:pt x="38" y="566"/>
                      <a:pt x="38" y="555"/>
                    </a:cubicBezTo>
                    <a:cubicBezTo>
                      <a:pt x="38" y="57"/>
                      <a:pt x="38" y="57"/>
                      <a:pt x="38" y="57"/>
                    </a:cubicBezTo>
                    <a:cubicBezTo>
                      <a:pt x="38" y="47"/>
                      <a:pt x="47" y="38"/>
                      <a:pt x="57" y="38"/>
                    </a:cubicBezTo>
                    <a:cubicBezTo>
                      <a:pt x="306" y="38"/>
                      <a:pt x="306" y="38"/>
                      <a:pt x="306" y="38"/>
                    </a:cubicBezTo>
                    <a:cubicBezTo>
                      <a:pt x="306" y="172"/>
                      <a:pt x="306" y="172"/>
                      <a:pt x="306" y="172"/>
                    </a:cubicBezTo>
                    <a:cubicBezTo>
                      <a:pt x="421" y="172"/>
                      <a:pt x="421" y="172"/>
                      <a:pt x="421" y="172"/>
                    </a:cubicBezTo>
                    <a:lnTo>
                      <a:pt x="421" y="5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Freeform 32"/>
              <p:cNvSpPr/>
              <p:nvPr/>
            </p:nvSpPr>
            <p:spPr bwMode="auto">
              <a:xfrm>
                <a:off x="8199438" y="77787"/>
                <a:ext cx="725488" cy="146050"/>
              </a:xfrm>
              <a:custGeom>
                <a:avLst/>
                <a:gdLst>
                  <a:gd name="T0" fmla="*/ 19 w 192"/>
                  <a:gd name="T1" fmla="*/ 39 h 39"/>
                  <a:gd name="T2" fmla="*/ 173 w 192"/>
                  <a:gd name="T3" fmla="*/ 39 h 39"/>
                  <a:gd name="T4" fmla="*/ 192 w 192"/>
                  <a:gd name="T5" fmla="*/ 20 h 39"/>
                  <a:gd name="T6" fmla="*/ 173 w 192"/>
                  <a:gd name="T7" fmla="*/ 0 h 39"/>
                  <a:gd name="T8" fmla="*/ 19 w 192"/>
                  <a:gd name="T9" fmla="*/ 0 h 39"/>
                  <a:gd name="T10" fmla="*/ 0 w 192"/>
                  <a:gd name="T11" fmla="*/ 20 h 39"/>
                  <a:gd name="T12" fmla="*/ 19 w 192"/>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192" h="39">
                    <a:moveTo>
                      <a:pt x="19" y="39"/>
                    </a:moveTo>
                    <a:cubicBezTo>
                      <a:pt x="173" y="39"/>
                      <a:pt x="173" y="39"/>
                      <a:pt x="173" y="39"/>
                    </a:cubicBezTo>
                    <a:cubicBezTo>
                      <a:pt x="183" y="39"/>
                      <a:pt x="192" y="30"/>
                      <a:pt x="192" y="20"/>
                    </a:cubicBezTo>
                    <a:cubicBezTo>
                      <a:pt x="192" y="9"/>
                      <a:pt x="183" y="0"/>
                      <a:pt x="173" y="0"/>
                    </a:cubicBezTo>
                    <a:cubicBezTo>
                      <a:pt x="19" y="0"/>
                      <a:pt x="19" y="0"/>
                      <a:pt x="19" y="0"/>
                    </a:cubicBezTo>
                    <a:cubicBezTo>
                      <a:pt x="9" y="0"/>
                      <a:pt x="0" y="9"/>
                      <a:pt x="0" y="20"/>
                    </a:cubicBezTo>
                    <a:cubicBezTo>
                      <a:pt x="0" y="30"/>
                      <a:pt x="9" y="39"/>
                      <a:pt x="19"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Freeform 33"/>
              <p:cNvSpPr/>
              <p:nvPr/>
            </p:nvSpPr>
            <p:spPr bwMode="auto">
              <a:xfrm>
                <a:off x="8199438" y="438150"/>
                <a:ext cx="725488" cy="73025"/>
              </a:xfrm>
              <a:custGeom>
                <a:avLst/>
                <a:gdLst>
                  <a:gd name="T0" fmla="*/ 10 w 192"/>
                  <a:gd name="T1" fmla="*/ 19 h 19"/>
                  <a:gd name="T2" fmla="*/ 182 w 192"/>
                  <a:gd name="T3" fmla="*/ 19 h 19"/>
                  <a:gd name="T4" fmla="*/ 192 w 192"/>
                  <a:gd name="T5" fmla="*/ 10 h 19"/>
                  <a:gd name="T6" fmla="*/ 182 w 192"/>
                  <a:gd name="T7" fmla="*/ 0 h 19"/>
                  <a:gd name="T8" fmla="*/ 10 w 192"/>
                  <a:gd name="T9" fmla="*/ 0 h 19"/>
                  <a:gd name="T10" fmla="*/ 0 w 192"/>
                  <a:gd name="T11" fmla="*/ 10 h 19"/>
                  <a:gd name="T12" fmla="*/ 10 w 19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92" h="19">
                    <a:moveTo>
                      <a:pt x="10" y="19"/>
                    </a:moveTo>
                    <a:cubicBezTo>
                      <a:pt x="182" y="19"/>
                      <a:pt x="182" y="19"/>
                      <a:pt x="182" y="19"/>
                    </a:cubicBezTo>
                    <a:cubicBezTo>
                      <a:pt x="188" y="19"/>
                      <a:pt x="192" y="15"/>
                      <a:pt x="192" y="10"/>
                    </a:cubicBezTo>
                    <a:cubicBezTo>
                      <a:pt x="192" y="4"/>
                      <a:pt x="188" y="0"/>
                      <a:pt x="182" y="0"/>
                    </a:cubicBezTo>
                    <a:cubicBezTo>
                      <a:pt x="10" y="0"/>
                      <a:pt x="10" y="0"/>
                      <a:pt x="10" y="0"/>
                    </a:cubicBezTo>
                    <a:cubicBezTo>
                      <a:pt x="5" y="0"/>
                      <a:pt x="0" y="4"/>
                      <a:pt x="0" y="10"/>
                    </a:cubicBezTo>
                    <a:cubicBezTo>
                      <a:pt x="0" y="15"/>
                      <a:pt x="5" y="19"/>
                      <a:pt x="10"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Freeform 34"/>
              <p:cNvSpPr/>
              <p:nvPr/>
            </p:nvSpPr>
            <p:spPr bwMode="auto">
              <a:xfrm>
                <a:off x="8199438" y="657225"/>
                <a:ext cx="1160463" cy="71438"/>
              </a:xfrm>
              <a:custGeom>
                <a:avLst/>
                <a:gdLst>
                  <a:gd name="T0" fmla="*/ 0 w 307"/>
                  <a:gd name="T1" fmla="*/ 9 h 19"/>
                  <a:gd name="T2" fmla="*/ 10 w 307"/>
                  <a:gd name="T3" fmla="*/ 19 h 19"/>
                  <a:gd name="T4" fmla="*/ 297 w 307"/>
                  <a:gd name="T5" fmla="*/ 19 h 19"/>
                  <a:gd name="T6" fmla="*/ 307 w 307"/>
                  <a:gd name="T7" fmla="*/ 9 h 19"/>
                  <a:gd name="T8" fmla="*/ 297 w 307"/>
                  <a:gd name="T9" fmla="*/ 0 h 19"/>
                  <a:gd name="T10" fmla="*/ 10 w 307"/>
                  <a:gd name="T11" fmla="*/ 0 h 19"/>
                  <a:gd name="T12" fmla="*/ 0 w 307"/>
                  <a:gd name="T13" fmla="*/ 9 h 19"/>
                </a:gdLst>
                <a:ahLst/>
                <a:cxnLst>
                  <a:cxn ang="0">
                    <a:pos x="T0" y="T1"/>
                  </a:cxn>
                  <a:cxn ang="0">
                    <a:pos x="T2" y="T3"/>
                  </a:cxn>
                  <a:cxn ang="0">
                    <a:pos x="T4" y="T5"/>
                  </a:cxn>
                  <a:cxn ang="0">
                    <a:pos x="T6" y="T7"/>
                  </a:cxn>
                  <a:cxn ang="0">
                    <a:pos x="T8" y="T9"/>
                  </a:cxn>
                  <a:cxn ang="0">
                    <a:pos x="T10" y="T11"/>
                  </a:cxn>
                  <a:cxn ang="0">
                    <a:pos x="T12" y="T13"/>
                  </a:cxn>
                </a:cxnLst>
                <a:rect l="0" t="0" r="r" b="b"/>
                <a:pathLst>
                  <a:path w="307" h="19">
                    <a:moveTo>
                      <a:pt x="0" y="9"/>
                    </a:moveTo>
                    <a:cubicBezTo>
                      <a:pt x="0" y="14"/>
                      <a:pt x="5" y="19"/>
                      <a:pt x="10" y="19"/>
                    </a:cubicBezTo>
                    <a:cubicBezTo>
                      <a:pt x="297" y="19"/>
                      <a:pt x="297" y="19"/>
                      <a:pt x="297" y="19"/>
                    </a:cubicBezTo>
                    <a:cubicBezTo>
                      <a:pt x="302" y="19"/>
                      <a:pt x="307" y="14"/>
                      <a:pt x="307" y="9"/>
                    </a:cubicBezTo>
                    <a:cubicBezTo>
                      <a:pt x="307" y="4"/>
                      <a:pt x="302" y="0"/>
                      <a:pt x="297" y="0"/>
                    </a:cubicBezTo>
                    <a:cubicBezTo>
                      <a:pt x="10" y="0"/>
                      <a:pt x="10" y="0"/>
                      <a:pt x="10" y="0"/>
                    </a:cubicBezTo>
                    <a:cubicBezTo>
                      <a:pt x="5" y="0"/>
                      <a:pt x="0" y="4"/>
                      <a:pt x="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Freeform 35"/>
              <p:cNvSpPr/>
              <p:nvPr/>
            </p:nvSpPr>
            <p:spPr bwMode="auto">
              <a:xfrm>
                <a:off x="8199438" y="1087437"/>
                <a:ext cx="1160463" cy="74613"/>
              </a:xfrm>
              <a:custGeom>
                <a:avLst/>
                <a:gdLst>
                  <a:gd name="T0" fmla="*/ 297 w 307"/>
                  <a:gd name="T1" fmla="*/ 20 h 20"/>
                  <a:gd name="T2" fmla="*/ 307 w 307"/>
                  <a:gd name="T3" fmla="*/ 10 h 20"/>
                  <a:gd name="T4" fmla="*/ 297 w 307"/>
                  <a:gd name="T5" fmla="*/ 0 h 20"/>
                  <a:gd name="T6" fmla="*/ 10 w 307"/>
                  <a:gd name="T7" fmla="*/ 0 h 20"/>
                  <a:gd name="T8" fmla="*/ 0 w 307"/>
                  <a:gd name="T9" fmla="*/ 10 h 20"/>
                  <a:gd name="T10" fmla="*/ 10 w 307"/>
                  <a:gd name="T11" fmla="*/ 20 h 20"/>
                  <a:gd name="T12" fmla="*/ 297 w 307"/>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307" h="20">
                    <a:moveTo>
                      <a:pt x="297" y="20"/>
                    </a:moveTo>
                    <a:cubicBezTo>
                      <a:pt x="302" y="20"/>
                      <a:pt x="307" y="15"/>
                      <a:pt x="307" y="10"/>
                    </a:cubicBezTo>
                    <a:cubicBezTo>
                      <a:pt x="307" y="5"/>
                      <a:pt x="302" y="0"/>
                      <a:pt x="297" y="0"/>
                    </a:cubicBezTo>
                    <a:cubicBezTo>
                      <a:pt x="10" y="0"/>
                      <a:pt x="10" y="0"/>
                      <a:pt x="10" y="0"/>
                    </a:cubicBezTo>
                    <a:cubicBezTo>
                      <a:pt x="5" y="0"/>
                      <a:pt x="0" y="5"/>
                      <a:pt x="0" y="10"/>
                    </a:cubicBezTo>
                    <a:cubicBezTo>
                      <a:pt x="0" y="15"/>
                      <a:pt x="5" y="20"/>
                      <a:pt x="10" y="20"/>
                    </a:cubicBezTo>
                    <a:lnTo>
                      <a:pt x="297"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Freeform 36"/>
              <p:cNvSpPr/>
              <p:nvPr/>
            </p:nvSpPr>
            <p:spPr bwMode="auto">
              <a:xfrm>
                <a:off x="8199438" y="871537"/>
                <a:ext cx="1089025" cy="73025"/>
              </a:xfrm>
              <a:custGeom>
                <a:avLst/>
                <a:gdLst>
                  <a:gd name="T0" fmla="*/ 10 w 288"/>
                  <a:gd name="T1" fmla="*/ 19 h 19"/>
                  <a:gd name="T2" fmla="*/ 278 w 288"/>
                  <a:gd name="T3" fmla="*/ 19 h 19"/>
                  <a:gd name="T4" fmla="*/ 288 w 288"/>
                  <a:gd name="T5" fmla="*/ 10 h 19"/>
                  <a:gd name="T6" fmla="*/ 278 w 288"/>
                  <a:gd name="T7" fmla="*/ 0 h 19"/>
                  <a:gd name="T8" fmla="*/ 10 w 288"/>
                  <a:gd name="T9" fmla="*/ 0 h 19"/>
                  <a:gd name="T10" fmla="*/ 0 w 288"/>
                  <a:gd name="T11" fmla="*/ 10 h 19"/>
                  <a:gd name="T12" fmla="*/ 10 w 288"/>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288" h="19">
                    <a:moveTo>
                      <a:pt x="10" y="19"/>
                    </a:moveTo>
                    <a:cubicBezTo>
                      <a:pt x="278" y="19"/>
                      <a:pt x="278" y="19"/>
                      <a:pt x="278" y="19"/>
                    </a:cubicBezTo>
                    <a:cubicBezTo>
                      <a:pt x="283" y="19"/>
                      <a:pt x="288" y="15"/>
                      <a:pt x="288" y="10"/>
                    </a:cubicBezTo>
                    <a:cubicBezTo>
                      <a:pt x="288" y="4"/>
                      <a:pt x="283" y="0"/>
                      <a:pt x="278" y="0"/>
                    </a:cubicBezTo>
                    <a:cubicBezTo>
                      <a:pt x="10" y="0"/>
                      <a:pt x="10" y="0"/>
                      <a:pt x="10" y="0"/>
                    </a:cubicBezTo>
                    <a:cubicBezTo>
                      <a:pt x="5" y="0"/>
                      <a:pt x="0" y="4"/>
                      <a:pt x="0" y="10"/>
                    </a:cubicBezTo>
                    <a:cubicBezTo>
                      <a:pt x="0" y="15"/>
                      <a:pt x="5" y="19"/>
                      <a:pt x="10"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5" name="Oval 34"/>
            <p:cNvSpPr/>
            <p:nvPr/>
          </p:nvSpPr>
          <p:spPr>
            <a:xfrm>
              <a:off x="2159906" y="3869724"/>
              <a:ext cx="648000" cy="648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8" name="Group 37"/>
          <p:cNvGrpSpPr/>
          <p:nvPr/>
        </p:nvGrpSpPr>
        <p:grpSpPr>
          <a:xfrm>
            <a:off x="4595526" y="3905084"/>
            <a:ext cx="692402" cy="692402"/>
            <a:chOff x="2116364" y="5112875"/>
            <a:chExt cx="756000" cy="756000"/>
          </a:xfrm>
          <a:effectLst>
            <a:outerShdw blurRad="63500" sx="102000" sy="102000" algn="ctr" rotWithShape="0">
              <a:prstClr val="black">
                <a:alpha val="40000"/>
              </a:prstClr>
            </a:outerShdw>
          </a:effectLst>
        </p:grpSpPr>
        <p:grpSp>
          <p:nvGrpSpPr>
            <p:cNvPr id="21" name="Group 20"/>
            <p:cNvGrpSpPr>
              <a:grpSpLocks noChangeAspect="1"/>
            </p:cNvGrpSpPr>
            <p:nvPr/>
          </p:nvGrpSpPr>
          <p:grpSpPr>
            <a:xfrm>
              <a:off x="2200554" y="5328158"/>
              <a:ext cx="577107" cy="468000"/>
              <a:chOff x="3175" y="1588"/>
              <a:chExt cx="4962526" cy="4024312"/>
            </a:xfrm>
            <a:solidFill>
              <a:schemeClr val="bg1"/>
            </a:solidFill>
          </p:grpSpPr>
          <p:sp>
            <p:nvSpPr>
              <p:cNvPr id="22" name="Freeform 22"/>
              <p:cNvSpPr>
                <a:spLocks noEditPoints="1"/>
              </p:cNvSpPr>
              <p:nvPr/>
            </p:nvSpPr>
            <p:spPr bwMode="auto">
              <a:xfrm>
                <a:off x="1454150" y="2998788"/>
                <a:ext cx="1025525" cy="1027112"/>
              </a:xfrm>
              <a:custGeom>
                <a:avLst/>
                <a:gdLst>
                  <a:gd name="T0" fmla="*/ 137 w 273"/>
                  <a:gd name="T1" fmla="*/ 273 h 273"/>
                  <a:gd name="T2" fmla="*/ 0 w 273"/>
                  <a:gd name="T3" fmla="*/ 136 h 273"/>
                  <a:gd name="T4" fmla="*/ 137 w 273"/>
                  <a:gd name="T5" fmla="*/ 0 h 273"/>
                  <a:gd name="T6" fmla="*/ 273 w 273"/>
                  <a:gd name="T7" fmla="*/ 136 h 273"/>
                  <a:gd name="T8" fmla="*/ 137 w 273"/>
                  <a:gd name="T9" fmla="*/ 273 h 273"/>
                  <a:gd name="T10" fmla="*/ 137 w 273"/>
                  <a:gd name="T11" fmla="*/ 91 h 273"/>
                  <a:gd name="T12" fmla="*/ 91 w 273"/>
                  <a:gd name="T13" fmla="*/ 136 h 273"/>
                  <a:gd name="T14" fmla="*/ 137 w 273"/>
                  <a:gd name="T15" fmla="*/ 182 h 273"/>
                  <a:gd name="T16" fmla="*/ 182 w 273"/>
                  <a:gd name="T17" fmla="*/ 136 h 273"/>
                  <a:gd name="T18" fmla="*/ 137 w 273"/>
                  <a:gd name="T19" fmla="*/ 91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273">
                    <a:moveTo>
                      <a:pt x="137" y="273"/>
                    </a:moveTo>
                    <a:cubicBezTo>
                      <a:pt x="61" y="273"/>
                      <a:pt x="0" y="212"/>
                      <a:pt x="0" y="136"/>
                    </a:cubicBezTo>
                    <a:cubicBezTo>
                      <a:pt x="0" y="61"/>
                      <a:pt x="61" y="0"/>
                      <a:pt x="137" y="0"/>
                    </a:cubicBezTo>
                    <a:cubicBezTo>
                      <a:pt x="212" y="0"/>
                      <a:pt x="273" y="61"/>
                      <a:pt x="273" y="136"/>
                    </a:cubicBezTo>
                    <a:cubicBezTo>
                      <a:pt x="273" y="212"/>
                      <a:pt x="212" y="273"/>
                      <a:pt x="137" y="273"/>
                    </a:cubicBezTo>
                    <a:close/>
                    <a:moveTo>
                      <a:pt x="137" y="91"/>
                    </a:moveTo>
                    <a:cubicBezTo>
                      <a:pt x="112" y="91"/>
                      <a:pt x="91" y="111"/>
                      <a:pt x="91" y="136"/>
                    </a:cubicBezTo>
                    <a:cubicBezTo>
                      <a:pt x="91" y="161"/>
                      <a:pt x="112" y="182"/>
                      <a:pt x="137" y="182"/>
                    </a:cubicBezTo>
                    <a:cubicBezTo>
                      <a:pt x="162" y="182"/>
                      <a:pt x="182" y="161"/>
                      <a:pt x="182" y="136"/>
                    </a:cubicBezTo>
                    <a:cubicBezTo>
                      <a:pt x="182" y="111"/>
                      <a:pt x="162" y="91"/>
                      <a:pt x="137" y="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23"/>
              <p:cNvSpPr>
                <a:spLocks noEditPoints="1"/>
              </p:cNvSpPr>
              <p:nvPr/>
            </p:nvSpPr>
            <p:spPr bwMode="auto">
              <a:xfrm>
                <a:off x="3163888" y="2998788"/>
                <a:ext cx="1027113" cy="1027112"/>
              </a:xfrm>
              <a:custGeom>
                <a:avLst/>
                <a:gdLst>
                  <a:gd name="T0" fmla="*/ 137 w 273"/>
                  <a:gd name="T1" fmla="*/ 91 h 273"/>
                  <a:gd name="T2" fmla="*/ 182 w 273"/>
                  <a:gd name="T3" fmla="*/ 136 h 273"/>
                  <a:gd name="T4" fmla="*/ 137 w 273"/>
                  <a:gd name="T5" fmla="*/ 182 h 273"/>
                  <a:gd name="T6" fmla="*/ 91 w 273"/>
                  <a:gd name="T7" fmla="*/ 136 h 273"/>
                  <a:gd name="T8" fmla="*/ 137 w 273"/>
                  <a:gd name="T9" fmla="*/ 91 h 273"/>
                  <a:gd name="T10" fmla="*/ 137 w 273"/>
                  <a:gd name="T11" fmla="*/ 0 h 273"/>
                  <a:gd name="T12" fmla="*/ 0 w 273"/>
                  <a:gd name="T13" fmla="*/ 136 h 273"/>
                  <a:gd name="T14" fmla="*/ 137 w 273"/>
                  <a:gd name="T15" fmla="*/ 273 h 273"/>
                  <a:gd name="T16" fmla="*/ 273 w 273"/>
                  <a:gd name="T17" fmla="*/ 136 h 273"/>
                  <a:gd name="T18" fmla="*/ 137 w 273"/>
                  <a:gd name="T19"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273">
                    <a:moveTo>
                      <a:pt x="137" y="91"/>
                    </a:moveTo>
                    <a:cubicBezTo>
                      <a:pt x="162" y="91"/>
                      <a:pt x="182" y="111"/>
                      <a:pt x="182" y="136"/>
                    </a:cubicBezTo>
                    <a:cubicBezTo>
                      <a:pt x="182" y="161"/>
                      <a:pt x="162" y="182"/>
                      <a:pt x="137" y="182"/>
                    </a:cubicBezTo>
                    <a:cubicBezTo>
                      <a:pt x="112" y="182"/>
                      <a:pt x="91" y="161"/>
                      <a:pt x="91" y="136"/>
                    </a:cubicBezTo>
                    <a:cubicBezTo>
                      <a:pt x="91" y="111"/>
                      <a:pt x="112" y="91"/>
                      <a:pt x="137" y="91"/>
                    </a:cubicBezTo>
                    <a:moveTo>
                      <a:pt x="137" y="0"/>
                    </a:moveTo>
                    <a:cubicBezTo>
                      <a:pt x="62" y="0"/>
                      <a:pt x="0" y="61"/>
                      <a:pt x="0" y="136"/>
                    </a:cubicBezTo>
                    <a:cubicBezTo>
                      <a:pt x="0" y="212"/>
                      <a:pt x="62" y="273"/>
                      <a:pt x="137" y="273"/>
                    </a:cubicBezTo>
                    <a:cubicBezTo>
                      <a:pt x="212" y="273"/>
                      <a:pt x="273" y="212"/>
                      <a:pt x="273" y="136"/>
                    </a:cubicBezTo>
                    <a:cubicBezTo>
                      <a:pt x="273" y="61"/>
                      <a:pt x="212" y="0"/>
                      <a:pt x="13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4"/>
              <p:cNvSpPr/>
              <p:nvPr/>
            </p:nvSpPr>
            <p:spPr bwMode="auto">
              <a:xfrm>
                <a:off x="3175" y="1588"/>
                <a:ext cx="4619625" cy="2738437"/>
              </a:xfrm>
              <a:custGeom>
                <a:avLst/>
                <a:gdLst>
                  <a:gd name="T0" fmla="*/ 425 w 1229"/>
                  <a:gd name="T1" fmla="*/ 638 h 728"/>
                  <a:gd name="T2" fmla="*/ 295 w 1229"/>
                  <a:gd name="T3" fmla="*/ 0 h 728"/>
                  <a:gd name="T4" fmla="*/ 183 w 1229"/>
                  <a:gd name="T5" fmla="*/ 0 h 728"/>
                  <a:gd name="T6" fmla="*/ 45 w 1229"/>
                  <a:gd name="T7" fmla="*/ 0 h 728"/>
                  <a:gd name="T8" fmla="*/ 45 w 1229"/>
                  <a:gd name="T9" fmla="*/ 0 h 728"/>
                  <a:gd name="T10" fmla="*/ 0 w 1229"/>
                  <a:gd name="T11" fmla="*/ 46 h 728"/>
                  <a:gd name="T12" fmla="*/ 46 w 1229"/>
                  <a:gd name="T13" fmla="*/ 91 h 728"/>
                  <a:gd name="T14" fmla="*/ 48 w 1229"/>
                  <a:gd name="T15" fmla="*/ 91 h 728"/>
                  <a:gd name="T16" fmla="*/ 215 w 1229"/>
                  <a:gd name="T17" fmla="*/ 91 h 728"/>
                  <a:gd name="T18" fmla="*/ 345 w 1229"/>
                  <a:gd name="T19" fmla="*/ 728 h 728"/>
                  <a:gd name="T20" fmla="*/ 484 w 1229"/>
                  <a:gd name="T21" fmla="*/ 728 h 728"/>
                  <a:gd name="T22" fmla="*/ 1183 w 1229"/>
                  <a:gd name="T23" fmla="*/ 728 h 728"/>
                  <a:gd name="T24" fmla="*/ 1183 w 1229"/>
                  <a:gd name="T25" fmla="*/ 728 h 728"/>
                  <a:gd name="T26" fmla="*/ 1184 w 1229"/>
                  <a:gd name="T27" fmla="*/ 728 h 728"/>
                  <a:gd name="T28" fmla="*/ 1185 w 1229"/>
                  <a:gd name="T29" fmla="*/ 728 h 728"/>
                  <a:gd name="T30" fmla="*/ 1185 w 1229"/>
                  <a:gd name="T31" fmla="*/ 728 h 728"/>
                  <a:gd name="T32" fmla="*/ 1229 w 1229"/>
                  <a:gd name="T33" fmla="*/ 683 h 728"/>
                  <a:gd name="T34" fmla="*/ 1183 w 1229"/>
                  <a:gd name="T35" fmla="*/ 637 h 728"/>
                  <a:gd name="T36" fmla="*/ 425 w 1229"/>
                  <a:gd name="T37" fmla="*/ 638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29" h="728">
                    <a:moveTo>
                      <a:pt x="425" y="638"/>
                    </a:moveTo>
                    <a:cubicBezTo>
                      <a:pt x="295" y="0"/>
                      <a:pt x="295" y="0"/>
                      <a:pt x="295" y="0"/>
                    </a:cubicBezTo>
                    <a:cubicBezTo>
                      <a:pt x="183" y="0"/>
                      <a:pt x="183" y="0"/>
                      <a:pt x="183" y="0"/>
                    </a:cubicBezTo>
                    <a:cubicBezTo>
                      <a:pt x="45" y="0"/>
                      <a:pt x="45" y="0"/>
                      <a:pt x="45" y="0"/>
                    </a:cubicBezTo>
                    <a:cubicBezTo>
                      <a:pt x="45" y="0"/>
                      <a:pt x="45" y="0"/>
                      <a:pt x="45" y="0"/>
                    </a:cubicBezTo>
                    <a:cubicBezTo>
                      <a:pt x="20" y="0"/>
                      <a:pt x="0" y="21"/>
                      <a:pt x="0" y="46"/>
                    </a:cubicBezTo>
                    <a:cubicBezTo>
                      <a:pt x="0" y="71"/>
                      <a:pt x="20" y="91"/>
                      <a:pt x="46" y="91"/>
                    </a:cubicBezTo>
                    <a:cubicBezTo>
                      <a:pt x="46" y="91"/>
                      <a:pt x="47" y="91"/>
                      <a:pt x="48" y="91"/>
                    </a:cubicBezTo>
                    <a:cubicBezTo>
                      <a:pt x="215" y="91"/>
                      <a:pt x="215" y="91"/>
                      <a:pt x="215" y="91"/>
                    </a:cubicBezTo>
                    <a:cubicBezTo>
                      <a:pt x="345" y="728"/>
                      <a:pt x="345" y="728"/>
                      <a:pt x="345" y="728"/>
                    </a:cubicBezTo>
                    <a:cubicBezTo>
                      <a:pt x="484" y="728"/>
                      <a:pt x="484" y="728"/>
                      <a:pt x="484" y="728"/>
                    </a:cubicBezTo>
                    <a:cubicBezTo>
                      <a:pt x="1183" y="728"/>
                      <a:pt x="1183" y="728"/>
                      <a:pt x="1183" y="728"/>
                    </a:cubicBezTo>
                    <a:cubicBezTo>
                      <a:pt x="1183" y="728"/>
                      <a:pt x="1183" y="728"/>
                      <a:pt x="1183" y="728"/>
                    </a:cubicBezTo>
                    <a:cubicBezTo>
                      <a:pt x="1184" y="728"/>
                      <a:pt x="1184" y="728"/>
                      <a:pt x="1184" y="728"/>
                    </a:cubicBezTo>
                    <a:cubicBezTo>
                      <a:pt x="1185" y="728"/>
                      <a:pt x="1185" y="728"/>
                      <a:pt x="1185" y="728"/>
                    </a:cubicBezTo>
                    <a:cubicBezTo>
                      <a:pt x="1185" y="728"/>
                      <a:pt x="1185" y="728"/>
                      <a:pt x="1185" y="728"/>
                    </a:cubicBezTo>
                    <a:cubicBezTo>
                      <a:pt x="1209" y="727"/>
                      <a:pt x="1229" y="708"/>
                      <a:pt x="1229" y="683"/>
                    </a:cubicBezTo>
                    <a:cubicBezTo>
                      <a:pt x="1229" y="658"/>
                      <a:pt x="1209" y="637"/>
                      <a:pt x="1183" y="637"/>
                    </a:cubicBezTo>
                    <a:lnTo>
                      <a:pt x="425" y="6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5"/>
              <p:cNvSpPr>
                <a:spLocks noEditPoints="1"/>
              </p:cNvSpPr>
              <p:nvPr/>
            </p:nvSpPr>
            <p:spPr bwMode="auto">
              <a:xfrm>
                <a:off x="1544638" y="344488"/>
                <a:ext cx="3421063" cy="1709737"/>
              </a:xfrm>
              <a:custGeom>
                <a:avLst/>
                <a:gdLst>
                  <a:gd name="T0" fmla="*/ 773 w 910"/>
                  <a:gd name="T1" fmla="*/ 364 h 455"/>
                  <a:gd name="T2" fmla="*/ 136 w 910"/>
                  <a:gd name="T3" fmla="*/ 364 h 455"/>
                  <a:gd name="T4" fmla="*/ 91 w 910"/>
                  <a:gd name="T5" fmla="*/ 410 h 455"/>
                  <a:gd name="T6" fmla="*/ 136 w 910"/>
                  <a:gd name="T7" fmla="*/ 455 h 455"/>
                  <a:gd name="T8" fmla="*/ 773 w 910"/>
                  <a:gd name="T9" fmla="*/ 455 h 455"/>
                  <a:gd name="T10" fmla="*/ 819 w 910"/>
                  <a:gd name="T11" fmla="*/ 410 h 455"/>
                  <a:gd name="T12" fmla="*/ 773 w 910"/>
                  <a:gd name="T13" fmla="*/ 364 h 455"/>
                  <a:gd name="T14" fmla="*/ 819 w 910"/>
                  <a:gd name="T15" fmla="*/ 182 h 455"/>
                  <a:gd name="T16" fmla="*/ 91 w 910"/>
                  <a:gd name="T17" fmla="*/ 182 h 455"/>
                  <a:gd name="T18" fmla="*/ 45 w 910"/>
                  <a:gd name="T19" fmla="*/ 228 h 455"/>
                  <a:gd name="T20" fmla="*/ 91 w 910"/>
                  <a:gd name="T21" fmla="*/ 273 h 455"/>
                  <a:gd name="T22" fmla="*/ 819 w 910"/>
                  <a:gd name="T23" fmla="*/ 273 h 455"/>
                  <a:gd name="T24" fmla="*/ 864 w 910"/>
                  <a:gd name="T25" fmla="*/ 228 h 455"/>
                  <a:gd name="T26" fmla="*/ 819 w 910"/>
                  <a:gd name="T27" fmla="*/ 182 h 455"/>
                  <a:gd name="T28" fmla="*/ 864 w 910"/>
                  <a:gd name="T29" fmla="*/ 0 h 455"/>
                  <a:gd name="T30" fmla="*/ 45 w 910"/>
                  <a:gd name="T31" fmla="*/ 0 h 455"/>
                  <a:gd name="T32" fmla="*/ 0 w 910"/>
                  <a:gd name="T33" fmla="*/ 46 h 455"/>
                  <a:gd name="T34" fmla="*/ 45 w 910"/>
                  <a:gd name="T35" fmla="*/ 91 h 455"/>
                  <a:gd name="T36" fmla="*/ 864 w 910"/>
                  <a:gd name="T37" fmla="*/ 91 h 455"/>
                  <a:gd name="T38" fmla="*/ 910 w 910"/>
                  <a:gd name="T39" fmla="*/ 46 h 455"/>
                  <a:gd name="T40" fmla="*/ 864 w 910"/>
                  <a:gd name="T41" fmla="*/ 0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0" h="455">
                    <a:moveTo>
                      <a:pt x="773" y="364"/>
                    </a:moveTo>
                    <a:cubicBezTo>
                      <a:pt x="136" y="364"/>
                      <a:pt x="136" y="364"/>
                      <a:pt x="136" y="364"/>
                    </a:cubicBezTo>
                    <a:cubicBezTo>
                      <a:pt x="111" y="364"/>
                      <a:pt x="91" y="385"/>
                      <a:pt x="91" y="410"/>
                    </a:cubicBezTo>
                    <a:cubicBezTo>
                      <a:pt x="91" y="435"/>
                      <a:pt x="111" y="455"/>
                      <a:pt x="136" y="455"/>
                    </a:cubicBezTo>
                    <a:cubicBezTo>
                      <a:pt x="773" y="455"/>
                      <a:pt x="773" y="455"/>
                      <a:pt x="773" y="455"/>
                    </a:cubicBezTo>
                    <a:cubicBezTo>
                      <a:pt x="799" y="455"/>
                      <a:pt x="819" y="435"/>
                      <a:pt x="819" y="410"/>
                    </a:cubicBezTo>
                    <a:cubicBezTo>
                      <a:pt x="819" y="385"/>
                      <a:pt x="799" y="364"/>
                      <a:pt x="773" y="364"/>
                    </a:cubicBezTo>
                    <a:close/>
                    <a:moveTo>
                      <a:pt x="819" y="182"/>
                    </a:moveTo>
                    <a:cubicBezTo>
                      <a:pt x="91" y="182"/>
                      <a:pt x="91" y="182"/>
                      <a:pt x="91" y="182"/>
                    </a:cubicBezTo>
                    <a:cubicBezTo>
                      <a:pt x="66" y="182"/>
                      <a:pt x="45" y="203"/>
                      <a:pt x="45" y="228"/>
                    </a:cubicBezTo>
                    <a:cubicBezTo>
                      <a:pt x="45" y="253"/>
                      <a:pt x="66" y="273"/>
                      <a:pt x="91" y="273"/>
                    </a:cubicBezTo>
                    <a:cubicBezTo>
                      <a:pt x="819" y="273"/>
                      <a:pt x="819" y="273"/>
                      <a:pt x="819" y="273"/>
                    </a:cubicBezTo>
                    <a:cubicBezTo>
                      <a:pt x="844" y="273"/>
                      <a:pt x="864" y="253"/>
                      <a:pt x="864" y="228"/>
                    </a:cubicBezTo>
                    <a:cubicBezTo>
                      <a:pt x="864" y="203"/>
                      <a:pt x="844" y="182"/>
                      <a:pt x="819" y="182"/>
                    </a:cubicBezTo>
                    <a:close/>
                    <a:moveTo>
                      <a:pt x="864" y="0"/>
                    </a:moveTo>
                    <a:cubicBezTo>
                      <a:pt x="45" y="0"/>
                      <a:pt x="45" y="0"/>
                      <a:pt x="45" y="0"/>
                    </a:cubicBezTo>
                    <a:cubicBezTo>
                      <a:pt x="20" y="0"/>
                      <a:pt x="0" y="21"/>
                      <a:pt x="0" y="46"/>
                    </a:cubicBezTo>
                    <a:cubicBezTo>
                      <a:pt x="0" y="71"/>
                      <a:pt x="20" y="91"/>
                      <a:pt x="45" y="91"/>
                    </a:cubicBezTo>
                    <a:cubicBezTo>
                      <a:pt x="864" y="91"/>
                      <a:pt x="864" y="91"/>
                      <a:pt x="864" y="91"/>
                    </a:cubicBezTo>
                    <a:cubicBezTo>
                      <a:pt x="890" y="91"/>
                      <a:pt x="910" y="71"/>
                      <a:pt x="910" y="46"/>
                    </a:cubicBezTo>
                    <a:cubicBezTo>
                      <a:pt x="910" y="21"/>
                      <a:pt x="890" y="0"/>
                      <a:pt x="86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7" name="Oval 36"/>
            <p:cNvSpPr>
              <a:spLocks noChangeAspect="1"/>
            </p:cNvSpPr>
            <p:nvPr/>
          </p:nvSpPr>
          <p:spPr>
            <a:xfrm>
              <a:off x="2116364" y="5112875"/>
              <a:ext cx="756000" cy="756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0" name="Group 39"/>
          <p:cNvGrpSpPr/>
          <p:nvPr/>
        </p:nvGrpSpPr>
        <p:grpSpPr>
          <a:xfrm>
            <a:off x="2340975" y="3992750"/>
            <a:ext cx="527544" cy="527544"/>
            <a:chOff x="2205591" y="2704022"/>
            <a:chExt cx="576000" cy="576000"/>
          </a:xfrm>
          <a:effectLst>
            <a:outerShdw blurRad="63500" sx="102000" sy="102000" algn="ctr" rotWithShape="0">
              <a:prstClr val="black">
                <a:alpha val="40000"/>
              </a:prstClr>
            </a:outerShdw>
          </a:effectLst>
        </p:grpSpPr>
        <p:grpSp>
          <p:nvGrpSpPr>
            <p:cNvPr id="13" name="Group 12"/>
            <p:cNvGrpSpPr>
              <a:grpSpLocks noChangeAspect="1"/>
            </p:cNvGrpSpPr>
            <p:nvPr/>
          </p:nvGrpSpPr>
          <p:grpSpPr>
            <a:xfrm>
              <a:off x="2356428" y="2874941"/>
              <a:ext cx="302671" cy="288000"/>
              <a:chOff x="1588" y="4763"/>
              <a:chExt cx="6746875" cy="6419850"/>
            </a:xfrm>
            <a:solidFill>
              <a:schemeClr val="bg1"/>
            </a:solidFill>
          </p:grpSpPr>
          <p:sp>
            <p:nvSpPr>
              <p:cNvPr id="14" name="Freeform 5"/>
              <p:cNvSpPr>
                <a:spLocks noEditPoints="1"/>
              </p:cNvSpPr>
              <p:nvPr/>
            </p:nvSpPr>
            <p:spPr bwMode="auto">
              <a:xfrm>
                <a:off x="1588" y="4763"/>
                <a:ext cx="6746875" cy="6419850"/>
              </a:xfrm>
              <a:custGeom>
                <a:avLst/>
                <a:gdLst>
                  <a:gd name="T0" fmla="*/ 1645 w 1796"/>
                  <a:gd name="T1" fmla="*/ 0 h 1709"/>
                  <a:gd name="T2" fmla="*/ 151 w 1796"/>
                  <a:gd name="T3" fmla="*/ 0 h 1709"/>
                  <a:gd name="T4" fmla="*/ 0 w 1796"/>
                  <a:gd name="T5" fmla="*/ 151 h 1709"/>
                  <a:gd name="T6" fmla="*/ 0 w 1796"/>
                  <a:gd name="T7" fmla="*/ 1307 h 1709"/>
                  <a:gd name="T8" fmla="*/ 151 w 1796"/>
                  <a:gd name="T9" fmla="*/ 1458 h 1709"/>
                  <a:gd name="T10" fmla="*/ 606 w 1796"/>
                  <a:gd name="T11" fmla="*/ 1458 h 1709"/>
                  <a:gd name="T12" fmla="*/ 526 w 1796"/>
                  <a:gd name="T13" fmla="*/ 1545 h 1709"/>
                  <a:gd name="T14" fmla="*/ 483 w 1796"/>
                  <a:gd name="T15" fmla="*/ 1590 h 1709"/>
                  <a:gd name="T16" fmla="*/ 479 w 1796"/>
                  <a:gd name="T17" fmla="*/ 1659 h 1709"/>
                  <a:gd name="T18" fmla="*/ 593 w 1796"/>
                  <a:gd name="T19" fmla="*/ 1709 h 1709"/>
                  <a:gd name="T20" fmla="*/ 1203 w 1796"/>
                  <a:gd name="T21" fmla="*/ 1709 h 1709"/>
                  <a:gd name="T22" fmla="*/ 1316 w 1796"/>
                  <a:gd name="T23" fmla="*/ 1659 h 1709"/>
                  <a:gd name="T24" fmla="*/ 1312 w 1796"/>
                  <a:gd name="T25" fmla="*/ 1590 h 1709"/>
                  <a:gd name="T26" fmla="*/ 1270 w 1796"/>
                  <a:gd name="T27" fmla="*/ 1545 h 1709"/>
                  <a:gd name="T28" fmla="*/ 1190 w 1796"/>
                  <a:gd name="T29" fmla="*/ 1458 h 1709"/>
                  <a:gd name="T30" fmla="*/ 1645 w 1796"/>
                  <a:gd name="T31" fmla="*/ 1458 h 1709"/>
                  <a:gd name="T32" fmla="*/ 1796 w 1796"/>
                  <a:gd name="T33" fmla="*/ 1307 h 1709"/>
                  <a:gd name="T34" fmla="*/ 1796 w 1796"/>
                  <a:gd name="T35" fmla="*/ 151 h 1709"/>
                  <a:gd name="T36" fmla="*/ 1645 w 1796"/>
                  <a:gd name="T37" fmla="*/ 0 h 1709"/>
                  <a:gd name="T38" fmla="*/ 1231 w 1796"/>
                  <a:gd name="T39" fmla="*/ 1585 h 1709"/>
                  <a:gd name="T40" fmla="*/ 1267 w 1796"/>
                  <a:gd name="T41" fmla="*/ 1622 h 1709"/>
                  <a:gd name="T42" fmla="*/ 1265 w 1796"/>
                  <a:gd name="T43" fmla="*/ 1635 h 1709"/>
                  <a:gd name="T44" fmla="*/ 1203 w 1796"/>
                  <a:gd name="T45" fmla="*/ 1653 h 1709"/>
                  <a:gd name="T46" fmla="*/ 593 w 1796"/>
                  <a:gd name="T47" fmla="*/ 1653 h 1709"/>
                  <a:gd name="T48" fmla="*/ 530 w 1796"/>
                  <a:gd name="T49" fmla="*/ 1635 h 1709"/>
                  <a:gd name="T50" fmla="*/ 528 w 1796"/>
                  <a:gd name="T51" fmla="*/ 1623 h 1709"/>
                  <a:gd name="T52" fmla="*/ 528 w 1796"/>
                  <a:gd name="T53" fmla="*/ 1623 h 1709"/>
                  <a:gd name="T54" fmla="*/ 565 w 1796"/>
                  <a:gd name="T55" fmla="*/ 1585 h 1709"/>
                  <a:gd name="T56" fmla="*/ 672 w 1796"/>
                  <a:gd name="T57" fmla="*/ 1458 h 1709"/>
                  <a:gd name="T58" fmla="*/ 1124 w 1796"/>
                  <a:gd name="T59" fmla="*/ 1458 h 1709"/>
                  <a:gd name="T60" fmla="*/ 1231 w 1796"/>
                  <a:gd name="T61" fmla="*/ 1585 h 1709"/>
                  <a:gd name="T62" fmla="*/ 1684 w 1796"/>
                  <a:gd name="T63" fmla="*/ 1307 h 1709"/>
                  <a:gd name="T64" fmla="*/ 1645 w 1796"/>
                  <a:gd name="T65" fmla="*/ 1346 h 1709"/>
                  <a:gd name="T66" fmla="*/ 151 w 1796"/>
                  <a:gd name="T67" fmla="*/ 1346 h 1709"/>
                  <a:gd name="T68" fmla="*/ 112 w 1796"/>
                  <a:gd name="T69" fmla="*/ 1307 h 1709"/>
                  <a:gd name="T70" fmla="*/ 112 w 1796"/>
                  <a:gd name="T71" fmla="*/ 151 h 1709"/>
                  <a:gd name="T72" fmla="*/ 151 w 1796"/>
                  <a:gd name="T73" fmla="*/ 112 h 1709"/>
                  <a:gd name="T74" fmla="*/ 1645 w 1796"/>
                  <a:gd name="T75" fmla="*/ 112 h 1709"/>
                  <a:gd name="T76" fmla="*/ 1684 w 1796"/>
                  <a:gd name="T77" fmla="*/ 151 h 1709"/>
                  <a:gd name="T78" fmla="*/ 1684 w 1796"/>
                  <a:gd name="T79" fmla="*/ 1307 h 1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96" h="1709">
                    <a:moveTo>
                      <a:pt x="1645" y="0"/>
                    </a:moveTo>
                    <a:cubicBezTo>
                      <a:pt x="151" y="0"/>
                      <a:pt x="151" y="0"/>
                      <a:pt x="151" y="0"/>
                    </a:cubicBezTo>
                    <a:cubicBezTo>
                      <a:pt x="68" y="0"/>
                      <a:pt x="0" y="67"/>
                      <a:pt x="0" y="151"/>
                    </a:cubicBezTo>
                    <a:cubicBezTo>
                      <a:pt x="0" y="1307"/>
                      <a:pt x="0" y="1307"/>
                      <a:pt x="0" y="1307"/>
                    </a:cubicBezTo>
                    <a:cubicBezTo>
                      <a:pt x="0" y="1390"/>
                      <a:pt x="68" y="1458"/>
                      <a:pt x="151" y="1458"/>
                    </a:cubicBezTo>
                    <a:cubicBezTo>
                      <a:pt x="606" y="1458"/>
                      <a:pt x="606" y="1458"/>
                      <a:pt x="606" y="1458"/>
                    </a:cubicBezTo>
                    <a:cubicBezTo>
                      <a:pt x="582" y="1488"/>
                      <a:pt x="544" y="1527"/>
                      <a:pt x="526" y="1545"/>
                    </a:cubicBezTo>
                    <a:cubicBezTo>
                      <a:pt x="506" y="1564"/>
                      <a:pt x="491" y="1579"/>
                      <a:pt x="483" y="1590"/>
                    </a:cubicBezTo>
                    <a:cubicBezTo>
                      <a:pt x="472" y="1605"/>
                      <a:pt x="467" y="1634"/>
                      <a:pt x="479" y="1659"/>
                    </a:cubicBezTo>
                    <a:cubicBezTo>
                      <a:pt x="491" y="1682"/>
                      <a:pt x="520" y="1709"/>
                      <a:pt x="593" y="1709"/>
                    </a:cubicBezTo>
                    <a:cubicBezTo>
                      <a:pt x="1203" y="1709"/>
                      <a:pt x="1203" y="1709"/>
                      <a:pt x="1203" y="1709"/>
                    </a:cubicBezTo>
                    <a:cubicBezTo>
                      <a:pt x="1276" y="1709"/>
                      <a:pt x="1305" y="1682"/>
                      <a:pt x="1316" y="1659"/>
                    </a:cubicBezTo>
                    <a:cubicBezTo>
                      <a:pt x="1329" y="1634"/>
                      <a:pt x="1324" y="1605"/>
                      <a:pt x="1312" y="1590"/>
                    </a:cubicBezTo>
                    <a:cubicBezTo>
                      <a:pt x="1304" y="1579"/>
                      <a:pt x="1289" y="1564"/>
                      <a:pt x="1270" y="1545"/>
                    </a:cubicBezTo>
                    <a:cubicBezTo>
                      <a:pt x="1252" y="1527"/>
                      <a:pt x="1213" y="1488"/>
                      <a:pt x="1190" y="1458"/>
                    </a:cubicBezTo>
                    <a:cubicBezTo>
                      <a:pt x="1645" y="1458"/>
                      <a:pt x="1645" y="1458"/>
                      <a:pt x="1645" y="1458"/>
                    </a:cubicBezTo>
                    <a:cubicBezTo>
                      <a:pt x="1728" y="1458"/>
                      <a:pt x="1796" y="1390"/>
                      <a:pt x="1796" y="1307"/>
                    </a:cubicBezTo>
                    <a:cubicBezTo>
                      <a:pt x="1796" y="151"/>
                      <a:pt x="1796" y="151"/>
                      <a:pt x="1796" y="151"/>
                    </a:cubicBezTo>
                    <a:cubicBezTo>
                      <a:pt x="1796" y="67"/>
                      <a:pt x="1728" y="0"/>
                      <a:pt x="1645" y="0"/>
                    </a:cubicBezTo>
                    <a:close/>
                    <a:moveTo>
                      <a:pt x="1231" y="1585"/>
                    </a:moveTo>
                    <a:cubicBezTo>
                      <a:pt x="1247" y="1601"/>
                      <a:pt x="1262" y="1616"/>
                      <a:pt x="1267" y="1622"/>
                    </a:cubicBezTo>
                    <a:cubicBezTo>
                      <a:pt x="1267" y="1622"/>
                      <a:pt x="1269" y="1629"/>
                      <a:pt x="1265" y="1635"/>
                    </a:cubicBezTo>
                    <a:cubicBezTo>
                      <a:pt x="1258" y="1646"/>
                      <a:pt x="1235" y="1653"/>
                      <a:pt x="1203" y="1653"/>
                    </a:cubicBezTo>
                    <a:cubicBezTo>
                      <a:pt x="593" y="1653"/>
                      <a:pt x="593" y="1653"/>
                      <a:pt x="593" y="1653"/>
                    </a:cubicBezTo>
                    <a:cubicBezTo>
                      <a:pt x="561" y="1653"/>
                      <a:pt x="538" y="1646"/>
                      <a:pt x="530" y="1635"/>
                    </a:cubicBezTo>
                    <a:cubicBezTo>
                      <a:pt x="527" y="1629"/>
                      <a:pt x="528" y="1623"/>
                      <a:pt x="528" y="1623"/>
                    </a:cubicBezTo>
                    <a:cubicBezTo>
                      <a:pt x="528" y="1623"/>
                      <a:pt x="528" y="1623"/>
                      <a:pt x="528" y="1623"/>
                    </a:cubicBezTo>
                    <a:cubicBezTo>
                      <a:pt x="534" y="1616"/>
                      <a:pt x="549" y="1601"/>
                      <a:pt x="565" y="1585"/>
                    </a:cubicBezTo>
                    <a:cubicBezTo>
                      <a:pt x="614" y="1536"/>
                      <a:pt x="654" y="1494"/>
                      <a:pt x="672" y="1458"/>
                    </a:cubicBezTo>
                    <a:cubicBezTo>
                      <a:pt x="1124" y="1458"/>
                      <a:pt x="1124" y="1458"/>
                      <a:pt x="1124" y="1458"/>
                    </a:cubicBezTo>
                    <a:cubicBezTo>
                      <a:pt x="1142" y="1494"/>
                      <a:pt x="1182" y="1536"/>
                      <a:pt x="1231" y="1585"/>
                    </a:cubicBezTo>
                    <a:close/>
                    <a:moveTo>
                      <a:pt x="1684" y="1307"/>
                    </a:moveTo>
                    <a:cubicBezTo>
                      <a:pt x="1684" y="1328"/>
                      <a:pt x="1666" y="1346"/>
                      <a:pt x="1645" y="1346"/>
                    </a:cubicBezTo>
                    <a:cubicBezTo>
                      <a:pt x="151" y="1346"/>
                      <a:pt x="151" y="1346"/>
                      <a:pt x="151" y="1346"/>
                    </a:cubicBezTo>
                    <a:cubicBezTo>
                      <a:pt x="129" y="1346"/>
                      <a:pt x="112" y="1328"/>
                      <a:pt x="112" y="1307"/>
                    </a:cubicBezTo>
                    <a:cubicBezTo>
                      <a:pt x="112" y="151"/>
                      <a:pt x="112" y="151"/>
                      <a:pt x="112" y="151"/>
                    </a:cubicBezTo>
                    <a:cubicBezTo>
                      <a:pt x="112" y="129"/>
                      <a:pt x="129" y="112"/>
                      <a:pt x="151" y="112"/>
                    </a:cubicBezTo>
                    <a:cubicBezTo>
                      <a:pt x="1645" y="112"/>
                      <a:pt x="1645" y="112"/>
                      <a:pt x="1645" y="112"/>
                    </a:cubicBezTo>
                    <a:cubicBezTo>
                      <a:pt x="1666" y="112"/>
                      <a:pt x="1684" y="129"/>
                      <a:pt x="1684" y="151"/>
                    </a:cubicBezTo>
                    <a:lnTo>
                      <a:pt x="1684" y="13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Freeform 6"/>
              <p:cNvSpPr>
                <a:spLocks noEditPoints="1"/>
              </p:cNvSpPr>
              <p:nvPr/>
            </p:nvSpPr>
            <p:spPr bwMode="auto">
              <a:xfrm>
                <a:off x="842963" y="846138"/>
                <a:ext cx="5064125" cy="3376613"/>
              </a:xfrm>
              <a:custGeom>
                <a:avLst/>
                <a:gdLst>
                  <a:gd name="T0" fmla="*/ 1252 w 1348"/>
                  <a:gd name="T1" fmla="*/ 0 h 899"/>
                  <a:gd name="T2" fmla="*/ 96 w 1348"/>
                  <a:gd name="T3" fmla="*/ 0 h 899"/>
                  <a:gd name="T4" fmla="*/ 0 w 1348"/>
                  <a:gd name="T5" fmla="*/ 95 h 899"/>
                  <a:gd name="T6" fmla="*/ 0 w 1348"/>
                  <a:gd name="T7" fmla="*/ 803 h 899"/>
                  <a:gd name="T8" fmla="*/ 96 w 1348"/>
                  <a:gd name="T9" fmla="*/ 899 h 899"/>
                  <a:gd name="T10" fmla="*/ 1252 w 1348"/>
                  <a:gd name="T11" fmla="*/ 899 h 899"/>
                  <a:gd name="T12" fmla="*/ 1348 w 1348"/>
                  <a:gd name="T13" fmla="*/ 803 h 899"/>
                  <a:gd name="T14" fmla="*/ 1348 w 1348"/>
                  <a:gd name="T15" fmla="*/ 95 h 899"/>
                  <a:gd name="T16" fmla="*/ 1252 w 1348"/>
                  <a:gd name="T17" fmla="*/ 0 h 899"/>
                  <a:gd name="T18" fmla="*/ 1291 w 1348"/>
                  <a:gd name="T19" fmla="*/ 803 h 899"/>
                  <a:gd name="T20" fmla="*/ 1252 w 1348"/>
                  <a:gd name="T21" fmla="*/ 843 h 899"/>
                  <a:gd name="T22" fmla="*/ 96 w 1348"/>
                  <a:gd name="T23" fmla="*/ 843 h 899"/>
                  <a:gd name="T24" fmla="*/ 56 w 1348"/>
                  <a:gd name="T25" fmla="*/ 803 h 899"/>
                  <a:gd name="T26" fmla="*/ 56 w 1348"/>
                  <a:gd name="T27" fmla="*/ 95 h 899"/>
                  <a:gd name="T28" fmla="*/ 96 w 1348"/>
                  <a:gd name="T29" fmla="*/ 56 h 899"/>
                  <a:gd name="T30" fmla="*/ 1252 w 1348"/>
                  <a:gd name="T31" fmla="*/ 56 h 899"/>
                  <a:gd name="T32" fmla="*/ 1291 w 1348"/>
                  <a:gd name="T33" fmla="*/ 95 h 899"/>
                  <a:gd name="T34" fmla="*/ 1291 w 1348"/>
                  <a:gd name="T35" fmla="*/ 803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48" h="899">
                    <a:moveTo>
                      <a:pt x="1252" y="0"/>
                    </a:moveTo>
                    <a:cubicBezTo>
                      <a:pt x="96" y="0"/>
                      <a:pt x="96" y="0"/>
                      <a:pt x="96" y="0"/>
                    </a:cubicBezTo>
                    <a:cubicBezTo>
                      <a:pt x="43" y="0"/>
                      <a:pt x="0" y="43"/>
                      <a:pt x="0" y="95"/>
                    </a:cubicBezTo>
                    <a:cubicBezTo>
                      <a:pt x="0" y="803"/>
                      <a:pt x="0" y="803"/>
                      <a:pt x="0" y="803"/>
                    </a:cubicBezTo>
                    <a:cubicBezTo>
                      <a:pt x="0" y="856"/>
                      <a:pt x="43" y="899"/>
                      <a:pt x="96" y="899"/>
                    </a:cubicBezTo>
                    <a:cubicBezTo>
                      <a:pt x="1252" y="899"/>
                      <a:pt x="1252" y="899"/>
                      <a:pt x="1252" y="899"/>
                    </a:cubicBezTo>
                    <a:cubicBezTo>
                      <a:pt x="1305" y="899"/>
                      <a:pt x="1348" y="856"/>
                      <a:pt x="1348" y="803"/>
                    </a:cubicBezTo>
                    <a:cubicBezTo>
                      <a:pt x="1348" y="95"/>
                      <a:pt x="1348" y="95"/>
                      <a:pt x="1348" y="95"/>
                    </a:cubicBezTo>
                    <a:cubicBezTo>
                      <a:pt x="1348" y="43"/>
                      <a:pt x="1305" y="0"/>
                      <a:pt x="1252" y="0"/>
                    </a:cubicBezTo>
                    <a:close/>
                    <a:moveTo>
                      <a:pt x="1291" y="803"/>
                    </a:moveTo>
                    <a:cubicBezTo>
                      <a:pt x="1291" y="825"/>
                      <a:pt x="1274" y="843"/>
                      <a:pt x="1252" y="843"/>
                    </a:cubicBezTo>
                    <a:cubicBezTo>
                      <a:pt x="96" y="843"/>
                      <a:pt x="96" y="843"/>
                      <a:pt x="96" y="843"/>
                    </a:cubicBezTo>
                    <a:cubicBezTo>
                      <a:pt x="74" y="843"/>
                      <a:pt x="56" y="825"/>
                      <a:pt x="56" y="803"/>
                    </a:cubicBezTo>
                    <a:cubicBezTo>
                      <a:pt x="56" y="95"/>
                      <a:pt x="56" y="95"/>
                      <a:pt x="56" y="95"/>
                    </a:cubicBezTo>
                    <a:cubicBezTo>
                      <a:pt x="56" y="74"/>
                      <a:pt x="74" y="56"/>
                      <a:pt x="96" y="56"/>
                    </a:cubicBezTo>
                    <a:cubicBezTo>
                      <a:pt x="1252" y="56"/>
                      <a:pt x="1252" y="56"/>
                      <a:pt x="1252" y="56"/>
                    </a:cubicBezTo>
                    <a:cubicBezTo>
                      <a:pt x="1274" y="56"/>
                      <a:pt x="1291" y="74"/>
                      <a:pt x="1291" y="95"/>
                    </a:cubicBezTo>
                    <a:lnTo>
                      <a:pt x="1291" y="80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7"/>
              <p:cNvSpPr>
                <a:spLocks noEditPoints="1"/>
              </p:cNvSpPr>
              <p:nvPr/>
            </p:nvSpPr>
            <p:spPr bwMode="auto">
              <a:xfrm>
                <a:off x="3059113" y="4321176"/>
                <a:ext cx="631825" cy="630238"/>
              </a:xfrm>
              <a:custGeom>
                <a:avLst/>
                <a:gdLst>
                  <a:gd name="T0" fmla="*/ 84 w 168"/>
                  <a:gd name="T1" fmla="*/ 0 h 168"/>
                  <a:gd name="T2" fmla="*/ 0 w 168"/>
                  <a:gd name="T3" fmla="*/ 84 h 168"/>
                  <a:gd name="T4" fmla="*/ 84 w 168"/>
                  <a:gd name="T5" fmla="*/ 168 h 168"/>
                  <a:gd name="T6" fmla="*/ 168 w 168"/>
                  <a:gd name="T7" fmla="*/ 84 h 168"/>
                  <a:gd name="T8" fmla="*/ 84 w 168"/>
                  <a:gd name="T9" fmla="*/ 0 h 168"/>
                  <a:gd name="T10" fmla="*/ 84 w 168"/>
                  <a:gd name="T11" fmla="*/ 112 h 168"/>
                  <a:gd name="T12" fmla="*/ 56 w 168"/>
                  <a:gd name="T13" fmla="*/ 84 h 168"/>
                  <a:gd name="T14" fmla="*/ 84 w 168"/>
                  <a:gd name="T15" fmla="*/ 56 h 168"/>
                  <a:gd name="T16" fmla="*/ 112 w 168"/>
                  <a:gd name="T17" fmla="*/ 84 h 168"/>
                  <a:gd name="T18" fmla="*/ 84 w 168"/>
                  <a:gd name="T19" fmla="*/ 11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8" h="168">
                    <a:moveTo>
                      <a:pt x="84" y="0"/>
                    </a:moveTo>
                    <a:cubicBezTo>
                      <a:pt x="38" y="0"/>
                      <a:pt x="0" y="38"/>
                      <a:pt x="0" y="84"/>
                    </a:cubicBezTo>
                    <a:cubicBezTo>
                      <a:pt x="0" y="131"/>
                      <a:pt x="38" y="168"/>
                      <a:pt x="84" y="168"/>
                    </a:cubicBezTo>
                    <a:cubicBezTo>
                      <a:pt x="130" y="168"/>
                      <a:pt x="168" y="131"/>
                      <a:pt x="168" y="84"/>
                    </a:cubicBezTo>
                    <a:cubicBezTo>
                      <a:pt x="168" y="38"/>
                      <a:pt x="130" y="0"/>
                      <a:pt x="84" y="0"/>
                    </a:cubicBezTo>
                    <a:close/>
                    <a:moveTo>
                      <a:pt x="84" y="112"/>
                    </a:moveTo>
                    <a:cubicBezTo>
                      <a:pt x="68" y="112"/>
                      <a:pt x="56" y="100"/>
                      <a:pt x="56" y="84"/>
                    </a:cubicBezTo>
                    <a:cubicBezTo>
                      <a:pt x="56" y="69"/>
                      <a:pt x="68" y="56"/>
                      <a:pt x="84" y="56"/>
                    </a:cubicBezTo>
                    <a:cubicBezTo>
                      <a:pt x="99" y="56"/>
                      <a:pt x="112" y="69"/>
                      <a:pt x="112" y="84"/>
                    </a:cubicBezTo>
                    <a:cubicBezTo>
                      <a:pt x="112" y="100"/>
                      <a:pt x="99" y="112"/>
                      <a:pt x="84"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8"/>
              <p:cNvSpPr/>
              <p:nvPr/>
            </p:nvSpPr>
            <p:spPr bwMode="auto">
              <a:xfrm>
                <a:off x="2528888" y="2533651"/>
                <a:ext cx="628650" cy="1262063"/>
              </a:xfrm>
              <a:custGeom>
                <a:avLst/>
                <a:gdLst>
                  <a:gd name="T0" fmla="*/ 125 w 167"/>
                  <a:gd name="T1" fmla="*/ 0 h 336"/>
                  <a:gd name="T2" fmla="*/ 42 w 167"/>
                  <a:gd name="T3" fmla="*/ 0 h 336"/>
                  <a:gd name="T4" fmla="*/ 0 w 167"/>
                  <a:gd name="T5" fmla="*/ 42 h 336"/>
                  <a:gd name="T6" fmla="*/ 0 w 167"/>
                  <a:gd name="T7" fmla="*/ 294 h 336"/>
                  <a:gd name="T8" fmla="*/ 42 w 167"/>
                  <a:gd name="T9" fmla="*/ 336 h 336"/>
                  <a:gd name="T10" fmla="*/ 125 w 167"/>
                  <a:gd name="T11" fmla="*/ 336 h 336"/>
                  <a:gd name="T12" fmla="*/ 167 w 167"/>
                  <a:gd name="T13" fmla="*/ 294 h 336"/>
                  <a:gd name="T14" fmla="*/ 167 w 167"/>
                  <a:gd name="T15" fmla="*/ 42 h 336"/>
                  <a:gd name="T16" fmla="*/ 125 w 167"/>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336">
                    <a:moveTo>
                      <a:pt x="125" y="0"/>
                    </a:moveTo>
                    <a:cubicBezTo>
                      <a:pt x="42" y="0"/>
                      <a:pt x="42" y="0"/>
                      <a:pt x="42" y="0"/>
                    </a:cubicBezTo>
                    <a:cubicBezTo>
                      <a:pt x="19" y="0"/>
                      <a:pt x="0" y="18"/>
                      <a:pt x="0" y="42"/>
                    </a:cubicBezTo>
                    <a:cubicBezTo>
                      <a:pt x="0" y="294"/>
                      <a:pt x="0" y="294"/>
                      <a:pt x="0" y="294"/>
                    </a:cubicBezTo>
                    <a:cubicBezTo>
                      <a:pt x="0" y="317"/>
                      <a:pt x="19" y="336"/>
                      <a:pt x="42" y="336"/>
                    </a:cubicBezTo>
                    <a:cubicBezTo>
                      <a:pt x="125" y="336"/>
                      <a:pt x="125" y="336"/>
                      <a:pt x="125" y="336"/>
                    </a:cubicBezTo>
                    <a:cubicBezTo>
                      <a:pt x="148" y="336"/>
                      <a:pt x="167" y="317"/>
                      <a:pt x="167" y="294"/>
                    </a:cubicBezTo>
                    <a:cubicBezTo>
                      <a:pt x="167" y="42"/>
                      <a:pt x="167" y="42"/>
                      <a:pt x="167" y="42"/>
                    </a:cubicBezTo>
                    <a:cubicBezTo>
                      <a:pt x="167" y="18"/>
                      <a:pt x="148" y="0"/>
                      <a:pt x="12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9"/>
              <p:cNvSpPr/>
              <p:nvPr/>
            </p:nvSpPr>
            <p:spPr bwMode="auto">
              <a:xfrm>
                <a:off x="4632326" y="1266826"/>
                <a:ext cx="635000" cy="2528888"/>
              </a:xfrm>
              <a:custGeom>
                <a:avLst/>
                <a:gdLst>
                  <a:gd name="T0" fmla="*/ 126 w 169"/>
                  <a:gd name="T1" fmla="*/ 0 h 673"/>
                  <a:gd name="T2" fmla="*/ 42 w 169"/>
                  <a:gd name="T3" fmla="*/ 0 h 673"/>
                  <a:gd name="T4" fmla="*/ 0 w 169"/>
                  <a:gd name="T5" fmla="*/ 41 h 673"/>
                  <a:gd name="T6" fmla="*/ 0 w 169"/>
                  <a:gd name="T7" fmla="*/ 632 h 673"/>
                  <a:gd name="T8" fmla="*/ 42 w 169"/>
                  <a:gd name="T9" fmla="*/ 673 h 673"/>
                  <a:gd name="T10" fmla="*/ 126 w 169"/>
                  <a:gd name="T11" fmla="*/ 673 h 673"/>
                  <a:gd name="T12" fmla="*/ 169 w 169"/>
                  <a:gd name="T13" fmla="*/ 632 h 673"/>
                  <a:gd name="T14" fmla="*/ 169 w 169"/>
                  <a:gd name="T15" fmla="*/ 41 h 673"/>
                  <a:gd name="T16" fmla="*/ 126 w 169"/>
                  <a:gd name="T17"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673">
                    <a:moveTo>
                      <a:pt x="126" y="0"/>
                    </a:moveTo>
                    <a:cubicBezTo>
                      <a:pt x="42" y="0"/>
                      <a:pt x="42" y="0"/>
                      <a:pt x="42" y="0"/>
                    </a:cubicBezTo>
                    <a:cubicBezTo>
                      <a:pt x="19" y="0"/>
                      <a:pt x="0" y="19"/>
                      <a:pt x="0" y="41"/>
                    </a:cubicBezTo>
                    <a:cubicBezTo>
                      <a:pt x="0" y="632"/>
                      <a:pt x="0" y="632"/>
                      <a:pt x="0" y="632"/>
                    </a:cubicBezTo>
                    <a:cubicBezTo>
                      <a:pt x="0" y="655"/>
                      <a:pt x="19" y="673"/>
                      <a:pt x="42" y="673"/>
                    </a:cubicBezTo>
                    <a:cubicBezTo>
                      <a:pt x="126" y="673"/>
                      <a:pt x="126" y="673"/>
                      <a:pt x="126" y="673"/>
                    </a:cubicBezTo>
                    <a:cubicBezTo>
                      <a:pt x="150" y="673"/>
                      <a:pt x="169" y="655"/>
                      <a:pt x="169" y="632"/>
                    </a:cubicBezTo>
                    <a:cubicBezTo>
                      <a:pt x="169" y="41"/>
                      <a:pt x="169" y="41"/>
                      <a:pt x="169" y="41"/>
                    </a:cubicBezTo>
                    <a:cubicBezTo>
                      <a:pt x="169" y="19"/>
                      <a:pt x="150" y="0"/>
                      <a:pt x="12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Freeform 10"/>
              <p:cNvSpPr/>
              <p:nvPr/>
            </p:nvSpPr>
            <p:spPr bwMode="auto">
              <a:xfrm>
                <a:off x="3584576" y="2112963"/>
                <a:ext cx="627063" cy="1682750"/>
              </a:xfrm>
              <a:custGeom>
                <a:avLst/>
                <a:gdLst>
                  <a:gd name="T0" fmla="*/ 125 w 167"/>
                  <a:gd name="T1" fmla="*/ 0 h 448"/>
                  <a:gd name="T2" fmla="*/ 41 w 167"/>
                  <a:gd name="T3" fmla="*/ 0 h 448"/>
                  <a:gd name="T4" fmla="*/ 0 w 167"/>
                  <a:gd name="T5" fmla="*/ 40 h 448"/>
                  <a:gd name="T6" fmla="*/ 0 w 167"/>
                  <a:gd name="T7" fmla="*/ 407 h 448"/>
                  <a:gd name="T8" fmla="*/ 41 w 167"/>
                  <a:gd name="T9" fmla="*/ 448 h 448"/>
                  <a:gd name="T10" fmla="*/ 125 w 167"/>
                  <a:gd name="T11" fmla="*/ 448 h 448"/>
                  <a:gd name="T12" fmla="*/ 167 w 167"/>
                  <a:gd name="T13" fmla="*/ 407 h 448"/>
                  <a:gd name="T14" fmla="*/ 167 w 167"/>
                  <a:gd name="T15" fmla="*/ 40 h 448"/>
                  <a:gd name="T16" fmla="*/ 125 w 167"/>
                  <a:gd name="T17"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448">
                    <a:moveTo>
                      <a:pt x="125" y="0"/>
                    </a:moveTo>
                    <a:cubicBezTo>
                      <a:pt x="41" y="0"/>
                      <a:pt x="41" y="0"/>
                      <a:pt x="41" y="0"/>
                    </a:cubicBezTo>
                    <a:cubicBezTo>
                      <a:pt x="18" y="0"/>
                      <a:pt x="0" y="18"/>
                      <a:pt x="0" y="40"/>
                    </a:cubicBezTo>
                    <a:cubicBezTo>
                      <a:pt x="0" y="407"/>
                      <a:pt x="0" y="407"/>
                      <a:pt x="0" y="407"/>
                    </a:cubicBezTo>
                    <a:cubicBezTo>
                      <a:pt x="0" y="430"/>
                      <a:pt x="18" y="448"/>
                      <a:pt x="41" y="448"/>
                    </a:cubicBezTo>
                    <a:cubicBezTo>
                      <a:pt x="125" y="448"/>
                      <a:pt x="125" y="448"/>
                      <a:pt x="125" y="448"/>
                    </a:cubicBezTo>
                    <a:cubicBezTo>
                      <a:pt x="148" y="448"/>
                      <a:pt x="167" y="430"/>
                      <a:pt x="167" y="407"/>
                    </a:cubicBezTo>
                    <a:cubicBezTo>
                      <a:pt x="167" y="40"/>
                      <a:pt x="167" y="40"/>
                      <a:pt x="167" y="40"/>
                    </a:cubicBezTo>
                    <a:cubicBezTo>
                      <a:pt x="167" y="18"/>
                      <a:pt x="148" y="0"/>
                      <a:pt x="12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11"/>
              <p:cNvSpPr/>
              <p:nvPr/>
            </p:nvSpPr>
            <p:spPr bwMode="auto">
              <a:xfrm>
                <a:off x="1474788" y="1687513"/>
                <a:ext cx="633413" cy="2108200"/>
              </a:xfrm>
              <a:custGeom>
                <a:avLst/>
                <a:gdLst>
                  <a:gd name="T0" fmla="*/ 127 w 169"/>
                  <a:gd name="T1" fmla="*/ 0 h 561"/>
                  <a:gd name="T2" fmla="*/ 43 w 169"/>
                  <a:gd name="T3" fmla="*/ 0 h 561"/>
                  <a:gd name="T4" fmla="*/ 0 w 169"/>
                  <a:gd name="T5" fmla="*/ 40 h 561"/>
                  <a:gd name="T6" fmla="*/ 0 w 169"/>
                  <a:gd name="T7" fmla="*/ 521 h 561"/>
                  <a:gd name="T8" fmla="*/ 43 w 169"/>
                  <a:gd name="T9" fmla="*/ 561 h 561"/>
                  <a:gd name="T10" fmla="*/ 127 w 169"/>
                  <a:gd name="T11" fmla="*/ 561 h 561"/>
                  <a:gd name="T12" fmla="*/ 169 w 169"/>
                  <a:gd name="T13" fmla="*/ 521 h 561"/>
                  <a:gd name="T14" fmla="*/ 169 w 169"/>
                  <a:gd name="T15" fmla="*/ 40 h 561"/>
                  <a:gd name="T16" fmla="*/ 127 w 169"/>
                  <a:gd name="T17" fmla="*/ 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561">
                    <a:moveTo>
                      <a:pt x="127" y="0"/>
                    </a:moveTo>
                    <a:cubicBezTo>
                      <a:pt x="43" y="0"/>
                      <a:pt x="43" y="0"/>
                      <a:pt x="43" y="0"/>
                    </a:cubicBezTo>
                    <a:cubicBezTo>
                      <a:pt x="19" y="0"/>
                      <a:pt x="0" y="18"/>
                      <a:pt x="0" y="40"/>
                    </a:cubicBezTo>
                    <a:cubicBezTo>
                      <a:pt x="0" y="521"/>
                      <a:pt x="0" y="521"/>
                      <a:pt x="0" y="521"/>
                    </a:cubicBezTo>
                    <a:cubicBezTo>
                      <a:pt x="0" y="543"/>
                      <a:pt x="19" y="561"/>
                      <a:pt x="43" y="561"/>
                    </a:cubicBezTo>
                    <a:cubicBezTo>
                      <a:pt x="127" y="561"/>
                      <a:pt x="127" y="561"/>
                      <a:pt x="127" y="561"/>
                    </a:cubicBezTo>
                    <a:cubicBezTo>
                      <a:pt x="150" y="561"/>
                      <a:pt x="169" y="543"/>
                      <a:pt x="169" y="521"/>
                    </a:cubicBezTo>
                    <a:cubicBezTo>
                      <a:pt x="169" y="40"/>
                      <a:pt x="169" y="40"/>
                      <a:pt x="169" y="40"/>
                    </a:cubicBezTo>
                    <a:cubicBezTo>
                      <a:pt x="169" y="18"/>
                      <a:pt x="150" y="0"/>
                      <a:pt x="1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9" name="Oval 38"/>
            <p:cNvSpPr>
              <a:spLocks noChangeAspect="1"/>
            </p:cNvSpPr>
            <p:nvPr/>
          </p:nvSpPr>
          <p:spPr>
            <a:xfrm>
              <a:off x="2205591" y="2704022"/>
              <a:ext cx="576000" cy="576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1" name="Content Placeholder 2"/>
          <p:cNvSpPr txBox="1"/>
          <p:nvPr/>
        </p:nvSpPr>
        <p:spPr>
          <a:xfrm>
            <a:off x="5572523" y="2815778"/>
            <a:ext cx="1613740" cy="303801"/>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8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Content Placeholder 2"/>
          <p:cNvSpPr txBox="1"/>
          <p:nvPr/>
        </p:nvSpPr>
        <p:spPr>
          <a:xfrm>
            <a:off x="5572523" y="3229418"/>
            <a:ext cx="4976309" cy="494751"/>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Content Placeholder 2"/>
          <p:cNvSpPr txBox="1"/>
          <p:nvPr/>
        </p:nvSpPr>
        <p:spPr>
          <a:xfrm>
            <a:off x="5572523" y="4227676"/>
            <a:ext cx="1613740" cy="303801"/>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8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Content Placeholder 2"/>
          <p:cNvSpPr txBox="1"/>
          <p:nvPr/>
        </p:nvSpPr>
        <p:spPr>
          <a:xfrm>
            <a:off x="5572523" y="4595011"/>
            <a:ext cx="1547834" cy="55399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Content Placeholder 2"/>
          <p:cNvSpPr txBox="1"/>
          <p:nvPr/>
        </p:nvSpPr>
        <p:spPr>
          <a:xfrm>
            <a:off x="7274156" y="4227676"/>
            <a:ext cx="1613740" cy="303801"/>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8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Content Placeholder 2"/>
          <p:cNvSpPr txBox="1"/>
          <p:nvPr/>
        </p:nvSpPr>
        <p:spPr>
          <a:xfrm>
            <a:off x="7274156" y="4595011"/>
            <a:ext cx="1547834" cy="55399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Content Placeholder 2"/>
          <p:cNvSpPr txBox="1"/>
          <p:nvPr/>
        </p:nvSpPr>
        <p:spPr>
          <a:xfrm>
            <a:off x="9000998" y="4227676"/>
            <a:ext cx="1613740" cy="303801"/>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8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8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Content Placeholder 2"/>
          <p:cNvSpPr txBox="1"/>
          <p:nvPr/>
        </p:nvSpPr>
        <p:spPr>
          <a:xfrm>
            <a:off x="9000998" y="4595011"/>
            <a:ext cx="1547834" cy="55399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1" presetClass="entr" presetSubtype="2" fill="hold" nodeType="after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wheel(2)">
                                      <p:cBhvr>
                                        <p:cTn id="12" dur="1250"/>
                                        <p:tgtEl>
                                          <p:spTgt spid="38"/>
                                        </p:tgtEl>
                                      </p:cBhvr>
                                    </p:animEffect>
                                  </p:childTnLst>
                                </p:cTn>
                              </p:par>
                            </p:childTnLst>
                          </p:cTn>
                        </p:par>
                        <p:par>
                          <p:cTn id="13" fill="hold">
                            <p:stCondLst>
                              <p:cond delay="2000"/>
                            </p:stCondLst>
                            <p:childTnLst>
                              <p:par>
                                <p:cTn id="14" presetID="2" presetClass="entr" presetSubtype="8"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0-#ppt_w/2"/>
                                          </p:val>
                                        </p:tav>
                                        <p:tav tm="100000">
                                          <p:val>
                                            <p:strVal val="#ppt_x"/>
                                          </p:val>
                                        </p:tav>
                                      </p:tavLst>
                                    </p:anim>
                                    <p:anim calcmode="lin" valueType="num">
                                      <p:cBhvr additive="base">
                                        <p:cTn id="17" dur="500" fill="hold"/>
                                        <p:tgtEl>
                                          <p:spTgt spid="12"/>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21" presetClass="entr" presetSubtype="2" fill="hold"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wheel(2)">
                                      <p:cBhvr>
                                        <p:cTn id="21" dur="1250"/>
                                        <p:tgtEl>
                                          <p:spTgt spid="36"/>
                                        </p:tgtEl>
                                      </p:cBhvr>
                                    </p:animEffect>
                                  </p:childTnLst>
                                </p:cTn>
                              </p:par>
                            </p:childTnLst>
                          </p:cTn>
                        </p:par>
                        <p:par>
                          <p:cTn id="22" fill="hold">
                            <p:stCondLst>
                              <p:cond delay="4000"/>
                            </p:stCondLst>
                            <p:childTnLst>
                              <p:par>
                                <p:cTn id="23" presetID="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0-#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par>
                          <p:cTn id="27" fill="hold">
                            <p:stCondLst>
                              <p:cond delay="4500"/>
                            </p:stCondLst>
                            <p:childTnLst>
                              <p:par>
                                <p:cTn id="28" presetID="21" presetClass="entr" presetSubtype="2" fill="hold" nodeType="after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wheel(2)">
                                      <p:cBhvr>
                                        <p:cTn id="30" dur="1250"/>
                                        <p:tgtEl>
                                          <p:spTgt spid="40"/>
                                        </p:tgtEl>
                                      </p:cBhvr>
                                    </p:animEffect>
                                  </p:childTnLst>
                                </p:cTn>
                              </p:par>
                            </p:childTnLst>
                          </p:cTn>
                        </p:par>
                        <p:par>
                          <p:cTn id="31" fill="hold">
                            <p:stCondLst>
                              <p:cond delay="6000"/>
                            </p:stCondLst>
                            <p:childTnLst>
                              <p:par>
                                <p:cTn id="32" presetID="22" presetClass="entr" presetSubtype="8" fill="hold" grpId="0" nodeType="after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wipe(left)">
                                      <p:cBhvr>
                                        <p:cTn id="34" dur="750"/>
                                        <p:tgtEl>
                                          <p:spTgt spid="41"/>
                                        </p:tgtEl>
                                      </p:cBhvr>
                                    </p:animEffect>
                                  </p:childTnLst>
                                </p:cTn>
                              </p:par>
                            </p:childTnLst>
                          </p:cTn>
                        </p:par>
                        <p:par>
                          <p:cTn id="35" fill="hold">
                            <p:stCondLst>
                              <p:cond delay="7000"/>
                            </p:stCondLst>
                            <p:childTnLst>
                              <p:par>
                                <p:cTn id="36" presetID="22" presetClass="entr" presetSubtype="8" fill="hold" grpId="0" nodeType="after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wipe(left)">
                                      <p:cBhvr>
                                        <p:cTn id="38" dur="750"/>
                                        <p:tgtEl>
                                          <p:spTgt spid="4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wipe(left)">
                                      <p:cBhvr>
                                        <p:cTn id="43" dur="750"/>
                                        <p:tgtEl>
                                          <p:spTgt spid="44"/>
                                        </p:tgtEl>
                                      </p:cBhvr>
                                    </p:animEffect>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wipe(left)">
                                      <p:cBhvr>
                                        <p:cTn id="47" dur="750"/>
                                        <p:tgtEl>
                                          <p:spTgt spid="4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ipe(left)">
                                      <p:cBhvr>
                                        <p:cTn id="52" dur="750"/>
                                        <p:tgtEl>
                                          <p:spTgt spid="46"/>
                                        </p:tgtEl>
                                      </p:cBhvr>
                                    </p:animEffect>
                                  </p:childTnLst>
                                </p:cTn>
                              </p:par>
                            </p:childTnLst>
                          </p:cTn>
                        </p:par>
                        <p:par>
                          <p:cTn id="53" fill="hold">
                            <p:stCondLst>
                              <p:cond delay="1000"/>
                            </p:stCondLst>
                            <p:childTnLst>
                              <p:par>
                                <p:cTn id="54" presetID="22" presetClass="entr" presetSubtype="8" fill="hold" grpId="0" nodeType="afterEffect">
                                  <p:stCondLst>
                                    <p:cond delay="0"/>
                                  </p:stCondLst>
                                  <p:childTnLst>
                                    <p:set>
                                      <p:cBhvr>
                                        <p:cTn id="55" dur="1" fill="hold">
                                          <p:stCondLst>
                                            <p:cond delay="0"/>
                                          </p:stCondLst>
                                        </p:cTn>
                                        <p:tgtEl>
                                          <p:spTgt spid="47"/>
                                        </p:tgtEl>
                                        <p:attrNameLst>
                                          <p:attrName>style.visibility</p:attrName>
                                        </p:attrNameLst>
                                      </p:cBhvr>
                                      <p:to>
                                        <p:strVal val="visible"/>
                                      </p:to>
                                    </p:set>
                                    <p:animEffect transition="in" filter="wipe(left)">
                                      <p:cBhvr>
                                        <p:cTn id="56" dur="750"/>
                                        <p:tgtEl>
                                          <p:spTgt spid="4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wipe(left)">
                                      <p:cBhvr>
                                        <p:cTn id="61" dur="750"/>
                                        <p:tgtEl>
                                          <p:spTgt spid="48"/>
                                        </p:tgtEl>
                                      </p:cBhvr>
                                    </p:animEffect>
                                  </p:childTnLst>
                                </p:cTn>
                              </p:par>
                            </p:childTnLst>
                          </p:cTn>
                        </p:par>
                        <p:par>
                          <p:cTn id="62" fill="hold">
                            <p:stCondLst>
                              <p:cond delay="1000"/>
                            </p:stCondLst>
                            <p:childTnLst>
                              <p:par>
                                <p:cTn id="63" presetID="22" presetClass="entr" presetSubtype="8"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wipe(left)">
                                      <p:cBhvr>
                                        <p:cTn id="65" dur="75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1" grpId="0"/>
      <p:bldP spid="42" grpId="0"/>
      <p:bldP spid="44" grpId="0"/>
      <p:bldP spid="45" grpId="0"/>
      <p:bldP spid="46" grpId="0"/>
      <p:bldP spid="47" grpId="0"/>
      <p:bldP spid="48" grpId="0"/>
      <p:bldP spid="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a:spLocks noChangeAspect="1"/>
          </p:cNvSpPr>
          <p:nvPr/>
        </p:nvSpPr>
        <p:spPr>
          <a:xfrm>
            <a:off x="6211273" y="3407999"/>
            <a:ext cx="297021" cy="297021"/>
          </a:xfrm>
          <a:prstGeom prst="ellipse">
            <a:avLst/>
          </a:prstGeom>
          <a:solidFill>
            <a:schemeClr val="bg1">
              <a:alpha val="85000"/>
            </a:schemeClr>
          </a:solidFill>
          <a:ln w="381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Oval 6"/>
          <p:cNvSpPr>
            <a:spLocks noChangeAspect="1"/>
          </p:cNvSpPr>
          <p:nvPr/>
        </p:nvSpPr>
        <p:spPr>
          <a:xfrm>
            <a:off x="2966347" y="3110977"/>
            <a:ext cx="891064" cy="891064"/>
          </a:xfrm>
          <a:prstGeom prst="ellipse">
            <a:avLst/>
          </a:prstGeom>
          <a:solidFill>
            <a:schemeClr val="bg1"/>
          </a:solidFill>
          <a:ln w="381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Oval 7"/>
          <p:cNvSpPr>
            <a:spLocks noChangeAspect="1"/>
          </p:cNvSpPr>
          <p:nvPr/>
        </p:nvSpPr>
        <p:spPr>
          <a:xfrm>
            <a:off x="7638508" y="3209984"/>
            <a:ext cx="693051" cy="693051"/>
          </a:xfrm>
          <a:prstGeom prst="ellipse">
            <a:avLst/>
          </a:prstGeom>
          <a:solidFill>
            <a:schemeClr val="bg1"/>
          </a:solidFill>
          <a:ln w="38100">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Oval 8"/>
          <p:cNvSpPr>
            <a:spLocks noChangeAspect="1"/>
          </p:cNvSpPr>
          <p:nvPr/>
        </p:nvSpPr>
        <p:spPr>
          <a:xfrm>
            <a:off x="2114919" y="3061474"/>
            <a:ext cx="990072" cy="990072"/>
          </a:xfrm>
          <a:prstGeom prst="ellipse">
            <a:avLst/>
          </a:prstGeom>
          <a:solidFill>
            <a:schemeClr val="accent1"/>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Oval 9"/>
          <p:cNvSpPr>
            <a:spLocks noChangeAspect="1"/>
          </p:cNvSpPr>
          <p:nvPr/>
        </p:nvSpPr>
        <p:spPr>
          <a:xfrm>
            <a:off x="4262341" y="2962466"/>
            <a:ext cx="1188086" cy="1188086"/>
          </a:xfrm>
          <a:prstGeom prst="ellipse">
            <a:avLst/>
          </a:prstGeom>
          <a:solidFill>
            <a:schemeClr val="accent2"/>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Oval 10"/>
          <p:cNvSpPr>
            <a:spLocks noChangeAspect="1"/>
          </p:cNvSpPr>
          <p:nvPr/>
        </p:nvSpPr>
        <p:spPr>
          <a:xfrm>
            <a:off x="3697990" y="3209984"/>
            <a:ext cx="693051" cy="693051"/>
          </a:xfrm>
          <a:prstGeom prst="ellipse">
            <a:avLst/>
          </a:prstGeom>
          <a:solidFill>
            <a:schemeClr val="bg1"/>
          </a:solidFill>
          <a:ln w="381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Oval 11"/>
          <p:cNvSpPr>
            <a:spLocks noChangeAspect="1"/>
          </p:cNvSpPr>
          <p:nvPr/>
        </p:nvSpPr>
        <p:spPr>
          <a:xfrm>
            <a:off x="5284111" y="3061474"/>
            <a:ext cx="990072" cy="990072"/>
          </a:xfrm>
          <a:prstGeom prst="ellipse">
            <a:avLst/>
          </a:prstGeom>
          <a:solidFill>
            <a:schemeClr val="bg1"/>
          </a:solidFill>
          <a:ln w="381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Oval 12"/>
          <p:cNvSpPr>
            <a:spLocks noChangeAspect="1"/>
          </p:cNvSpPr>
          <p:nvPr/>
        </p:nvSpPr>
        <p:spPr>
          <a:xfrm>
            <a:off x="6426023" y="3259488"/>
            <a:ext cx="594043" cy="594043"/>
          </a:xfrm>
          <a:prstGeom prst="ellipse">
            <a:avLst/>
          </a:prstGeom>
          <a:solidFill>
            <a:schemeClr val="bg1"/>
          </a:solidFill>
          <a:ln w="38100">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Oval 13"/>
          <p:cNvSpPr>
            <a:spLocks noChangeAspect="1"/>
          </p:cNvSpPr>
          <p:nvPr/>
        </p:nvSpPr>
        <p:spPr>
          <a:xfrm>
            <a:off x="8180032" y="2863460"/>
            <a:ext cx="1386100" cy="1386100"/>
          </a:xfrm>
          <a:prstGeom prst="ellipse">
            <a:avLst/>
          </a:prstGeom>
          <a:solidFill>
            <a:schemeClr val="accent4"/>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Oval 14"/>
          <p:cNvSpPr>
            <a:spLocks noChangeAspect="1"/>
          </p:cNvSpPr>
          <p:nvPr/>
        </p:nvSpPr>
        <p:spPr>
          <a:xfrm>
            <a:off x="6885624" y="3110977"/>
            <a:ext cx="891064" cy="891064"/>
          </a:xfrm>
          <a:prstGeom prst="ellipse">
            <a:avLst/>
          </a:prstGeom>
          <a:solidFill>
            <a:schemeClr val="accent3"/>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Oval 15"/>
          <p:cNvSpPr>
            <a:spLocks noChangeAspect="1"/>
          </p:cNvSpPr>
          <p:nvPr/>
        </p:nvSpPr>
        <p:spPr>
          <a:xfrm>
            <a:off x="10605464" y="3259488"/>
            <a:ext cx="594043" cy="594043"/>
          </a:xfrm>
          <a:prstGeom prst="ellipse">
            <a:avLst/>
          </a:prstGeom>
          <a:solidFill>
            <a:schemeClr val="accent6"/>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Oval 16"/>
          <p:cNvSpPr>
            <a:spLocks noChangeAspect="1"/>
          </p:cNvSpPr>
          <p:nvPr/>
        </p:nvSpPr>
        <p:spPr>
          <a:xfrm>
            <a:off x="9752856" y="3061474"/>
            <a:ext cx="990072" cy="990072"/>
          </a:xfrm>
          <a:prstGeom prst="ellipse">
            <a:avLst/>
          </a:prstGeom>
          <a:solidFill>
            <a:schemeClr val="accent5"/>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Oval 17"/>
          <p:cNvSpPr>
            <a:spLocks noChangeAspect="1"/>
          </p:cNvSpPr>
          <p:nvPr/>
        </p:nvSpPr>
        <p:spPr>
          <a:xfrm>
            <a:off x="9476441" y="3342195"/>
            <a:ext cx="428630" cy="428630"/>
          </a:xfrm>
          <a:prstGeom prst="ellipse">
            <a:avLst/>
          </a:prstGeom>
          <a:solidFill>
            <a:schemeClr val="bg1"/>
          </a:solidFill>
          <a:ln w="381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Oval 18"/>
          <p:cNvSpPr>
            <a:spLocks noChangeAspect="1"/>
          </p:cNvSpPr>
          <p:nvPr/>
        </p:nvSpPr>
        <p:spPr>
          <a:xfrm>
            <a:off x="1664020" y="3259488"/>
            <a:ext cx="594043" cy="594043"/>
          </a:xfrm>
          <a:prstGeom prst="ellipse">
            <a:avLst/>
          </a:prstGeom>
          <a:solidFill>
            <a:schemeClr val="bg1"/>
          </a:solidFill>
          <a:ln w="381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0" name="Group 19"/>
          <p:cNvGrpSpPr/>
          <p:nvPr/>
        </p:nvGrpSpPr>
        <p:grpSpPr>
          <a:xfrm>
            <a:off x="2102569" y="4091740"/>
            <a:ext cx="987450" cy="664428"/>
            <a:chOff x="908725" y="2983316"/>
            <a:chExt cx="1078151" cy="725454"/>
          </a:xfrm>
        </p:grpSpPr>
        <p:cxnSp>
          <p:nvCxnSpPr>
            <p:cNvPr id="21" name="Straight Connector 20"/>
            <p:cNvCxnSpPr/>
            <p:nvPr/>
          </p:nvCxnSpPr>
          <p:spPr>
            <a:xfrm>
              <a:off x="1447800" y="2983316"/>
              <a:ext cx="0" cy="5040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2" name="Rectangle 1436"/>
            <p:cNvSpPr>
              <a:spLocks noChangeArrowheads="1"/>
            </p:cNvSpPr>
            <p:nvPr/>
          </p:nvSpPr>
          <p:spPr bwMode="auto">
            <a:xfrm>
              <a:off x="908725" y="3486980"/>
              <a:ext cx="1078151" cy="221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11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3" name="Group 22"/>
          <p:cNvGrpSpPr/>
          <p:nvPr/>
        </p:nvGrpSpPr>
        <p:grpSpPr>
          <a:xfrm>
            <a:off x="2911763" y="2325906"/>
            <a:ext cx="987450" cy="725358"/>
            <a:chOff x="1380582" y="1577812"/>
            <a:chExt cx="1078151" cy="791984"/>
          </a:xfrm>
        </p:grpSpPr>
        <p:cxnSp>
          <p:nvCxnSpPr>
            <p:cNvPr id="24" name="Straight Connector 23"/>
            <p:cNvCxnSpPr/>
            <p:nvPr/>
          </p:nvCxnSpPr>
          <p:spPr>
            <a:xfrm flipV="1">
              <a:off x="1919654" y="1757796"/>
              <a:ext cx="0" cy="6120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5" name="Rectangle 1436"/>
            <p:cNvSpPr>
              <a:spLocks noChangeArrowheads="1"/>
            </p:cNvSpPr>
            <p:nvPr/>
          </p:nvSpPr>
          <p:spPr bwMode="auto">
            <a:xfrm>
              <a:off x="1380582" y="1577812"/>
              <a:ext cx="1078151" cy="221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11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6" name="Group 25"/>
          <p:cNvGrpSpPr/>
          <p:nvPr/>
        </p:nvGrpSpPr>
        <p:grpSpPr>
          <a:xfrm>
            <a:off x="4346741" y="2325907"/>
            <a:ext cx="987450" cy="565259"/>
            <a:chOff x="2438588" y="1577812"/>
            <a:chExt cx="1078151" cy="617179"/>
          </a:xfrm>
        </p:grpSpPr>
        <p:cxnSp>
          <p:nvCxnSpPr>
            <p:cNvPr id="27" name="Straight Connector 26"/>
            <p:cNvCxnSpPr/>
            <p:nvPr/>
          </p:nvCxnSpPr>
          <p:spPr>
            <a:xfrm flipV="1">
              <a:off x="2977662" y="1762991"/>
              <a:ext cx="0" cy="4320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8" name="Rectangle 1436"/>
            <p:cNvSpPr>
              <a:spLocks noChangeArrowheads="1"/>
            </p:cNvSpPr>
            <p:nvPr/>
          </p:nvSpPr>
          <p:spPr bwMode="auto">
            <a:xfrm>
              <a:off x="2438588" y="1577812"/>
              <a:ext cx="1078151" cy="221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11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9" name="Group 28"/>
          <p:cNvGrpSpPr/>
          <p:nvPr/>
        </p:nvGrpSpPr>
        <p:grpSpPr>
          <a:xfrm>
            <a:off x="3535483" y="3946675"/>
            <a:ext cx="987450" cy="798463"/>
            <a:chOff x="3725199" y="1757796"/>
            <a:chExt cx="1078151" cy="871802"/>
          </a:xfrm>
        </p:grpSpPr>
        <p:cxnSp>
          <p:nvCxnSpPr>
            <p:cNvPr id="30" name="Straight Connector 29"/>
            <p:cNvCxnSpPr/>
            <p:nvPr/>
          </p:nvCxnSpPr>
          <p:spPr>
            <a:xfrm flipV="1">
              <a:off x="4264270" y="1757796"/>
              <a:ext cx="0" cy="6120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1" name="Rectangle 1436"/>
            <p:cNvSpPr>
              <a:spLocks noChangeArrowheads="1"/>
            </p:cNvSpPr>
            <p:nvPr/>
          </p:nvSpPr>
          <p:spPr bwMode="auto">
            <a:xfrm>
              <a:off x="3725199" y="2407807"/>
              <a:ext cx="1078151" cy="221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11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2" name="Group 31"/>
          <p:cNvGrpSpPr/>
          <p:nvPr/>
        </p:nvGrpSpPr>
        <p:grpSpPr>
          <a:xfrm>
            <a:off x="6216289" y="2325906"/>
            <a:ext cx="987450" cy="827444"/>
            <a:chOff x="4683560" y="1577812"/>
            <a:chExt cx="1078151" cy="903446"/>
          </a:xfrm>
        </p:grpSpPr>
        <p:cxnSp>
          <p:nvCxnSpPr>
            <p:cNvPr id="33" name="Straight Connector 32"/>
            <p:cNvCxnSpPr/>
            <p:nvPr/>
          </p:nvCxnSpPr>
          <p:spPr>
            <a:xfrm flipV="1">
              <a:off x="5222632" y="1761258"/>
              <a:ext cx="0" cy="7200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4" name="Rectangle 1436"/>
            <p:cNvSpPr>
              <a:spLocks noChangeArrowheads="1"/>
            </p:cNvSpPr>
            <p:nvPr/>
          </p:nvSpPr>
          <p:spPr bwMode="auto">
            <a:xfrm>
              <a:off x="4683560" y="1577812"/>
              <a:ext cx="1078151" cy="221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11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5" name="Group 34"/>
          <p:cNvGrpSpPr/>
          <p:nvPr/>
        </p:nvGrpSpPr>
        <p:grpSpPr>
          <a:xfrm>
            <a:off x="6833917" y="4051327"/>
            <a:ext cx="987450" cy="693803"/>
            <a:chOff x="6046365" y="1042073"/>
            <a:chExt cx="1078151" cy="757530"/>
          </a:xfrm>
        </p:grpSpPr>
        <p:cxnSp>
          <p:nvCxnSpPr>
            <p:cNvPr id="36" name="Straight Connector 35"/>
            <p:cNvCxnSpPr/>
            <p:nvPr/>
          </p:nvCxnSpPr>
          <p:spPr>
            <a:xfrm flipV="1">
              <a:off x="6585440" y="1042073"/>
              <a:ext cx="0" cy="5040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7" name="Rectangle 1436"/>
            <p:cNvSpPr>
              <a:spLocks noChangeArrowheads="1"/>
            </p:cNvSpPr>
            <p:nvPr/>
          </p:nvSpPr>
          <p:spPr bwMode="auto">
            <a:xfrm>
              <a:off x="6046365" y="1577812"/>
              <a:ext cx="1078151" cy="221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11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8" name="Group 37"/>
          <p:cNvGrpSpPr/>
          <p:nvPr/>
        </p:nvGrpSpPr>
        <p:grpSpPr>
          <a:xfrm>
            <a:off x="9718791" y="4127054"/>
            <a:ext cx="987450" cy="605198"/>
            <a:chOff x="6951972" y="1138819"/>
            <a:chExt cx="1078151" cy="660786"/>
          </a:xfrm>
        </p:grpSpPr>
        <p:cxnSp>
          <p:nvCxnSpPr>
            <p:cNvPr id="39" name="Straight Connector 38"/>
            <p:cNvCxnSpPr/>
            <p:nvPr/>
          </p:nvCxnSpPr>
          <p:spPr>
            <a:xfrm flipV="1">
              <a:off x="7491048" y="1138819"/>
              <a:ext cx="0" cy="3960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0" name="Rectangle 1436"/>
            <p:cNvSpPr>
              <a:spLocks noChangeArrowheads="1"/>
            </p:cNvSpPr>
            <p:nvPr/>
          </p:nvSpPr>
          <p:spPr bwMode="auto">
            <a:xfrm>
              <a:off x="6951972" y="1577814"/>
              <a:ext cx="1078151" cy="221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11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1" name="Group 40"/>
          <p:cNvGrpSpPr/>
          <p:nvPr/>
        </p:nvGrpSpPr>
        <p:grpSpPr>
          <a:xfrm>
            <a:off x="1451816" y="2336930"/>
            <a:ext cx="987450" cy="818813"/>
            <a:chOff x="1966735" y="2628849"/>
            <a:chExt cx="1078146" cy="894022"/>
          </a:xfrm>
        </p:grpSpPr>
        <p:cxnSp>
          <p:nvCxnSpPr>
            <p:cNvPr id="42" name="Straight Connector 41"/>
            <p:cNvCxnSpPr/>
            <p:nvPr/>
          </p:nvCxnSpPr>
          <p:spPr>
            <a:xfrm>
              <a:off x="2505808" y="2838871"/>
              <a:ext cx="0" cy="6840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3" name="Rectangle 1436"/>
            <p:cNvSpPr>
              <a:spLocks noChangeArrowheads="1"/>
            </p:cNvSpPr>
            <p:nvPr/>
          </p:nvSpPr>
          <p:spPr bwMode="auto">
            <a:xfrm>
              <a:off x="1966735" y="2628849"/>
              <a:ext cx="1078146" cy="221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11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4" name="Group 43"/>
          <p:cNvGrpSpPr/>
          <p:nvPr/>
        </p:nvGrpSpPr>
        <p:grpSpPr>
          <a:xfrm>
            <a:off x="5285970" y="4152558"/>
            <a:ext cx="987450" cy="603597"/>
            <a:chOff x="3024744" y="3049730"/>
            <a:chExt cx="1078151" cy="659039"/>
          </a:xfrm>
        </p:grpSpPr>
        <p:cxnSp>
          <p:nvCxnSpPr>
            <p:cNvPr id="45" name="Straight Connector 44"/>
            <p:cNvCxnSpPr/>
            <p:nvPr/>
          </p:nvCxnSpPr>
          <p:spPr>
            <a:xfrm>
              <a:off x="3563816" y="3049730"/>
              <a:ext cx="0" cy="4320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6" name="Rectangle 1436"/>
            <p:cNvSpPr>
              <a:spLocks noChangeArrowheads="1"/>
            </p:cNvSpPr>
            <p:nvPr/>
          </p:nvSpPr>
          <p:spPr bwMode="auto">
            <a:xfrm>
              <a:off x="3024744" y="3486978"/>
              <a:ext cx="1078151" cy="221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11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7" name="Group 46"/>
          <p:cNvGrpSpPr/>
          <p:nvPr/>
        </p:nvGrpSpPr>
        <p:grpSpPr>
          <a:xfrm>
            <a:off x="7477867" y="2336931"/>
            <a:ext cx="987450" cy="778716"/>
            <a:chOff x="4326004" y="3486978"/>
            <a:chExt cx="1078151" cy="850243"/>
          </a:xfrm>
        </p:grpSpPr>
        <p:cxnSp>
          <p:nvCxnSpPr>
            <p:cNvPr id="48" name="Straight Connector 47"/>
            <p:cNvCxnSpPr/>
            <p:nvPr/>
          </p:nvCxnSpPr>
          <p:spPr>
            <a:xfrm>
              <a:off x="4865078" y="3689221"/>
              <a:ext cx="0" cy="6480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9" name="Rectangle 1436"/>
            <p:cNvSpPr>
              <a:spLocks noChangeArrowheads="1"/>
            </p:cNvSpPr>
            <p:nvPr/>
          </p:nvSpPr>
          <p:spPr bwMode="auto">
            <a:xfrm>
              <a:off x="4326004" y="3486978"/>
              <a:ext cx="1078151" cy="221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11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0" name="Group 49"/>
          <p:cNvGrpSpPr/>
          <p:nvPr/>
        </p:nvGrpSpPr>
        <p:grpSpPr>
          <a:xfrm>
            <a:off x="8375202" y="4273116"/>
            <a:ext cx="987450" cy="483051"/>
            <a:chOff x="5307813" y="3181350"/>
            <a:chExt cx="1078151" cy="527418"/>
          </a:xfrm>
        </p:grpSpPr>
        <p:cxnSp>
          <p:nvCxnSpPr>
            <p:cNvPr id="51" name="Straight Connector 50"/>
            <p:cNvCxnSpPr/>
            <p:nvPr/>
          </p:nvCxnSpPr>
          <p:spPr>
            <a:xfrm>
              <a:off x="5846886" y="3181350"/>
              <a:ext cx="0" cy="3048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2" name="Rectangle 1436"/>
            <p:cNvSpPr>
              <a:spLocks noChangeArrowheads="1"/>
            </p:cNvSpPr>
            <p:nvPr/>
          </p:nvSpPr>
          <p:spPr bwMode="auto">
            <a:xfrm>
              <a:off x="5307813" y="3486978"/>
              <a:ext cx="1078151" cy="221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11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3" name="Group 52"/>
          <p:cNvGrpSpPr/>
          <p:nvPr/>
        </p:nvGrpSpPr>
        <p:grpSpPr>
          <a:xfrm>
            <a:off x="10396392" y="2336934"/>
            <a:ext cx="987450" cy="858769"/>
            <a:chOff x="6480122" y="3486978"/>
            <a:chExt cx="1078151" cy="937648"/>
          </a:xfrm>
        </p:grpSpPr>
        <p:cxnSp>
          <p:nvCxnSpPr>
            <p:cNvPr id="54" name="Straight Connector 53"/>
            <p:cNvCxnSpPr/>
            <p:nvPr/>
          </p:nvCxnSpPr>
          <p:spPr>
            <a:xfrm>
              <a:off x="7019194" y="3704626"/>
              <a:ext cx="0" cy="7200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5" name="Rectangle 1436"/>
            <p:cNvSpPr>
              <a:spLocks noChangeArrowheads="1"/>
            </p:cNvSpPr>
            <p:nvPr/>
          </p:nvSpPr>
          <p:spPr bwMode="auto">
            <a:xfrm>
              <a:off x="6480122" y="3486978"/>
              <a:ext cx="1078151" cy="221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11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6" name="Group 55"/>
          <p:cNvGrpSpPr/>
          <p:nvPr/>
        </p:nvGrpSpPr>
        <p:grpSpPr>
          <a:xfrm>
            <a:off x="9202848" y="2336930"/>
            <a:ext cx="987450" cy="913531"/>
            <a:chOff x="7309531" y="3486978"/>
            <a:chExt cx="1078151" cy="997440"/>
          </a:xfrm>
        </p:grpSpPr>
        <p:cxnSp>
          <p:nvCxnSpPr>
            <p:cNvPr id="57" name="Straight Connector 56"/>
            <p:cNvCxnSpPr/>
            <p:nvPr/>
          </p:nvCxnSpPr>
          <p:spPr>
            <a:xfrm>
              <a:off x="7848600" y="3692418"/>
              <a:ext cx="0" cy="79200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8" name="Rectangle 1436"/>
            <p:cNvSpPr>
              <a:spLocks noChangeArrowheads="1"/>
            </p:cNvSpPr>
            <p:nvPr/>
          </p:nvSpPr>
          <p:spPr bwMode="auto">
            <a:xfrm>
              <a:off x="7309531" y="3486978"/>
              <a:ext cx="1078151" cy="221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11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9" name="Group 58"/>
          <p:cNvGrpSpPr/>
          <p:nvPr/>
        </p:nvGrpSpPr>
        <p:grpSpPr>
          <a:xfrm>
            <a:off x="1689919" y="5423174"/>
            <a:ext cx="9438124" cy="294598"/>
            <a:chOff x="667890" y="4248150"/>
            <a:chExt cx="7655077" cy="304800"/>
          </a:xfrm>
        </p:grpSpPr>
        <p:cxnSp>
          <p:nvCxnSpPr>
            <p:cNvPr id="60" name="Straight Connector 59"/>
            <p:cNvCxnSpPr/>
            <p:nvPr/>
          </p:nvCxnSpPr>
          <p:spPr>
            <a:xfrm flipH="1">
              <a:off x="667890" y="4552950"/>
              <a:ext cx="7655077" cy="0"/>
            </a:xfrm>
            <a:prstGeom prst="line">
              <a:avLst/>
            </a:prstGeom>
            <a:ln w="6350">
              <a:solidFill>
                <a:schemeClr val="bg1">
                  <a:lumMod val="6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667890" y="4248150"/>
              <a:ext cx="7655077" cy="0"/>
            </a:xfrm>
            <a:prstGeom prst="line">
              <a:avLst/>
            </a:prstGeom>
            <a:ln w="6350">
              <a:solidFill>
                <a:schemeClr val="bg1">
                  <a:lumMod val="6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2138946" y="5502556"/>
            <a:ext cx="8742856" cy="166199"/>
            <a:chOff x="-131473" y="4334808"/>
            <a:chExt cx="9545906" cy="181463"/>
          </a:xfrm>
        </p:grpSpPr>
        <p:grpSp>
          <p:nvGrpSpPr>
            <p:cNvPr id="63" name="Group 62"/>
            <p:cNvGrpSpPr/>
            <p:nvPr/>
          </p:nvGrpSpPr>
          <p:grpSpPr>
            <a:xfrm>
              <a:off x="-131473" y="4334808"/>
              <a:ext cx="1175695" cy="181463"/>
              <a:chOff x="-131473" y="4334808"/>
              <a:chExt cx="1175695" cy="181463"/>
            </a:xfrm>
          </p:grpSpPr>
          <p:sp>
            <p:nvSpPr>
              <p:cNvPr id="79" name="Oval 78"/>
              <p:cNvSpPr/>
              <p:nvPr/>
            </p:nvSpPr>
            <p:spPr>
              <a:xfrm>
                <a:off x="-131473" y="4340781"/>
                <a:ext cx="141942" cy="141942"/>
              </a:xfrm>
              <a:prstGeom prst="ellipse">
                <a:avLst/>
              </a:prstGeom>
              <a:solidFill>
                <a:schemeClr val="accent1">
                  <a:lumMod val="7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0" name="Rectangle 1436"/>
              <p:cNvSpPr>
                <a:spLocks noChangeArrowheads="1"/>
              </p:cNvSpPr>
              <p:nvPr/>
            </p:nvSpPr>
            <p:spPr bwMode="auto">
              <a:xfrm>
                <a:off x="162101" y="4334808"/>
                <a:ext cx="882121" cy="1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9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9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4" name="Group 63"/>
            <p:cNvGrpSpPr/>
            <p:nvPr/>
          </p:nvGrpSpPr>
          <p:grpSpPr>
            <a:xfrm>
              <a:off x="1346429" y="4334808"/>
              <a:ext cx="1175267" cy="181463"/>
              <a:chOff x="1862700" y="4334808"/>
              <a:chExt cx="1175267" cy="181463"/>
            </a:xfrm>
          </p:grpSpPr>
          <p:sp>
            <p:nvSpPr>
              <p:cNvPr id="77" name="Oval 76"/>
              <p:cNvSpPr/>
              <p:nvPr/>
            </p:nvSpPr>
            <p:spPr>
              <a:xfrm>
                <a:off x="1862700" y="4340781"/>
                <a:ext cx="141942" cy="141942"/>
              </a:xfrm>
              <a:prstGeom prst="ellipse">
                <a:avLst/>
              </a:prstGeom>
              <a:solidFill>
                <a:schemeClr val="accent2">
                  <a:lumMod val="7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8" name="Rectangle 1436"/>
              <p:cNvSpPr>
                <a:spLocks noChangeArrowheads="1"/>
              </p:cNvSpPr>
              <p:nvPr/>
            </p:nvSpPr>
            <p:spPr bwMode="auto">
              <a:xfrm>
                <a:off x="2155846" y="4334808"/>
                <a:ext cx="882121" cy="1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9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9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5" name="Group 64"/>
            <p:cNvGrpSpPr/>
            <p:nvPr/>
          </p:nvGrpSpPr>
          <p:grpSpPr>
            <a:xfrm>
              <a:off x="3394826" y="4334808"/>
              <a:ext cx="1142384" cy="181463"/>
              <a:chOff x="3764770" y="4334808"/>
              <a:chExt cx="1142384" cy="181463"/>
            </a:xfrm>
          </p:grpSpPr>
          <p:sp>
            <p:nvSpPr>
              <p:cNvPr id="75" name="Oval 74"/>
              <p:cNvSpPr/>
              <p:nvPr/>
            </p:nvSpPr>
            <p:spPr>
              <a:xfrm>
                <a:off x="3764770" y="4340781"/>
                <a:ext cx="141942" cy="141942"/>
              </a:xfrm>
              <a:prstGeom prst="ellipse">
                <a:avLst/>
              </a:prstGeom>
              <a:solidFill>
                <a:schemeClr val="accent3">
                  <a:lumMod val="7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6" name="Rectangle 1436"/>
              <p:cNvSpPr>
                <a:spLocks noChangeArrowheads="1"/>
              </p:cNvSpPr>
              <p:nvPr/>
            </p:nvSpPr>
            <p:spPr bwMode="auto">
              <a:xfrm>
                <a:off x="4025032" y="4334808"/>
                <a:ext cx="882122" cy="1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9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9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6" name="Group 65"/>
            <p:cNvGrpSpPr/>
            <p:nvPr/>
          </p:nvGrpSpPr>
          <p:grpSpPr>
            <a:xfrm>
              <a:off x="4925608" y="4334808"/>
              <a:ext cx="1166272" cy="181463"/>
              <a:chOff x="5476983" y="4334808"/>
              <a:chExt cx="1166272" cy="181463"/>
            </a:xfrm>
          </p:grpSpPr>
          <p:sp>
            <p:nvSpPr>
              <p:cNvPr id="73" name="Oval 72"/>
              <p:cNvSpPr/>
              <p:nvPr/>
            </p:nvSpPr>
            <p:spPr>
              <a:xfrm>
                <a:off x="5476983" y="4340781"/>
                <a:ext cx="141942" cy="141942"/>
              </a:xfrm>
              <a:prstGeom prst="ellipse">
                <a:avLst/>
              </a:prstGeom>
              <a:solidFill>
                <a:schemeClr val="accent4">
                  <a:lumMod val="7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4" name="Rectangle 1436"/>
              <p:cNvSpPr>
                <a:spLocks noChangeArrowheads="1"/>
              </p:cNvSpPr>
              <p:nvPr/>
            </p:nvSpPr>
            <p:spPr bwMode="auto">
              <a:xfrm>
                <a:off x="5761133" y="4334808"/>
                <a:ext cx="882122" cy="1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9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9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7" name="Group 66"/>
            <p:cNvGrpSpPr/>
            <p:nvPr/>
          </p:nvGrpSpPr>
          <p:grpSpPr>
            <a:xfrm>
              <a:off x="8239158" y="4334808"/>
              <a:ext cx="1175275" cy="181463"/>
              <a:chOff x="8239158" y="4334808"/>
              <a:chExt cx="1175275" cy="181463"/>
            </a:xfrm>
          </p:grpSpPr>
          <p:sp>
            <p:nvSpPr>
              <p:cNvPr id="71" name="Oval 70"/>
              <p:cNvSpPr/>
              <p:nvPr/>
            </p:nvSpPr>
            <p:spPr>
              <a:xfrm>
                <a:off x="8239158" y="4340781"/>
                <a:ext cx="141942" cy="141942"/>
              </a:xfrm>
              <a:prstGeom prst="ellipse">
                <a:avLst/>
              </a:prstGeom>
              <a:solidFill>
                <a:schemeClr val="accent6">
                  <a:lumMod val="7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Rectangle 1436"/>
              <p:cNvSpPr>
                <a:spLocks noChangeArrowheads="1"/>
              </p:cNvSpPr>
              <p:nvPr/>
            </p:nvSpPr>
            <p:spPr bwMode="auto">
              <a:xfrm>
                <a:off x="8532311" y="4334808"/>
                <a:ext cx="882122" cy="1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9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9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8" name="Group 67"/>
            <p:cNvGrpSpPr/>
            <p:nvPr/>
          </p:nvGrpSpPr>
          <p:grpSpPr>
            <a:xfrm>
              <a:off x="6624360" y="4334808"/>
              <a:ext cx="1270731" cy="181463"/>
              <a:chOff x="6954816" y="4334808"/>
              <a:chExt cx="1270731" cy="181463"/>
            </a:xfrm>
          </p:grpSpPr>
          <p:sp>
            <p:nvSpPr>
              <p:cNvPr id="69" name="Oval 68"/>
              <p:cNvSpPr/>
              <p:nvPr/>
            </p:nvSpPr>
            <p:spPr>
              <a:xfrm>
                <a:off x="6954816" y="4340781"/>
                <a:ext cx="141942" cy="141942"/>
              </a:xfrm>
              <a:prstGeom prst="ellipse">
                <a:avLst/>
              </a:prstGeom>
              <a:solidFill>
                <a:schemeClr val="accent5">
                  <a:lumMod val="7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9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Rectangle 1436"/>
              <p:cNvSpPr>
                <a:spLocks noChangeArrowheads="1"/>
              </p:cNvSpPr>
              <p:nvPr/>
            </p:nvSpPr>
            <p:spPr bwMode="auto">
              <a:xfrm>
                <a:off x="7343426" y="4334808"/>
                <a:ext cx="882121" cy="1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p>
                <a:pPr algn="ctr" defTabSz="837565">
                  <a:lnSpc>
                    <a:spcPct val="120000"/>
                  </a:lnSpc>
                </a:pPr>
                <a:r>
                  <a:rPr lang="zh-CN" altLang="en-US" sz="9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9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81" name="Freeform 36"/>
          <p:cNvSpPr>
            <a:spLocks noChangeAspect="1" noEditPoints="1"/>
          </p:cNvSpPr>
          <p:nvPr/>
        </p:nvSpPr>
        <p:spPr bwMode="auto">
          <a:xfrm>
            <a:off x="7153333" y="3450803"/>
            <a:ext cx="377268" cy="211414"/>
          </a:xfrm>
          <a:custGeom>
            <a:avLst/>
            <a:gdLst>
              <a:gd name="T0" fmla="*/ 200 w 400"/>
              <a:gd name="T1" fmla="*/ 0 h 224"/>
              <a:gd name="T2" fmla="*/ 0 w 400"/>
              <a:gd name="T3" fmla="*/ 112 h 224"/>
              <a:gd name="T4" fmla="*/ 200 w 400"/>
              <a:gd name="T5" fmla="*/ 224 h 224"/>
              <a:gd name="T6" fmla="*/ 400 w 400"/>
              <a:gd name="T7" fmla="*/ 112 h 224"/>
              <a:gd name="T8" fmla="*/ 200 w 400"/>
              <a:gd name="T9" fmla="*/ 0 h 224"/>
              <a:gd name="T10" fmla="*/ 200 w 400"/>
              <a:gd name="T11" fmla="*/ 198 h 224"/>
              <a:gd name="T12" fmla="*/ 111 w 400"/>
              <a:gd name="T13" fmla="*/ 112 h 224"/>
              <a:gd name="T14" fmla="*/ 200 w 400"/>
              <a:gd name="T15" fmla="*/ 26 h 224"/>
              <a:gd name="T16" fmla="*/ 289 w 400"/>
              <a:gd name="T17" fmla="*/ 112 h 224"/>
              <a:gd name="T18" fmla="*/ 200 w 400"/>
              <a:gd name="T19" fmla="*/ 198 h 224"/>
              <a:gd name="T20" fmla="*/ 200 w 400"/>
              <a:gd name="T21" fmla="*/ 112 h 224"/>
              <a:gd name="T22" fmla="*/ 200 w 400"/>
              <a:gd name="T23" fmla="*/ 69 h 224"/>
              <a:gd name="T24" fmla="*/ 155 w 400"/>
              <a:gd name="T25" fmla="*/ 112 h 224"/>
              <a:gd name="T26" fmla="*/ 200 w 400"/>
              <a:gd name="T27" fmla="*/ 155 h 224"/>
              <a:gd name="T28" fmla="*/ 244 w 400"/>
              <a:gd name="T29" fmla="*/ 112 h 224"/>
              <a:gd name="T30" fmla="*/ 200 w 400"/>
              <a:gd name="T31" fmla="*/ 11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0" h="224">
                <a:moveTo>
                  <a:pt x="200" y="0"/>
                </a:moveTo>
                <a:cubicBezTo>
                  <a:pt x="69" y="0"/>
                  <a:pt x="0" y="97"/>
                  <a:pt x="0" y="112"/>
                </a:cubicBezTo>
                <a:cubicBezTo>
                  <a:pt x="0" y="127"/>
                  <a:pt x="69" y="224"/>
                  <a:pt x="200" y="224"/>
                </a:cubicBezTo>
                <a:cubicBezTo>
                  <a:pt x="331" y="224"/>
                  <a:pt x="400" y="127"/>
                  <a:pt x="400" y="112"/>
                </a:cubicBezTo>
                <a:cubicBezTo>
                  <a:pt x="400" y="97"/>
                  <a:pt x="331" y="0"/>
                  <a:pt x="200" y="0"/>
                </a:cubicBezTo>
                <a:close/>
                <a:moveTo>
                  <a:pt x="200" y="198"/>
                </a:moveTo>
                <a:cubicBezTo>
                  <a:pt x="151" y="198"/>
                  <a:pt x="111" y="159"/>
                  <a:pt x="111" y="112"/>
                </a:cubicBezTo>
                <a:cubicBezTo>
                  <a:pt x="111" y="64"/>
                  <a:pt x="151" y="26"/>
                  <a:pt x="200" y="26"/>
                </a:cubicBezTo>
                <a:cubicBezTo>
                  <a:pt x="249" y="26"/>
                  <a:pt x="289" y="64"/>
                  <a:pt x="289" y="112"/>
                </a:cubicBezTo>
                <a:cubicBezTo>
                  <a:pt x="289" y="159"/>
                  <a:pt x="249" y="198"/>
                  <a:pt x="200" y="198"/>
                </a:cubicBezTo>
                <a:close/>
                <a:moveTo>
                  <a:pt x="200" y="112"/>
                </a:moveTo>
                <a:cubicBezTo>
                  <a:pt x="192" y="103"/>
                  <a:pt x="213" y="69"/>
                  <a:pt x="200" y="69"/>
                </a:cubicBezTo>
                <a:cubicBezTo>
                  <a:pt x="175" y="69"/>
                  <a:pt x="155" y="88"/>
                  <a:pt x="155" y="112"/>
                </a:cubicBezTo>
                <a:cubicBezTo>
                  <a:pt x="155" y="136"/>
                  <a:pt x="175" y="155"/>
                  <a:pt x="200" y="155"/>
                </a:cubicBezTo>
                <a:cubicBezTo>
                  <a:pt x="224" y="155"/>
                  <a:pt x="244" y="136"/>
                  <a:pt x="244" y="112"/>
                </a:cubicBezTo>
                <a:cubicBezTo>
                  <a:pt x="244" y="101"/>
                  <a:pt x="207" y="119"/>
                  <a:pt x="200" y="112"/>
                </a:cubicBezTo>
                <a:close/>
              </a:path>
            </a:pathLst>
          </a:custGeom>
          <a:solidFill>
            <a:schemeClr val="bg1"/>
          </a:solidFill>
          <a:ln>
            <a:noFill/>
          </a:ln>
        </p:spPr>
        <p:txBody>
          <a:bodyPr vert="horz" wrap="square" lIns="83748" tIns="41874" rIns="83748" bIns="41874" numCol="1" anchor="t" anchorCtr="0" compatLnSpc="1"/>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Freeform 6"/>
          <p:cNvSpPr>
            <a:spLocks noChangeAspect="1" noEditPoints="1"/>
          </p:cNvSpPr>
          <p:nvPr/>
        </p:nvSpPr>
        <p:spPr bwMode="auto">
          <a:xfrm>
            <a:off x="2448152" y="3418737"/>
            <a:ext cx="313678" cy="275546"/>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bg1"/>
          </a:solidFill>
          <a:ln>
            <a:noFill/>
          </a:ln>
        </p:spPr>
        <p:txBody>
          <a:bodyPr vert="horz" wrap="square" lIns="83748" tIns="41874" rIns="83748" bIns="41874" numCol="1" anchor="t" anchorCtr="0" compatLnSpc="1"/>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Freeform 26"/>
          <p:cNvSpPr>
            <a:spLocks noEditPoints="1"/>
          </p:cNvSpPr>
          <p:nvPr/>
        </p:nvSpPr>
        <p:spPr bwMode="auto">
          <a:xfrm>
            <a:off x="4703795" y="3416531"/>
            <a:ext cx="314498" cy="279959"/>
          </a:xfrm>
          <a:custGeom>
            <a:avLst/>
            <a:gdLst>
              <a:gd name="T0" fmla="*/ 62 w 401"/>
              <a:gd name="T1" fmla="*/ 116 h 357"/>
              <a:gd name="T2" fmla="*/ 117 w 401"/>
              <a:gd name="T3" fmla="*/ 135 h 357"/>
              <a:gd name="T4" fmla="*/ 124 w 401"/>
              <a:gd name="T5" fmla="*/ 133 h 357"/>
              <a:gd name="T6" fmla="*/ 155 w 401"/>
              <a:gd name="T7" fmla="*/ 106 h 357"/>
              <a:gd name="T8" fmla="*/ 156 w 401"/>
              <a:gd name="T9" fmla="*/ 100 h 357"/>
              <a:gd name="T10" fmla="*/ 141 w 401"/>
              <a:gd name="T11" fmla="*/ 81 h 357"/>
              <a:gd name="T12" fmla="*/ 219 w 401"/>
              <a:gd name="T13" fmla="*/ 1 h 357"/>
              <a:gd name="T14" fmla="*/ 160 w 401"/>
              <a:gd name="T15" fmla="*/ 1 h 357"/>
              <a:gd name="T16" fmla="*/ 86 w 401"/>
              <a:gd name="T17" fmla="*/ 39 h 357"/>
              <a:gd name="T18" fmla="*/ 55 w 401"/>
              <a:gd name="T19" fmla="*/ 63 h 357"/>
              <a:gd name="T20" fmla="*/ 43 w 401"/>
              <a:gd name="T21" fmla="*/ 90 h 357"/>
              <a:gd name="T22" fmla="*/ 18 w 401"/>
              <a:gd name="T23" fmla="*/ 98 h 357"/>
              <a:gd name="T24" fmla="*/ 3 w 401"/>
              <a:gd name="T25" fmla="*/ 110 h 357"/>
              <a:gd name="T26" fmla="*/ 2 w 401"/>
              <a:gd name="T27" fmla="*/ 120 h 357"/>
              <a:gd name="T28" fmla="*/ 30 w 401"/>
              <a:gd name="T29" fmla="*/ 150 h 357"/>
              <a:gd name="T30" fmla="*/ 41 w 401"/>
              <a:gd name="T31" fmla="*/ 152 h 357"/>
              <a:gd name="T32" fmla="*/ 55 w 401"/>
              <a:gd name="T33" fmla="*/ 139 h 357"/>
              <a:gd name="T34" fmla="*/ 62 w 401"/>
              <a:gd name="T35" fmla="*/ 116 h 357"/>
              <a:gd name="T36" fmla="*/ 177 w 401"/>
              <a:gd name="T37" fmla="*/ 126 h 357"/>
              <a:gd name="T38" fmla="*/ 169 w 401"/>
              <a:gd name="T39" fmla="*/ 125 h 357"/>
              <a:gd name="T40" fmla="*/ 140 w 401"/>
              <a:gd name="T41" fmla="*/ 150 h 357"/>
              <a:gd name="T42" fmla="*/ 139 w 401"/>
              <a:gd name="T43" fmla="*/ 158 h 357"/>
              <a:gd name="T44" fmla="*/ 305 w 401"/>
              <a:gd name="T45" fmla="*/ 347 h 357"/>
              <a:gd name="T46" fmla="*/ 320 w 401"/>
              <a:gd name="T47" fmla="*/ 348 h 357"/>
              <a:gd name="T48" fmla="*/ 340 w 401"/>
              <a:gd name="T49" fmla="*/ 332 h 357"/>
              <a:gd name="T50" fmla="*/ 341 w 401"/>
              <a:gd name="T51" fmla="*/ 317 h 357"/>
              <a:gd name="T52" fmla="*/ 177 w 401"/>
              <a:gd name="T53" fmla="*/ 126 h 357"/>
              <a:gd name="T54" fmla="*/ 398 w 401"/>
              <a:gd name="T55" fmla="*/ 46 h 357"/>
              <a:gd name="T56" fmla="*/ 389 w 401"/>
              <a:gd name="T57" fmla="*/ 42 h 357"/>
              <a:gd name="T58" fmla="*/ 369 w 401"/>
              <a:gd name="T59" fmla="*/ 72 h 357"/>
              <a:gd name="T60" fmla="*/ 331 w 401"/>
              <a:gd name="T61" fmla="*/ 80 h 357"/>
              <a:gd name="T62" fmla="*/ 320 w 401"/>
              <a:gd name="T63" fmla="*/ 45 h 357"/>
              <a:gd name="T64" fmla="*/ 338 w 401"/>
              <a:gd name="T65" fmla="*/ 13 h 357"/>
              <a:gd name="T66" fmla="*/ 330 w 401"/>
              <a:gd name="T67" fmla="*/ 6 h 357"/>
              <a:gd name="T68" fmla="*/ 274 w 401"/>
              <a:gd name="T69" fmla="*/ 51 h 357"/>
              <a:gd name="T70" fmla="*/ 257 w 401"/>
              <a:gd name="T71" fmla="*/ 121 h 357"/>
              <a:gd name="T72" fmla="*/ 230 w 401"/>
              <a:gd name="T73" fmla="*/ 149 h 357"/>
              <a:gd name="T74" fmla="*/ 257 w 401"/>
              <a:gd name="T75" fmla="*/ 181 h 357"/>
              <a:gd name="T76" fmla="*/ 290 w 401"/>
              <a:gd name="T77" fmla="*/ 149 h 357"/>
              <a:gd name="T78" fmla="*/ 330 w 401"/>
              <a:gd name="T79" fmla="*/ 137 h 357"/>
              <a:gd name="T80" fmla="*/ 391 w 401"/>
              <a:gd name="T81" fmla="*/ 112 h 357"/>
              <a:gd name="T82" fmla="*/ 398 w 401"/>
              <a:gd name="T83" fmla="*/ 46 h 357"/>
              <a:gd name="T84" fmla="*/ 55 w 401"/>
              <a:gd name="T85" fmla="*/ 319 h 357"/>
              <a:gd name="T86" fmla="*/ 55 w 401"/>
              <a:gd name="T87" fmla="*/ 334 h 357"/>
              <a:gd name="T88" fmla="*/ 74 w 401"/>
              <a:gd name="T89" fmla="*/ 353 h 357"/>
              <a:gd name="T90" fmla="*/ 89 w 401"/>
              <a:gd name="T91" fmla="*/ 351 h 357"/>
              <a:gd name="T92" fmla="*/ 187 w 401"/>
              <a:gd name="T93" fmla="*/ 254 h 357"/>
              <a:gd name="T94" fmla="*/ 157 w 401"/>
              <a:gd name="T95" fmla="*/ 220 h 357"/>
              <a:gd name="T96" fmla="*/ 55 w 401"/>
              <a:gd name="T97" fmla="*/ 31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357">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bg1"/>
          </a:solidFill>
          <a:ln>
            <a:noFill/>
          </a:ln>
        </p:spPr>
        <p:txBody>
          <a:bodyPr vert="horz" wrap="square" lIns="83748" tIns="41874" rIns="83748" bIns="41874" numCol="1" anchor="t" anchorCtr="0" compatLnSpc="1"/>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Freeform 16"/>
          <p:cNvSpPr>
            <a:spLocks noEditPoints="1"/>
          </p:cNvSpPr>
          <p:nvPr/>
        </p:nvSpPr>
        <p:spPr bwMode="auto">
          <a:xfrm>
            <a:off x="8743971" y="3407004"/>
            <a:ext cx="298309" cy="299010"/>
          </a:xfrm>
          <a:custGeom>
            <a:avLst/>
            <a:gdLst>
              <a:gd name="T0" fmla="*/ 136 w 360"/>
              <a:gd name="T1" fmla="*/ 226 h 361"/>
              <a:gd name="T2" fmla="*/ 56 w 360"/>
              <a:gd name="T3" fmla="*/ 194 h 361"/>
              <a:gd name="T4" fmla="*/ 56 w 360"/>
              <a:gd name="T5" fmla="*/ 221 h 361"/>
              <a:gd name="T6" fmla="*/ 136 w 360"/>
              <a:gd name="T7" fmla="*/ 253 h 361"/>
              <a:gd name="T8" fmla="*/ 136 w 360"/>
              <a:gd name="T9" fmla="*/ 226 h 361"/>
              <a:gd name="T10" fmla="*/ 136 w 360"/>
              <a:gd name="T11" fmla="*/ 143 h 361"/>
              <a:gd name="T12" fmla="*/ 56 w 360"/>
              <a:gd name="T13" fmla="*/ 111 h 361"/>
              <a:gd name="T14" fmla="*/ 56 w 360"/>
              <a:gd name="T15" fmla="*/ 138 h 361"/>
              <a:gd name="T16" fmla="*/ 136 w 360"/>
              <a:gd name="T17" fmla="*/ 170 h 361"/>
              <a:gd name="T18" fmla="*/ 136 w 360"/>
              <a:gd name="T19" fmla="*/ 143 h 361"/>
              <a:gd name="T20" fmla="*/ 351 w 360"/>
              <a:gd name="T21" fmla="*/ 4 h 361"/>
              <a:gd name="T22" fmla="*/ 332 w 360"/>
              <a:gd name="T23" fmla="*/ 2 h 361"/>
              <a:gd name="T24" fmla="*/ 180 w 360"/>
              <a:gd name="T25" fmla="*/ 63 h 361"/>
              <a:gd name="T26" fmla="*/ 27 w 360"/>
              <a:gd name="T27" fmla="*/ 2 h 361"/>
              <a:gd name="T28" fmla="*/ 8 w 360"/>
              <a:gd name="T29" fmla="*/ 4 h 361"/>
              <a:gd name="T30" fmla="*/ 0 w 360"/>
              <a:gd name="T31" fmla="*/ 21 h 361"/>
              <a:gd name="T32" fmla="*/ 0 w 360"/>
              <a:gd name="T33" fmla="*/ 277 h 361"/>
              <a:gd name="T34" fmla="*/ 12 w 360"/>
              <a:gd name="T35" fmla="*/ 295 h 361"/>
              <a:gd name="T36" fmla="*/ 172 w 360"/>
              <a:gd name="T37" fmla="*/ 359 h 361"/>
              <a:gd name="T38" fmla="*/ 176 w 360"/>
              <a:gd name="T39" fmla="*/ 361 h 361"/>
              <a:gd name="T40" fmla="*/ 180 w 360"/>
              <a:gd name="T41" fmla="*/ 361 h 361"/>
              <a:gd name="T42" fmla="*/ 184 w 360"/>
              <a:gd name="T43" fmla="*/ 361 h 361"/>
              <a:gd name="T44" fmla="*/ 187 w 360"/>
              <a:gd name="T45" fmla="*/ 359 h 361"/>
              <a:gd name="T46" fmla="*/ 347 w 360"/>
              <a:gd name="T47" fmla="*/ 295 h 361"/>
              <a:gd name="T48" fmla="*/ 360 w 360"/>
              <a:gd name="T49" fmla="*/ 277 h 361"/>
              <a:gd name="T50" fmla="*/ 360 w 360"/>
              <a:gd name="T51" fmla="*/ 21 h 361"/>
              <a:gd name="T52" fmla="*/ 351 w 360"/>
              <a:gd name="T53" fmla="*/ 4 h 361"/>
              <a:gd name="T54" fmla="*/ 160 w 360"/>
              <a:gd name="T55" fmla="*/ 320 h 361"/>
              <a:gd name="T56" fmla="*/ 32 w 360"/>
              <a:gd name="T57" fmla="*/ 269 h 361"/>
              <a:gd name="T58" fmla="*/ 32 w 360"/>
              <a:gd name="T59" fmla="*/ 45 h 361"/>
              <a:gd name="T60" fmla="*/ 160 w 360"/>
              <a:gd name="T61" fmla="*/ 96 h 361"/>
              <a:gd name="T62" fmla="*/ 160 w 360"/>
              <a:gd name="T63" fmla="*/ 320 h 361"/>
              <a:gd name="T64" fmla="*/ 328 w 360"/>
              <a:gd name="T65" fmla="*/ 269 h 361"/>
              <a:gd name="T66" fmla="*/ 200 w 360"/>
              <a:gd name="T67" fmla="*/ 320 h 361"/>
              <a:gd name="T68" fmla="*/ 200 w 360"/>
              <a:gd name="T69" fmla="*/ 96 h 361"/>
              <a:gd name="T70" fmla="*/ 328 w 360"/>
              <a:gd name="T71" fmla="*/ 45 h 361"/>
              <a:gd name="T72" fmla="*/ 328 w 360"/>
              <a:gd name="T73" fmla="*/ 269 h 361"/>
              <a:gd name="T74" fmla="*/ 304 w 360"/>
              <a:gd name="T75" fmla="*/ 194 h 361"/>
              <a:gd name="T76" fmla="*/ 224 w 360"/>
              <a:gd name="T77" fmla="*/ 226 h 361"/>
              <a:gd name="T78" fmla="*/ 224 w 360"/>
              <a:gd name="T79" fmla="*/ 253 h 361"/>
              <a:gd name="T80" fmla="*/ 304 w 360"/>
              <a:gd name="T81" fmla="*/ 221 h 361"/>
              <a:gd name="T82" fmla="*/ 304 w 360"/>
              <a:gd name="T83" fmla="*/ 194 h 361"/>
              <a:gd name="T84" fmla="*/ 304 w 360"/>
              <a:gd name="T85" fmla="*/ 111 h 361"/>
              <a:gd name="T86" fmla="*/ 224 w 360"/>
              <a:gd name="T87" fmla="*/ 143 h 361"/>
              <a:gd name="T88" fmla="*/ 224 w 360"/>
              <a:gd name="T89" fmla="*/ 170 h 361"/>
              <a:gd name="T90" fmla="*/ 304 w 360"/>
              <a:gd name="T91" fmla="*/ 138 h 361"/>
              <a:gd name="T92" fmla="*/ 304 w 360"/>
              <a:gd name="T93" fmla="*/ 11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0" h="361">
                <a:moveTo>
                  <a:pt x="136" y="226"/>
                </a:moveTo>
                <a:cubicBezTo>
                  <a:pt x="56" y="194"/>
                  <a:pt x="56" y="194"/>
                  <a:pt x="56" y="194"/>
                </a:cubicBezTo>
                <a:cubicBezTo>
                  <a:pt x="56" y="221"/>
                  <a:pt x="56" y="221"/>
                  <a:pt x="56" y="221"/>
                </a:cubicBezTo>
                <a:cubicBezTo>
                  <a:pt x="136" y="253"/>
                  <a:pt x="136" y="253"/>
                  <a:pt x="136" y="253"/>
                </a:cubicBezTo>
                <a:lnTo>
                  <a:pt x="136" y="226"/>
                </a:lnTo>
                <a:close/>
                <a:moveTo>
                  <a:pt x="136" y="143"/>
                </a:moveTo>
                <a:cubicBezTo>
                  <a:pt x="56" y="111"/>
                  <a:pt x="56" y="111"/>
                  <a:pt x="56" y="111"/>
                </a:cubicBezTo>
                <a:cubicBezTo>
                  <a:pt x="56" y="138"/>
                  <a:pt x="56" y="138"/>
                  <a:pt x="56" y="138"/>
                </a:cubicBezTo>
                <a:cubicBezTo>
                  <a:pt x="136" y="170"/>
                  <a:pt x="136" y="170"/>
                  <a:pt x="136" y="170"/>
                </a:cubicBezTo>
                <a:lnTo>
                  <a:pt x="136" y="143"/>
                </a:lnTo>
                <a:close/>
                <a:moveTo>
                  <a:pt x="351" y="4"/>
                </a:moveTo>
                <a:cubicBezTo>
                  <a:pt x="345" y="1"/>
                  <a:pt x="338" y="0"/>
                  <a:pt x="332" y="2"/>
                </a:cubicBezTo>
                <a:cubicBezTo>
                  <a:pt x="180" y="63"/>
                  <a:pt x="180" y="63"/>
                  <a:pt x="180" y="63"/>
                </a:cubicBezTo>
                <a:cubicBezTo>
                  <a:pt x="27" y="2"/>
                  <a:pt x="27" y="2"/>
                  <a:pt x="27" y="2"/>
                </a:cubicBezTo>
                <a:cubicBezTo>
                  <a:pt x="21" y="0"/>
                  <a:pt x="14" y="1"/>
                  <a:pt x="8" y="4"/>
                </a:cubicBezTo>
                <a:cubicBezTo>
                  <a:pt x="3" y="8"/>
                  <a:pt x="0" y="14"/>
                  <a:pt x="0" y="21"/>
                </a:cubicBezTo>
                <a:cubicBezTo>
                  <a:pt x="0" y="277"/>
                  <a:pt x="0" y="277"/>
                  <a:pt x="0" y="277"/>
                </a:cubicBezTo>
                <a:cubicBezTo>
                  <a:pt x="0" y="285"/>
                  <a:pt x="5" y="292"/>
                  <a:pt x="12" y="295"/>
                </a:cubicBezTo>
                <a:cubicBezTo>
                  <a:pt x="172" y="359"/>
                  <a:pt x="172" y="359"/>
                  <a:pt x="172" y="359"/>
                </a:cubicBezTo>
                <a:cubicBezTo>
                  <a:pt x="172" y="359"/>
                  <a:pt x="175" y="360"/>
                  <a:pt x="176" y="361"/>
                </a:cubicBezTo>
                <a:cubicBezTo>
                  <a:pt x="177" y="361"/>
                  <a:pt x="178" y="361"/>
                  <a:pt x="180" y="361"/>
                </a:cubicBezTo>
                <a:cubicBezTo>
                  <a:pt x="181" y="361"/>
                  <a:pt x="182" y="361"/>
                  <a:pt x="184" y="361"/>
                </a:cubicBezTo>
                <a:cubicBezTo>
                  <a:pt x="184" y="360"/>
                  <a:pt x="187" y="359"/>
                  <a:pt x="187" y="359"/>
                </a:cubicBezTo>
                <a:cubicBezTo>
                  <a:pt x="347" y="295"/>
                  <a:pt x="347" y="295"/>
                  <a:pt x="347" y="295"/>
                </a:cubicBezTo>
                <a:cubicBezTo>
                  <a:pt x="355" y="292"/>
                  <a:pt x="360" y="285"/>
                  <a:pt x="360" y="277"/>
                </a:cubicBezTo>
                <a:cubicBezTo>
                  <a:pt x="360" y="21"/>
                  <a:pt x="360" y="21"/>
                  <a:pt x="360" y="21"/>
                </a:cubicBezTo>
                <a:cubicBezTo>
                  <a:pt x="360" y="14"/>
                  <a:pt x="356" y="8"/>
                  <a:pt x="351" y="4"/>
                </a:cubicBezTo>
                <a:close/>
                <a:moveTo>
                  <a:pt x="160" y="320"/>
                </a:moveTo>
                <a:cubicBezTo>
                  <a:pt x="32" y="269"/>
                  <a:pt x="32" y="269"/>
                  <a:pt x="32" y="269"/>
                </a:cubicBezTo>
                <a:cubicBezTo>
                  <a:pt x="32" y="45"/>
                  <a:pt x="32" y="45"/>
                  <a:pt x="32" y="45"/>
                </a:cubicBezTo>
                <a:cubicBezTo>
                  <a:pt x="160" y="96"/>
                  <a:pt x="160" y="96"/>
                  <a:pt x="160" y="96"/>
                </a:cubicBezTo>
                <a:lnTo>
                  <a:pt x="160" y="320"/>
                </a:lnTo>
                <a:close/>
                <a:moveTo>
                  <a:pt x="328" y="269"/>
                </a:moveTo>
                <a:cubicBezTo>
                  <a:pt x="200" y="320"/>
                  <a:pt x="200" y="320"/>
                  <a:pt x="200" y="320"/>
                </a:cubicBezTo>
                <a:cubicBezTo>
                  <a:pt x="200" y="96"/>
                  <a:pt x="200" y="96"/>
                  <a:pt x="200" y="96"/>
                </a:cubicBezTo>
                <a:cubicBezTo>
                  <a:pt x="328" y="45"/>
                  <a:pt x="328" y="45"/>
                  <a:pt x="328" y="45"/>
                </a:cubicBezTo>
                <a:lnTo>
                  <a:pt x="328" y="269"/>
                </a:lnTo>
                <a:close/>
                <a:moveTo>
                  <a:pt x="304" y="194"/>
                </a:moveTo>
                <a:cubicBezTo>
                  <a:pt x="224" y="226"/>
                  <a:pt x="224" y="226"/>
                  <a:pt x="224" y="226"/>
                </a:cubicBezTo>
                <a:cubicBezTo>
                  <a:pt x="224" y="253"/>
                  <a:pt x="224" y="253"/>
                  <a:pt x="224" y="253"/>
                </a:cubicBezTo>
                <a:cubicBezTo>
                  <a:pt x="304" y="221"/>
                  <a:pt x="304" y="221"/>
                  <a:pt x="304" y="221"/>
                </a:cubicBezTo>
                <a:lnTo>
                  <a:pt x="304" y="194"/>
                </a:lnTo>
                <a:close/>
                <a:moveTo>
                  <a:pt x="304" y="111"/>
                </a:moveTo>
                <a:cubicBezTo>
                  <a:pt x="224" y="143"/>
                  <a:pt x="224" y="143"/>
                  <a:pt x="224" y="143"/>
                </a:cubicBezTo>
                <a:cubicBezTo>
                  <a:pt x="224" y="170"/>
                  <a:pt x="224" y="170"/>
                  <a:pt x="224" y="170"/>
                </a:cubicBezTo>
                <a:cubicBezTo>
                  <a:pt x="304" y="138"/>
                  <a:pt x="304" y="138"/>
                  <a:pt x="304" y="138"/>
                </a:cubicBezTo>
                <a:lnTo>
                  <a:pt x="304" y="111"/>
                </a:lnTo>
                <a:close/>
              </a:path>
            </a:pathLst>
          </a:custGeom>
          <a:solidFill>
            <a:schemeClr val="bg1"/>
          </a:solidFill>
          <a:ln>
            <a:noFill/>
          </a:ln>
        </p:spPr>
        <p:txBody>
          <a:bodyPr vert="horz" wrap="square" lIns="83748" tIns="41874" rIns="83748" bIns="41874" numCol="1" anchor="t" anchorCtr="0" compatLnSpc="1"/>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5" name="Freeform 26"/>
          <p:cNvSpPr>
            <a:spLocks noChangeAspect="1"/>
          </p:cNvSpPr>
          <p:nvPr/>
        </p:nvSpPr>
        <p:spPr bwMode="auto">
          <a:xfrm>
            <a:off x="10788693" y="3442559"/>
            <a:ext cx="241727" cy="227902"/>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83748" tIns="41874" rIns="83748" bIns="41874" numCol="1" anchor="t" anchorCtr="0" compatLnSpc="1"/>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Freeform 21"/>
          <p:cNvSpPr>
            <a:spLocks noChangeAspect="1" noEditPoints="1"/>
          </p:cNvSpPr>
          <p:nvPr/>
        </p:nvSpPr>
        <p:spPr bwMode="auto">
          <a:xfrm>
            <a:off x="10143031" y="3441110"/>
            <a:ext cx="230801" cy="230801"/>
          </a:xfrm>
          <a:custGeom>
            <a:avLst/>
            <a:gdLst>
              <a:gd name="T0" fmla="*/ 222 w 363"/>
              <a:gd name="T1" fmla="*/ 242 h 372"/>
              <a:gd name="T2" fmla="*/ 348 w 363"/>
              <a:gd name="T3" fmla="*/ 23 h 372"/>
              <a:gd name="T4" fmla="*/ 345 w 363"/>
              <a:gd name="T5" fmla="*/ 18 h 372"/>
              <a:gd name="T6" fmla="*/ 340 w 363"/>
              <a:gd name="T7" fmla="*/ 16 h 372"/>
              <a:gd name="T8" fmla="*/ 127 w 363"/>
              <a:gd name="T9" fmla="*/ 144 h 372"/>
              <a:gd name="T10" fmla="*/ 7 w 363"/>
              <a:gd name="T11" fmla="*/ 246 h 372"/>
              <a:gd name="T12" fmla="*/ 25 w 363"/>
              <a:gd name="T13" fmla="*/ 265 h 372"/>
              <a:gd name="T14" fmla="*/ 68 w 363"/>
              <a:gd name="T15" fmla="*/ 249 h 372"/>
              <a:gd name="T16" fmla="*/ 120 w 363"/>
              <a:gd name="T17" fmla="*/ 302 h 372"/>
              <a:gd name="T18" fmla="*/ 104 w 363"/>
              <a:gd name="T19" fmla="*/ 346 h 372"/>
              <a:gd name="T20" fmla="*/ 123 w 363"/>
              <a:gd name="T21" fmla="*/ 364 h 372"/>
              <a:gd name="T22" fmla="*/ 222 w 363"/>
              <a:gd name="T23" fmla="*/ 242 h 372"/>
              <a:gd name="T24" fmla="*/ 242 w 363"/>
              <a:gd name="T25" fmla="*/ 124 h 372"/>
              <a:gd name="T26" fmla="*/ 242 w 363"/>
              <a:gd name="T27" fmla="*/ 79 h 372"/>
              <a:gd name="T28" fmla="*/ 286 w 363"/>
              <a:gd name="T29" fmla="*/ 79 h 372"/>
              <a:gd name="T30" fmla="*/ 286 w 363"/>
              <a:gd name="T31" fmla="*/ 124 h 372"/>
              <a:gd name="T32" fmla="*/ 242 w 363"/>
              <a:gd name="T33" fmla="*/ 124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3" h="372">
                <a:moveTo>
                  <a:pt x="222" y="242"/>
                </a:moveTo>
                <a:cubicBezTo>
                  <a:pt x="222" y="242"/>
                  <a:pt x="363" y="140"/>
                  <a:pt x="348" y="23"/>
                </a:cubicBezTo>
                <a:cubicBezTo>
                  <a:pt x="347" y="21"/>
                  <a:pt x="346" y="19"/>
                  <a:pt x="345" y="18"/>
                </a:cubicBezTo>
                <a:cubicBezTo>
                  <a:pt x="344" y="17"/>
                  <a:pt x="343" y="16"/>
                  <a:pt x="340" y="16"/>
                </a:cubicBezTo>
                <a:cubicBezTo>
                  <a:pt x="226" y="0"/>
                  <a:pt x="127" y="144"/>
                  <a:pt x="127" y="144"/>
                </a:cubicBezTo>
                <a:cubicBezTo>
                  <a:pt x="40" y="134"/>
                  <a:pt x="46" y="151"/>
                  <a:pt x="7" y="246"/>
                </a:cubicBezTo>
                <a:cubicBezTo>
                  <a:pt x="0" y="264"/>
                  <a:pt x="12" y="270"/>
                  <a:pt x="25" y="265"/>
                </a:cubicBezTo>
                <a:cubicBezTo>
                  <a:pt x="39" y="260"/>
                  <a:pt x="68" y="249"/>
                  <a:pt x="68" y="249"/>
                </a:cubicBezTo>
                <a:cubicBezTo>
                  <a:pt x="120" y="302"/>
                  <a:pt x="120" y="302"/>
                  <a:pt x="120" y="302"/>
                </a:cubicBezTo>
                <a:cubicBezTo>
                  <a:pt x="120" y="302"/>
                  <a:pt x="109" y="332"/>
                  <a:pt x="104" y="346"/>
                </a:cubicBezTo>
                <a:cubicBezTo>
                  <a:pt x="99" y="359"/>
                  <a:pt x="105" y="372"/>
                  <a:pt x="123" y="364"/>
                </a:cubicBezTo>
                <a:cubicBezTo>
                  <a:pt x="215" y="324"/>
                  <a:pt x="232" y="330"/>
                  <a:pt x="222" y="242"/>
                </a:cubicBezTo>
                <a:close/>
                <a:moveTo>
                  <a:pt x="242" y="124"/>
                </a:moveTo>
                <a:cubicBezTo>
                  <a:pt x="230" y="111"/>
                  <a:pt x="230" y="91"/>
                  <a:pt x="242" y="79"/>
                </a:cubicBezTo>
                <a:cubicBezTo>
                  <a:pt x="254" y="67"/>
                  <a:pt x="274" y="67"/>
                  <a:pt x="286" y="79"/>
                </a:cubicBezTo>
                <a:cubicBezTo>
                  <a:pt x="297" y="91"/>
                  <a:pt x="297" y="111"/>
                  <a:pt x="286" y="124"/>
                </a:cubicBezTo>
                <a:cubicBezTo>
                  <a:pt x="274" y="136"/>
                  <a:pt x="254" y="136"/>
                  <a:pt x="242" y="124"/>
                </a:cubicBezTo>
                <a:close/>
              </a:path>
            </a:pathLst>
          </a:custGeom>
          <a:solidFill>
            <a:schemeClr val="bg1"/>
          </a:solidFill>
          <a:ln>
            <a:noFill/>
          </a:ln>
        </p:spPr>
        <p:txBody>
          <a:bodyPr vert="horz" wrap="square" lIns="83748" tIns="41874" rIns="83748" bIns="41874" numCol="1" anchor="t" anchorCtr="0" compatLnSpc="1"/>
          <a:lstStyle/>
          <a:p>
            <a:pPr algn="ctr">
              <a:lnSpc>
                <a:spcPct val="120000"/>
              </a:lnSpc>
            </a:pPr>
            <a:endParaRPr lang="en-US" sz="11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7"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ppt_w</p:attrName>
                                        </p:attrNameLst>
                                      </p:cBhvr>
                                      <p:tavLst>
                                        <p:tav tm="0">
                                          <p:val>
                                            <p:fltVal val="0"/>
                                          </p:val>
                                        </p:tav>
                                        <p:tav tm="100000">
                                          <p:val>
                                            <p:strVal val="#ppt_w"/>
                                          </p:val>
                                        </p:tav>
                                      </p:tavLst>
                                    </p:anim>
                                    <p:anim calcmode="lin" valueType="num">
                                      <p:cBhvr>
                                        <p:cTn id="44" dur="500" fill="hold"/>
                                        <p:tgtEl>
                                          <p:spTgt spid="6"/>
                                        </p:tgtEl>
                                        <p:attrNameLst>
                                          <p:attrName>ppt_h</p:attrName>
                                        </p:attrNameLst>
                                      </p:cBhvr>
                                      <p:tavLst>
                                        <p:tav tm="0">
                                          <p:val>
                                            <p:fltVal val="0"/>
                                          </p:val>
                                        </p:tav>
                                        <p:tav tm="100000">
                                          <p:val>
                                            <p:strVal val="#ppt_h"/>
                                          </p:val>
                                        </p:tav>
                                      </p:tavLst>
                                    </p:anim>
                                    <p:animEffect transition="in" filter="fade">
                                      <p:cBhvr>
                                        <p:cTn id="45" dur="500"/>
                                        <p:tgtEl>
                                          <p:spTgt spid="6"/>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animEffect transition="in" filter="fade">
                                      <p:cBhvr>
                                        <p:cTn id="57" dur="500"/>
                                        <p:tgtEl>
                                          <p:spTgt spid="15"/>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p:cTn id="61" dur="500" fill="hold"/>
                                        <p:tgtEl>
                                          <p:spTgt spid="8"/>
                                        </p:tgtEl>
                                        <p:attrNameLst>
                                          <p:attrName>ppt_w</p:attrName>
                                        </p:attrNameLst>
                                      </p:cBhvr>
                                      <p:tavLst>
                                        <p:tav tm="0">
                                          <p:val>
                                            <p:fltVal val="0"/>
                                          </p:val>
                                        </p:tav>
                                        <p:tav tm="100000">
                                          <p:val>
                                            <p:strVal val="#ppt_w"/>
                                          </p:val>
                                        </p:tav>
                                      </p:tavLst>
                                    </p:anim>
                                    <p:anim calcmode="lin" valueType="num">
                                      <p:cBhvr>
                                        <p:cTn id="62" dur="500" fill="hold"/>
                                        <p:tgtEl>
                                          <p:spTgt spid="8"/>
                                        </p:tgtEl>
                                        <p:attrNameLst>
                                          <p:attrName>ppt_h</p:attrName>
                                        </p:attrNameLst>
                                      </p:cBhvr>
                                      <p:tavLst>
                                        <p:tav tm="0">
                                          <p:val>
                                            <p:fltVal val="0"/>
                                          </p:val>
                                        </p:tav>
                                        <p:tav tm="100000">
                                          <p:val>
                                            <p:strVal val="#ppt_h"/>
                                          </p:val>
                                        </p:tav>
                                      </p:tavLst>
                                    </p:anim>
                                    <p:animEffect transition="in" filter="fade">
                                      <p:cBhvr>
                                        <p:cTn id="63" dur="500"/>
                                        <p:tgtEl>
                                          <p:spTgt spid="8"/>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p:cTn id="73" dur="500" fill="hold"/>
                                        <p:tgtEl>
                                          <p:spTgt spid="18"/>
                                        </p:tgtEl>
                                        <p:attrNameLst>
                                          <p:attrName>ppt_w</p:attrName>
                                        </p:attrNameLst>
                                      </p:cBhvr>
                                      <p:tavLst>
                                        <p:tav tm="0">
                                          <p:val>
                                            <p:fltVal val="0"/>
                                          </p:val>
                                        </p:tav>
                                        <p:tav tm="100000">
                                          <p:val>
                                            <p:strVal val="#ppt_w"/>
                                          </p:val>
                                        </p:tav>
                                      </p:tavLst>
                                    </p:anim>
                                    <p:anim calcmode="lin" valueType="num">
                                      <p:cBhvr>
                                        <p:cTn id="74" dur="500" fill="hold"/>
                                        <p:tgtEl>
                                          <p:spTgt spid="18"/>
                                        </p:tgtEl>
                                        <p:attrNameLst>
                                          <p:attrName>ppt_h</p:attrName>
                                        </p:attrNameLst>
                                      </p:cBhvr>
                                      <p:tavLst>
                                        <p:tav tm="0">
                                          <p:val>
                                            <p:fltVal val="0"/>
                                          </p:val>
                                        </p:tav>
                                        <p:tav tm="100000">
                                          <p:val>
                                            <p:strVal val="#ppt_h"/>
                                          </p:val>
                                        </p:tav>
                                      </p:tavLst>
                                    </p:anim>
                                    <p:animEffect transition="in" filter="fade">
                                      <p:cBhvr>
                                        <p:cTn id="75" dur="500"/>
                                        <p:tgtEl>
                                          <p:spTgt spid="18"/>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p:cTn id="79" dur="500" fill="hold"/>
                                        <p:tgtEl>
                                          <p:spTgt spid="17"/>
                                        </p:tgtEl>
                                        <p:attrNameLst>
                                          <p:attrName>ppt_w</p:attrName>
                                        </p:attrNameLst>
                                      </p:cBhvr>
                                      <p:tavLst>
                                        <p:tav tm="0">
                                          <p:val>
                                            <p:fltVal val="0"/>
                                          </p:val>
                                        </p:tav>
                                        <p:tav tm="100000">
                                          <p:val>
                                            <p:strVal val="#ppt_w"/>
                                          </p:val>
                                        </p:tav>
                                      </p:tavLst>
                                    </p:anim>
                                    <p:anim calcmode="lin" valueType="num">
                                      <p:cBhvr>
                                        <p:cTn id="80" dur="500" fill="hold"/>
                                        <p:tgtEl>
                                          <p:spTgt spid="17"/>
                                        </p:tgtEl>
                                        <p:attrNameLst>
                                          <p:attrName>ppt_h</p:attrName>
                                        </p:attrNameLst>
                                      </p:cBhvr>
                                      <p:tavLst>
                                        <p:tav tm="0">
                                          <p:val>
                                            <p:fltVal val="0"/>
                                          </p:val>
                                        </p:tav>
                                        <p:tav tm="100000">
                                          <p:val>
                                            <p:strVal val="#ppt_h"/>
                                          </p:val>
                                        </p:tav>
                                      </p:tavLst>
                                    </p:anim>
                                    <p:animEffect transition="in" filter="fade">
                                      <p:cBhvr>
                                        <p:cTn id="81" dur="500"/>
                                        <p:tgtEl>
                                          <p:spTgt spid="17"/>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500" fill="hold"/>
                                        <p:tgtEl>
                                          <p:spTgt spid="16"/>
                                        </p:tgtEl>
                                        <p:attrNameLst>
                                          <p:attrName>ppt_w</p:attrName>
                                        </p:attrNameLst>
                                      </p:cBhvr>
                                      <p:tavLst>
                                        <p:tav tm="0">
                                          <p:val>
                                            <p:fltVal val="0"/>
                                          </p:val>
                                        </p:tav>
                                        <p:tav tm="100000">
                                          <p:val>
                                            <p:strVal val="#ppt_w"/>
                                          </p:val>
                                        </p:tav>
                                      </p:tavLst>
                                    </p:anim>
                                    <p:anim calcmode="lin" valueType="num">
                                      <p:cBhvr>
                                        <p:cTn id="86" dur="500" fill="hold"/>
                                        <p:tgtEl>
                                          <p:spTgt spid="16"/>
                                        </p:tgtEl>
                                        <p:attrNameLst>
                                          <p:attrName>ppt_h</p:attrName>
                                        </p:attrNameLst>
                                      </p:cBhvr>
                                      <p:tavLst>
                                        <p:tav tm="0">
                                          <p:val>
                                            <p:fltVal val="0"/>
                                          </p:val>
                                        </p:tav>
                                        <p:tav tm="100000">
                                          <p:val>
                                            <p:strVal val="#ppt_h"/>
                                          </p:val>
                                        </p:tav>
                                      </p:tavLst>
                                    </p:anim>
                                    <p:animEffect transition="in" filter="fade">
                                      <p:cBhvr>
                                        <p:cTn id="87" dur="500"/>
                                        <p:tgtEl>
                                          <p:spTgt spid="16"/>
                                        </p:tgtEl>
                                      </p:cBhvr>
                                    </p:animEffect>
                                  </p:childTnLst>
                                </p:cTn>
                              </p:par>
                              <p:par>
                                <p:cTn id="88" presetID="53" presetClass="entr" presetSubtype="16" fill="hold" grpId="0" nodeType="withEffect">
                                  <p:stCondLst>
                                    <p:cond delay="500"/>
                                  </p:stCondLst>
                                  <p:childTnLst>
                                    <p:set>
                                      <p:cBhvr>
                                        <p:cTn id="89" dur="1" fill="hold">
                                          <p:stCondLst>
                                            <p:cond delay="0"/>
                                          </p:stCondLst>
                                        </p:cTn>
                                        <p:tgtEl>
                                          <p:spTgt spid="82"/>
                                        </p:tgtEl>
                                        <p:attrNameLst>
                                          <p:attrName>style.visibility</p:attrName>
                                        </p:attrNameLst>
                                      </p:cBhvr>
                                      <p:to>
                                        <p:strVal val="visible"/>
                                      </p:to>
                                    </p:set>
                                    <p:anim calcmode="lin" valueType="num">
                                      <p:cBhvr>
                                        <p:cTn id="90" dur="1000" fill="hold"/>
                                        <p:tgtEl>
                                          <p:spTgt spid="82"/>
                                        </p:tgtEl>
                                        <p:attrNameLst>
                                          <p:attrName>ppt_w</p:attrName>
                                        </p:attrNameLst>
                                      </p:cBhvr>
                                      <p:tavLst>
                                        <p:tav tm="0">
                                          <p:val>
                                            <p:fltVal val="0"/>
                                          </p:val>
                                        </p:tav>
                                        <p:tav tm="100000">
                                          <p:val>
                                            <p:strVal val="#ppt_w"/>
                                          </p:val>
                                        </p:tav>
                                      </p:tavLst>
                                    </p:anim>
                                    <p:anim calcmode="lin" valueType="num">
                                      <p:cBhvr>
                                        <p:cTn id="91" dur="1000" fill="hold"/>
                                        <p:tgtEl>
                                          <p:spTgt spid="82"/>
                                        </p:tgtEl>
                                        <p:attrNameLst>
                                          <p:attrName>ppt_h</p:attrName>
                                        </p:attrNameLst>
                                      </p:cBhvr>
                                      <p:tavLst>
                                        <p:tav tm="0">
                                          <p:val>
                                            <p:fltVal val="0"/>
                                          </p:val>
                                        </p:tav>
                                        <p:tav tm="100000">
                                          <p:val>
                                            <p:strVal val="#ppt_h"/>
                                          </p:val>
                                        </p:tav>
                                      </p:tavLst>
                                    </p:anim>
                                    <p:animEffect transition="in" filter="fade">
                                      <p:cBhvr>
                                        <p:cTn id="92" dur="1000"/>
                                        <p:tgtEl>
                                          <p:spTgt spid="82"/>
                                        </p:tgtEl>
                                      </p:cBhvr>
                                    </p:animEffect>
                                  </p:childTnLst>
                                </p:cTn>
                              </p:par>
                              <p:par>
                                <p:cTn id="93" presetID="53" presetClass="entr" presetSubtype="16" fill="hold" grpId="0" nodeType="withEffect">
                                  <p:stCondLst>
                                    <p:cond delay="500"/>
                                  </p:stCondLst>
                                  <p:childTnLst>
                                    <p:set>
                                      <p:cBhvr>
                                        <p:cTn id="94" dur="1" fill="hold">
                                          <p:stCondLst>
                                            <p:cond delay="0"/>
                                          </p:stCondLst>
                                        </p:cTn>
                                        <p:tgtEl>
                                          <p:spTgt spid="83"/>
                                        </p:tgtEl>
                                        <p:attrNameLst>
                                          <p:attrName>style.visibility</p:attrName>
                                        </p:attrNameLst>
                                      </p:cBhvr>
                                      <p:to>
                                        <p:strVal val="visible"/>
                                      </p:to>
                                    </p:set>
                                    <p:anim calcmode="lin" valueType="num">
                                      <p:cBhvr>
                                        <p:cTn id="95" dur="1000" fill="hold"/>
                                        <p:tgtEl>
                                          <p:spTgt spid="83"/>
                                        </p:tgtEl>
                                        <p:attrNameLst>
                                          <p:attrName>ppt_w</p:attrName>
                                        </p:attrNameLst>
                                      </p:cBhvr>
                                      <p:tavLst>
                                        <p:tav tm="0">
                                          <p:val>
                                            <p:fltVal val="0"/>
                                          </p:val>
                                        </p:tav>
                                        <p:tav tm="100000">
                                          <p:val>
                                            <p:strVal val="#ppt_w"/>
                                          </p:val>
                                        </p:tav>
                                      </p:tavLst>
                                    </p:anim>
                                    <p:anim calcmode="lin" valueType="num">
                                      <p:cBhvr>
                                        <p:cTn id="96" dur="1000" fill="hold"/>
                                        <p:tgtEl>
                                          <p:spTgt spid="83"/>
                                        </p:tgtEl>
                                        <p:attrNameLst>
                                          <p:attrName>ppt_h</p:attrName>
                                        </p:attrNameLst>
                                      </p:cBhvr>
                                      <p:tavLst>
                                        <p:tav tm="0">
                                          <p:val>
                                            <p:fltVal val="0"/>
                                          </p:val>
                                        </p:tav>
                                        <p:tav tm="100000">
                                          <p:val>
                                            <p:strVal val="#ppt_h"/>
                                          </p:val>
                                        </p:tav>
                                      </p:tavLst>
                                    </p:anim>
                                    <p:animEffect transition="in" filter="fade">
                                      <p:cBhvr>
                                        <p:cTn id="97" dur="1000"/>
                                        <p:tgtEl>
                                          <p:spTgt spid="83"/>
                                        </p:tgtEl>
                                      </p:cBhvr>
                                    </p:animEffect>
                                  </p:childTnLst>
                                </p:cTn>
                              </p:par>
                              <p:par>
                                <p:cTn id="98" presetID="53" presetClass="entr" presetSubtype="16" fill="hold" grpId="0" nodeType="withEffect">
                                  <p:stCondLst>
                                    <p:cond delay="500"/>
                                  </p:stCondLst>
                                  <p:childTnLst>
                                    <p:set>
                                      <p:cBhvr>
                                        <p:cTn id="99" dur="1" fill="hold">
                                          <p:stCondLst>
                                            <p:cond delay="0"/>
                                          </p:stCondLst>
                                        </p:cTn>
                                        <p:tgtEl>
                                          <p:spTgt spid="81"/>
                                        </p:tgtEl>
                                        <p:attrNameLst>
                                          <p:attrName>style.visibility</p:attrName>
                                        </p:attrNameLst>
                                      </p:cBhvr>
                                      <p:to>
                                        <p:strVal val="visible"/>
                                      </p:to>
                                    </p:set>
                                    <p:anim calcmode="lin" valueType="num">
                                      <p:cBhvr>
                                        <p:cTn id="100" dur="1000" fill="hold"/>
                                        <p:tgtEl>
                                          <p:spTgt spid="81"/>
                                        </p:tgtEl>
                                        <p:attrNameLst>
                                          <p:attrName>ppt_w</p:attrName>
                                        </p:attrNameLst>
                                      </p:cBhvr>
                                      <p:tavLst>
                                        <p:tav tm="0">
                                          <p:val>
                                            <p:fltVal val="0"/>
                                          </p:val>
                                        </p:tav>
                                        <p:tav tm="100000">
                                          <p:val>
                                            <p:strVal val="#ppt_w"/>
                                          </p:val>
                                        </p:tav>
                                      </p:tavLst>
                                    </p:anim>
                                    <p:anim calcmode="lin" valueType="num">
                                      <p:cBhvr>
                                        <p:cTn id="101" dur="1000" fill="hold"/>
                                        <p:tgtEl>
                                          <p:spTgt spid="81"/>
                                        </p:tgtEl>
                                        <p:attrNameLst>
                                          <p:attrName>ppt_h</p:attrName>
                                        </p:attrNameLst>
                                      </p:cBhvr>
                                      <p:tavLst>
                                        <p:tav tm="0">
                                          <p:val>
                                            <p:fltVal val="0"/>
                                          </p:val>
                                        </p:tav>
                                        <p:tav tm="100000">
                                          <p:val>
                                            <p:strVal val="#ppt_h"/>
                                          </p:val>
                                        </p:tav>
                                      </p:tavLst>
                                    </p:anim>
                                    <p:animEffect transition="in" filter="fade">
                                      <p:cBhvr>
                                        <p:cTn id="102" dur="1000"/>
                                        <p:tgtEl>
                                          <p:spTgt spid="81"/>
                                        </p:tgtEl>
                                      </p:cBhvr>
                                    </p:animEffect>
                                  </p:childTnLst>
                                </p:cTn>
                              </p:par>
                              <p:par>
                                <p:cTn id="103" presetID="53" presetClass="entr" presetSubtype="16" fill="hold" grpId="0" nodeType="withEffect">
                                  <p:stCondLst>
                                    <p:cond delay="500"/>
                                  </p:stCondLst>
                                  <p:childTnLst>
                                    <p:set>
                                      <p:cBhvr>
                                        <p:cTn id="104" dur="1" fill="hold">
                                          <p:stCondLst>
                                            <p:cond delay="0"/>
                                          </p:stCondLst>
                                        </p:cTn>
                                        <p:tgtEl>
                                          <p:spTgt spid="84"/>
                                        </p:tgtEl>
                                        <p:attrNameLst>
                                          <p:attrName>style.visibility</p:attrName>
                                        </p:attrNameLst>
                                      </p:cBhvr>
                                      <p:to>
                                        <p:strVal val="visible"/>
                                      </p:to>
                                    </p:set>
                                    <p:anim calcmode="lin" valueType="num">
                                      <p:cBhvr>
                                        <p:cTn id="105" dur="1000" fill="hold"/>
                                        <p:tgtEl>
                                          <p:spTgt spid="84"/>
                                        </p:tgtEl>
                                        <p:attrNameLst>
                                          <p:attrName>ppt_w</p:attrName>
                                        </p:attrNameLst>
                                      </p:cBhvr>
                                      <p:tavLst>
                                        <p:tav tm="0">
                                          <p:val>
                                            <p:fltVal val="0"/>
                                          </p:val>
                                        </p:tav>
                                        <p:tav tm="100000">
                                          <p:val>
                                            <p:strVal val="#ppt_w"/>
                                          </p:val>
                                        </p:tav>
                                      </p:tavLst>
                                    </p:anim>
                                    <p:anim calcmode="lin" valueType="num">
                                      <p:cBhvr>
                                        <p:cTn id="106" dur="1000" fill="hold"/>
                                        <p:tgtEl>
                                          <p:spTgt spid="84"/>
                                        </p:tgtEl>
                                        <p:attrNameLst>
                                          <p:attrName>ppt_h</p:attrName>
                                        </p:attrNameLst>
                                      </p:cBhvr>
                                      <p:tavLst>
                                        <p:tav tm="0">
                                          <p:val>
                                            <p:fltVal val="0"/>
                                          </p:val>
                                        </p:tav>
                                        <p:tav tm="100000">
                                          <p:val>
                                            <p:strVal val="#ppt_h"/>
                                          </p:val>
                                        </p:tav>
                                      </p:tavLst>
                                    </p:anim>
                                    <p:animEffect transition="in" filter="fade">
                                      <p:cBhvr>
                                        <p:cTn id="107" dur="1000"/>
                                        <p:tgtEl>
                                          <p:spTgt spid="84"/>
                                        </p:tgtEl>
                                      </p:cBhvr>
                                    </p:animEffect>
                                  </p:childTnLst>
                                </p:cTn>
                              </p:par>
                              <p:par>
                                <p:cTn id="108" presetID="53" presetClass="entr" presetSubtype="16" fill="hold" grpId="0" nodeType="withEffect">
                                  <p:stCondLst>
                                    <p:cond delay="500"/>
                                  </p:stCondLst>
                                  <p:childTnLst>
                                    <p:set>
                                      <p:cBhvr>
                                        <p:cTn id="109" dur="1" fill="hold">
                                          <p:stCondLst>
                                            <p:cond delay="0"/>
                                          </p:stCondLst>
                                        </p:cTn>
                                        <p:tgtEl>
                                          <p:spTgt spid="85"/>
                                        </p:tgtEl>
                                        <p:attrNameLst>
                                          <p:attrName>style.visibility</p:attrName>
                                        </p:attrNameLst>
                                      </p:cBhvr>
                                      <p:to>
                                        <p:strVal val="visible"/>
                                      </p:to>
                                    </p:set>
                                    <p:anim calcmode="lin" valueType="num">
                                      <p:cBhvr>
                                        <p:cTn id="110" dur="1000" fill="hold"/>
                                        <p:tgtEl>
                                          <p:spTgt spid="85"/>
                                        </p:tgtEl>
                                        <p:attrNameLst>
                                          <p:attrName>ppt_w</p:attrName>
                                        </p:attrNameLst>
                                      </p:cBhvr>
                                      <p:tavLst>
                                        <p:tav tm="0">
                                          <p:val>
                                            <p:fltVal val="0"/>
                                          </p:val>
                                        </p:tav>
                                        <p:tav tm="100000">
                                          <p:val>
                                            <p:strVal val="#ppt_w"/>
                                          </p:val>
                                        </p:tav>
                                      </p:tavLst>
                                    </p:anim>
                                    <p:anim calcmode="lin" valueType="num">
                                      <p:cBhvr>
                                        <p:cTn id="111" dur="1000" fill="hold"/>
                                        <p:tgtEl>
                                          <p:spTgt spid="85"/>
                                        </p:tgtEl>
                                        <p:attrNameLst>
                                          <p:attrName>ppt_h</p:attrName>
                                        </p:attrNameLst>
                                      </p:cBhvr>
                                      <p:tavLst>
                                        <p:tav tm="0">
                                          <p:val>
                                            <p:fltVal val="0"/>
                                          </p:val>
                                        </p:tav>
                                        <p:tav tm="100000">
                                          <p:val>
                                            <p:strVal val="#ppt_h"/>
                                          </p:val>
                                        </p:tav>
                                      </p:tavLst>
                                    </p:anim>
                                    <p:animEffect transition="in" filter="fade">
                                      <p:cBhvr>
                                        <p:cTn id="112" dur="1000"/>
                                        <p:tgtEl>
                                          <p:spTgt spid="85"/>
                                        </p:tgtEl>
                                      </p:cBhvr>
                                    </p:animEffect>
                                  </p:childTnLst>
                                </p:cTn>
                              </p:par>
                              <p:par>
                                <p:cTn id="113" presetID="53" presetClass="entr" presetSubtype="16" fill="hold" grpId="0" nodeType="withEffect">
                                  <p:stCondLst>
                                    <p:cond delay="500"/>
                                  </p:stCondLst>
                                  <p:childTnLst>
                                    <p:set>
                                      <p:cBhvr>
                                        <p:cTn id="114" dur="1" fill="hold">
                                          <p:stCondLst>
                                            <p:cond delay="0"/>
                                          </p:stCondLst>
                                        </p:cTn>
                                        <p:tgtEl>
                                          <p:spTgt spid="86"/>
                                        </p:tgtEl>
                                        <p:attrNameLst>
                                          <p:attrName>style.visibility</p:attrName>
                                        </p:attrNameLst>
                                      </p:cBhvr>
                                      <p:to>
                                        <p:strVal val="visible"/>
                                      </p:to>
                                    </p:set>
                                    <p:anim calcmode="lin" valueType="num">
                                      <p:cBhvr>
                                        <p:cTn id="115" dur="1000" fill="hold"/>
                                        <p:tgtEl>
                                          <p:spTgt spid="86"/>
                                        </p:tgtEl>
                                        <p:attrNameLst>
                                          <p:attrName>ppt_w</p:attrName>
                                        </p:attrNameLst>
                                      </p:cBhvr>
                                      <p:tavLst>
                                        <p:tav tm="0">
                                          <p:val>
                                            <p:fltVal val="0"/>
                                          </p:val>
                                        </p:tav>
                                        <p:tav tm="100000">
                                          <p:val>
                                            <p:strVal val="#ppt_w"/>
                                          </p:val>
                                        </p:tav>
                                      </p:tavLst>
                                    </p:anim>
                                    <p:anim calcmode="lin" valueType="num">
                                      <p:cBhvr>
                                        <p:cTn id="116" dur="1000" fill="hold"/>
                                        <p:tgtEl>
                                          <p:spTgt spid="86"/>
                                        </p:tgtEl>
                                        <p:attrNameLst>
                                          <p:attrName>ppt_h</p:attrName>
                                        </p:attrNameLst>
                                      </p:cBhvr>
                                      <p:tavLst>
                                        <p:tav tm="0">
                                          <p:val>
                                            <p:fltVal val="0"/>
                                          </p:val>
                                        </p:tav>
                                        <p:tav tm="100000">
                                          <p:val>
                                            <p:strVal val="#ppt_h"/>
                                          </p:val>
                                        </p:tav>
                                      </p:tavLst>
                                    </p:anim>
                                    <p:animEffect transition="in" filter="fade">
                                      <p:cBhvr>
                                        <p:cTn id="117" dur="1000"/>
                                        <p:tgtEl>
                                          <p:spTgt spid="86"/>
                                        </p:tgtEl>
                                      </p:cBhvr>
                                    </p:animEffect>
                                  </p:childTnLst>
                                </p:cTn>
                              </p:par>
                            </p:childTnLst>
                          </p:cTn>
                        </p:par>
                        <p:par>
                          <p:cTn id="118" fill="hold">
                            <p:stCondLst>
                              <p:cond delay="7000"/>
                            </p:stCondLst>
                            <p:childTnLst>
                              <p:par>
                                <p:cTn id="119" presetID="22" presetClass="entr" presetSubtype="4" fill="hold" nodeType="afterEffect">
                                  <p:stCondLst>
                                    <p:cond delay="0"/>
                                  </p:stCondLst>
                                  <p:childTnLst>
                                    <p:set>
                                      <p:cBhvr>
                                        <p:cTn id="120" dur="1" fill="hold">
                                          <p:stCondLst>
                                            <p:cond delay="0"/>
                                          </p:stCondLst>
                                        </p:cTn>
                                        <p:tgtEl>
                                          <p:spTgt spid="41"/>
                                        </p:tgtEl>
                                        <p:attrNameLst>
                                          <p:attrName>style.visibility</p:attrName>
                                        </p:attrNameLst>
                                      </p:cBhvr>
                                      <p:to>
                                        <p:strVal val="visible"/>
                                      </p:to>
                                    </p:set>
                                    <p:animEffect transition="in" filter="wipe(down)">
                                      <p:cBhvr>
                                        <p:cTn id="121" dur="500"/>
                                        <p:tgtEl>
                                          <p:spTgt spid="41"/>
                                        </p:tgtEl>
                                      </p:cBhvr>
                                    </p:animEffect>
                                  </p:childTnLst>
                                </p:cTn>
                              </p:par>
                            </p:childTnLst>
                          </p:cTn>
                        </p:par>
                        <p:par>
                          <p:cTn id="122" fill="hold">
                            <p:stCondLst>
                              <p:cond delay="7500"/>
                            </p:stCondLst>
                            <p:childTnLst>
                              <p:par>
                                <p:cTn id="123" presetID="22" presetClass="entr" presetSubtype="1" fill="hold" nodeType="afterEffect">
                                  <p:stCondLst>
                                    <p:cond delay="0"/>
                                  </p:stCondLst>
                                  <p:childTnLst>
                                    <p:set>
                                      <p:cBhvr>
                                        <p:cTn id="124" dur="1" fill="hold">
                                          <p:stCondLst>
                                            <p:cond delay="0"/>
                                          </p:stCondLst>
                                        </p:cTn>
                                        <p:tgtEl>
                                          <p:spTgt spid="20"/>
                                        </p:tgtEl>
                                        <p:attrNameLst>
                                          <p:attrName>style.visibility</p:attrName>
                                        </p:attrNameLst>
                                      </p:cBhvr>
                                      <p:to>
                                        <p:strVal val="visible"/>
                                      </p:to>
                                    </p:set>
                                    <p:animEffect transition="in" filter="wipe(up)">
                                      <p:cBhvr>
                                        <p:cTn id="125" dur="500"/>
                                        <p:tgtEl>
                                          <p:spTgt spid="20"/>
                                        </p:tgtEl>
                                      </p:cBhvr>
                                    </p:animEffect>
                                  </p:childTnLst>
                                </p:cTn>
                              </p:par>
                            </p:childTnLst>
                          </p:cTn>
                        </p:par>
                        <p:par>
                          <p:cTn id="126" fill="hold">
                            <p:stCondLst>
                              <p:cond delay="8000"/>
                            </p:stCondLst>
                            <p:childTnLst>
                              <p:par>
                                <p:cTn id="127" presetID="22" presetClass="entr" presetSubtype="4" fill="hold" nodeType="afterEffect">
                                  <p:stCondLst>
                                    <p:cond delay="0"/>
                                  </p:stCondLst>
                                  <p:childTnLst>
                                    <p:set>
                                      <p:cBhvr>
                                        <p:cTn id="128" dur="1" fill="hold">
                                          <p:stCondLst>
                                            <p:cond delay="0"/>
                                          </p:stCondLst>
                                        </p:cTn>
                                        <p:tgtEl>
                                          <p:spTgt spid="23"/>
                                        </p:tgtEl>
                                        <p:attrNameLst>
                                          <p:attrName>style.visibility</p:attrName>
                                        </p:attrNameLst>
                                      </p:cBhvr>
                                      <p:to>
                                        <p:strVal val="visible"/>
                                      </p:to>
                                    </p:set>
                                    <p:animEffect transition="in" filter="wipe(down)">
                                      <p:cBhvr>
                                        <p:cTn id="129" dur="500"/>
                                        <p:tgtEl>
                                          <p:spTgt spid="23"/>
                                        </p:tgtEl>
                                      </p:cBhvr>
                                    </p:animEffect>
                                  </p:childTnLst>
                                </p:cTn>
                              </p:par>
                            </p:childTnLst>
                          </p:cTn>
                        </p:par>
                        <p:par>
                          <p:cTn id="130" fill="hold">
                            <p:stCondLst>
                              <p:cond delay="8500"/>
                            </p:stCondLst>
                            <p:childTnLst>
                              <p:par>
                                <p:cTn id="131" presetID="22" presetClass="entr" presetSubtype="1" fill="hold" nodeType="afterEffect">
                                  <p:stCondLst>
                                    <p:cond delay="0"/>
                                  </p:stCondLst>
                                  <p:childTnLst>
                                    <p:set>
                                      <p:cBhvr>
                                        <p:cTn id="132" dur="1" fill="hold">
                                          <p:stCondLst>
                                            <p:cond delay="0"/>
                                          </p:stCondLst>
                                        </p:cTn>
                                        <p:tgtEl>
                                          <p:spTgt spid="29"/>
                                        </p:tgtEl>
                                        <p:attrNameLst>
                                          <p:attrName>style.visibility</p:attrName>
                                        </p:attrNameLst>
                                      </p:cBhvr>
                                      <p:to>
                                        <p:strVal val="visible"/>
                                      </p:to>
                                    </p:set>
                                    <p:animEffect transition="in" filter="wipe(up)">
                                      <p:cBhvr>
                                        <p:cTn id="133" dur="500"/>
                                        <p:tgtEl>
                                          <p:spTgt spid="29"/>
                                        </p:tgtEl>
                                      </p:cBhvr>
                                    </p:animEffect>
                                  </p:childTnLst>
                                </p:cTn>
                              </p:par>
                            </p:childTnLst>
                          </p:cTn>
                        </p:par>
                        <p:par>
                          <p:cTn id="134" fill="hold">
                            <p:stCondLst>
                              <p:cond delay="9000"/>
                            </p:stCondLst>
                            <p:childTnLst>
                              <p:par>
                                <p:cTn id="135" presetID="22" presetClass="entr" presetSubtype="4" fill="hold" nodeType="afterEffect">
                                  <p:stCondLst>
                                    <p:cond delay="0"/>
                                  </p:stCondLst>
                                  <p:childTnLst>
                                    <p:set>
                                      <p:cBhvr>
                                        <p:cTn id="136" dur="1" fill="hold">
                                          <p:stCondLst>
                                            <p:cond delay="0"/>
                                          </p:stCondLst>
                                        </p:cTn>
                                        <p:tgtEl>
                                          <p:spTgt spid="26"/>
                                        </p:tgtEl>
                                        <p:attrNameLst>
                                          <p:attrName>style.visibility</p:attrName>
                                        </p:attrNameLst>
                                      </p:cBhvr>
                                      <p:to>
                                        <p:strVal val="visible"/>
                                      </p:to>
                                    </p:set>
                                    <p:animEffect transition="in" filter="wipe(down)">
                                      <p:cBhvr>
                                        <p:cTn id="137" dur="500"/>
                                        <p:tgtEl>
                                          <p:spTgt spid="26"/>
                                        </p:tgtEl>
                                      </p:cBhvr>
                                    </p:animEffect>
                                  </p:childTnLst>
                                </p:cTn>
                              </p:par>
                            </p:childTnLst>
                          </p:cTn>
                        </p:par>
                        <p:par>
                          <p:cTn id="138" fill="hold">
                            <p:stCondLst>
                              <p:cond delay="9500"/>
                            </p:stCondLst>
                            <p:childTnLst>
                              <p:par>
                                <p:cTn id="139" presetID="22" presetClass="entr" presetSubtype="1" fill="hold" nodeType="afterEffect">
                                  <p:stCondLst>
                                    <p:cond delay="0"/>
                                  </p:stCondLst>
                                  <p:childTnLst>
                                    <p:set>
                                      <p:cBhvr>
                                        <p:cTn id="140" dur="1" fill="hold">
                                          <p:stCondLst>
                                            <p:cond delay="0"/>
                                          </p:stCondLst>
                                        </p:cTn>
                                        <p:tgtEl>
                                          <p:spTgt spid="44"/>
                                        </p:tgtEl>
                                        <p:attrNameLst>
                                          <p:attrName>style.visibility</p:attrName>
                                        </p:attrNameLst>
                                      </p:cBhvr>
                                      <p:to>
                                        <p:strVal val="visible"/>
                                      </p:to>
                                    </p:set>
                                    <p:animEffect transition="in" filter="wipe(up)">
                                      <p:cBhvr>
                                        <p:cTn id="141" dur="500"/>
                                        <p:tgtEl>
                                          <p:spTgt spid="44"/>
                                        </p:tgtEl>
                                      </p:cBhvr>
                                    </p:animEffect>
                                  </p:childTnLst>
                                </p:cTn>
                              </p:par>
                            </p:childTnLst>
                          </p:cTn>
                        </p:par>
                        <p:par>
                          <p:cTn id="142" fill="hold">
                            <p:stCondLst>
                              <p:cond delay="10000"/>
                            </p:stCondLst>
                            <p:childTnLst>
                              <p:par>
                                <p:cTn id="143" presetID="22" presetClass="entr" presetSubtype="4" fill="hold" nodeType="afterEffect">
                                  <p:stCondLst>
                                    <p:cond delay="0"/>
                                  </p:stCondLst>
                                  <p:childTnLst>
                                    <p:set>
                                      <p:cBhvr>
                                        <p:cTn id="144" dur="1" fill="hold">
                                          <p:stCondLst>
                                            <p:cond delay="0"/>
                                          </p:stCondLst>
                                        </p:cTn>
                                        <p:tgtEl>
                                          <p:spTgt spid="32"/>
                                        </p:tgtEl>
                                        <p:attrNameLst>
                                          <p:attrName>style.visibility</p:attrName>
                                        </p:attrNameLst>
                                      </p:cBhvr>
                                      <p:to>
                                        <p:strVal val="visible"/>
                                      </p:to>
                                    </p:set>
                                    <p:animEffect transition="in" filter="wipe(down)">
                                      <p:cBhvr>
                                        <p:cTn id="145" dur="500"/>
                                        <p:tgtEl>
                                          <p:spTgt spid="32"/>
                                        </p:tgtEl>
                                      </p:cBhvr>
                                    </p:animEffect>
                                  </p:childTnLst>
                                </p:cTn>
                              </p:par>
                            </p:childTnLst>
                          </p:cTn>
                        </p:par>
                        <p:par>
                          <p:cTn id="146" fill="hold">
                            <p:stCondLst>
                              <p:cond delay="10500"/>
                            </p:stCondLst>
                            <p:childTnLst>
                              <p:par>
                                <p:cTn id="147" presetID="22" presetClass="entr" presetSubtype="1" fill="hold" nodeType="afterEffect">
                                  <p:stCondLst>
                                    <p:cond delay="0"/>
                                  </p:stCondLst>
                                  <p:childTnLst>
                                    <p:set>
                                      <p:cBhvr>
                                        <p:cTn id="148" dur="1" fill="hold">
                                          <p:stCondLst>
                                            <p:cond delay="0"/>
                                          </p:stCondLst>
                                        </p:cTn>
                                        <p:tgtEl>
                                          <p:spTgt spid="35"/>
                                        </p:tgtEl>
                                        <p:attrNameLst>
                                          <p:attrName>style.visibility</p:attrName>
                                        </p:attrNameLst>
                                      </p:cBhvr>
                                      <p:to>
                                        <p:strVal val="visible"/>
                                      </p:to>
                                    </p:set>
                                    <p:animEffect transition="in" filter="wipe(up)">
                                      <p:cBhvr>
                                        <p:cTn id="149" dur="500"/>
                                        <p:tgtEl>
                                          <p:spTgt spid="35"/>
                                        </p:tgtEl>
                                      </p:cBhvr>
                                    </p:animEffect>
                                  </p:childTnLst>
                                </p:cTn>
                              </p:par>
                            </p:childTnLst>
                          </p:cTn>
                        </p:par>
                        <p:par>
                          <p:cTn id="150" fill="hold">
                            <p:stCondLst>
                              <p:cond delay="11000"/>
                            </p:stCondLst>
                            <p:childTnLst>
                              <p:par>
                                <p:cTn id="151" presetID="22" presetClass="entr" presetSubtype="4" fill="hold" nodeType="afterEffect">
                                  <p:stCondLst>
                                    <p:cond delay="0"/>
                                  </p:stCondLst>
                                  <p:childTnLst>
                                    <p:set>
                                      <p:cBhvr>
                                        <p:cTn id="152" dur="1" fill="hold">
                                          <p:stCondLst>
                                            <p:cond delay="0"/>
                                          </p:stCondLst>
                                        </p:cTn>
                                        <p:tgtEl>
                                          <p:spTgt spid="47"/>
                                        </p:tgtEl>
                                        <p:attrNameLst>
                                          <p:attrName>style.visibility</p:attrName>
                                        </p:attrNameLst>
                                      </p:cBhvr>
                                      <p:to>
                                        <p:strVal val="visible"/>
                                      </p:to>
                                    </p:set>
                                    <p:animEffect transition="in" filter="wipe(down)">
                                      <p:cBhvr>
                                        <p:cTn id="153" dur="500"/>
                                        <p:tgtEl>
                                          <p:spTgt spid="47"/>
                                        </p:tgtEl>
                                      </p:cBhvr>
                                    </p:animEffect>
                                  </p:childTnLst>
                                </p:cTn>
                              </p:par>
                            </p:childTnLst>
                          </p:cTn>
                        </p:par>
                        <p:par>
                          <p:cTn id="154" fill="hold">
                            <p:stCondLst>
                              <p:cond delay="11500"/>
                            </p:stCondLst>
                            <p:childTnLst>
                              <p:par>
                                <p:cTn id="155" presetID="22" presetClass="entr" presetSubtype="1" fill="hold" nodeType="afterEffect">
                                  <p:stCondLst>
                                    <p:cond delay="0"/>
                                  </p:stCondLst>
                                  <p:childTnLst>
                                    <p:set>
                                      <p:cBhvr>
                                        <p:cTn id="156" dur="1" fill="hold">
                                          <p:stCondLst>
                                            <p:cond delay="0"/>
                                          </p:stCondLst>
                                        </p:cTn>
                                        <p:tgtEl>
                                          <p:spTgt spid="50"/>
                                        </p:tgtEl>
                                        <p:attrNameLst>
                                          <p:attrName>style.visibility</p:attrName>
                                        </p:attrNameLst>
                                      </p:cBhvr>
                                      <p:to>
                                        <p:strVal val="visible"/>
                                      </p:to>
                                    </p:set>
                                    <p:animEffect transition="in" filter="wipe(up)">
                                      <p:cBhvr>
                                        <p:cTn id="157" dur="500"/>
                                        <p:tgtEl>
                                          <p:spTgt spid="50"/>
                                        </p:tgtEl>
                                      </p:cBhvr>
                                    </p:animEffect>
                                  </p:childTnLst>
                                </p:cTn>
                              </p:par>
                            </p:childTnLst>
                          </p:cTn>
                        </p:par>
                        <p:par>
                          <p:cTn id="158" fill="hold">
                            <p:stCondLst>
                              <p:cond delay="12000"/>
                            </p:stCondLst>
                            <p:childTnLst>
                              <p:par>
                                <p:cTn id="159" presetID="22" presetClass="entr" presetSubtype="4" fill="hold" nodeType="afterEffect">
                                  <p:stCondLst>
                                    <p:cond delay="0"/>
                                  </p:stCondLst>
                                  <p:childTnLst>
                                    <p:set>
                                      <p:cBhvr>
                                        <p:cTn id="160" dur="1" fill="hold">
                                          <p:stCondLst>
                                            <p:cond delay="0"/>
                                          </p:stCondLst>
                                        </p:cTn>
                                        <p:tgtEl>
                                          <p:spTgt spid="56"/>
                                        </p:tgtEl>
                                        <p:attrNameLst>
                                          <p:attrName>style.visibility</p:attrName>
                                        </p:attrNameLst>
                                      </p:cBhvr>
                                      <p:to>
                                        <p:strVal val="visible"/>
                                      </p:to>
                                    </p:set>
                                    <p:animEffect transition="in" filter="wipe(down)">
                                      <p:cBhvr>
                                        <p:cTn id="161" dur="500"/>
                                        <p:tgtEl>
                                          <p:spTgt spid="56"/>
                                        </p:tgtEl>
                                      </p:cBhvr>
                                    </p:animEffect>
                                  </p:childTnLst>
                                </p:cTn>
                              </p:par>
                            </p:childTnLst>
                          </p:cTn>
                        </p:par>
                        <p:par>
                          <p:cTn id="162" fill="hold">
                            <p:stCondLst>
                              <p:cond delay="12500"/>
                            </p:stCondLst>
                            <p:childTnLst>
                              <p:par>
                                <p:cTn id="163" presetID="22" presetClass="entr" presetSubtype="1" fill="hold" nodeType="afterEffect">
                                  <p:stCondLst>
                                    <p:cond delay="0"/>
                                  </p:stCondLst>
                                  <p:childTnLst>
                                    <p:set>
                                      <p:cBhvr>
                                        <p:cTn id="164" dur="1" fill="hold">
                                          <p:stCondLst>
                                            <p:cond delay="0"/>
                                          </p:stCondLst>
                                        </p:cTn>
                                        <p:tgtEl>
                                          <p:spTgt spid="38"/>
                                        </p:tgtEl>
                                        <p:attrNameLst>
                                          <p:attrName>style.visibility</p:attrName>
                                        </p:attrNameLst>
                                      </p:cBhvr>
                                      <p:to>
                                        <p:strVal val="visible"/>
                                      </p:to>
                                    </p:set>
                                    <p:animEffect transition="in" filter="wipe(up)">
                                      <p:cBhvr>
                                        <p:cTn id="165" dur="500"/>
                                        <p:tgtEl>
                                          <p:spTgt spid="38"/>
                                        </p:tgtEl>
                                      </p:cBhvr>
                                    </p:animEffect>
                                  </p:childTnLst>
                                </p:cTn>
                              </p:par>
                            </p:childTnLst>
                          </p:cTn>
                        </p:par>
                        <p:par>
                          <p:cTn id="166" fill="hold">
                            <p:stCondLst>
                              <p:cond delay="13000"/>
                            </p:stCondLst>
                            <p:childTnLst>
                              <p:par>
                                <p:cTn id="167" presetID="22" presetClass="entr" presetSubtype="4" fill="hold" nodeType="afterEffect">
                                  <p:stCondLst>
                                    <p:cond delay="0"/>
                                  </p:stCondLst>
                                  <p:childTnLst>
                                    <p:set>
                                      <p:cBhvr>
                                        <p:cTn id="168" dur="1" fill="hold">
                                          <p:stCondLst>
                                            <p:cond delay="0"/>
                                          </p:stCondLst>
                                        </p:cTn>
                                        <p:tgtEl>
                                          <p:spTgt spid="53"/>
                                        </p:tgtEl>
                                        <p:attrNameLst>
                                          <p:attrName>style.visibility</p:attrName>
                                        </p:attrNameLst>
                                      </p:cBhvr>
                                      <p:to>
                                        <p:strVal val="visible"/>
                                      </p:to>
                                    </p:set>
                                    <p:animEffect transition="in" filter="wipe(down)">
                                      <p:cBhvr>
                                        <p:cTn id="169" dur="500"/>
                                        <p:tgtEl>
                                          <p:spTgt spid="53"/>
                                        </p:tgtEl>
                                      </p:cBhvr>
                                    </p:animEffect>
                                  </p:childTnLst>
                                </p:cTn>
                              </p:par>
                            </p:childTnLst>
                          </p:cTn>
                        </p:par>
                        <p:par>
                          <p:cTn id="170" fill="hold">
                            <p:stCondLst>
                              <p:cond delay="13500"/>
                            </p:stCondLst>
                            <p:childTnLst>
                              <p:par>
                                <p:cTn id="171" presetID="16" presetClass="entr" presetSubtype="37" fill="hold" nodeType="afterEffect">
                                  <p:stCondLst>
                                    <p:cond delay="0"/>
                                  </p:stCondLst>
                                  <p:childTnLst>
                                    <p:set>
                                      <p:cBhvr>
                                        <p:cTn id="172" dur="1" fill="hold">
                                          <p:stCondLst>
                                            <p:cond delay="0"/>
                                          </p:stCondLst>
                                        </p:cTn>
                                        <p:tgtEl>
                                          <p:spTgt spid="59"/>
                                        </p:tgtEl>
                                        <p:attrNameLst>
                                          <p:attrName>style.visibility</p:attrName>
                                        </p:attrNameLst>
                                      </p:cBhvr>
                                      <p:to>
                                        <p:strVal val="visible"/>
                                      </p:to>
                                    </p:set>
                                    <p:animEffect transition="in" filter="barn(outVertical)">
                                      <p:cBhvr>
                                        <p:cTn id="173" dur="500"/>
                                        <p:tgtEl>
                                          <p:spTgt spid="59"/>
                                        </p:tgtEl>
                                      </p:cBhvr>
                                    </p:animEffect>
                                  </p:childTnLst>
                                </p:cTn>
                              </p:par>
                            </p:childTnLst>
                          </p:cTn>
                        </p:par>
                        <p:par>
                          <p:cTn id="174" fill="hold">
                            <p:stCondLst>
                              <p:cond delay="14000"/>
                            </p:stCondLst>
                            <p:childTnLst>
                              <p:par>
                                <p:cTn id="175" presetID="10" presetClass="entr" presetSubtype="0" fill="hold" nodeType="afterEffect">
                                  <p:stCondLst>
                                    <p:cond delay="0"/>
                                  </p:stCondLst>
                                  <p:childTnLst>
                                    <p:set>
                                      <p:cBhvr>
                                        <p:cTn id="176" dur="1" fill="hold">
                                          <p:stCondLst>
                                            <p:cond delay="0"/>
                                          </p:stCondLst>
                                        </p:cTn>
                                        <p:tgtEl>
                                          <p:spTgt spid="62"/>
                                        </p:tgtEl>
                                        <p:attrNameLst>
                                          <p:attrName>style.visibility</p:attrName>
                                        </p:attrNameLst>
                                      </p:cBhvr>
                                      <p:to>
                                        <p:strVal val="visible"/>
                                      </p:to>
                                    </p:set>
                                    <p:animEffect transition="in" filter="fade">
                                      <p:cBhvr>
                                        <p:cTn id="17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81" grpId="0" animBg="1"/>
      <p:bldP spid="82" grpId="0" animBg="1"/>
      <p:bldP spid="83" grpId="0" animBg="1"/>
      <p:bldP spid="84" grpId="0" animBg="1"/>
      <p:bldP spid="85" grpId="0" animBg="1"/>
      <p:bldP spid="8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6"/>
          <p:cNvCxnSpPr/>
          <p:nvPr/>
        </p:nvCxnSpPr>
        <p:spPr>
          <a:xfrm>
            <a:off x="6171220" y="4093589"/>
            <a:ext cx="4315329" cy="0"/>
          </a:xfrm>
          <a:prstGeom prst="line">
            <a:avLst/>
          </a:prstGeom>
          <a:noFill/>
          <a:ln w="19050" cap="rnd">
            <a:solidFill>
              <a:schemeClr val="bg1">
                <a:lumMod val="6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6" name="直接连接符 8"/>
          <p:cNvCxnSpPr/>
          <p:nvPr/>
        </p:nvCxnSpPr>
        <p:spPr>
          <a:xfrm>
            <a:off x="8328885" y="2341796"/>
            <a:ext cx="0" cy="3503590"/>
          </a:xfrm>
          <a:prstGeom prst="line">
            <a:avLst/>
          </a:prstGeom>
          <a:noFill/>
          <a:ln w="19050" cap="rnd">
            <a:solidFill>
              <a:schemeClr val="bg1">
                <a:lumMod val="6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sp>
        <p:nvSpPr>
          <p:cNvPr id="7" name="斜纹 47"/>
          <p:cNvSpPr/>
          <p:nvPr/>
        </p:nvSpPr>
        <p:spPr>
          <a:xfrm flipH="1">
            <a:off x="7228735" y="2892593"/>
            <a:ext cx="2250717" cy="2737307"/>
          </a:xfrm>
          <a:custGeom>
            <a:avLst/>
            <a:gdLst/>
            <a:ahLst/>
            <a:cxnLst/>
            <a:rect l="l" t="t" r="r" b="b"/>
            <a:pathLst>
              <a:path w="1991521" h="2422004">
                <a:moveTo>
                  <a:pt x="999704" y="0"/>
                </a:moveTo>
                <a:lnTo>
                  <a:pt x="999416" y="3196"/>
                </a:lnTo>
                <a:cubicBezTo>
                  <a:pt x="941315" y="20326"/>
                  <a:pt x="892227" y="324615"/>
                  <a:pt x="871921" y="750311"/>
                </a:cubicBezTo>
                <a:cubicBezTo>
                  <a:pt x="546229" y="937452"/>
                  <a:pt x="-47874" y="1110302"/>
                  <a:pt x="3077" y="1317103"/>
                </a:cubicBezTo>
                <a:lnTo>
                  <a:pt x="861802" y="1175458"/>
                </a:lnTo>
                <a:cubicBezTo>
                  <a:pt x="861599" y="1181301"/>
                  <a:pt x="861594" y="1187155"/>
                  <a:pt x="861594" y="1193019"/>
                </a:cubicBezTo>
                <a:cubicBezTo>
                  <a:pt x="861594" y="1602301"/>
                  <a:pt x="886320" y="1963404"/>
                  <a:pt x="924247" y="2177679"/>
                </a:cubicBezTo>
                <a:lnTo>
                  <a:pt x="808510" y="2293416"/>
                </a:lnTo>
                <a:lnTo>
                  <a:pt x="808510" y="2422003"/>
                </a:lnTo>
                <a:lnTo>
                  <a:pt x="947135" y="2283379"/>
                </a:lnTo>
                <a:cubicBezTo>
                  <a:pt x="963187" y="2342747"/>
                  <a:pt x="980980" y="2377776"/>
                  <a:pt x="999703" y="2382963"/>
                </a:cubicBezTo>
                <a:cubicBezTo>
                  <a:pt x="999704" y="2383278"/>
                  <a:pt x="999704" y="2383593"/>
                  <a:pt x="999704" y="2383906"/>
                </a:cubicBezTo>
                <a:lnTo>
                  <a:pt x="999704" y="2383904"/>
                </a:lnTo>
                <a:lnTo>
                  <a:pt x="1000820" y="2383434"/>
                </a:lnTo>
                <a:lnTo>
                  <a:pt x="1004469" y="2384971"/>
                </a:lnTo>
                <a:lnTo>
                  <a:pt x="1004469" y="2384973"/>
                </a:lnTo>
                <a:cubicBezTo>
                  <a:pt x="1004469" y="2383956"/>
                  <a:pt x="1004469" y="2382930"/>
                  <a:pt x="1004474" y="2381895"/>
                </a:cubicBezTo>
                <a:cubicBezTo>
                  <a:pt x="1024062" y="2376464"/>
                  <a:pt x="1042631" y="2338373"/>
                  <a:pt x="1059337" y="2273945"/>
                </a:cubicBezTo>
                <a:lnTo>
                  <a:pt x="1207395" y="2422004"/>
                </a:lnTo>
                <a:lnTo>
                  <a:pt x="1207395" y="2293417"/>
                </a:lnTo>
                <a:lnTo>
                  <a:pt x="1081619" y="2167641"/>
                </a:lnTo>
                <a:cubicBezTo>
                  <a:pt x="1118534" y="1952318"/>
                  <a:pt x="1142579" y="1595562"/>
                  <a:pt x="1142579" y="1191952"/>
                </a:cubicBezTo>
                <a:lnTo>
                  <a:pt x="1142409" y="1177552"/>
                </a:lnTo>
                <a:lnTo>
                  <a:pt x="1988444" y="1317104"/>
                </a:lnTo>
                <a:cubicBezTo>
                  <a:pt x="2038725" y="1113022"/>
                  <a:pt x="1460799" y="942003"/>
                  <a:pt x="1132557" y="757724"/>
                </a:cubicBezTo>
                <a:cubicBezTo>
                  <a:pt x="1112573" y="327045"/>
                  <a:pt x="1063124" y="18585"/>
                  <a:pt x="1004558" y="2045"/>
                </a:cubicBezTo>
                <a:lnTo>
                  <a:pt x="1004469" y="1067"/>
                </a:lnTo>
                <a:cubicBezTo>
                  <a:pt x="1004087" y="1067"/>
                  <a:pt x="1003706" y="1080"/>
                  <a:pt x="1003353" y="1537"/>
                </a:cubicBezTo>
                <a:cubicBezTo>
                  <a:pt x="1002305" y="145"/>
                  <a:pt x="1001007" y="0"/>
                  <a:pt x="99970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defTabSz="1116965">
              <a:lnSpc>
                <a:spcPct val="120000"/>
              </a:lnSpc>
              <a:defRPr/>
            </a:pPr>
            <a:endParaRPr lang="zh-CN" altLang="en-US" sz="8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矩形 7"/>
          <p:cNvSpPr/>
          <p:nvPr/>
        </p:nvSpPr>
        <p:spPr>
          <a:xfrm>
            <a:off x="6084334" y="2341795"/>
            <a:ext cx="600183" cy="6173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16965">
              <a:lnSpc>
                <a:spcPct val="120000"/>
              </a:lnSpc>
              <a:defRPr/>
            </a:pPr>
            <a:r>
              <a:rPr lang="en-US" altLang="zh-CN" sz="1400"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01</a:t>
            </a:r>
            <a:endParaRPr lang="zh-CN" altLang="en-US" sz="1400"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矩形 6"/>
          <p:cNvSpPr>
            <a:spLocks noChangeArrowheads="1"/>
          </p:cNvSpPr>
          <p:nvPr/>
        </p:nvSpPr>
        <p:spPr bwMode="auto">
          <a:xfrm>
            <a:off x="6084333" y="3015044"/>
            <a:ext cx="15948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defTabSz="1116965" eaLnBrk="1" hangingPunct="1">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zh-CN" altLang="en-US"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矩形 6"/>
          <p:cNvSpPr>
            <a:spLocks noChangeArrowheads="1"/>
          </p:cNvSpPr>
          <p:nvPr/>
        </p:nvSpPr>
        <p:spPr bwMode="auto">
          <a:xfrm>
            <a:off x="9096613" y="3003413"/>
            <a:ext cx="164329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defTabSz="1116965" eaLnBrk="1" hangingPunct="1">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zh-CN" altLang="en-US"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矩形 6"/>
          <p:cNvSpPr>
            <a:spLocks noChangeArrowheads="1"/>
          </p:cNvSpPr>
          <p:nvPr/>
        </p:nvSpPr>
        <p:spPr bwMode="auto">
          <a:xfrm>
            <a:off x="9096613" y="4419212"/>
            <a:ext cx="164329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defTabSz="1116965" eaLnBrk="1" hangingPunct="1">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zh-CN" altLang="en-US"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矩形 6"/>
          <p:cNvSpPr>
            <a:spLocks noChangeArrowheads="1"/>
          </p:cNvSpPr>
          <p:nvPr/>
        </p:nvSpPr>
        <p:spPr bwMode="auto">
          <a:xfrm>
            <a:off x="6072715" y="4419212"/>
            <a:ext cx="15948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defTabSz="1116965" eaLnBrk="1" hangingPunct="1">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zh-CN" altLang="en-US"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矩形 20"/>
          <p:cNvSpPr/>
          <p:nvPr/>
        </p:nvSpPr>
        <p:spPr>
          <a:xfrm>
            <a:off x="10139722" y="2341795"/>
            <a:ext cx="600183" cy="6173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16965">
              <a:lnSpc>
                <a:spcPct val="120000"/>
              </a:lnSpc>
              <a:defRPr/>
            </a:pPr>
            <a:r>
              <a:rPr lang="en-US" altLang="zh-CN" sz="1400"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02</a:t>
            </a:r>
            <a:endParaRPr lang="zh-CN" altLang="en-US" sz="1400"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矩形 21"/>
          <p:cNvSpPr/>
          <p:nvPr/>
        </p:nvSpPr>
        <p:spPr>
          <a:xfrm>
            <a:off x="6084334" y="5375258"/>
            <a:ext cx="600183" cy="61733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16965">
              <a:lnSpc>
                <a:spcPct val="120000"/>
              </a:lnSpc>
              <a:defRPr/>
            </a:pPr>
            <a:r>
              <a:rPr lang="en-US" altLang="zh-CN" sz="1400"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03</a:t>
            </a:r>
            <a:endParaRPr lang="zh-CN" altLang="en-US" sz="1400"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矩形 22"/>
          <p:cNvSpPr/>
          <p:nvPr/>
        </p:nvSpPr>
        <p:spPr>
          <a:xfrm>
            <a:off x="10139722" y="5375258"/>
            <a:ext cx="600183" cy="61733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116965">
              <a:lnSpc>
                <a:spcPct val="120000"/>
              </a:lnSpc>
              <a:defRPr/>
            </a:pPr>
            <a:r>
              <a:rPr lang="en-US" altLang="zh-CN" sz="1400"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04</a:t>
            </a:r>
            <a:endParaRPr lang="zh-CN" altLang="en-US" sz="1400"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Content Placeholder 2"/>
          <p:cNvSpPr txBox="1"/>
          <p:nvPr/>
        </p:nvSpPr>
        <p:spPr>
          <a:xfrm>
            <a:off x="2779606" y="5194809"/>
            <a:ext cx="1893478" cy="168764"/>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Content Placeholder 2"/>
          <p:cNvSpPr txBox="1"/>
          <p:nvPr/>
        </p:nvSpPr>
        <p:spPr>
          <a:xfrm>
            <a:off x="2055520" y="5422445"/>
            <a:ext cx="3341651" cy="538096"/>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en-US" altLang="zh-CN" sz="1000" b="1">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矩形 28"/>
          <p:cNvSpPr/>
          <p:nvPr/>
        </p:nvSpPr>
        <p:spPr>
          <a:xfrm>
            <a:off x="2108196" y="1936886"/>
            <a:ext cx="3236298" cy="2706663"/>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42"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outHorizontal)">
                                      <p:cBhvr>
                                        <p:cTn id="14" dur="500"/>
                                        <p:tgtEl>
                                          <p:spTgt spid="6"/>
                                        </p:tgtEl>
                                      </p:cBhvr>
                                    </p:animEffect>
                                  </p:childTnLst>
                                </p:cTn>
                              </p:par>
                              <p:par>
                                <p:cTn id="15" presetID="16" presetClass="entr" presetSubtype="21"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p:cTn id="32" dur="500" fill="hold"/>
                                        <p:tgtEl>
                                          <p:spTgt spid="22"/>
                                        </p:tgtEl>
                                        <p:attrNameLst>
                                          <p:attrName>ppt_w</p:attrName>
                                        </p:attrNameLst>
                                      </p:cBhvr>
                                      <p:tavLst>
                                        <p:tav tm="0">
                                          <p:val>
                                            <p:fltVal val="0"/>
                                          </p:val>
                                        </p:tav>
                                        <p:tav tm="100000">
                                          <p:val>
                                            <p:strVal val="#ppt_w"/>
                                          </p:val>
                                        </p:tav>
                                      </p:tavLst>
                                    </p:anim>
                                    <p:anim calcmode="lin" valueType="num">
                                      <p:cBhvr>
                                        <p:cTn id="33" dur="500" fill="hold"/>
                                        <p:tgtEl>
                                          <p:spTgt spid="22"/>
                                        </p:tgtEl>
                                        <p:attrNameLst>
                                          <p:attrName>ppt_h</p:attrName>
                                        </p:attrNameLst>
                                      </p:cBhvr>
                                      <p:tavLst>
                                        <p:tav tm="0">
                                          <p:val>
                                            <p:fltVal val="0"/>
                                          </p:val>
                                        </p:tav>
                                        <p:tav tm="100000">
                                          <p:val>
                                            <p:strVal val="#ppt_h"/>
                                          </p:val>
                                        </p:tav>
                                      </p:tavLst>
                                    </p:anim>
                                    <p:animEffect transition="in" filter="fade">
                                      <p:cBhvr>
                                        <p:cTn id="34" dur="500"/>
                                        <p:tgtEl>
                                          <p:spTgt spid="2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down)">
                                      <p:cBhvr>
                                        <p:cTn id="44" dur="500"/>
                                        <p:tgtEl>
                                          <p:spTgt spid="12"/>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down)">
                                      <p:cBhvr>
                                        <p:cTn id="50" dur="500"/>
                                        <p:tgtEl>
                                          <p:spTgt spid="15"/>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750"/>
                                        <p:tgtEl>
                                          <p:spTgt spid="18"/>
                                        </p:tgtEl>
                                      </p:cBhvr>
                                    </p:animEffect>
                                  </p:childTnLst>
                                </p:cTn>
                              </p:par>
                            </p:childTnLst>
                          </p:cTn>
                        </p:par>
                        <p:par>
                          <p:cTn id="59" fill="hold">
                            <p:stCondLst>
                              <p:cond delay="1000"/>
                            </p:stCondLst>
                            <p:childTnLst>
                              <p:par>
                                <p:cTn id="60" presetID="22" presetClass="entr" presetSubtype="8"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75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ipe(down)">
                                      <p:cBhvr>
                                        <p:cTn id="6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p:bldP spid="13" grpId="0"/>
      <p:bldP spid="14" grpId="0"/>
      <p:bldP spid="15" grpId="0"/>
      <p:bldP spid="21" grpId="0" animBg="1"/>
      <p:bldP spid="22" grpId="0" animBg="1"/>
      <p:bldP spid="23" grpId="0" animBg="1"/>
      <p:bldP spid="18" grpId="0"/>
      <p:bldP spid="19" grpId="0"/>
      <p:bldP spid="2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5166"/>
          <p:cNvSpPr/>
          <p:nvPr/>
        </p:nvSpPr>
        <p:spPr>
          <a:xfrm>
            <a:off x="3724935" y="2194576"/>
            <a:ext cx="1487369" cy="1317704"/>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solidFill>
            <a:schemeClr val="accent1">
              <a:lumMod val="50000"/>
            </a:schemeClr>
          </a:solidFill>
          <a:ln w="12700" cap="flat">
            <a:noFill/>
            <a:miter lim="400000"/>
          </a:ln>
          <a:effectLst/>
        </p:spPr>
        <p:txBody>
          <a:bodyPr wrap="square" lIns="46524" tIns="46524" rIns="46524" bIns="46524" numCol="1" anchor="ctr">
            <a:noAutofit/>
          </a:bodyPr>
          <a:lstStyle/>
          <a:p>
            <a:pPr algn="ctr">
              <a:lnSpc>
                <a:spcPct val="120000"/>
              </a:lnSpc>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Shape 5167"/>
          <p:cNvSpPr/>
          <p:nvPr/>
        </p:nvSpPr>
        <p:spPr>
          <a:xfrm>
            <a:off x="3273871" y="2975795"/>
            <a:ext cx="2395107" cy="1371804"/>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solidFill>
            <a:schemeClr val="accent2">
              <a:lumMod val="50000"/>
            </a:schemeClr>
          </a:solidFill>
          <a:ln w="12700" cap="flat">
            <a:noFill/>
            <a:miter lim="400000"/>
          </a:ln>
          <a:effectLst/>
        </p:spPr>
        <p:txBody>
          <a:bodyPr wrap="square" lIns="46524" tIns="46524" rIns="46524" bIns="46524" numCol="1" anchor="ctr">
            <a:noAutofit/>
          </a:bodyPr>
          <a:lstStyle/>
          <a:p>
            <a:pPr algn="ctr">
              <a:lnSpc>
                <a:spcPct val="120000"/>
              </a:lnSpc>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Shape 5168"/>
          <p:cNvSpPr/>
          <p:nvPr/>
        </p:nvSpPr>
        <p:spPr>
          <a:xfrm>
            <a:off x="2822811" y="3822873"/>
            <a:ext cx="3302845" cy="1371798"/>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solidFill>
            <a:schemeClr val="accent3">
              <a:lumMod val="50000"/>
            </a:schemeClr>
          </a:solidFill>
          <a:ln w="12700" cap="flat">
            <a:noFill/>
            <a:miter lim="400000"/>
          </a:ln>
          <a:effectLst/>
        </p:spPr>
        <p:txBody>
          <a:bodyPr wrap="square" lIns="46524" tIns="46524" rIns="46524" bIns="46524" numCol="1" anchor="ctr">
            <a:noAutofit/>
          </a:bodyPr>
          <a:lstStyle/>
          <a:p>
            <a:pPr algn="ctr">
              <a:lnSpc>
                <a:spcPct val="120000"/>
              </a:lnSpc>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Shape 5169"/>
          <p:cNvSpPr/>
          <p:nvPr/>
        </p:nvSpPr>
        <p:spPr>
          <a:xfrm>
            <a:off x="2361258" y="4669953"/>
            <a:ext cx="4210573" cy="1371791"/>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solidFill>
            <a:schemeClr val="accent4">
              <a:lumMod val="50000"/>
            </a:schemeClr>
          </a:solidFill>
          <a:ln w="12700" cap="flat">
            <a:noFill/>
            <a:miter lim="400000"/>
          </a:ln>
          <a:effectLst/>
        </p:spPr>
        <p:txBody>
          <a:bodyPr wrap="square" lIns="46524" tIns="46524" rIns="46524" bIns="46524" numCol="1" anchor="ctr">
            <a:noAutofit/>
          </a:bodyPr>
          <a:lstStyle/>
          <a:p>
            <a:pPr algn="ctr">
              <a:lnSpc>
                <a:spcPct val="120000"/>
              </a:lnSpc>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8" name="组合 37"/>
          <p:cNvGrpSpPr/>
          <p:nvPr/>
        </p:nvGrpSpPr>
        <p:grpSpPr>
          <a:xfrm>
            <a:off x="4175998" y="1829529"/>
            <a:ext cx="1047559" cy="898079"/>
            <a:chOff x="2313735" y="1108481"/>
            <a:chExt cx="857881" cy="735467"/>
          </a:xfrm>
        </p:grpSpPr>
        <p:sp>
          <p:nvSpPr>
            <p:cNvPr id="4"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cap="flat">
              <a:noFill/>
              <a:miter lim="400000"/>
            </a:ln>
            <a:effectLst/>
          </p:spPr>
          <p:txBody>
            <a:bodyPr wrap="square" lIns="0" tIns="0" rIns="0" bIns="0" numCol="1" anchor="t">
              <a:noAutofit/>
            </a:bodyPr>
            <a:lstStyle/>
            <a:p>
              <a:pPr lvl="0" algn="ctr">
                <a:lnSpc>
                  <a:spcPct val="120000"/>
                </a:lnSpc>
                <a:defRPr>
                  <a:solidFill>
                    <a:srgbClr val="4C4C4C"/>
                  </a:solidFill>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Shape 5176"/>
            <p:cNvSpPr/>
            <p:nvPr/>
          </p:nvSpPr>
          <p:spPr>
            <a:xfrm>
              <a:off x="2329102" y="1491630"/>
              <a:ext cx="84251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a:t>
              </a:r>
            </a:p>
          </p:txBody>
        </p:sp>
      </p:grpSp>
      <p:grpSp>
        <p:nvGrpSpPr>
          <p:cNvPr id="37" name="组合 36"/>
          <p:cNvGrpSpPr/>
          <p:nvPr/>
        </p:nvGrpSpPr>
        <p:grpSpPr>
          <a:xfrm>
            <a:off x="3724935" y="2975797"/>
            <a:ext cx="1941237" cy="528018"/>
            <a:chOff x="1944344" y="2047198"/>
            <a:chExt cx="1589745" cy="432411"/>
          </a:xfrm>
        </p:grpSpPr>
        <p:sp>
          <p:nvSpPr>
            <p:cNvPr id="6"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2"/>
            </a:solidFill>
            <a:ln w="12700" cap="flat">
              <a:noFill/>
              <a:miter lim="400000"/>
            </a:ln>
            <a:effectLst/>
          </p:spPr>
          <p:txBody>
            <a:bodyPr wrap="square" lIns="46524" tIns="46524" rIns="46524" bIns="46524" numCol="1" anchor="ctr">
              <a:noAutofit/>
            </a:bodyPr>
            <a:lstStyle/>
            <a:p>
              <a:pPr lvl="0" algn="ctr">
                <a:lnSpc>
                  <a:spcPct val="120000"/>
                </a:lnSpc>
                <a:defRPr>
                  <a:solidFill>
                    <a:srgbClr val="4C4C4C"/>
                  </a:solidFill>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Shape 5177"/>
            <p:cNvSpPr/>
            <p:nvPr/>
          </p:nvSpPr>
          <p:spPr>
            <a:xfrm>
              <a:off x="2191740" y="2087244"/>
              <a:ext cx="1099552"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点击输入文本</a:t>
              </a:r>
            </a:p>
          </p:txBody>
        </p:sp>
      </p:grpSp>
      <p:grpSp>
        <p:nvGrpSpPr>
          <p:cNvPr id="36" name="组合 35"/>
          <p:cNvGrpSpPr/>
          <p:nvPr/>
        </p:nvGrpSpPr>
        <p:grpSpPr>
          <a:xfrm>
            <a:off x="3273874" y="3822872"/>
            <a:ext cx="2848974" cy="528019"/>
            <a:chOff x="1574955" y="2740898"/>
            <a:chExt cx="2333121" cy="432412"/>
          </a:xfrm>
        </p:grpSpPr>
        <p:sp>
          <p:nvSpPr>
            <p:cNvPr id="5"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3"/>
            </a:solidFill>
            <a:ln w="12700" cap="flat">
              <a:noFill/>
              <a:miter lim="400000"/>
            </a:ln>
            <a:effectLst/>
          </p:spPr>
          <p:txBody>
            <a:bodyPr wrap="square" lIns="46524" tIns="46524" rIns="46524" bIns="46524" numCol="1" anchor="ctr">
              <a:noAutofit/>
            </a:bodyPr>
            <a:lstStyle/>
            <a:p>
              <a:pPr lvl="0" algn="ctr">
                <a:lnSpc>
                  <a:spcPct val="120000"/>
                </a:lnSpc>
                <a:defRPr>
                  <a:solidFill>
                    <a:srgbClr val="4C4C4C"/>
                  </a:solidFill>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5178"/>
            <p:cNvSpPr/>
            <p:nvPr/>
          </p:nvSpPr>
          <p:spPr>
            <a:xfrm>
              <a:off x="1815028" y="2780945"/>
              <a:ext cx="1849246"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5" name="组合 34"/>
          <p:cNvGrpSpPr/>
          <p:nvPr/>
        </p:nvGrpSpPr>
        <p:grpSpPr>
          <a:xfrm>
            <a:off x="2822810" y="4669950"/>
            <a:ext cx="3756702" cy="528012"/>
            <a:chOff x="1205565" y="3434598"/>
            <a:chExt cx="3076490" cy="432407"/>
          </a:xfrm>
        </p:grpSpPr>
        <p:sp>
          <p:nvSpPr>
            <p:cNvPr id="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4"/>
            </a:solidFill>
            <a:ln w="12700" cap="flat">
              <a:noFill/>
              <a:miter lim="400000"/>
            </a:ln>
            <a:effectLst/>
          </p:spPr>
          <p:txBody>
            <a:bodyPr wrap="square" lIns="46524" tIns="46524" rIns="46524" bIns="46524" numCol="1" anchor="ctr">
              <a:noAutofit/>
            </a:bodyPr>
            <a:lstStyle/>
            <a:p>
              <a:pPr lvl="0" algn="ctr">
                <a:lnSpc>
                  <a:spcPct val="120000"/>
                </a:lnSpc>
                <a:defRPr>
                  <a:solidFill>
                    <a:srgbClr val="4C4C4C"/>
                  </a:solidFill>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Shape 5179"/>
            <p:cNvSpPr/>
            <p:nvPr/>
          </p:nvSpPr>
          <p:spPr>
            <a:xfrm>
              <a:off x="1422332" y="3474643"/>
              <a:ext cx="2634639"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3" name="组合 32"/>
          <p:cNvGrpSpPr/>
          <p:nvPr/>
        </p:nvGrpSpPr>
        <p:grpSpPr>
          <a:xfrm>
            <a:off x="2361260" y="5505266"/>
            <a:ext cx="4664442" cy="528012"/>
            <a:chOff x="827585" y="4118665"/>
            <a:chExt cx="3819870" cy="432407"/>
          </a:xfrm>
        </p:grpSpPr>
        <p:sp>
          <p:nvSpPr>
            <p:cNvPr id="8"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6"/>
            </a:solidFill>
            <a:ln w="12700" cap="flat">
              <a:noFill/>
              <a:miter lim="400000"/>
            </a:ln>
            <a:effectLst/>
          </p:spPr>
          <p:txBody>
            <a:bodyPr wrap="square" lIns="46524" tIns="46524" rIns="46524" bIns="46524" numCol="1" anchor="ctr">
              <a:noAutofit/>
            </a:bodyPr>
            <a:lstStyle/>
            <a:p>
              <a:pPr lvl="0" algn="ctr">
                <a:lnSpc>
                  <a:spcPct val="120000"/>
                </a:lnSpc>
                <a:defRPr>
                  <a:solidFill>
                    <a:srgbClr val="4C4C4C"/>
                  </a:solidFill>
                </a:defRPr>
              </a:pPr>
              <a:endParaRPr 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Shape 5180"/>
            <p:cNvSpPr/>
            <p:nvPr/>
          </p:nvSpPr>
          <p:spPr>
            <a:xfrm>
              <a:off x="1072475" y="4158709"/>
              <a:ext cx="333435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lnSpc>
                  <a:spcPct val="120000"/>
                </a:lnSpc>
              </a:pPr>
              <a:r>
                <a:rPr lang="zh-CN" altLang="en-US" sz="14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8" name="Round Same Side Corner Rectangle 67"/>
          <p:cNvSpPr/>
          <p:nvPr/>
        </p:nvSpPr>
        <p:spPr>
          <a:xfrm rot="10800000" flipH="1">
            <a:off x="7567575" y="1845937"/>
            <a:ext cx="60936" cy="627700"/>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0475" tIns="50237" rIns="100475" bIns="50237" rtlCol="0" anchor="ctr"/>
          <a:lstStyle/>
          <a:p>
            <a:pPr algn="ctr">
              <a:lnSpc>
                <a:spcPct val="120000"/>
              </a:lnSpc>
            </a:pPr>
            <a:endParaRPr lang="bg-BG"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Round Same Side Corner Rectangle 68"/>
          <p:cNvSpPr/>
          <p:nvPr/>
        </p:nvSpPr>
        <p:spPr>
          <a:xfrm rot="10800000" flipH="1">
            <a:off x="7565573" y="2799971"/>
            <a:ext cx="60936" cy="627700"/>
          </a:xfrm>
          <a:prstGeom prst="round2SameRect">
            <a:avLst>
              <a:gd name="adj1" fmla="val 5000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0475" tIns="50237" rIns="100475" bIns="50237" rtlCol="0" anchor="ctr"/>
          <a:lstStyle/>
          <a:p>
            <a:pPr algn="ctr">
              <a:lnSpc>
                <a:spcPct val="120000"/>
              </a:lnSpc>
            </a:pPr>
            <a:endParaRPr lang="bg-BG"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ound Same Side Corner Rectangle 69"/>
          <p:cNvSpPr/>
          <p:nvPr/>
        </p:nvSpPr>
        <p:spPr>
          <a:xfrm rot="10800000" flipH="1">
            <a:off x="7567575" y="3667113"/>
            <a:ext cx="60936" cy="627700"/>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0475" tIns="50237" rIns="100475" bIns="50237" rtlCol="0" anchor="ctr"/>
          <a:lstStyle/>
          <a:p>
            <a:pPr algn="ctr">
              <a:lnSpc>
                <a:spcPct val="120000"/>
              </a:lnSpc>
            </a:pPr>
            <a:endParaRPr lang="bg-BG"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9" name="组合 38"/>
          <p:cNvGrpSpPr/>
          <p:nvPr/>
        </p:nvGrpSpPr>
        <p:grpSpPr>
          <a:xfrm>
            <a:off x="7735229" y="1830490"/>
            <a:ext cx="3374666" cy="606021"/>
            <a:chOff x="5228512" y="1109269"/>
            <a:chExt cx="2871880" cy="496291"/>
          </a:xfrm>
        </p:grpSpPr>
        <p:sp>
          <p:nvSpPr>
            <p:cNvPr id="21" name="TextBox 20"/>
            <p:cNvSpPr txBox="1"/>
            <p:nvPr/>
          </p:nvSpPr>
          <p:spPr>
            <a:xfrm>
              <a:off x="5228512" y="1303102"/>
              <a:ext cx="2871880" cy="302458"/>
            </a:xfrm>
            <a:prstGeom prst="rect">
              <a:avLst/>
            </a:prstGeom>
            <a:noFill/>
          </p:spPr>
          <p:txBody>
            <a:bodyPr wrap="square" lIns="0" tIns="0" rIns="0" bIns="0" rtlCol="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Rectangle 71"/>
            <p:cNvSpPr/>
            <p:nvPr/>
          </p:nvSpPr>
          <p:spPr>
            <a:xfrm>
              <a:off x="5228513" y="1109269"/>
              <a:ext cx="763938" cy="151229"/>
            </a:xfrm>
            <a:prstGeom prst="rect">
              <a:avLst/>
            </a:prstGeom>
          </p:spPr>
          <p:txBody>
            <a:bodyPr wrap="none" lIns="0" tIns="0" rIns="0" bIns="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0" name="组合 39"/>
          <p:cNvGrpSpPr/>
          <p:nvPr/>
        </p:nvGrpSpPr>
        <p:grpSpPr>
          <a:xfrm>
            <a:off x="7735229" y="2758416"/>
            <a:ext cx="3374666" cy="606024"/>
            <a:chOff x="5228512" y="1869180"/>
            <a:chExt cx="2871880" cy="496294"/>
          </a:xfrm>
        </p:grpSpPr>
        <p:sp>
          <p:nvSpPr>
            <p:cNvPr id="23" name="TextBox 22"/>
            <p:cNvSpPr txBox="1"/>
            <p:nvPr/>
          </p:nvSpPr>
          <p:spPr>
            <a:xfrm>
              <a:off x="5228512" y="2063015"/>
              <a:ext cx="2871880" cy="302459"/>
            </a:xfrm>
            <a:prstGeom prst="rect">
              <a:avLst/>
            </a:prstGeom>
            <a:noFill/>
          </p:spPr>
          <p:txBody>
            <a:bodyPr wrap="square" lIns="0" tIns="0" rIns="0" bIns="0" rtlCol="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Rectangle 73"/>
            <p:cNvSpPr/>
            <p:nvPr/>
          </p:nvSpPr>
          <p:spPr>
            <a:xfrm>
              <a:off x="5228513" y="1869180"/>
              <a:ext cx="763938" cy="151229"/>
            </a:xfrm>
            <a:prstGeom prst="rect">
              <a:avLst/>
            </a:prstGeom>
          </p:spPr>
          <p:txBody>
            <a:bodyPr wrap="none" lIns="0" tIns="0" rIns="0" bIns="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1" name="组合 40"/>
          <p:cNvGrpSpPr/>
          <p:nvPr/>
        </p:nvGrpSpPr>
        <p:grpSpPr>
          <a:xfrm>
            <a:off x="7735229" y="3686337"/>
            <a:ext cx="3374666" cy="606024"/>
            <a:chOff x="5228512" y="2629091"/>
            <a:chExt cx="2871880" cy="496294"/>
          </a:xfrm>
        </p:grpSpPr>
        <p:sp>
          <p:nvSpPr>
            <p:cNvPr id="25" name="TextBox 24"/>
            <p:cNvSpPr txBox="1"/>
            <p:nvPr/>
          </p:nvSpPr>
          <p:spPr>
            <a:xfrm>
              <a:off x="5228512" y="2822926"/>
              <a:ext cx="2871880" cy="302459"/>
            </a:xfrm>
            <a:prstGeom prst="rect">
              <a:avLst/>
            </a:prstGeom>
            <a:noFill/>
          </p:spPr>
          <p:txBody>
            <a:bodyPr wrap="square" lIns="0" tIns="0" rIns="0" bIns="0" rtlCol="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Rectangle 75"/>
            <p:cNvSpPr/>
            <p:nvPr/>
          </p:nvSpPr>
          <p:spPr>
            <a:xfrm>
              <a:off x="5228513" y="2629091"/>
              <a:ext cx="763938" cy="151229"/>
            </a:xfrm>
            <a:prstGeom prst="rect">
              <a:avLst/>
            </a:prstGeom>
          </p:spPr>
          <p:txBody>
            <a:bodyPr wrap="none" lIns="0" tIns="0" rIns="0" bIns="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7" name="Round Same Side Corner Rectangle 76"/>
          <p:cNvSpPr/>
          <p:nvPr/>
        </p:nvSpPr>
        <p:spPr>
          <a:xfrm rot="10800000" flipH="1">
            <a:off x="7565573" y="4546901"/>
            <a:ext cx="60936" cy="627700"/>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0475" tIns="50237" rIns="100475" bIns="50237" rtlCol="0" anchor="ctr"/>
          <a:lstStyle/>
          <a:p>
            <a:pPr algn="ctr">
              <a:lnSpc>
                <a:spcPct val="120000"/>
              </a:lnSpc>
            </a:pPr>
            <a:endParaRPr lang="bg-BG"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Round Same Side Corner Rectangle 77"/>
          <p:cNvSpPr/>
          <p:nvPr/>
        </p:nvSpPr>
        <p:spPr>
          <a:xfrm rot="10800000" flipH="1">
            <a:off x="7567575" y="5414043"/>
            <a:ext cx="60936" cy="627700"/>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00475" tIns="50237" rIns="100475" bIns="50237" rtlCol="0" anchor="ctr"/>
          <a:lstStyle/>
          <a:p>
            <a:pPr algn="ctr">
              <a:lnSpc>
                <a:spcPct val="120000"/>
              </a:lnSpc>
            </a:pPr>
            <a:endParaRPr lang="bg-BG" sz="12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2" name="组合 41"/>
          <p:cNvGrpSpPr/>
          <p:nvPr/>
        </p:nvGrpSpPr>
        <p:grpSpPr>
          <a:xfrm>
            <a:off x="7735229" y="4505341"/>
            <a:ext cx="3374666" cy="606024"/>
            <a:chOff x="5228512" y="3299800"/>
            <a:chExt cx="2871880" cy="496294"/>
          </a:xfrm>
        </p:grpSpPr>
        <p:sp>
          <p:nvSpPr>
            <p:cNvPr id="29" name="TextBox 28"/>
            <p:cNvSpPr txBox="1"/>
            <p:nvPr/>
          </p:nvSpPr>
          <p:spPr>
            <a:xfrm>
              <a:off x="5228512" y="3493635"/>
              <a:ext cx="2871880" cy="302459"/>
            </a:xfrm>
            <a:prstGeom prst="rect">
              <a:avLst/>
            </a:prstGeom>
            <a:noFill/>
          </p:spPr>
          <p:txBody>
            <a:bodyPr wrap="square" lIns="0" tIns="0" rIns="0" bIns="0" rtlCol="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Rectangle 79"/>
            <p:cNvSpPr/>
            <p:nvPr/>
          </p:nvSpPr>
          <p:spPr>
            <a:xfrm>
              <a:off x="5228513" y="3299800"/>
              <a:ext cx="763938" cy="151229"/>
            </a:xfrm>
            <a:prstGeom prst="rect">
              <a:avLst/>
            </a:prstGeom>
          </p:spPr>
          <p:txBody>
            <a:bodyPr wrap="none" lIns="0" tIns="0" rIns="0" bIns="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3" name="组合 42"/>
          <p:cNvGrpSpPr/>
          <p:nvPr/>
        </p:nvGrpSpPr>
        <p:grpSpPr>
          <a:xfrm>
            <a:off x="7735229" y="5433265"/>
            <a:ext cx="3374666" cy="606025"/>
            <a:chOff x="5228512" y="4059711"/>
            <a:chExt cx="2871880" cy="496295"/>
          </a:xfrm>
        </p:grpSpPr>
        <p:sp>
          <p:nvSpPr>
            <p:cNvPr id="31" name="TextBox 30"/>
            <p:cNvSpPr txBox="1"/>
            <p:nvPr/>
          </p:nvSpPr>
          <p:spPr>
            <a:xfrm>
              <a:off x="5228512" y="4253547"/>
              <a:ext cx="2871880" cy="302459"/>
            </a:xfrm>
            <a:prstGeom prst="rect">
              <a:avLst/>
            </a:prstGeom>
            <a:noFill/>
          </p:spPr>
          <p:txBody>
            <a:bodyPr wrap="square" lIns="0" tIns="0" rIns="0" bIns="0" rtlCol="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Rectangle 81"/>
            <p:cNvSpPr/>
            <p:nvPr/>
          </p:nvSpPr>
          <p:spPr>
            <a:xfrm>
              <a:off x="5228513" y="4059711"/>
              <a:ext cx="763938" cy="151229"/>
            </a:xfrm>
            <a:prstGeom prst="rect">
              <a:avLst/>
            </a:prstGeom>
          </p:spPr>
          <p:txBody>
            <a:bodyPr wrap="none" lIns="0" tIns="0" rIns="0" bIns="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4"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right)">
                                      <p:cBhvr>
                                        <p:cTn id="7" dur="500"/>
                                        <p:tgtEl>
                                          <p:spTgt spid="3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right)">
                                      <p:cBhvr>
                                        <p:cTn id="15" dur="500"/>
                                        <p:tgtEl>
                                          <p:spTgt spid="3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right)">
                                      <p:cBhvr>
                                        <p:cTn id="23" dur="500"/>
                                        <p:tgtEl>
                                          <p:spTgt spid="3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right)">
                                      <p:cBhvr>
                                        <p:cTn id="31" dur="500"/>
                                        <p:tgtEl>
                                          <p:spTgt spid="3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down)">
                                      <p:cBhvr>
                                        <p:cTn id="39" dur="500"/>
                                        <p:tgtEl>
                                          <p:spTgt spid="38"/>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up)">
                                      <p:cBhvr>
                                        <p:cTn id="43" dur="500"/>
                                        <p:tgtEl>
                                          <p:spTgt spid="18"/>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left)">
                                      <p:cBhvr>
                                        <p:cTn id="47" dur="500"/>
                                        <p:tgtEl>
                                          <p:spTgt spid="39"/>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500"/>
                                        <p:tgtEl>
                                          <p:spTgt spid="19"/>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wipe(left)">
                                      <p:cBhvr>
                                        <p:cTn id="55" dur="500"/>
                                        <p:tgtEl>
                                          <p:spTgt spid="40"/>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up)">
                                      <p:cBhvr>
                                        <p:cTn id="59" dur="500"/>
                                        <p:tgtEl>
                                          <p:spTgt spid="20"/>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wipe(left)">
                                      <p:cBhvr>
                                        <p:cTn id="63" dur="500"/>
                                        <p:tgtEl>
                                          <p:spTgt spid="41"/>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up)">
                                      <p:cBhvr>
                                        <p:cTn id="67" dur="500"/>
                                        <p:tgtEl>
                                          <p:spTgt spid="27"/>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wipe(left)">
                                      <p:cBhvr>
                                        <p:cTn id="71" dur="500"/>
                                        <p:tgtEl>
                                          <p:spTgt spid="42"/>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up)">
                                      <p:cBhvr>
                                        <p:cTn id="75" dur="500"/>
                                        <p:tgtEl>
                                          <p:spTgt spid="28"/>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wipe(left)">
                                      <p:cBhvr>
                                        <p:cTn id="7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7" grpId="0" animBg="1"/>
      <p:bldP spid="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198"/>
            <a:ext cx="12858396" cy="7232253"/>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ffectLst>
                <a:outerShdw blurRad="38100" dist="38100" dir="2700000" algn="tl">
                  <a:srgbClr val="000000">
                    <a:alpha val="43137"/>
                  </a:srgbClr>
                </a:outerShdw>
              </a:effectLst>
            </a:endParaRPr>
          </a:p>
        </p:txBody>
      </p:sp>
      <p:sp>
        <p:nvSpPr>
          <p:cNvPr id="11" name="矩形 10"/>
          <p:cNvSpPr/>
          <p:nvPr/>
        </p:nvSpPr>
        <p:spPr>
          <a:xfrm>
            <a:off x="2539095" y="1494971"/>
            <a:ext cx="7780562" cy="4242708"/>
          </a:xfrm>
          <a:prstGeom prst="rect">
            <a:avLst/>
          </a:prstGeom>
          <a:noFill/>
          <a:ln>
            <a:solidFill>
              <a:schemeClr val="tx1">
                <a:lumMod val="75000"/>
                <a:lumOff val="25000"/>
              </a:schemeClr>
            </a:solidFill>
          </a:ln>
          <a:effectLst>
            <a:outerShdw blurRad="3810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a:spLocks noChangeArrowheads="1"/>
          </p:cNvSpPr>
          <p:nvPr/>
        </p:nvSpPr>
        <p:spPr bwMode="auto">
          <a:xfrm>
            <a:off x="4017108" y="3777559"/>
            <a:ext cx="48245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3600" spc="1000">
                <a:solidFill>
                  <a:schemeClr val="accent1"/>
                </a:solidFill>
                <a:ea typeface="微软雅黑" panose="020B0503020204020204" pitchFamily="34" charset="-122"/>
              </a:rPr>
              <a:t>请</a:t>
            </a:r>
            <a:r>
              <a:rPr lang="zh-CN" altLang="en-US" sz="3600" spc="1000" dirty="0">
                <a:solidFill>
                  <a:schemeClr val="accent1"/>
                </a:solidFill>
                <a:ea typeface="微软雅黑" panose="020B0503020204020204" pitchFamily="34" charset="-122"/>
              </a:rPr>
              <a:t>替换文字内容</a:t>
            </a:r>
            <a:endParaRPr lang="en-US" altLang="zh-CN" sz="3600" spc="1000" dirty="0">
              <a:solidFill>
                <a:schemeClr val="accent1"/>
              </a:solidFill>
              <a:ea typeface="微软雅黑" panose="020B0503020204020204" pitchFamily="34" charset="-122"/>
            </a:endParaRPr>
          </a:p>
        </p:txBody>
      </p:sp>
      <p:sp>
        <p:nvSpPr>
          <p:cNvPr id="14" name="文本框 13"/>
          <p:cNvSpPr txBox="1">
            <a:spLocks noChangeArrowheads="1"/>
          </p:cNvSpPr>
          <p:nvPr/>
        </p:nvSpPr>
        <p:spPr bwMode="auto">
          <a:xfrm>
            <a:off x="4419791" y="4565538"/>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01</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5059943" y="1600101"/>
            <a:ext cx="2889133" cy="1969770"/>
          </a:xfrm>
          <a:prstGeom prst="rect">
            <a:avLst/>
          </a:prstGeom>
          <a:noFill/>
        </p:spPr>
        <p:txBody>
          <a:bodyPr wrap="square">
            <a:spAutoFit/>
          </a:bodyPr>
          <a:lstStyle/>
          <a:p>
            <a:pPr algn="ctr" fontAlgn="auto">
              <a:spcBef>
                <a:spcPts val="0"/>
              </a:spcBef>
              <a:spcAft>
                <a:spcPts val="0"/>
              </a:spcAft>
              <a:defRPr/>
            </a:pPr>
            <a:r>
              <a:rPr lang="en-US" altLang="zh-CN" sz="12200">
                <a:solidFill>
                  <a:schemeClr val="accent1"/>
                </a:solidFill>
                <a:latin typeface="Agency FB" panose="020B0503020202020204" pitchFamily="34" charset="0"/>
                <a:ea typeface="微软雅黑" panose="020B0503020204020204" pitchFamily="34" charset="-122"/>
              </a:rPr>
              <a:t>03</a:t>
            </a:r>
            <a:endParaRPr lang="zh-CN" altLang="en-US" sz="12200" dirty="0">
              <a:solidFill>
                <a:schemeClr val="accent1"/>
              </a:solidFill>
              <a:latin typeface="Agency FB" panose="020B0503020202020204" pitchFamily="34" charset="0"/>
              <a:ea typeface="微软雅黑" panose="020B0503020204020204" pitchFamily="34" charset="-122"/>
            </a:endParaRPr>
          </a:p>
        </p:txBody>
      </p:sp>
      <p:sp>
        <p:nvSpPr>
          <p:cNvPr id="17" name="文本框 8"/>
          <p:cNvSpPr txBox="1">
            <a:spLocks noChangeArrowheads="1"/>
          </p:cNvSpPr>
          <p:nvPr/>
        </p:nvSpPr>
        <p:spPr bwMode="auto">
          <a:xfrm>
            <a:off x="6648641" y="4575516"/>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02</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8" name="文本框 8"/>
          <p:cNvSpPr txBox="1">
            <a:spLocks noChangeArrowheads="1"/>
          </p:cNvSpPr>
          <p:nvPr/>
        </p:nvSpPr>
        <p:spPr bwMode="auto">
          <a:xfrm>
            <a:off x="4419791" y="5042695"/>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03</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9" name="文本框 8"/>
          <p:cNvSpPr txBox="1">
            <a:spLocks noChangeArrowheads="1"/>
          </p:cNvSpPr>
          <p:nvPr/>
        </p:nvSpPr>
        <p:spPr bwMode="auto">
          <a:xfrm>
            <a:off x="6648641" y="5052673"/>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04</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3" presetClass="entr" presetSubtype="32"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strVal val="4*#ppt_w"/>
                                          </p:val>
                                        </p:tav>
                                        <p:tav tm="100000">
                                          <p:val>
                                            <p:strVal val="#ppt_w"/>
                                          </p:val>
                                        </p:tav>
                                      </p:tavLst>
                                    </p:anim>
                                    <p:anim calcmode="lin" valueType="num">
                                      <p:cBhvr>
                                        <p:cTn id="18" dur="500" fill="hold"/>
                                        <p:tgtEl>
                                          <p:spTgt spid="16"/>
                                        </p:tgtEl>
                                        <p:attrNameLst>
                                          <p:attrName>ppt_h</p:attrName>
                                        </p:attrNameLst>
                                      </p:cBhvr>
                                      <p:tavLst>
                                        <p:tav tm="0">
                                          <p:val>
                                            <p:strVal val="4*#ppt_h"/>
                                          </p:val>
                                        </p:tav>
                                        <p:tav tm="100000">
                                          <p:val>
                                            <p:strVal val="#ppt_h"/>
                                          </p:val>
                                        </p:tav>
                                      </p:tavLst>
                                    </p:anim>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Effect transition="in" filter="fade">
                                      <p:cBhvr>
                                        <p:cTn id="40" dur="500"/>
                                        <p:tgtEl>
                                          <p:spTgt spid="18"/>
                                        </p:tgtEl>
                                      </p:cBhvr>
                                    </p:animEffect>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500" fill="hold"/>
                                        <p:tgtEl>
                                          <p:spTgt spid="19"/>
                                        </p:tgtEl>
                                        <p:attrNameLst>
                                          <p:attrName>ppt_w</p:attrName>
                                        </p:attrNameLst>
                                      </p:cBhvr>
                                      <p:tavLst>
                                        <p:tav tm="0">
                                          <p:val>
                                            <p:fltVal val="0"/>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animEffect transition="in" filter="fade">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4" grpId="0"/>
      <p:bldP spid="16" grpId="0"/>
      <p:bldP spid="17" grpId="0"/>
      <p:bldP spid="18"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7346906" y="3581298"/>
            <a:ext cx="4366167" cy="1"/>
          </a:xfrm>
          <a:prstGeom prst="line">
            <a:avLst/>
          </a:prstGeom>
          <a:ln w="19050">
            <a:solidFill>
              <a:schemeClr val="bg1">
                <a:lumMod val="75000"/>
              </a:schemeClr>
            </a:solidFill>
            <a:prstDash val="solid"/>
            <a:tailEnd type="stealth" w="lg" len="lg"/>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7346906" y="3569890"/>
            <a:ext cx="1" cy="1708500"/>
          </a:xfrm>
          <a:prstGeom prst="line">
            <a:avLst/>
          </a:prstGeom>
          <a:ln w="19050">
            <a:solidFill>
              <a:schemeClr val="bg1">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8" name="Group 7"/>
          <p:cNvGrpSpPr>
            <a:grpSpLocks noChangeAspect="1"/>
          </p:cNvGrpSpPr>
          <p:nvPr/>
        </p:nvGrpSpPr>
        <p:grpSpPr>
          <a:xfrm>
            <a:off x="1242888" y="3091722"/>
            <a:ext cx="679423" cy="1524597"/>
            <a:chOff x="2284413" y="412750"/>
            <a:chExt cx="2824162" cy="6337301"/>
          </a:xfrm>
        </p:grpSpPr>
        <p:grpSp>
          <p:nvGrpSpPr>
            <p:cNvPr id="9" name="Group 8"/>
            <p:cNvGrpSpPr/>
            <p:nvPr/>
          </p:nvGrpSpPr>
          <p:grpSpPr>
            <a:xfrm>
              <a:off x="2971800" y="4267201"/>
              <a:ext cx="1501776" cy="2482850"/>
              <a:chOff x="6661150" y="2820988"/>
              <a:chExt cx="1501776" cy="2482850"/>
            </a:xfrm>
          </p:grpSpPr>
          <p:sp>
            <p:nvSpPr>
              <p:cNvPr id="32" name="Freeform 133"/>
              <p:cNvSpPr/>
              <p:nvPr/>
            </p:nvSpPr>
            <p:spPr bwMode="auto">
              <a:xfrm>
                <a:off x="6661150" y="2820988"/>
                <a:ext cx="1501776" cy="2482850"/>
              </a:xfrm>
              <a:custGeom>
                <a:avLst/>
                <a:gdLst>
                  <a:gd name="T0" fmla="*/ 2 w 397"/>
                  <a:gd name="T1" fmla="*/ 268 h 659"/>
                  <a:gd name="T2" fmla="*/ 0 w 397"/>
                  <a:gd name="T3" fmla="*/ 268 h 659"/>
                  <a:gd name="T4" fmla="*/ 0 w 397"/>
                  <a:gd name="T5" fmla="*/ 268 h 659"/>
                  <a:gd name="T6" fmla="*/ 3 w 397"/>
                  <a:gd name="T7" fmla="*/ 271 h 659"/>
                  <a:gd name="T8" fmla="*/ 4 w 397"/>
                  <a:gd name="T9" fmla="*/ 282 h 659"/>
                  <a:gd name="T10" fmla="*/ 5 w 397"/>
                  <a:gd name="T11" fmla="*/ 284 h 659"/>
                  <a:gd name="T12" fmla="*/ 48 w 397"/>
                  <a:gd name="T13" fmla="*/ 418 h 659"/>
                  <a:gd name="T14" fmla="*/ 92 w 397"/>
                  <a:gd name="T15" fmla="*/ 290 h 659"/>
                  <a:gd name="T16" fmla="*/ 172 w 397"/>
                  <a:gd name="T17" fmla="*/ 441 h 659"/>
                  <a:gd name="T18" fmla="*/ 145 w 397"/>
                  <a:gd name="T19" fmla="*/ 564 h 659"/>
                  <a:gd name="T20" fmla="*/ 201 w 397"/>
                  <a:gd name="T21" fmla="*/ 659 h 659"/>
                  <a:gd name="T22" fmla="*/ 172 w 397"/>
                  <a:gd name="T23" fmla="*/ 604 h 659"/>
                  <a:gd name="T24" fmla="*/ 182 w 397"/>
                  <a:gd name="T25" fmla="*/ 528 h 659"/>
                  <a:gd name="T26" fmla="*/ 229 w 397"/>
                  <a:gd name="T27" fmla="*/ 462 h 659"/>
                  <a:gd name="T28" fmla="*/ 272 w 397"/>
                  <a:gd name="T29" fmla="*/ 386 h 659"/>
                  <a:gd name="T30" fmla="*/ 280 w 397"/>
                  <a:gd name="T31" fmla="*/ 362 h 659"/>
                  <a:gd name="T32" fmla="*/ 307 w 397"/>
                  <a:gd name="T33" fmla="*/ 484 h 659"/>
                  <a:gd name="T34" fmla="*/ 325 w 397"/>
                  <a:gd name="T35" fmla="*/ 406 h 659"/>
                  <a:gd name="T36" fmla="*/ 370 w 397"/>
                  <a:gd name="T37" fmla="*/ 198 h 659"/>
                  <a:gd name="T38" fmla="*/ 189 w 397"/>
                  <a:gd name="T39" fmla="*/ 0 h 659"/>
                  <a:gd name="T40" fmla="*/ 3 w 397"/>
                  <a:gd name="T41" fmla="*/ 254 h 659"/>
                  <a:gd name="T42" fmla="*/ 2 w 397"/>
                  <a:gd name="T43" fmla="*/ 268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7" h="659">
                    <a:moveTo>
                      <a:pt x="2" y="268"/>
                    </a:moveTo>
                    <a:cubicBezTo>
                      <a:pt x="2" y="267"/>
                      <a:pt x="0" y="264"/>
                      <a:pt x="0" y="268"/>
                    </a:cubicBezTo>
                    <a:cubicBezTo>
                      <a:pt x="0" y="268"/>
                      <a:pt x="0" y="268"/>
                      <a:pt x="0" y="268"/>
                    </a:cubicBezTo>
                    <a:cubicBezTo>
                      <a:pt x="0" y="269"/>
                      <a:pt x="2" y="270"/>
                      <a:pt x="3" y="271"/>
                    </a:cubicBezTo>
                    <a:cubicBezTo>
                      <a:pt x="3" y="275"/>
                      <a:pt x="4" y="278"/>
                      <a:pt x="4" y="282"/>
                    </a:cubicBezTo>
                    <a:cubicBezTo>
                      <a:pt x="5" y="283"/>
                      <a:pt x="5" y="283"/>
                      <a:pt x="5" y="284"/>
                    </a:cubicBezTo>
                    <a:cubicBezTo>
                      <a:pt x="10" y="335"/>
                      <a:pt x="25" y="381"/>
                      <a:pt x="48" y="418"/>
                    </a:cubicBezTo>
                    <a:cubicBezTo>
                      <a:pt x="23" y="377"/>
                      <a:pt x="37" y="299"/>
                      <a:pt x="92" y="290"/>
                    </a:cubicBezTo>
                    <a:cubicBezTo>
                      <a:pt x="158" y="280"/>
                      <a:pt x="169" y="399"/>
                      <a:pt x="172" y="441"/>
                    </a:cubicBezTo>
                    <a:cubicBezTo>
                      <a:pt x="174" y="484"/>
                      <a:pt x="145" y="521"/>
                      <a:pt x="145" y="564"/>
                    </a:cubicBezTo>
                    <a:cubicBezTo>
                      <a:pt x="145" y="613"/>
                      <a:pt x="170" y="653"/>
                      <a:pt x="201" y="659"/>
                    </a:cubicBezTo>
                    <a:cubicBezTo>
                      <a:pt x="187" y="656"/>
                      <a:pt x="174" y="616"/>
                      <a:pt x="172" y="604"/>
                    </a:cubicBezTo>
                    <a:cubicBezTo>
                      <a:pt x="168" y="580"/>
                      <a:pt x="175" y="551"/>
                      <a:pt x="182" y="528"/>
                    </a:cubicBezTo>
                    <a:cubicBezTo>
                      <a:pt x="190" y="501"/>
                      <a:pt x="211" y="483"/>
                      <a:pt x="229" y="462"/>
                    </a:cubicBezTo>
                    <a:cubicBezTo>
                      <a:pt x="247" y="440"/>
                      <a:pt x="262" y="414"/>
                      <a:pt x="272" y="386"/>
                    </a:cubicBezTo>
                    <a:cubicBezTo>
                      <a:pt x="275" y="378"/>
                      <a:pt x="278" y="370"/>
                      <a:pt x="280" y="362"/>
                    </a:cubicBezTo>
                    <a:cubicBezTo>
                      <a:pt x="284" y="420"/>
                      <a:pt x="307" y="484"/>
                      <a:pt x="307" y="484"/>
                    </a:cubicBezTo>
                    <a:cubicBezTo>
                      <a:pt x="299" y="437"/>
                      <a:pt x="325" y="406"/>
                      <a:pt x="325" y="406"/>
                    </a:cubicBezTo>
                    <a:cubicBezTo>
                      <a:pt x="397" y="291"/>
                      <a:pt x="370" y="198"/>
                      <a:pt x="370" y="198"/>
                    </a:cubicBezTo>
                    <a:cubicBezTo>
                      <a:pt x="351" y="85"/>
                      <a:pt x="277" y="0"/>
                      <a:pt x="189" y="0"/>
                    </a:cubicBezTo>
                    <a:cubicBezTo>
                      <a:pt x="87" y="0"/>
                      <a:pt x="3" y="114"/>
                      <a:pt x="3" y="254"/>
                    </a:cubicBezTo>
                    <a:cubicBezTo>
                      <a:pt x="3" y="258"/>
                      <a:pt x="2" y="263"/>
                      <a:pt x="2" y="268"/>
                    </a:cubicBezTo>
                    <a:close/>
                  </a:path>
                </a:pathLst>
              </a:custGeom>
              <a:solidFill>
                <a:srgbClr val="F15A24"/>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Freeform 134"/>
              <p:cNvSpPr/>
              <p:nvPr/>
            </p:nvSpPr>
            <p:spPr bwMode="auto">
              <a:xfrm>
                <a:off x="6794500" y="2892426"/>
                <a:ext cx="1223963" cy="1563688"/>
              </a:xfrm>
              <a:custGeom>
                <a:avLst/>
                <a:gdLst>
                  <a:gd name="T0" fmla="*/ 154 w 324"/>
                  <a:gd name="T1" fmla="*/ 0 h 415"/>
                  <a:gd name="T2" fmla="*/ 304 w 324"/>
                  <a:gd name="T3" fmla="*/ 172 h 415"/>
                  <a:gd name="T4" fmla="*/ 305 w 324"/>
                  <a:gd name="T5" fmla="*/ 174 h 415"/>
                  <a:gd name="T6" fmla="*/ 305 w 324"/>
                  <a:gd name="T7" fmla="*/ 176 h 415"/>
                  <a:gd name="T8" fmla="*/ 276 w 324"/>
                  <a:gd name="T9" fmla="*/ 338 h 415"/>
                  <a:gd name="T10" fmla="*/ 255 w 324"/>
                  <a:gd name="T11" fmla="*/ 261 h 415"/>
                  <a:gd name="T12" fmla="*/ 230 w 324"/>
                  <a:gd name="T13" fmla="*/ 302 h 415"/>
                  <a:gd name="T14" fmla="*/ 170 w 324"/>
                  <a:gd name="T15" fmla="*/ 412 h 415"/>
                  <a:gd name="T16" fmla="*/ 167 w 324"/>
                  <a:gd name="T17" fmla="*/ 415 h 415"/>
                  <a:gd name="T18" fmla="*/ 167 w 324"/>
                  <a:gd name="T19" fmla="*/ 409 h 415"/>
                  <a:gd name="T20" fmla="*/ 65 w 324"/>
                  <a:gd name="T21" fmla="*/ 228 h 415"/>
                  <a:gd name="T22" fmla="*/ 52 w 324"/>
                  <a:gd name="T23" fmla="*/ 229 h 415"/>
                  <a:gd name="T24" fmla="*/ 2 w 324"/>
                  <a:gd name="T25" fmla="*/ 256 h 415"/>
                  <a:gd name="T26" fmla="*/ 1 w 324"/>
                  <a:gd name="T27" fmla="*/ 251 h 415"/>
                  <a:gd name="T28" fmla="*/ 1 w 324"/>
                  <a:gd name="T29" fmla="*/ 249 h 415"/>
                  <a:gd name="T30" fmla="*/ 0 w 324"/>
                  <a:gd name="T31" fmla="*/ 239 h 415"/>
                  <a:gd name="T32" fmla="*/ 0 w 324"/>
                  <a:gd name="T33" fmla="*/ 236 h 415"/>
                  <a:gd name="T34" fmla="*/ 0 w 324"/>
                  <a:gd name="T35" fmla="*/ 223 h 415"/>
                  <a:gd name="T36" fmla="*/ 154 w 324"/>
                  <a:gd name="T37" fmla="*/ 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4" h="415">
                    <a:moveTo>
                      <a:pt x="154" y="0"/>
                    </a:moveTo>
                    <a:cubicBezTo>
                      <a:pt x="225" y="0"/>
                      <a:pt x="288" y="73"/>
                      <a:pt x="304" y="172"/>
                    </a:cubicBezTo>
                    <a:cubicBezTo>
                      <a:pt x="305" y="174"/>
                      <a:pt x="305" y="174"/>
                      <a:pt x="305" y="174"/>
                    </a:cubicBezTo>
                    <a:cubicBezTo>
                      <a:pt x="305" y="176"/>
                      <a:pt x="305" y="176"/>
                      <a:pt x="305" y="176"/>
                    </a:cubicBezTo>
                    <a:cubicBezTo>
                      <a:pt x="306" y="179"/>
                      <a:pt x="324" y="248"/>
                      <a:pt x="276" y="338"/>
                    </a:cubicBezTo>
                    <a:cubicBezTo>
                      <a:pt x="276" y="335"/>
                      <a:pt x="256" y="263"/>
                      <a:pt x="255" y="261"/>
                    </a:cubicBezTo>
                    <a:cubicBezTo>
                      <a:pt x="256" y="270"/>
                      <a:pt x="235" y="292"/>
                      <a:pt x="230" y="302"/>
                    </a:cubicBezTo>
                    <a:cubicBezTo>
                      <a:pt x="209" y="338"/>
                      <a:pt x="198" y="379"/>
                      <a:pt x="170" y="412"/>
                    </a:cubicBezTo>
                    <a:cubicBezTo>
                      <a:pt x="169" y="413"/>
                      <a:pt x="168" y="414"/>
                      <a:pt x="167" y="415"/>
                    </a:cubicBezTo>
                    <a:cubicBezTo>
                      <a:pt x="167" y="413"/>
                      <a:pt x="167" y="411"/>
                      <a:pt x="167" y="409"/>
                    </a:cubicBezTo>
                    <a:cubicBezTo>
                      <a:pt x="159" y="260"/>
                      <a:pt x="107" y="228"/>
                      <a:pt x="65" y="228"/>
                    </a:cubicBezTo>
                    <a:cubicBezTo>
                      <a:pt x="61" y="228"/>
                      <a:pt x="57" y="229"/>
                      <a:pt x="52" y="229"/>
                    </a:cubicBezTo>
                    <a:cubicBezTo>
                      <a:pt x="33" y="232"/>
                      <a:pt x="15" y="242"/>
                      <a:pt x="2" y="256"/>
                    </a:cubicBezTo>
                    <a:cubicBezTo>
                      <a:pt x="2" y="254"/>
                      <a:pt x="1" y="253"/>
                      <a:pt x="1" y="251"/>
                    </a:cubicBezTo>
                    <a:cubicBezTo>
                      <a:pt x="1" y="249"/>
                      <a:pt x="1" y="249"/>
                      <a:pt x="1" y="249"/>
                    </a:cubicBezTo>
                    <a:cubicBezTo>
                      <a:pt x="1" y="246"/>
                      <a:pt x="1" y="242"/>
                      <a:pt x="0" y="239"/>
                    </a:cubicBezTo>
                    <a:cubicBezTo>
                      <a:pt x="0" y="239"/>
                      <a:pt x="0" y="236"/>
                      <a:pt x="0" y="236"/>
                    </a:cubicBezTo>
                    <a:cubicBezTo>
                      <a:pt x="0" y="231"/>
                      <a:pt x="0" y="227"/>
                      <a:pt x="0" y="223"/>
                    </a:cubicBezTo>
                    <a:cubicBezTo>
                      <a:pt x="0" y="100"/>
                      <a:pt x="69" y="0"/>
                      <a:pt x="154" y="0"/>
                    </a:cubicBezTo>
                    <a:close/>
                  </a:path>
                </a:pathLst>
              </a:custGeom>
              <a:solidFill>
                <a:srgbClr val="F7931E"/>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Freeform 135"/>
              <p:cNvSpPr/>
              <p:nvPr/>
            </p:nvSpPr>
            <p:spPr bwMode="auto">
              <a:xfrm>
                <a:off x="6994525" y="2979738"/>
                <a:ext cx="801688" cy="1130300"/>
              </a:xfrm>
              <a:custGeom>
                <a:avLst/>
                <a:gdLst>
                  <a:gd name="T0" fmla="*/ 43 w 212"/>
                  <a:gd name="T1" fmla="*/ 142 h 300"/>
                  <a:gd name="T2" fmla="*/ 34 w 212"/>
                  <a:gd name="T3" fmla="*/ 142 h 300"/>
                  <a:gd name="T4" fmla="*/ 1 w 212"/>
                  <a:gd name="T5" fmla="*/ 159 h 300"/>
                  <a:gd name="T6" fmla="*/ 1 w 212"/>
                  <a:gd name="T7" fmla="*/ 156 h 300"/>
                  <a:gd name="T8" fmla="*/ 1 w 212"/>
                  <a:gd name="T9" fmla="*/ 155 h 300"/>
                  <a:gd name="T10" fmla="*/ 0 w 212"/>
                  <a:gd name="T11" fmla="*/ 148 h 300"/>
                  <a:gd name="T12" fmla="*/ 0 w 212"/>
                  <a:gd name="T13" fmla="*/ 146 h 300"/>
                  <a:gd name="T14" fmla="*/ 0 w 212"/>
                  <a:gd name="T15" fmla="*/ 139 h 300"/>
                  <a:gd name="T16" fmla="*/ 101 w 212"/>
                  <a:gd name="T17" fmla="*/ 0 h 300"/>
                  <a:gd name="T18" fmla="*/ 199 w 212"/>
                  <a:gd name="T19" fmla="*/ 107 h 300"/>
                  <a:gd name="T20" fmla="*/ 200 w 212"/>
                  <a:gd name="T21" fmla="*/ 108 h 300"/>
                  <a:gd name="T22" fmla="*/ 200 w 212"/>
                  <a:gd name="T23" fmla="*/ 109 h 300"/>
                  <a:gd name="T24" fmla="*/ 181 w 212"/>
                  <a:gd name="T25" fmla="*/ 210 h 300"/>
                  <a:gd name="T26" fmla="*/ 167 w 212"/>
                  <a:gd name="T27" fmla="*/ 162 h 300"/>
                  <a:gd name="T28" fmla="*/ 150 w 212"/>
                  <a:gd name="T29" fmla="*/ 187 h 300"/>
                  <a:gd name="T30" fmla="*/ 121 w 212"/>
                  <a:gd name="T31" fmla="*/ 300 h 300"/>
                  <a:gd name="T32" fmla="*/ 43 w 212"/>
                  <a:gd name="T33" fmla="*/ 14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2" h="300">
                    <a:moveTo>
                      <a:pt x="43" y="142"/>
                    </a:moveTo>
                    <a:cubicBezTo>
                      <a:pt x="40" y="142"/>
                      <a:pt x="37" y="142"/>
                      <a:pt x="34" y="142"/>
                    </a:cubicBezTo>
                    <a:cubicBezTo>
                      <a:pt x="21" y="144"/>
                      <a:pt x="10" y="150"/>
                      <a:pt x="1" y="159"/>
                    </a:cubicBezTo>
                    <a:cubicBezTo>
                      <a:pt x="1" y="158"/>
                      <a:pt x="1" y="157"/>
                      <a:pt x="1" y="156"/>
                    </a:cubicBezTo>
                    <a:cubicBezTo>
                      <a:pt x="1" y="155"/>
                      <a:pt x="1" y="155"/>
                      <a:pt x="1" y="155"/>
                    </a:cubicBezTo>
                    <a:cubicBezTo>
                      <a:pt x="0" y="152"/>
                      <a:pt x="0" y="150"/>
                      <a:pt x="0" y="148"/>
                    </a:cubicBezTo>
                    <a:cubicBezTo>
                      <a:pt x="0" y="146"/>
                      <a:pt x="0" y="146"/>
                      <a:pt x="0" y="146"/>
                    </a:cubicBezTo>
                    <a:cubicBezTo>
                      <a:pt x="0" y="143"/>
                      <a:pt x="0" y="141"/>
                      <a:pt x="0" y="139"/>
                    </a:cubicBezTo>
                    <a:cubicBezTo>
                      <a:pt x="0" y="62"/>
                      <a:pt x="45" y="0"/>
                      <a:pt x="101" y="0"/>
                    </a:cubicBezTo>
                    <a:cubicBezTo>
                      <a:pt x="147" y="0"/>
                      <a:pt x="189" y="45"/>
                      <a:pt x="199" y="107"/>
                    </a:cubicBezTo>
                    <a:cubicBezTo>
                      <a:pt x="200" y="108"/>
                      <a:pt x="200" y="108"/>
                      <a:pt x="200" y="108"/>
                    </a:cubicBezTo>
                    <a:cubicBezTo>
                      <a:pt x="200" y="109"/>
                      <a:pt x="200" y="109"/>
                      <a:pt x="200" y="109"/>
                    </a:cubicBezTo>
                    <a:cubicBezTo>
                      <a:pt x="201" y="111"/>
                      <a:pt x="212" y="154"/>
                      <a:pt x="181" y="210"/>
                    </a:cubicBezTo>
                    <a:cubicBezTo>
                      <a:pt x="181" y="208"/>
                      <a:pt x="167" y="164"/>
                      <a:pt x="167" y="162"/>
                    </a:cubicBezTo>
                    <a:cubicBezTo>
                      <a:pt x="168" y="168"/>
                      <a:pt x="154" y="181"/>
                      <a:pt x="150" y="187"/>
                    </a:cubicBezTo>
                    <a:cubicBezTo>
                      <a:pt x="137" y="210"/>
                      <a:pt x="126" y="275"/>
                      <a:pt x="121" y="300"/>
                    </a:cubicBezTo>
                    <a:cubicBezTo>
                      <a:pt x="121" y="300"/>
                      <a:pt x="94" y="134"/>
                      <a:pt x="43" y="142"/>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 name="Group 9"/>
            <p:cNvGrpSpPr/>
            <p:nvPr/>
          </p:nvGrpSpPr>
          <p:grpSpPr>
            <a:xfrm>
              <a:off x="2284413" y="412750"/>
              <a:ext cx="2824162" cy="4770438"/>
              <a:chOff x="2284413" y="412750"/>
              <a:chExt cx="2824162" cy="4770438"/>
            </a:xfrm>
          </p:grpSpPr>
          <p:sp>
            <p:nvSpPr>
              <p:cNvPr id="11" name="Freeform 102"/>
              <p:cNvSpPr/>
              <p:nvPr/>
            </p:nvSpPr>
            <p:spPr bwMode="auto">
              <a:xfrm>
                <a:off x="2284413" y="3319463"/>
                <a:ext cx="1177925" cy="1860550"/>
              </a:xfrm>
              <a:custGeom>
                <a:avLst/>
                <a:gdLst>
                  <a:gd name="T0" fmla="*/ 156 w 313"/>
                  <a:gd name="T1" fmla="*/ 0 h 495"/>
                  <a:gd name="T2" fmla="*/ 0 w 313"/>
                  <a:gd name="T3" fmla="*/ 159 h 495"/>
                  <a:gd name="T4" fmla="*/ 0 w 313"/>
                  <a:gd name="T5" fmla="*/ 163 h 495"/>
                  <a:gd name="T6" fmla="*/ 0 w 313"/>
                  <a:gd name="T7" fmla="*/ 163 h 495"/>
                  <a:gd name="T8" fmla="*/ 101 w 313"/>
                  <a:gd name="T9" fmla="*/ 480 h 495"/>
                  <a:gd name="T10" fmla="*/ 106 w 313"/>
                  <a:gd name="T11" fmla="*/ 486 h 495"/>
                  <a:gd name="T12" fmla="*/ 106 w 313"/>
                  <a:gd name="T13" fmla="*/ 486 h 495"/>
                  <a:gd name="T14" fmla="*/ 106 w 313"/>
                  <a:gd name="T15" fmla="*/ 486 h 495"/>
                  <a:gd name="T16" fmla="*/ 128 w 313"/>
                  <a:gd name="T17" fmla="*/ 495 h 495"/>
                  <a:gd name="T18" fmla="*/ 158 w 313"/>
                  <a:gd name="T19" fmla="*/ 469 h 495"/>
                  <a:gd name="T20" fmla="*/ 156 w 313"/>
                  <a:gd name="T21" fmla="*/ 463 h 495"/>
                  <a:gd name="T22" fmla="*/ 156 w 313"/>
                  <a:gd name="T23" fmla="*/ 463 h 495"/>
                  <a:gd name="T24" fmla="*/ 148 w 313"/>
                  <a:gd name="T25" fmla="*/ 415 h 495"/>
                  <a:gd name="T26" fmla="*/ 191 w 313"/>
                  <a:gd name="T27" fmla="*/ 311 h 495"/>
                  <a:gd name="T28" fmla="*/ 191 w 313"/>
                  <a:gd name="T29" fmla="*/ 310 h 495"/>
                  <a:gd name="T30" fmla="*/ 270 w 313"/>
                  <a:gd name="T31" fmla="*/ 264 h 495"/>
                  <a:gd name="T32" fmla="*/ 313 w 313"/>
                  <a:gd name="T33" fmla="*/ 157 h 495"/>
                  <a:gd name="T34" fmla="*/ 156 w 313"/>
                  <a:gd name="T3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3" h="495">
                    <a:moveTo>
                      <a:pt x="156" y="0"/>
                    </a:moveTo>
                    <a:cubicBezTo>
                      <a:pt x="70" y="0"/>
                      <a:pt x="0" y="72"/>
                      <a:pt x="0" y="159"/>
                    </a:cubicBezTo>
                    <a:cubicBezTo>
                      <a:pt x="0" y="159"/>
                      <a:pt x="0" y="163"/>
                      <a:pt x="0" y="163"/>
                    </a:cubicBezTo>
                    <a:cubicBezTo>
                      <a:pt x="0" y="163"/>
                      <a:pt x="0" y="163"/>
                      <a:pt x="0" y="163"/>
                    </a:cubicBezTo>
                    <a:cubicBezTo>
                      <a:pt x="0" y="283"/>
                      <a:pt x="38" y="389"/>
                      <a:pt x="101" y="480"/>
                    </a:cubicBezTo>
                    <a:cubicBezTo>
                      <a:pt x="102" y="482"/>
                      <a:pt x="104" y="484"/>
                      <a:pt x="106" y="486"/>
                    </a:cubicBezTo>
                    <a:cubicBezTo>
                      <a:pt x="106" y="486"/>
                      <a:pt x="106" y="486"/>
                      <a:pt x="106" y="486"/>
                    </a:cubicBezTo>
                    <a:cubicBezTo>
                      <a:pt x="106" y="486"/>
                      <a:pt x="106" y="486"/>
                      <a:pt x="106" y="486"/>
                    </a:cubicBezTo>
                    <a:cubicBezTo>
                      <a:pt x="111" y="491"/>
                      <a:pt x="119" y="495"/>
                      <a:pt x="128" y="495"/>
                    </a:cubicBezTo>
                    <a:cubicBezTo>
                      <a:pt x="145" y="495"/>
                      <a:pt x="158" y="486"/>
                      <a:pt x="158" y="469"/>
                    </a:cubicBezTo>
                    <a:cubicBezTo>
                      <a:pt x="158" y="465"/>
                      <a:pt x="158" y="463"/>
                      <a:pt x="156" y="463"/>
                    </a:cubicBezTo>
                    <a:cubicBezTo>
                      <a:pt x="156" y="463"/>
                      <a:pt x="156" y="463"/>
                      <a:pt x="156" y="463"/>
                    </a:cubicBezTo>
                    <a:cubicBezTo>
                      <a:pt x="152" y="443"/>
                      <a:pt x="145" y="431"/>
                      <a:pt x="148" y="415"/>
                    </a:cubicBezTo>
                    <a:cubicBezTo>
                      <a:pt x="155" y="374"/>
                      <a:pt x="164" y="339"/>
                      <a:pt x="191" y="311"/>
                    </a:cubicBezTo>
                    <a:cubicBezTo>
                      <a:pt x="191" y="311"/>
                      <a:pt x="191" y="310"/>
                      <a:pt x="191" y="310"/>
                    </a:cubicBezTo>
                    <a:cubicBezTo>
                      <a:pt x="212" y="288"/>
                      <a:pt x="239" y="271"/>
                      <a:pt x="270" y="264"/>
                    </a:cubicBezTo>
                    <a:cubicBezTo>
                      <a:pt x="297" y="236"/>
                      <a:pt x="313" y="198"/>
                      <a:pt x="313" y="157"/>
                    </a:cubicBezTo>
                    <a:cubicBezTo>
                      <a:pt x="313" y="70"/>
                      <a:pt x="243" y="0"/>
                      <a:pt x="156" y="0"/>
                    </a:cubicBez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103"/>
              <p:cNvSpPr/>
              <p:nvPr/>
            </p:nvSpPr>
            <p:spPr bwMode="auto">
              <a:xfrm>
                <a:off x="2284413" y="3319463"/>
                <a:ext cx="1177925" cy="1860550"/>
              </a:xfrm>
              <a:custGeom>
                <a:avLst/>
                <a:gdLst>
                  <a:gd name="T0" fmla="*/ 156 w 313"/>
                  <a:gd name="T1" fmla="*/ 0 h 495"/>
                  <a:gd name="T2" fmla="*/ 0 w 313"/>
                  <a:gd name="T3" fmla="*/ 159 h 495"/>
                  <a:gd name="T4" fmla="*/ 0 w 313"/>
                  <a:gd name="T5" fmla="*/ 163 h 495"/>
                  <a:gd name="T6" fmla="*/ 0 w 313"/>
                  <a:gd name="T7" fmla="*/ 163 h 495"/>
                  <a:gd name="T8" fmla="*/ 101 w 313"/>
                  <a:gd name="T9" fmla="*/ 480 h 495"/>
                  <a:gd name="T10" fmla="*/ 106 w 313"/>
                  <a:gd name="T11" fmla="*/ 486 h 495"/>
                  <a:gd name="T12" fmla="*/ 106 w 313"/>
                  <a:gd name="T13" fmla="*/ 486 h 495"/>
                  <a:gd name="T14" fmla="*/ 106 w 313"/>
                  <a:gd name="T15" fmla="*/ 486 h 495"/>
                  <a:gd name="T16" fmla="*/ 128 w 313"/>
                  <a:gd name="T17" fmla="*/ 495 h 495"/>
                  <a:gd name="T18" fmla="*/ 158 w 313"/>
                  <a:gd name="T19" fmla="*/ 469 h 495"/>
                  <a:gd name="T20" fmla="*/ 156 w 313"/>
                  <a:gd name="T21" fmla="*/ 463 h 495"/>
                  <a:gd name="T22" fmla="*/ 156 w 313"/>
                  <a:gd name="T23" fmla="*/ 463 h 495"/>
                  <a:gd name="T24" fmla="*/ 148 w 313"/>
                  <a:gd name="T25" fmla="*/ 415 h 495"/>
                  <a:gd name="T26" fmla="*/ 191 w 313"/>
                  <a:gd name="T27" fmla="*/ 311 h 495"/>
                  <a:gd name="T28" fmla="*/ 191 w 313"/>
                  <a:gd name="T29" fmla="*/ 310 h 495"/>
                  <a:gd name="T30" fmla="*/ 270 w 313"/>
                  <a:gd name="T31" fmla="*/ 264 h 495"/>
                  <a:gd name="T32" fmla="*/ 313 w 313"/>
                  <a:gd name="T33" fmla="*/ 157 h 495"/>
                  <a:gd name="T34" fmla="*/ 156 w 313"/>
                  <a:gd name="T3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3" h="495">
                    <a:moveTo>
                      <a:pt x="156" y="0"/>
                    </a:moveTo>
                    <a:cubicBezTo>
                      <a:pt x="70" y="0"/>
                      <a:pt x="0" y="72"/>
                      <a:pt x="0" y="159"/>
                    </a:cubicBezTo>
                    <a:cubicBezTo>
                      <a:pt x="0" y="159"/>
                      <a:pt x="0" y="163"/>
                      <a:pt x="0" y="163"/>
                    </a:cubicBezTo>
                    <a:cubicBezTo>
                      <a:pt x="0" y="163"/>
                      <a:pt x="0" y="163"/>
                      <a:pt x="0" y="163"/>
                    </a:cubicBezTo>
                    <a:cubicBezTo>
                      <a:pt x="0" y="283"/>
                      <a:pt x="38" y="389"/>
                      <a:pt x="101" y="480"/>
                    </a:cubicBezTo>
                    <a:cubicBezTo>
                      <a:pt x="102" y="482"/>
                      <a:pt x="104" y="484"/>
                      <a:pt x="106" y="486"/>
                    </a:cubicBezTo>
                    <a:cubicBezTo>
                      <a:pt x="106" y="486"/>
                      <a:pt x="106" y="486"/>
                      <a:pt x="106" y="486"/>
                    </a:cubicBezTo>
                    <a:cubicBezTo>
                      <a:pt x="106" y="486"/>
                      <a:pt x="106" y="486"/>
                      <a:pt x="106" y="486"/>
                    </a:cubicBezTo>
                    <a:cubicBezTo>
                      <a:pt x="111" y="491"/>
                      <a:pt x="119" y="495"/>
                      <a:pt x="128" y="495"/>
                    </a:cubicBezTo>
                    <a:cubicBezTo>
                      <a:pt x="145" y="495"/>
                      <a:pt x="158" y="486"/>
                      <a:pt x="158" y="469"/>
                    </a:cubicBezTo>
                    <a:cubicBezTo>
                      <a:pt x="158" y="465"/>
                      <a:pt x="158" y="463"/>
                      <a:pt x="156" y="463"/>
                    </a:cubicBezTo>
                    <a:cubicBezTo>
                      <a:pt x="156" y="463"/>
                      <a:pt x="156" y="463"/>
                      <a:pt x="156" y="463"/>
                    </a:cubicBezTo>
                    <a:cubicBezTo>
                      <a:pt x="152" y="443"/>
                      <a:pt x="145" y="431"/>
                      <a:pt x="148" y="415"/>
                    </a:cubicBezTo>
                    <a:cubicBezTo>
                      <a:pt x="155" y="374"/>
                      <a:pt x="164" y="339"/>
                      <a:pt x="191" y="311"/>
                    </a:cubicBezTo>
                    <a:cubicBezTo>
                      <a:pt x="191" y="311"/>
                      <a:pt x="191" y="310"/>
                      <a:pt x="191" y="310"/>
                    </a:cubicBezTo>
                    <a:cubicBezTo>
                      <a:pt x="212" y="288"/>
                      <a:pt x="239" y="271"/>
                      <a:pt x="270" y="264"/>
                    </a:cubicBezTo>
                    <a:cubicBezTo>
                      <a:pt x="297" y="236"/>
                      <a:pt x="313" y="198"/>
                      <a:pt x="313" y="157"/>
                    </a:cubicBezTo>
                    <a:cubicBezTo>
                      <a:pt x="313" y="70"/>
                      <a:pt x="243" y="0"/>
                      <a:pt x="156" y="0"/>
                    </a:cubicBez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Freeform 104"/>
              <p:cNvSpPr/>
              <p:nvPr/>
            </p:nvSpPr>
            <p:spPr bwMode="auto">
              <a:xfrm>
                <a:off x="2284413" y="3319463"/>
                <a:ext cx="1177925" cy="1860550"/>
              </a:xfrm>
              <a:custGeom>
                <a:avLst/>
                <a:gdLst>
                  <a:gd name="T0" fmla="*/ 156 w 313"/>
                  <a:gd name="T1" fmla="*/ 0 h 495"/>
                  <a:gd name="T2" fmla="*/ 0 w 313"/>
                  <a:gd name="T3" fmla="*/ 159 h 495"/>
                  <a:gd name="T4" fmla="*/ 0 w 313"/>
                  <a:gd name="T5" fmla="*/ 163 h 495"/>
                  <a:gd name="T6" fmla="*/ 0 w 313"/>
                  <a:gd name="T7" fmla="*/ 163 h 495"/>
                  <a:gd name="T8" fmla="*/ 101 w 313"/>
                  <a:gd name="T9" fmla="*/ 480 h 495"/>
                  <a:gd name="T10" fmla="*/ 106 w 313"/>
                  <a:gd name="T11" fmla="*/ 486 h 495"/>
                  <a:gd name="T12" fmla="*/ 106 w 313"/>
                  <a:gd name="T13" fmla="*/ 486 h 495"/>
                  <a:gd name="T14" fmla="*/ 106 w 313"/>
                  <a:gd name="T15" fmla="*/ 486 h 495"/>
                  <a:gd name="T16" fmla="*/ 128 w 313"/>
                  <a:gd name="T17" fmla="*/ 495 h 495"/>
                  <a:gd name="T18" fmla="*/ 158 w 313"/>
                  <a:gd name="T19" fmla="*/ 469 h 495"/>
                  <a:gd name="T20" fmla="*/ 156 w 313"/>
                  <a:gd name="T21" fmla="*/ 463 h 495"/>
                  <a:gd name="T22" fmla="*/ 156 w 313"/>
                  <a:gd name="T23" fmla="*/ 463 h 495"/>
                  <a:gd name="T24" fmla="*/ 148 w 313"/>
                  <a:gd name="T25" fmla="*/ 415 h 495"/>
                  <a:gd name="T26" fmla="*/ 191 w 313"/>
                  <a:gd name="T27" fmla="*/ 311 h 495"/>
                  <a:gd name="T28" fmla="*/ 191 w 313"/>
                  <a:gd name="T29" fmla="*/ 310 h 495"/>
                  <a:gd name="T30" fmla="*/ 270 w 313"/>
                  <a:gd name="T31" fmla="*/ 264 h 495"/>
                  <a:gd name="T32" fmla="*/ 313 w 313"/>
                  <a:gd name="T33" fmla="*/ 157 h 495"/>
                  <a:gd name="T34" fmla="*/ 156 w 313"/>
                  <a:gd name="T3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3" h="495">
                    <a:moveTo>
                      <a:pt x="156" y="0"/>
                    </a:moveTo>
                    <a:cubicBezTo>
                      <a:pt x="70" y="0"/>
                      <a:pt x="0" y="72"/>
                      <a:pt x="0" y="159"/>
                    </a:cubicBezTo>
                    <a:cubicBezTo>
                      <a:pt x="0" y="159"/>
                      <a:pt x="0" y="163"/>
                      <a:pt x="0" y="163"/>
                    </a:cubicBezTo>
                    <a:cubicBezTo>
                      <a:pt x="0" y="163"/>
                      <a:pt x="0" y="163"/>
                      <a:pt x="0" y="163"/>
                    </a:cubicBezTo>
                    <a:cubicBezTo>
                      <a:pt x="0" y="283"/>
                      <a:pt x="38" y="389"/>
                      <a:pt x="101" y="480"/>
                    </a:cubicBezTo>
                    <a:cubicBezTo>
                      <a:pt x="102" y="482"/>
                      <a:pt x="104" y="484"/>
                      <a:pt x="106" y="486"/>
                    </a:cubicBezTo>
                    <a:cubicBezTo>
                      <a:pt x="106" y="486"/>
                      <a:pt x="106" y="486"/>
                      <a:pt x="106" y="486"/>
                    </a:cubicBezTo>
                    <a:cubicBezTo>
                      <a:pt x="106" y="486"/>
                      <a:pt x="106" y="486"/>
                      <a:pt x="106" y="486"/>
                    </a:cubicBezTo>
                    <a:cubicBezTo>
                      <a:pt x="111" y="491"/>
                      <a:pt x="119" y="495"/>
                      <a:pt x="128" y="495"/>
                    </a:cubicBezTo>
                    <a:cubicBezTo>
                      <a:pt x="145" y="495"/>
                      <a:pt x="158" y="486"/>
                      <a:pt x="158" y="469"/>
                    </a:cubicBezTo>
                    <a:cubicBezTo>
                      <a:pt x="158" y="465"/>
                      <a:pt x="158" y="463"/>
                      <a:pt x="156" y="463"/>
                    </a:cubicBezTo>
                    <a:cubicBezTo>
                      <a:pt x="156" y="463"/>
                      <a:pt x="156" y="463"/>
                      <a:pt x="156" y="463"/>
                    </a:cubicBezTo>
                    <a:cubicBezTo>
                      <a:pt x="152" y="443"/>
                      <a:pt x="145" y="431"/>
                      <a:pt x="148" y="415"/>
                    </a:cubicBezTo>
                    <a:cubicBezTo>
                      <a:pt x="155" y="374"/>
                      <a:pt x="164" y="339"/>
                      <a:pt x="191" y="311"/>
                    </a:cubicBezTo>
                    <a:cubicBezTo>
                      <a:pt x="191" y="311"/>
                      <a:pt x="191" y="310"/>
                      <a:pt x="191" y="310"/>
                    </a:cubicBezTo>
                    <a:cubicBezTo>
                      <a:pt x="212" y="288"/>
                      <a:pt x="239" y="271"/>
                      <a:pt x="270" y="264"/>
                    </a:cubicBezTo>
                    <a:cubicBezTo>
                      <a:pt x="297" y="236"/>
                      <a:pt x="313" y="198"/>
                      <a:pt x="313" y="157"/>
                    </a:cubicBezTo>
                    <a:cubicBezTo>
                      <a:pt x="313" y="70"/>
                      <a:pt x="243" y="0"/>
                      <a:pt x="156" y="0"/>
                    </a:cubicBezTo>
                    <a:close/>
                  </a:path>
                </a:pathLst>
              </a:custGeom>
              <a:solidFill>
                <a:schemeClr val="tx2"/>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Freeform 105"/>
              <p:cNvSpPr/>
              <p:nvPr/>
            </p:nvSpPr>
            <p:spPr bwMode="auto">
              <a:xfrm>
                <a:off x="3933825" y="3319463"/>
                <a:ext cx="1174750" cy="1860550"/>
              </a:xfrm>
              <a:custGeom>
                <a:avLst/>
                <a:gdLst>
                  <a:gd name="T0" fmla="*/ 156 w 312"/>
                  <a:gd name="T1" fmla="*/ 0 h 495"/>
                  <a:gd name="T2" fmla="*/ 312 w 312"/>
                  <a:gd name="T3" fmla="*/ 159 h 495"/>
                  <a:gd name="T4" fmla="*/ 312 w 312"/>
                  <a:gd name="T5" fmla="*/ 163 h 495"/>
                  <a:gd name="T6" fmla="*/ 312 w 312"/>
                  <a:gd name="T7" fmla="*/ 163 h 495"/>
                  <a:gd name="T8" fmla="*/ 212 w 312"/>
                  <a:gd name="T9" fmla="*/ 480 h 495"/>
                  <a:gd name="T10" fmla="*/ 207 w 312"/>
                  <a:gd name="T11" fmla="*/ 486 h 495"/>
                  <a:gd name="T12" fmla="*/ 207 w 312"/>
                  <a:gd name="T13" fmla="*/ 486 h 495"/>
                  <a:gd name="T14" fmla="*/ 207 w 312"/>
                  <a:gd name="T15" fmla="*/ 486 h 495"/>
                  <a:gd name="T16" fmla="*/ 184 w 312"/>
                  <a:gd name="T17" fmla="*/ 495 h 495"/>
                  <a:gd name="T18" fmla="*/ 154 w 312"/>
                  <a:gd name="T19" fmla="*/ 469 h 495"/>
                  <a:gd name="T20" fmla="*/ 156 w 312"/>
                  <a:gd name="T21" fmla="*/ 463 h 495"/>
                  <a:gd name="T22" fmla="*/ 156 w 312"/>
                  <a:gd name="T23" fmla="*/ 463 h 495"/>
                  <a:gd name="T24" fmla="*/ 165 w 312"/>
                  <a:gd name="T25" fmla="*/ 415 h 495"/>
                  <a:gd name="T26" fmla="*/ 122 w 312"/>
                  <a:gd name="T27" fmla="*/ 311 h 495"/>
                  <a:gd name="T28" fmla="*/ 122 w 312"/>
                  <a:gd name="T29" fmla="*/ 310 h 495"/>
                  <a:gd name="T30" fmla="*/ 42 w 312"/>
                  <a:gd name="T31" fmla="*/ 264 h 495"/>
                  <a:gd name="T32" fmla="*/ 0 w 312"/>
                  <a:gd name="T33" fmla="*/ 157 h 495"/>
                  <a:gd name="T34" fmla="*/ 156 w 312"/>
                  <a:gd name="T3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2" h="495">
                    <a:moveTo>
                      <a:pt x="156" y="0"/>
                    </a:moveTo>
                    <a:cubicBezTo>
                      <a:pt x="242" y="0"/>
                      <a:pt x="312" y="72"/>
                      <a:pt x="312" y="159"/>
                    </a:cubicBezTo>
                    <a:cubicBezTo>
                      <a:pt x="312" y="159"/>
                      <a:pt x="312" y="163"/>
                      <a:pt x="312" y="163"/>
                    </a:cubicBezTo>
                    <a:cubicBezTo>
                      <a:pt x="312" y="163"/>
                      <a:pt x="312" y="163"/>
                      <a:pt x="312" y="163"/>
                    </a:cubicBezTo>
                    <a:cubicBezTo>
                      <a:pt x="312" y="283"/>
                      <a:pt x="275" y="389"/>
                      <a:pt x="212" y="480"/>
                    </a:cubicBezTo>
                    <a:cubicBezTo>
                      <a:pt x="210" y="482"/>
                      <a:pt x="209" y="484"/>
                      <a:pt x="207" y="486"/>
                    </a:cubicBezTo>
                    <a:cubicBezTo>
                      <a:pt x="207" y="486"/>
                      <a:pt x="207" y="486"/>
                      <a:pt x="207" y="486"/>
                    </a:cubicBezTo>
                    <a:cubicBezTo>
                      <a:pt x="207" y="486"/>
                      <a:pt x="207" y="486"/>
                      <a:pt x="207" y="486"/>
                    </a:cubicBezTo>
                    <a:cubicBezTo>
                      <a:pt x="201" y="491"/>
                      <a:pt x="193" y="495"/>
                      <a:pt x="184" y="495"/>
                    </a:cubicBezTo>
                    <a:cubicBezTo>
                      <a:pt x="168" y="495"/>
                      <a:pt x="154" y="486"/>
                      <a:pt x="154" y="469"/>
                    </a:cubicBezTo>
                    <a:cubicBezTo>
                      <a:pt x="154" y="465"/>
                      <a:pt x="155" y="463"/>
                      <a:pt x="156" y="463"/>
                    </a:cubicBezTo>
                    <a:cubicBezTo>
                      <a:pt x="156" y="463"/>
                      <a:pt x="156" y="463"/>
                      <a:pt x="156" y="463"/>
                    </a:cubicBezTo>
                    <a:cubicBezTo>
                      <a:pt x="160" y="443"/>
                      <a:pt x="167" y="431"/>
                      <a:pt x="165" y="415"/>
                    </a:cubicBezTo>
                    <a:cubicBezTo>
                      <a:pt x="158" y="374"/>
                      <a:pt x="148" y="339"/>
                      <a:pt x="122" y="311"/>
                    </a:cubicBezTo>
                    <a:cubicBezTo>
                      <a:pt x="122" y="311"/>
                      <a:pt x="122" y="310"/>
                      <a:pt x="122" y="310"/>
                    </a:cubicBezTo>
                    <a:cubicBezTo>
                      <a:pt x="101" y="288"/>
                      <a:pt x="73" y="271"/>
                      <a:pt x="42" y="264"/>
                    </a:cubicBezTo>
                    <a:cubicBezTo>
                      <a:pt x="16" y="236"/>
                      <a:pt x="0" y="198"/>
                      <a:pt x="0" y="157"/>
                    </a:cubicBezTo>
                    <a:cubicBezTo>
                      <a:pt x="0" y="70"/>
                      <a:pt x="70" y="0"/>
                      <a:pt x="156" y="0"/>
                    </a:cubicBez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Freeform 106"/>
              <p:cNvSpPr/>
              <p:nvPr/>
            </p:nvSpPr>
            <p:spPr bwMode="auto">
              <a:xfrm>
                <a:off x="3933825" y="3319463"/>
                <a:ext cx="1174750" cy="1860550"/>
              </a:xfrm>
              <a:custGeom>
                <a:avLst/>
                <a:gdLst>
                  <a:gd name="T0" fmla="*/ 156 w 312"/>
                  <a:gd name="T1" fmla="*/ 0 h 495"/>
                  <a:gd name="T2" fmla="*/ 312 w 312"/>
                  <a:gd name="T3" fmla="*/ 159 h 495"/>
                  <a:gd name="T4" fmla="*/ 312 w 312"/>
                  <a:gd name="T5" fmla="*/ 163 h 495"/>
                  <a:gd name="T6" fmla="*/ 312 w 312"/>
                  <a:gd name="T7" fmla="*/ 163 h 495"/>
                  <a:gd name="T8" fmla="*/ 212 w 312"/>
                  <a:gd name="T9" fmla="*/ 480 h 495"/>
                  <a:gd name="T10" fmla="*/ 207 w 312"/>
                  <a:gd name="T11" fmla="*/ 486 h 495"/>
                  <a:gd name="T12" fmla="*/ 207 w 312"/>
                  <a:gd name="T13" fmla="*/ 486 h 495"/>
                  <a:gd name="T14" fmla="*/ 207 w 312"/>
                  <a:gd name="T15" fmla="*/ 486 h 495"/>
                  <a:gd name="T16" fmla="*/ 184 w 312"/>
                  <a:gd name="T17" fmla="*/ 495 h 495"/>
                  <a:gd name="T18" fmla="*/ 154 w 312"/>
                  <a:gd name="T19" fmla="*/ 469 h 495"/>
                  <a:gd name="T20" fmla="*/ 156 w 312"/>
                  <a:gd name="T21" fmla="*/ 463 h 495"/>
                  <a:gd name="T22" fmla="*/ 156 w 312"/>
                  <a:gd name="T23" fmla="*/ 463 h 495"/>
                  <a:gd name="T24" fmla="*/ 165 w 312"/>
                  <a:gd name="T25" fmla="*/ 415 h 495"/>
                  <a:gd name="T26" fmla="*/ 122 w 312"/>
                  <a:gd name="T27" fmla="*/ 311 h 495"/>
                  <a:gd name="T28" fmla="*/ 122 w 312"/>
                  <a:gd name="T29" fmla="*/ 310 h 495"/>
                  <a:gd name="T30" fmla="*/ 42 w 312"/>
                  <a:gd name="T31" fmla="*/ 264 h 495"/>
                  <a:gd name="T32" fmla="*/ 0 w 312"/>
                  <a:gd name="T33" fmla="*/ 157 h 495"/>
                  <a:gd name="T34" fmla="*/ 156 w 312"/>
                  <a:gd name="T3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2" h="495">
                    <a:moveTo>
                      <a:pt x="156" y="0"/>
                    </a:moveTo>
                    <a:cubicBezTo>
                      <a:pt x="242" y="0"/>
                      <a:pt x="312" y="72"/>
                      <a:pt x="312" y="159"/>
                    </a:cubicBezTo>
                    <a:cubicBezTo>
                      <a:pt x="312" y="159"/>
                      <a:pt x="312" y="163"/>
                      <a:pt x="312" y="163"/>
                    </a:cubicBezTo>
                    <a:cubicBezTo>
                      <a:pt x="312" y="163"/>
                      <a:pt x="312" y="163"/>
                      <a:pt x="312" y="163"/>
                    </a:cubicBezTo>
                    <a:cubicBezTo>
                      <a:pt x="312" y="283"/>
                      <a:pt x="275" y="389"/>
                      <a:pt x="212" y="480"/>
                    </a:cubicBezTo>
                    <a:cubicBezTo>
                      <a:pt x="210" y="482"/>
                      <a:pt x="209" y="484"/>
                      <a:pt x="207" y="486"/>
                    </a:cubicBezTo>
                    <a:cubicBezTo>
                      <a:pt x="207" y="486"/>
                      <a:pt x="207" y="486"/>
                      <a:pt x="207" y="486"/>
                    </a:cubicBezTo>
                    <a:cubicBezTo>
                      <a:pt x="207" y="486"/>
                      <a:pt x="207" y="486"/>
                      <a:pt x="207" y="486"/>
                    </a:cubicBezTo>
                    <a:cubicBezTo>
                      <a:pt x="201" y="491"/>
                      <a:pt x="193" y="495"/>
                      <a:pt x="184" y="495"/>
                    </a:cubicBezTo>
                    <a:cubicBezTo>
                      <a:pt x="168" y="495"/>
                      <a:pt x="154" y="486"/>
                      <a:pt x="154" y="469"/>
                    </a:cubicBezTo>
                    <a:cubicBezTo>
                      <a:pt x="154" y="465"/>
                      <a:pt x="155" y="463"/>
                      <a:pt x="156" y="463"/>
                    </a:cubicBezTo>
                    <a:cubicBezTo>
                      <a:pt x="156" y="463"/>
                      <a:pt x="156" y="463"/>
                      <a:pt x="156" y="463"/>
                    </a:cubicBezTo>
                    <a:cubicBezTo>
                      <a:pt x="160" y="443"/>
                      <a:pt x="167" y="431"/>
                      <a:pt x="165" y="415"/>
                    </a:cubicBezTo>
                    <a:cubicBezTo>
                      <a:pt x="158" y="374"/>
                      <a:pt x="148" y="339"/>
                      <a:pt x="122" y="311"/>
                    </a:cubicBezTo>
                    <a:cubicBezTo>
                      <a:pt x="122" y="311"/>
                      <a:pt x="122" y="310"/>
                      <a:pt x="122" y="310"/>
                    </a:cubicBezTo>
                    <a:cubicBezTo>
                      <a:pt x="101" y="288"/>
                      <a:pt x="73" y="271"/>
                      <a:pt x="42" y="264"/>
                    </a:cubicBezTo>
                    <a:cubicBezTo>
                      <a:pt x="16" y="236"/>
                      <a:pt x="0" y="198"/>
                      <a:pt x="0" y="157"/>
                    </a:cubicBezTo>
                    <a:cubicBezTo>
                      <a:pt x="0" y="70"/>
                      <a:pt x="70" y="0"/>
                      <a:pt x="156" y="0"/>
                    </a:cubicBezTo>
                    <a:close/>
                  </a:path>
                </a:pathLst>
              </a:cu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107"/>
              <p:cNvSpPr/>
              <p:nvPr/>
            </p:nvSpPr>
            <p:spPr bwMode="auto">
              <a:xfrm>
                <a:off x="3933825" y="3319463"/>
                <a:ext cx="1174750" cy="1860550"/>
              </a:xfrm>
              <a:custGeom>
                <a:avLst/>
                <a:gdLst>
                  <a:gd name="T0" fmla="*/ 156 w 312"/>
                  <a:gd name="T1" fmla="*/ 0 h 495"/>
                  <a:gd name="T2" fmla="*/ 312 w 312"/>
                  <a:gd name="T3" fmla="*/ 159 h 495"/>
                  <a:gd name="T4" fmla="*/ 312 w 312"/>
                  <a:gd name="T5" fmla="*/ 163 h 495"/>
                  <a:gd name="T6" fmla="*/ 312 w 312"/>
                  <a:gd name="T7" fmla="*/ 163 h 495"/>
                  <a:gd name="T8" fmla="*/ 212 w 312"/>
                  <a:gd name="T9" fmla="*/ 480 h 495"/>
                  <a:gd name="T10" fmla="*/ 207 w 312"/>
                  <a:gd name="T11" fmla="*/ 486 h 495"/>
                  <a:gd name="T12" fmla="*/ 207 w 312"/>
                  <a:gd name="T13" fmla="*/ 486 h 495"/>
                  <a:gd name="T14" fmla="*/ 207 w 312"/>
                  <a:gd name="T15" fmla="*/ 486 h 495"/>
                  <a:gd name="T16" fmla="*/ 184 w 312"/>
                  <a:gd name="T17" fmla="*/ 495 h 495"/>
                  <a:gd name="T18" fmla="*/ 154 w 312"/>
                  <a:gd name="T19" fmla="*/ 469 h 495"/>
                  <a:gd name="T20" fmla="*/ 156 w 312"/>
                  <a:gd name="T21" fmla="*/ 463 h 495"/>
                  <a:gd name="T22" fmla="*/ 156 w 312"/>
                  <a:gd name="T23" fmla="*/ 463 h 495"/>
                  <a:gd name="T24" fmla="*/ 165 w 312"/>
                  <a:gd name="T25" fmla="*/ 415 h 495"/>
                  <a:gd name="T26" fmla="*/ 122 w 312"/>
                  <a:gd name="T27" fmla="*/ 311 h 495"/>
                  <a:gd name="T28" fmla="*/ 122 w 312"/>
                  <a:gd name="T29" fmla="*/ 310 h 495"/>
                  <a:gd name="T30" fmla="*/ 42 w 312"/>
                  <a:gd name="T31" fmla="*/ 264 h 495"/>
                  <a:gd name="T32" fmla="*/ 0 w 312"/>
                  <a:gd name="T33" fmla="*/ 157 h 495"/>
                  <a:gd name="T34" fmla="*/ 156 w 312"/>
                  <a:gd name="T35"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2" h="495">
                    <a:moveTo>
                      <a:pt x="156" y="0"/>
                    </a:moveTo>
                    <a:cubicBezTo>
                      <a:pt x="242" y="0"/>
                      <a:pt x="312" y="72"/>
                      <a:pt x="312" y="159"/>
                    </a:cubicBezTo>
                    <a:cubicBezTo>
                      <a:pt x="312" y="159"/>
                      <a:pt x="312" y="163"/>
                      <a:pt x="312" y="163"/>
                    </a:cubicBezTo>
                    <a:cubicBezTo>
                      <a:pt x="312" y="163"/>
                      <a:pt x="312" y="163"/>
                      <a:pt x="312" y="163"/>
                    </a:cubicBezTo>
                    <a:cubicBezTo>
                      <a:pt x="312" y="283"/>
                      <a:pt x="275" y="389"/>
                      <a:pt x="212" y="480"/>
                    </a:cubicBezTo>
                    <a:cubicBezTo>
                      <a:pt x="210" y="482"/>
                      <a:pt x="209" y="484"/>
                      <a:pt x="207" y="486"/>
                    </a:cubicBezTo>
                    <a:cubicBezTo>
                      <a:pt x="207" y="486"/>
                      <a:pt x="207" y="486"/>
                      <a:pt x="207" y="486"/>
                    </a:cubicBezTo>
                    <a:cubicBezTo>
                      <a:pt x="207" y="486"/>
                      <a:pt x="207" y="486"/>
                      <a:pt x="207" y="486"/>
                    </a:cubicBezTo>
                    <a:cubicBezTo>
                      <a:pt x="201" y="491"/>
                      <a:pt x="193" y="495"/>
                      <a:pt x="184" y="495"/>
                    </a:cubicBezTo>
                    <a:cubicBezTo>
                      <a:pt x="168" y="495"/>
                      <a:pt x="154" y="486"/>
                      <a:pt x="154" y="469"/>
                    </a:cubicBezTo>
                    <a:cubicBezTo>
                      <a:pt x="154" y="465"/>
                      <a:pt x="155" y="463"/>
                      <a:pt x="156" y="463"/>
                    </a:cubicBezTo>
                    <a:cubicBezTo>
                      <a:pt x="156" y="463"/>
                      <a:pt x="156" y="463"/>
                      <a:pt x="156" y="463"/>
                    </a:cubicBezTo>
                    <a:cubicBezTo>
                      <a:pt x="160" y="443"/>
                      <a:pt x="167" y="431"/>
                      <a:pt x="165" y="415"/>
                    </a:cubicBezTo>
                    <a:cubicBezTo>
                      <a:pt x="158" y="374"/>
                      <a:pt x="148" y="339"/>
                      <a:pt x="122" y="311"/>
                    </a:cubicBezTo>
                    <a:cubicBezTo>
                      <a:pt x="122" y="311"/>
                      <a:pt x="122" y="310"/>
                      <a:pt x="122" y="310"/>
                    </a:cubicBezTo>
                    <a:cubicBezTo>
                      <a:pt x="101" y="288"/>
                      <a:pt x="73" y="271"/>
                      <a:pt x="42" y="264"/>
                    </a:cubicBezTo>
                    <a:cubicBezTo>
                      <a:pt x="16" y="236"/>
                      <a:pt x="0" y="198"/>
                      <a:pt x="0" y="157"/>
                    </a:cubicBezTo>
                    <a:cubicBezTo>
                      <a:pt x="0" y="70"/>
                      <a:pt x="70" y="0"/>
                      <a:pt x="156" y="0"/>
                    </a:cubicBezTo>
                    <a:close/>
                  </a:path>
                </a:pathLst>
              </a:custGeom>
              <a:solidFill>
                <a:schemeClr val="tx2"/>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108"/>
              <p:cNvSpPr/>
              <p:nvPr/>
            </p:nvSpPr>
            <p:spPr bwMode="auto">
              <a:xfrm>
                <a:off x="2597150" y="412750"/>
                <a:ext cx="2244724" cy="4105275"/>
              </a:xfrm>
              <a:custGeom>
                <a:avLst/>
                <a:gdLst>
                  <a:gd name="T0" fmla="*/ 298 w 596"/>
                  <a:gd name="T1" fmla="*/ 1092 h 1092"/>
                  <a:gd name="T2" fmla="*/ 159 w 596"/>
                  <a:gd name="T3" fmla="*/ 1092 h 1092"/>
                  <a:gd name="T4" fmla="*/ 21 w 596"/>
                  <a:gd name="T5" fmla="*/ 513 h 1092"/>
                  <a:gd name="T6" fmla="*/ 298 w 596"/>
                  <a:gd name="T7" fmla="*/ 0 h 1092"/>
                  <a:gd name="T8" fmla="*/ 299 w 596"/>
                  <a:gd name="T9" fmla="*/ 0 h 1092"/>
                  <a:gd name="T10" fmla="*/ 575 w 596"/>
                  <a:gd name="T11" fmla="*/ 513 h 1092"/>
                  <a:gd name="T12" fmla="*/ 437 w 596"/>
                  <a:gd name="T13" fmla="*/ 1092 h 1092"/>
                  <a:gd name="T14" fmla="*/ 298 w 596"/>
                  <a:gd name="T15" fmla="*/ 1092 h 10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6" h="1092">
                    <a:moveTo>
                      <a:pt x="298" y="1092"/>
                    </a:moveTo>
                    <a:cubicBezTo>
                      <a:pt x="159" y="1092"/>
                      <a:pt x="159" y="1092"/>
                      <a:pt x="159" y="1092"/>
                    </a:cubicBezTo>
                    <a:cubicBezTo>
                      <a:pt x="31" y="824"/>
                      <a:pt x="21" y="513"/>
                      <a:pt x="21" y="513"/>
                    </a:cubicBezTo>
                    <a:cubicBezTo>
                      <a:pt x="0" y="212"/>
                      <a:pt x="298" y="0"/>
                      <a:pt x="298" y="0"/>
                    </a:cubicBezTo>
                    <a:cubicBezTo>
                      <a:pt x="299" y="0"/>
                      <a:pt x="299" y="0"/>
                      <a:pt x="299" y="0"/>
                    </a:cubicBezTo>
                    <a:cubicBezTo>
                      <a:pt x="299" y="0"/>
                      <a:pt x="596" y="212"/>
                      <a:pt x="575" y="513"/>
                    </a:cubicBezTo>
                    <a:cubicBezTo>
                      <a:pt x="575" y="513"/>
                      <a:pt x="566" y="824"/>
                      <a:pt x="437" y="1092"/>
                    </a:cubicBezTo>
                    <a:lnTo>
                      <a:pt x="298" y="1092"/>
                    </a:lnTo>
                    <a:close/>
                  </a:path>
                </a:pathLst>
              </a:custGeom>
              <a:solidFill>
                <a:schemeClr val="accent3"/>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109"/>
              <p:cNvSpPr/>
              <p:nvPr/>
            </p:nvSpPr>
            <p:spPr bwMode="auto">
              <a:xfrm>
                <a:off x="2728913" y="2792413"/>
                <a:ext cx="1987550" cy="647700"/>
              </a:xfrm>
              <a:custGeom>
                <a:avLst/>
                <a:gdLst>
                  <a:gd name="T0" fmla="*/ 508 w 528"/>
                  <a:gd name="T1" fmla="*/ 124 h 172"/>
                  <a:gd name="T2" fmla="*/ 528 w 528"/>
                  <a:gd name="T3" fmla="*/ 0 h 172"/>
                  <a:gd name="T4" fmla="*/ 248 w 528"/>
                  <a:gd name="T5" fmla="*/ 66 h 172"/>
                  <a:gd name="T6" fmla="*/ 0 w 528"/>
                  <a:gd name="T7" fmla="*/ 15 h 172"/>
                  <a:gd name="T8" fmla="*/ 21 w 528"/>
                  <a:gd name="T9" fmla="*/ 136 h 172"/>
                  <a:gd name="T10" fmla="*/ 248 w 528"/>
                  <a:gd name="T11" fmla="*/ 172 h 172"/>
                  <a:gd name="T12" fmla="*/ 508 w 528"/>
                  <a:gd name="T13" fmla="*/ 124 h 172"/>
                </a:gdLst>
                <a:ahLst/>
                <a:cxnLst>
                  <a:cxn ang="0">
                    <a:pos x="T0" y="T1"/>
                  </a:cxn>
                  <a:cxn ang="0">
                    <a:pos x="T2" y="T3"/>
                  </a:cxn>
                  <a:cxn ang="0">
                    <a:pos x="T4" y="T5"/>
                  </a:cxn>
                  <a:cxn ang="0">
                    <a:pos x="T6" y="T7"/>
                  </a:cxn>
                  <a:cxn ang="0">
                    <a:pos x="T8" y="T9"/>
                  </a:cxn>
                  <a:cxn ang="0">
                    <a:pos x="T10" y="T11"/>
                  </a:cxn>
                  <a:cxn ang="0">
                    <a:pos x="T12" y="T13"/>
                  </a:cxn>
                </a:cxnLst>
                <a:rect l="0" t="0" r="r" b="b"/>
                <a:pathLst>
                  <a:path w="528" h="172">
                    <a:moveTo>
                      <a:pt x="508" y="124"/>
                    </a:moveTo>
                    <a:cubicBezTo>
                      <a:pt x="517" y="79"/>
                      <a:pt x="524" y="36"/>
                      <a:pt x="528" y="0"/>
                    </a:cubicBezTo>
                    <a:cubicBezTo>
                      <a:pt x="444" y="42"/>
                      <a:pt x="349" y="66"/>
                      <a:pt x="248" y="66"/>
                    </a:cubicBezTo>
                    <a:cubicBezTo>
                      <a:pt x="160" y="66"/>
                      <a:pt x="76" y="48"/>
                      <a:pt x="0" y="15"/>
                    </a:cubicBezTo>
                    <a:cubicBezTo>
                      <a:pt x="5" y="51"/>
                      <a:pt x="12" y="92"/>
                      <a:pt x="21" y="136"/>
                    </a:cubicBezTo>
                    <a:cubicBezTo>
                      <a:pt x="92" y="159"/>
                      <a:pt x="169" y="172"/>
                      <a:pt x="248" y="172"/>
                    </a:cubicBezTo>
                    <a:cubicBezTo>
                      <a:pt x="340" y="172"/>
                      <a:pt x="427" y="155"/>
                      <a:pt x="508" y="124"/>
                    </a:cubicBezTo>
                    <a:close/>
                  </a:path>
                </a:pathLst>
              </a:custGeom>
              <a:solidFill>
                <a:schemeClr val="tx2"/>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Freeform 110"/>
              <p:cNvSpPr/>
              <p:nvPr/>
            </p:nvSpPr>
            <p:spPr bwMode="auto">
              <a:xfrm>
                <a:off x="2668588" y="1962150"/>
                <a:ext cx="2100262" cy="530225"/>
              </a:xfrm>
              <a:custGeom>
                <a:avLst/>
                <a:gdLst>
                  <a:gd name="T0" fmla="*/ 557 w 558"/>
                  <a:gd name="T1" fmla="*/ 80 h 141"/>
                  <a:gd name="T2" fmla="*/ 552 w 558"/>
                  <a:gd name="T3" fmla="*/ 0 h 141"/>
                  <a:gd name="T4" fmla="*/ 278 w 558"/>
                  <a:gd name="T5" fmla="*/ 62 h 141"/>
                  <a:gd name="T6" fmla="*/ 6 w 558"/>
                  <a:gd name="T7" fmla="*/ 1 h 141"/>
                  <a:gd name="T8" fmla="*/ 2 w 558"/>
                  <a:gd name="T9" fmla="*/ 92 h 141"/>
                  <a:gd name="T10" fmla="*/ 264 w 558"/>
                  <a:gd name="T11" fmla="*/ 141 h 141"/>
                  <a:gd name="T12" fmla="*/ 557 w 558"/>
                  <a:gd name="T13" fmla="*/ 80 h 141"/>
                </a:gdLst>
                <a:ahLst/>
                <a:cxnLst>
                  <a:cxn ang="0">
                    <a:pos x="T0" y="T1"/>
                  </a:cxn>
                  <a:cxn ang="0">
                    <a:pos x="T2" y="T3"/>
                  </a:cxn>
                  <a:cxn ang="0">
                    <a:pos x="T4" y="T5"/>
                  </a:cxn>
                  <a:cxn ang="0">
                    <a:pos x="T6" y="T7"/>
                  </a:cxn>
                  <a:cxn ang="0">
                    <a:pos x="T8" y="T9"/>
                  </a:cxn>
                  <a:cxn ang="0">
                    <a:pos x="T10" y="T11"/>
                  </a:cxn>
                  <a:cxn ang="0">
                    <a:pos x="T12" y="T13"/>
                  </a:cxn>
                </a:cxnLst>
                <a:rect l="0" t="0" r="r" b="b"/>
                <a:pathLst>
                  <a:path w="558" h="141">
                    <a:moveTo>
                      <a:pt x="557" y="80"/>
                    </a:moveTo>
                    <a:cubicBezTo>
                      <a:pt x="558" y="53"/>
                      <a:pt x="556" y="26"/>
                      <a:pt x="552" y="0"/>
                    </a:cubicBezTo>
                    <a:cubicBezTo>
                      <a:pt x="469" y="40"/>
                      <a:pt x="376" y="62"/>
                      <a:pt x="278" y="62"/>
                    </a:cubicBezTo>
                    <a:cubicBezTo>
                      <a:pt x="181" y="62"/>
                      <a:pt x="88" y="40"/>
                      <a:pt x="6" y="1"/>
                    </a:cubicBezTo>
                    <a:cubicBezTo>
                      <a:pt x="2" y="31"/>
                      <a:pt x="0" y="61"/>
                      <a:pt x="2" y="92"/>
                    </a:cubicBezTo>
                    <a:cubicBezTo>
                      <a:pt x="84" y="123"/>
                      <a:pt x="172" y="141"/>
                      <a:pt x="264" y="141"/>
                    </a:cubicBezTo>
                    <a:cubicBezTo>
                      <a:pt x="368" y="141"/>
                      <a:pt x="467" y="119"/>
                      <a:pt x="557" y="80"/>
                    </a:cubicBezTo>
                    <a:close/>
                  </a:path>
                </a:pathLst>
              </a:custGeom>
              <a:solidFill>
                <a:schemeClr val="tx2"/>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Oval 111"/>
              <p:cNvSpPr>
                <a:spLocks noChangeArrowheads="1"/>
              </p:cNvSpPr>
              <p:nvPr/>
            </p:nvSpPr>
            <p:spPr bwMode="auto">
              <a:xfrm>
                <a:off x="3587750" y="2214563"/>
                <a:ext cx="255587" cy="255588"/>
              </a:xfrm>
              <a:prstGeom prst="ellipse">
                <a:avLst/>
              </a:pr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Oval 112"/>
              <p:cNvSpPr>
                <a:spLocks noChangeArrowheads="1"/>
              </p:cNvSpPr>
              <p:nvPr/>
            </p:nvSpPr>
            <p:spPr bwMode="auto">
              <a:xfrm>
                <a:off x="3587750" y="2214563"/>
                <a:ext cx="255587" cy="255588"/>
              </a:xfrm>
              <a:prstGeom prst="ellipse">
                <a:avLst/>
              </a:pr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Oval 113"/>
              <p:cNvSpPr>
                <a:spLocks noChangeArrowheads="1"/>
              </p:cNvSpPr>
              <p:nvPr/>
            </p:nvSpPr>
            <p:spPr bwMode="auto">
              <a:xfrm>
                <a:off x="3587750" y="2214563"/>
                <a:ext cx="255587" cy="255588"/>
              </a:xfrm>
              <a:prstGeom prst="ellipse">
                <a:avLst/>
              </a:prstGeom>
              <a:solidFill>
                <a:srgbClr val="BFBFBF"/>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Oval 114"/>
              <p:cNvSpPr>
                <a:spLocks noChangeArrowheads="1"/>
              </p:cNvSpPr>
              <p:nvPr/>
            </p:nvSpPr>
            <p:spPr bwMode="auto">
              <a:xfrm>
                <a:off x="3602038" y="2635250"/>
                <a:ext cx="207962" cy="203200"/>
              </a:xfrm>
              <a:prstGeom prst="ellipse">
                <a:avLst/>
              </a:pr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Oval 115"/>
              <p:cNvSpPr>
                <a:spLocks noChangeArrowheads="1"/>
              </p:cNvSpPr>
              <p:nvPr/>
            </p:nvSpPr>
            <p:spPr bwMode="auto">
              <a:xfrm>
                <a:off x="3602038" y="2635250"/>
                <a:ext cx="207962" cy="203200"/>
              </a:xfrm>
              <a:prstGeom prst="ellipse">
                <a:avLst/>
              </a:pr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Oval 116"/>
              <p:cNvSpPr>
                <a:spLocks noChangeArrowheads="1"/>
              </p:cNvSpPr>
              <p:nvPr/>
            </p:nvSpPr>
            <p:spPr bwMode="auto">
              <a:xfrm>
                <a:off x="3602038" y="2635250"/>
                <a:ext cx="207962" cy="203200"/>
              </a:xfrm>
              <a:prstGeom prst="ellipse">
                <a:avLst/>
              </a:prstGeom>
              <a:solidFill>
                <a:srgbClr val="BFBFBF"/>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Oval 117"/>
              <p:cNvSpPr>
                <a:spLocks noChangeArrowheads="1"/>
              </p:cNvSpPr>
              <p:nvPr/>
            </p:nvSpPr>
            <p:spPr bwMode="auto">
              <a:xfrm>
                <a:off x="3602038" y="2987675"/>
                <a:ext cx="207962" cy="203200"/>
              </a:xfrm>
              <a:prstGeom prst="ellipse">
                <a:avLst/>
              </a:pr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Oval 118"/>
              <p:cNvSpPr>
                <a:spLocks noChangeArrowheads="1"/>
              </p:cNvSpPr>
              <p:nvPr/>
            </p:nvSpPr>
            <p:spPr bwMode="auto">
              <a:xfrm>
                <a:off x="3602038" y="2987675"/>
                <a:ext cx="207962" cy="203200"/>
              </a:xfrm>
              <a:prstGeom prst="ellipse">
                <a:avLst/>
              </a:prstGeom>
              <a:solidFill>
                <a:srgbClr val="B3B3B3"/>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Oval 119"/>
              <p:cNvSpPr>
                <a:spLocks noChangeArrowheads="1"/>
              </p:cNvSpPr>
              <p:nvPr/>
            </p:nvSpPr>
            <p:spPr bwMode="auto">
              <a:xfrm>
                <a:off x="3602038" y="2987675"/>
                <a:ext cx="207962" cy="203200"/>
              </a:xfrm>
              <a:prstGeom prst="ellipse">
                <a:avLst/>
              </a:prstGeom>
              <a:solidFill>
                <a:srgbClr val="BFBFBF"/>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Freeform 120"/>
              <p:cNvSpPr/>
              <p:nvPr/>
            </p:nvSpPr>
            <p:spPr bwMode="auto">
              <a:xfrm>
                <a:off x="3568700" y="3319463"/>
                <a:ext cx="293687" cy="1863725"/>
              </a:xfrm>
              <a:custGeom>
                <a:avLst/>
                <a:gdLst>
                  <a:gd name="T0" fmla="*/ 77 w 78"/>
                  <a:gd name="T1" fmla="*/ 48 h 496"/>
                  <a:gd name="T2" fmla="*/ 78 w 78"/>
                  <a:gd name="T3" fmla="*/ 39 h 496"/>
                  <a:gd name="T4" fmla="*/ 39 w 78"/>
                  <a:gd name="T5" fmla="*/ 0 h 496"/>
                  <a:gd name="T6" fmla="*/ 0 w 78"/>
                  <a:gd name="T7" fmla="*/ 40 h 496"/>
                  <a:gd name="T8" fmla="*/ 18 w 78"/>
                  <a:gd name="T9" fmla="*/ 475 h 496"/>
                  <a:gd name="T10" fmla="*/ 19 w 78"/>
                  <a:gd name="T11" fmla="*/ 475 h 496"/>
                  <a:gd name="T12" fmla="*/ 19 w 78"/>
                  <a:gd name="T13" fmla="*/ 475 h 496"/>
                  <a:gd name="T14" fmla="*/ 40 w 78"/>
                  <a:gd name="T15" fmla="*/ 496 h 496"/>
                  <a:gd name="T16" fmla="*/ 61 w 78"/>
                  <a:gd name="T17" fmla="*/ 475 h 496"/>
                  <a:gd name="T18" fmla="*/ 61 w 78"/>
                  <a:gd name="T19" fmla="*/ 475 h 496"/>
                  <a:gd name="T20" fmla="*/ 61 w 78"/>
                  <a:gd name="T21" fmla="*/ 475 h 496"/>
                  <a:gd name="T22" fmla="*/ 77 w 78"/>
                  <a:gd name="T23" fmla="*/ 48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8" h="496">
                    <a:moveTo>
                      <a:pt x="77" y="48"/>
                    </a:moveTo>
                    <a:cubicBezTo>
                      <a:pt x="77" y="45"/>
                      <a:pt x="78" y="42"/>
                      <a:pt x="78" y="39"/>
                    </a:cubicBezTo>
                    <a:cubicBezTo>
                      <a:pt x="78" y="18"/>
                      <a:pt x="60" y="0"/>
                      <a:pt x="39" y="0"/>
                    </a:cubicBezTo>
                    <a:cubicBezTo>
                      <a:pt x="17" y="0"/>
                      <a:pt x="0" y="18"/>
                      <a:pt x="0" y="40"/>
                    </a:cubicBezTo>
                    <a:cubicBezTo>
                      <a:pt x="18" y="475"/>
                      <a:pt x="18" y="475"/>
                      <a:pt x="18" y="475"/>
                    </a:cubicBezTo>
                    <a:cubicBezTo>
                      <a:pt x="19" y="475"/>
                      <a:pt x="19" y="475"/>
                      <a:pt x="19" y="475"/>
                    </a:cubicBezTo>
                    <a:cubicBezTo>
                      <a:pt x="19" y="475"/>
                      <a:pt x="19" y="475"/>
                      <a:pt x="19" y="475"/>
                    </a:cubicBezTo>
                    <a:cubicBezTo>
                      <a:pt x="19" y="487"/>
                      <a:pt x="29" y="496"/>
                      <a:pt x="40" y="496"/>
                    </a:cubicBezTo>
                    <a:cubicBezTo>
                      <a:pt x="52" y="496"/>
                      <a:pt x="61" y="487"/>
                      <a:pt x="61" y="475"/>
                    </a:cubicBezTo>
                    <a:cubicBezTo>
                      <a:pt x="61" y="475"/>
                      <a:pt x="61" y="475"/>
                      <a:pt x="61" y="475"/>
                    </a:cubicBezTo>
                    <a:cubicBezTo>
                      <a:pt x="61" y="475"/>
                      <a:pt x="61" y="475"/>
                      <a:pt x="61" y="475"/>
                    </a:cubicBezTo>
                    <a:lnTo>
                      <a:pt x="77" y="48"/>
                    </a:lnTo>
                    <a:close/>
                  </a:path>
                </a:pathLst>
              </a:custGeom>
              <a:solidFill>
                <a:schemeClr val="tx2"/>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Oval 121"/>
              <p:cNvSpPr>
                <a:spLocks noChangeArrowheads="1"/>
              </p:cNvSpPr>
              <p:nvPr/>
            </p:nvSpPr>
            <p:spPr bwMode="auto">
              <a:xfrm>
                <a:off x="3360738" y="1187450"/>
                <a:ext cx="735012" cy="7334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Freeform 122"/>
              <p:cNvSpPr>
                <a:spLocks noEditPoints="1"/>
              </p:cNvSpPr>
              <p:nvPr/>
            </p:nvSpPr>
            <p:spPr bwMode="auto">
              <a:xfrm>
                <a:off x="3319463" y="1157288"/>
                <a:ext cx="790575" cy="790575"/>
              </a:xfrm>
              <a:custGeom>
                <a:avLst/>
                <a:gdLst>
                  <a:gd name="T0" fmla="*/ 105 w 210"/>
                  <a:gd name="T1" fmla="*/ 0 h 210"/>
                  <a:gd name="T2" fmla="*/ 0 w 210"/>
                  <a:gd name="T3" fmla="*/ 105 h 210"/>
                  <a:gd name="T4" fmla="*/ 105 w 210"/>
                  <a:gd name="T5" fmla="*/ 210 h 210"/>
                  <a:gd name="T6" fmla="*/ 210 w 210"/>
                  <a:gd name="T7" fmla="*/ 105 h 210"/>
                  <a:gd name="T8" fmla="*/ 105 w 210"/>
                  <a:gd name="T9" fmla="*/ 0 h 210"/>
                  <a:gd name="T10" fmla="*/ 105 w 210"/>
                  <a:gd name="T11" fmla="*/ 193 h 210"/>
                  <a:gd name="T12" fmla="*/ 17 w 210"/>
                  <a:gd name="T13" fmla="*/ 105 h 210"/>
                  <a:gd name="T14" fmla="*/ 105 w 210"/>
                  <a:gd name="T15" fmla="*/ 18 h 210"/>
                  <a:gd name="T16" fmla="*/ 192 w 210"/>
                  <a:gd name="T17" fmla="*/ 105 h 210"/>
                  <a:gd name="T18" fmla="*/ 105 w 210"/>
                  <a:gd name="T19" fmla="*/ 193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210">
                    <a:moveTo>
                      <a:pt x="105" y="0"/>
                    </a:moveTo>
                    <a:cubicBezTo>
                      <a:pt x="47" y="0"/>
                      <a:pt x="0" y="47"/>
                      <a:pt x="0" y="105"/>
                    </a:cubicBezTo>
                    <a:cubicBezTo>
                      <a:pt x="0" y="163"/>
                      <a:pt x="47" y="210"/>
                      <a:pt x="105" y="210"/>
                    </a:cubicBezTo>
                    <a:cubicBezTo>
                      <a:pt x="163" y="210"/>
                      <a:pt x="210" y="163"/>
                      <a:pt x="210" y="105"/>
                    </a:cubicBezTo>
                    <a:cubicBezTo>
                      <a:pt x="210" y="47"/>
                      <a:pt x="163" y="0"/>
                      <a:pt x="105" y="0"/>
                    </a:cubicBezTo>
                    <a:close/>
                    <a:moveTo>
                      <a:pt x="105" y="193"/>
                    </a:moveTo>
                    <a:cubicBezTo>
                      <a:pt x="56" y="193"/>
                      <a:pt x="17" y="154"/>
                      <a:pt x="17" y="105"/>
                    </a:cubicBezTo>
                    <a:cubicBezTo>
                      <a:pt x="17" y="57"/>
                      <a:pt x="56" y="18"/>
                      <a:pt x="105" y="18"/>
                    </a:cubicBezTo>
                    <a:cubicBezTo>
                      <a:pt x="153" y="18"/>
                      <a:pt x="192" y="57"/>
                      <a:pt x="192" y="105"/>
                    </a:cubicBezTo>
                    <a:cubicBezTo>
                      <a:pt x="192" y="154"/>
                      <a:pt x="153" y="193"/>
                      <a:pt x="105" y="193"/>
                    </a:cubicBezTo>
                    <a:close/>
                  </a:path>
                </a:pathLst>
              </a:custGeom>
              <a:solidFill>
                <a:schemeClr val="tx2"/>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cxnSp>
        <p:nvCxnSpPr>
          <p:cNvPr id="35" name="Straight Connector 34"/>
          <p:cNvCxnSpPr/>
          <p:nvPr/>
        </p:nvCxnSpPr>
        <p:spPr>
          <a:xfrm>
            <a:off x="1559026" y="1853067"/>
            <a:ext cx="3417000" cy="1"/>
          </a:xfrm>
          <a:prstGeom prst="line">
            <a:avLst/>
          </a:prstGeom>
          <a:ln w="19050">
            <a:solidFill>
              <a:schemeClr val="bg1">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2987331" y="1660050"/>
            <a:ext cx="407357" cy="407357"/>
          </a:xfrm>
          <a:prstGeom prst="ellipse">
            <a:avLst/>
          </a:prstGeom>
          <a:solidFill>
            <a:schemeClr val="bg1"/>
          </a:solidFill>
          <a:ln w="127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TextBox 36"/>
          <p:cNvSpPr txBox="1"/>
          <p:nvPr/>
        </p:nvSpPr>
        <p:spPr>
          <a:xfrm>
            <a:off x="3001679" y="1703696"/>
            <a:ext cx="383438" cy="327077"/>
          </a:xfrm>
          <a:prstGeom prst="rect">
            <a:avLst/>
          </a:prstGeom>
          <a:noFill/>
        </p:spPr>
        <p:txBody>
          <a:bodyPr wrap="none" rtlCol="0">
            <a:spAutoFit/>
          </a:bodyPr>
          <a:lstStyle/>
          <a:p>
            <a:pPr algn="ctr">
              <a:lnSpc>
                <a:spcPct val="120000"/>
              </a:lnSpc>
              <a:spcBef>
                <a:spcPts val="0"/>
              </a:spcBef>
              <a:spcAft>
                <a:spcPts val="0"/>
              </a:spcAft>
            </a:pPr>
            <a:r>
              <a:rPr lang="id-ID" sz="1400" b="1"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01</a:t>
            </a:r>
          </a:p>
        </p:txBody>
      </p:sp>
      <p:sp>
        <p:nvSpPr>
          <p:cNvPr id="38" name="Freeform 11"/>
          <p:cNvSpPr>
            <a:spLocks noChangeAspect="1" noEditPoints="1"/>
          </p:cNvSpPr>
          <p:nvPr/>
        </p:nvSpPr>
        <p:spPr bwMode="auto">
          <a:xfrm>
            <a:off x="2393450" y="2234523"/>
            <a:ext cx="494884" cy="493567"/>
          </a:xfrm>
          <a:custGeom>
            <a:avLst/>
            <a:gdLst>
              <a:gd name="T0" fmla="*/ 309 w 319"/>
              <a:gd name="T1" fmla="*/ 267 h 318"/>
              <a:gd name="T2" fmla="*/ 233 w 319"/>
              <a:gd name="T3" fmla="*/ 192 h 318"/>
              <a:gd name="T4" fmla="*/ 251 w 319"/>
              <a:gd name="T5" fmla="*/ 127 h 318"/>
              <a:gd name="T6" fmla="*/ 123 w 319"/>
              <a:gd name="T7" fmla="*/ 0 h 318"/>
              <a:gd name="T8" fmla="*/ 0 w 319"/>
              <a:gd name="T9" fmla="*/ 124 h 318"/>
              <a:gd name="T10" fmla="*/ 127 w 319"/>
              <a:gd name="T11" fmla="*/ 251 h 318"/>
              <a:gd name="T12" fmla="*/ 190 w 319"/>
              <a:gd name="T13" fmla="*/ 234 h 318"/>
              <a:gd name="T14" fmla="*/ 266 w 319"/>
              <a:gd name="T15" fmla="*/ 310 h 318"/>
              <a:gd name="T16" fmla="*/ 293 w 319"/>
              <a:gd name="T17" fmla="*/ 310 h 318"/>
              <a:gd name="T18" fmla="*/ 311 w 319"/>
              <a:gd name="T19" fmla="*/ 291 h 318"/>
              <a:gd name="T20" fmla="*/ 309 w 319"/>
              <a:gd name="T21" fmla="*/ 267 h 318"/>
              <a:gd name="T22" fmla="*/ 38 w 319"/>
              <a:gd name="T23" fmla="*/ 124 h 318"/>
              <a:gd name="T24" fmla="*/ 123 w 319"/>
              <a:gd name="T25" fmla="*/ 38 h 318"/>
              <a:gd name="T26" fmla="*/ 213 w 319"/>
              <a:gd name="T27" fmla="*/ 127 h 318"/>
              <a:gd name="T28" fmla="*/ 127 w 319"/>
              <a:gd name="T29" fmla="*/ 213 h 318"/>
              <a:gd name="T30" fmla="*/ 38 w 319"/>
              <a:gd name="T31" fmla="*/ 124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9" h="318">
                <a:moveTo>
                  <a:pt x="309" y="267"/>
                </a:moveTo>
                <a:cubicBezTo>
                  <a:pt x="233" y="192"/>
                  <a:pt x="233" y="192"/>
                  <a:pt x="233" y="192"/>
                </a:cubicBezTo>
                <a:cubicBezTo>
                  <a:pt x="244" y="173"/>
                  <a:pt x="251" y="151"/>
                  <a:pt x="251" y="127"/>
                </a:cubicBezTo>
                <a:cubicBezTo>
                  <a:pt x="251" y="59"/>
                  <a:pt x="192" y="0"/>
                  <a:pt x="123" y="0"/>
                </a:cubicBezTo>
                <a:cubicBezTo>
                  <a:pt x="55" y="0"/>
                  <a:pt x="0" y="55"/>
                  <a:pt x="0" y="124"/>
                </a:cubicBezTo>
                <a:cubicBezTo>
                  <a:pt x="0" y="192"/>
                  <a:pt x="59" y="251"/>
                  <a:pt x="127" y="251"/>
                </a:cubicBezTo>
                <a:cubicBezTo>
                  <a:pt x="150" y="251"/>
                  <a:pt x="171" y="245"/>
                  <a:pt x="190" y="234"/>
                </a:cubicBezTo>
                <a:cubicBezTo>
                  <a:pt x="266" y="310"/>
                  <a:pt x="266" y="310"/>
                  <a:pt x="266" y="310"/>
                </a:cubicBezTo>
                <a:cubicBezTo>
                  <a:pt x="273" y="318"/>
                  <a:pt x="285" y="318"/>
                  <a:pt x="293" y="310"/>
                </a:cubicBezTo>
                <a:cubicBezTo>
                  <a:pt x="311" y="291"/>
                  <a:pt x="311" y="291"/>
                  <a:pt x="311" y="291"/>
                </a:cubicBezTo>
                <a:cubicBezTo>
                  <a:pt x="319" y="284"/>
                  <a:pt x="316" y="275"/>
                  <a:pt x="309" y="267"/>
                </a:cubicBezTo>
                <a:close/>
                <a:moveTo>
                  <a:pt x="38" y="124"/>
                </a:moveTo>
                <a:cubicBezTo>
                  <a:pt x="38" y="76"/>
                  <a:pt x="76" y="38"/>
                  <a:pt x="123" y="38"/>
                </a:cubicBezTo>
                <a:cubicBezTo>
                  <a:pt x="171" y="38"/>
                  <a:pt x="213" y="80"/>
                  <a:pt x="213" y="127"/>
                </a:cubicBezTo>
                <a:cubicBezTo>
                  <a:pt x="213" y="175"/>
                  <a:pt x="175" y="213"/>
                  <a:pt x="127" y="213"/>
                </a:cubicBezTo>
                <a:cubicBezTo>
                  <a:pt x="80" y="213"/>
                  <a:pt x="38" y="171"/>
                  <a:pt x="38" y="124"/>
                </a:cubicBezTo>
                <a:close/>
              </a:path>
            </a:pathLst>
          </a:custGeom>
          <a:solidFill>
            <a:schemeClr val="accent1"/>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en-US"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Content Placeholder 2"/>
          <p:cNvSpPr txBox="1"/>
          <p:nvPr/>
        </p:nvSpPr>
        <p:spPr>
          <a:xfrm>
            <a:off x="2883476" y="2169227"/>
            <a:ext cx="1642639" cy="1129360"/>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40" name="Straight Connector 39"/>
          <p:cNvCxnSpPr/>
          <p:nvPr/>
        </p:nvCxnSpPr>
        <p:spPr>
          <a:xfrm flipH="1" flipV="1">
            <a:off x="4976025" y="1848892"/>
            <a:ext cx="1" cy="3417000"/>
          </a:xfrm>
          <a:prstGeom prst="line">
            <a:avLst/>
          </a:prstGeom>
          <a:ln w="19050">
            <a:solidFill>
              <a:schemeClr val="bg1">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4784638" y="3367558"/>
            <a:ext cx="407357" cy="407357"/>
          </a:xfrm>
          <a:prstGeom prst="ellipse">
            <a:avLst/>
          </a:prstGeom>
          <a:solidFill>
            <a:schemeClr val="bg1"/>
          </a:solidFill>
          <a:ln w="127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TextBox 41"/>
          <p:cNvSpPr txBox="1"/>
          <p:nvPr/>
        </p:nvSpPr>
        <p:spPr>
          <a:xfrm>
            <a:off x="4798986" y="3411205"/>
            <a:ext cx="383438" cy="327077"/>
          </a:xfrm>
          <a:prstGeom prst="rect">
            <a:avLst/>
          </a:prstGeom>
          <a:noFill/>
        </p:spPr>
        <p:txBody>
          <a:bodyPr wrap="none" rtlCol="0">
            <a:spAutoFit/>
          </a:bodyPr>
          <a:lstStyle/>
          <a:p>
            <a:pPr algn="ctr">
              <a:lnSpc>
                <a:spcPct val="120000"/>
              </a:lnSpc>
              <a:spcBef>
                <a:spcPts val="0"/>
              </a:spcBef>
              <a:spcAft>
                <a:spcPts val="0"/>
              </a:spcAft>
            </a:pPr>
            <a:r>
              <a:rPr lang="id-ID" sz="1400" b="1" dirty="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rPr>
              <a:t>02</a:t>
            </a:r>
          </a:p>
        </p:txBody>
      </p:sp>
      <p:sp>
        <p:nvSpPr>
          <p:cNvPr id="43" name="Content Placeholder 2"/>
          <p:cNvSpPr txBox="1"/>
          <p:nvPr/>
        </p:nvSpPr>
        <p:spPr>
          <a:xfrm>
            <a:off x="5312890" y="3262332"/>
            <a:ext cx="1642639" cy="1129360"/>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Freeform 6"/>
          <p:cNvSpPr>
            <a:spLocks noChangeAspect="1" noEditPoints="1"/>
          </p:cNvSpPr>
          <p:nvPr/>
        </p:nvSpPr>
        <p:spPr bwMode="auto">
          <a:xfrm>
            <a:off x="5399525" y="2772912"/>
            <a:ext cx="540261" cy="474583"/>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accent2"/>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en-US"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45" name="Straight Connector 44"/>
          <p:cNvCxnSpPr/>
          <p:nvPr/>
        </p:nvCxnSpPr>
        <p:spPr>
          <a:xfrm>
            <a:off x="5003153" y="5265891"/>
            <a:ext cx="2278000" cy="1"/>
          </a:xfrm>
          <a:prstGeom prst="line">
            <a:avLst/>
          </a:prstGeom>
          <a:ln w="1905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7147494" y="5047438"/>
            <a:ext cx="407357" cy="407357"/>
          </a:xfrm>
          <a:prstGeom prst="ellipse">
            <a:avLst/>
          </a:prstGeom>
          <a:solidFill>
            <a:schemeClr val="bg1"/>
          </a:solidFill>
          <a:ln w="12700">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TextBox 46"/>
          <p:cNvSpPr txBox="1"/>
          <p:nvPr/>
        </p:nvSpPr>
        <p:spPr>
          <a:xfrm>
            <a:off x="7161843" y="5091084"/>
            <a:ext cx="383438" cy="327077"/>
          </a:xfrm>
          <a:prstGeom prst="rect">
            <a:avLst/>
          </a:prstGeom>
          <a:noFill/>
        </p:spPr>
        <p:txBody>
          <a:bodyPr wrap="none" rtlCol="0">
            <a:spAutoFit/>
          </a:bodyPr>
          <a:lstStyle/>
          <a:p>
            <a:pPr algn="ctr">
              <a:lnSpc>
                <a:spcPct val="120000"/>
              </a:lnSpc>
              <a:spcBef>
                <a:spcPts val="0"/>
              </a:spcBef>
              <a:spcAft>
                <a:spcPts val="0"/>
              </a:spcAft>
            </a:pPr>
            <a:r>
              <a:rPr lang="id-ID" sz="1400" b="1"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03</a:t>
            </a:r>
          </a:p>
        </p:txBody>
      </p:sp>
      <p:sp>
        <p:nvSpPr>
          <p:cNvPr id="48" name="Freeform 36"/>
          <p:cNvSpPr>
            <a:spLocks noChangeAspect="1" noEditPoints="1"/>
          </p:cNvSpPr>
          <p:nvPr/>
        </p:nvSpPr>
        <p:spPr bwMode="auto">
          <a:xfrm>
            <a:off x="7709836" y="5086293"/>
            <a:ext cx="609764" cy="341700"/>
          </a:xfrm>
          <a:custGeom>
            <a:avLst/>
            <a:gdLst>
              <a:gd name="T0" fmla="*/ 200 w 400"/>
              <a:gd name="T1" fmla="*/ 0 h 224"/>
              <a:gd name="T2" fmla="*/ 0 w 400"/>
              <a:gd name="T3" fmla="*/ 112 h 224"/>
              <a:gd name="T4" fmla="*/ 200 w 400"/>
              <a:gd name="T5" fmla="*/ 224 h 224"/>
              <a:gd name="T6" fmla="*/ 400 w 400"/>
              <a:gd name="T7" fmla="*/ 112 h 224"/>
              <a:gd name="T8" fmla="*/ 200 w 400"/>
              <a:gd name="T9" fmla="*/ 0 h 224"/>
              <a:gd name="T10" fmla="*/ 200 w 400"/>
              <a:gd name="T11" fmla="*/ 198 h 224"/>
              <a:gd name="T12" fmla="*/ 111 w 400"/>
              <a:gd name="T13" fmla="*/ 112 h 224"/>
              <a:gd name="T14" fmla="*/ 200 w 400"/>
              <a:gd name="T15" fmla="*/ 26 h 224"/>
              <a:gd name="T16" fmla="*/ 289 w 400"/>
              <a:gd name="T17" fmla="*/ 112 h 224"/>
              <a:gd name="T18" fmla="*/ 200 w 400"/>
              <a:gd name="T19" fmla="*/ 198 h 224"/>
              <a:gd name="T20" fmla="*/ 200 w 400"/>
              <a:gd name="T21" fmla="*/ 112 h 224"/>
              <a:gd name="T22" fmla="*/ 200 w 400"/>
              <a:gd name="T23" fmla="*/ 69 h 224"/>
              <a:gd name="T24" fmla="*/ 155 w 400"/>
              <a:gd name="T25" fmla="*/ 112 h 224"/>
              <a:gd name="T26" fmla="*/ 200 w 400"/>
              <a:gd name="T27" fmla="*/ 155 h 224"/>
              <a:gd name="T28" fmla="*/ 244 w 400"/>
              <a:gd name="T29" fmla="*/ 112 h 224"/>
              <a:gd name="T30" fmla="*/ 200 w 400"/>
              <a:gd name="T31" fmla="*/ 11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0" h="224">
                <a:moveTo>
                  <a:pt x="200" y="0"/>
                </a:moveTo>
                <a:cubicBezTo>
                  <a:pt x="69" y="0"/>
                  <a:pt x="0" y="97"/>
                  <a:pt x="0" y="112"/>
                </a:cubicBezTo>
                <a:cubicBezTo>
                  <a:pt x="0" y="127"/>
                  <a:pt x="69" y="224"/>
                  <a:pt x="200" y="224"/>
                </a:cubicBezTo>
                <a:cubicBezTo>
                  <a:pt x="331" y="224"/>
                  <a:pt x="400" y="127"/>
                  <a:pt x="400" y="112"/>
                </a:cubicBezTo>
                <a:cubicBezTo>
                  <a:pt x="400" y="97"/>
                  <a:pt x="331" y="0"/>
                  <a:pt x="200" y="0"/>
                </a:cubicBezTo>
                <a:close/>
                <a:moveTo>
                  <a:pt x="200" y="198"/>
                </a:moveTo>
                <a:cubicBezTo>
                  <a:pt x="151" y="198"/>
                  <a:pt x="111" y="159"/>
                  <a:pt x="111" y="112"/>
                </a:cubicBezTo>
                <a:cubicBezTo>
                  <a:pt x="111" y="64"/>
                  <a:pt x="151" y="26"/>
                  <a:pt x="200" y="26"/>
                </a:cubicBezTo>
                <a:cubicBezTo>
                  <a:pt x="249" y="26"/>
                  <a:pt x="289" y="64"/>
                  <a:pt x="289" y="112"/>
                </a:cubicBezTo>
                <a:cubicBezTo>
                  <a:pt x="289" y="159"/>
                  <a:pt x="249" y="198"/>
                  <a:pt x="200" y="198"/>
                </a:cubicBezTo>
                <a:close/>
                <a:moveTo>
                  <a:pt x="200" y="112"/>
                </a:moveTo>
                <a:cubicBezTo>
                  <a:pt x="192" y="103"/>
                  <a:pt x="213" y="69"/>
                  <a:pt x="200" y="69"/>
                </a:cubicBezTo>
                <a:cubicBezTo>
                  <a:pt x="175" y="69"/>
                  <a:pt x="155" y="88"/>
                  <a:pt x="155" y="112"/>
                </a:cubicBezTo>
                <a:cubicBezTo>
                  <a:pt x="155" y="136"/>
                  <a:pt x="175" y="155"/>
                  <a:pt x="200" y="155"/>
                </a:cubicBezTo>
                <a:cubicBezTo>
                  <a:pt x="224" y="155"/>
                  <a:pt x="244" y="136"/>
                  <a:pt x="244" y="112"/>
                </a:cubicBezTo>
                <a:cubicBezTo>
                  <a:pt x="244" y="101"/>
                  <a:pt x="207" y="119"/>
                  <a:pt x="200" y="112"/>
                </a:cubicBezTo>
                <a:close/>
              </a:path>
            </a:pathLst>
          </a:custGeom>
          <a:solidFill>
            <a:schemeClr val="accent3"/>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en-US"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Content Placeholder 2"/>
          <p:cNvSpPr txBox="1"/>
          <p:nvPr/>
        </p:nvSpPr>
        <p:spPr>
          <a:xfrm>
            <a:off x="7585466" y="5516531"/>
            <a:ext cx="1667862" cy="1180496"/>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Oval 49"/>
          <p:cNvSpPr/>
          <p:nvPr/>
        </p:nvSpPr>
        <p:spPr>
          <a:xfrm>
            <a:off x="7146460" y="3401873"/>
            <a:ext cx="407357" cy="407357"/>
          </a:xfrm>
          <a:prstGeom prst="ellipse">
            <a:avLst/>
          </a:prstGeom>
          <a:solidFill>
            <a:schemeClr val="bg1"/>
          </a:solid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TextBox 50"/>
          <p:cNvSpPr txBox="1"/>
          <p:nvPr/>
        </p:nvSpPr>
        <p:spPr>
          <a:xfrm>
            <a:off x="7160808" y="3445519"/>
            <a:ext cx="383438" cy="327077"/>
          </a:xfrm>
          <a:prstGeom prst="rect">
            <a:avLst/>
          </a:prstGeom>
          <a:noFill/>
        </p:spPr>
        <p:txBody>
          <a:bodyPr wrap="none" rtlCol="0">
            <a:spAutoFit/>
          </a:bodyPr>
          <a:lstStyle/>
          <a:p>
            <a:pPr algn="ctr">
              <a:lnSpc>
                <a:spcPct val="120000"/>
              </a:lnSpc>
              <a:spcBef>
                <a:spcPts val="0"/>
              </a:spcBef>
              <a:spcAft>
                <a:spcPts val="0"/>
              </a:spcAft>
            </a:pPr>
            <a:r>
              <a:rPr lang="id-ID" sz="1400" b="1"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04</a:t>
            </a:r>
          </a:p>
        </p:txBody>
      </p:sp>
      <p:sp>
        <p:nvSpPr>
          <p:cNvPr id="52" name="Oval 51"/>
          <p:cNvSpPr/>
          <p:nvPr/>
        </p:nvSpPr>
        <p:spPr>
          <a:xfrm>
            <a:off x="9491247" y="3362845"/>
            <a:ext cx="407357" cy="407357"/>
          </a:xfrm>
          <a:prstGeom prst="ellipse">
            <a:avLst/>
          </a:prstGeom>
          <a:solidFill>
            <a:schemeClr val="bg1"/>
          </a:solidFill>
          <a:ln w="12700">
            <a:solidFill>
              <a:schemeClr val="accent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id-ID" sz="90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extBox 52"/>
          <p:cNvSpPr txBox="1"/>
          <p:nvPr/>
        </p:nvSpPr>
        <p:spPr>
          <a:xfrm>
            <a:off x="9505596" y="3406492"/>
            <a:ext cx="383438" cy="327077"/>
          </a:xfrm>
          <a:prstGeom prst="rect">
            <a:avLst/>
          </a:prstGeom>
          <a:noFill/>
        </p:spPr>
        <p:txBody>
          <a:bodyPr wrap="none" rtlCol="0">
            <a:spAutoFit/>
          </a:bodyPr>
          <a:lstStyle/>
          <a:p>
            <a:pPr algn="ctr">
              <a:lnSpc>
                <a:spcPct val="120000"/>
              </a:lnSpc>
              <a:spcBef>
                <a:spcPts val="0"/>
              </a:spcBef>
              <a:spcAft>
                <a:spcPts val="0"/>
              </a:spcAft>
            </a:pPr>
            <a:r>
              <a:rPr lang="id-ID" sz="1400" b="1" dirty="0">
                <a:solidFill>
                  <a:schemeClr val="accent5"/>
                </a:solidFill>
                <a:latin typeface="Arial" panose="020B0604020202020204" pitchFamily="34" charset="0"/>
                <a:ea typeface="微软雅黑" panose="020B0503020204020204" pitchFamily="34" charset="-122"/>
                <a:cs typeface="+mn-ea"/>
                <a:sym typeface="Arial" panose="020B0604020202020204" pitchFamily="34" charset="0"/>
              </a:rPr>
              <a:t>05</a:t>
            </a:r>
          </a:p>
        </p:txBody>
      </p:sp>
      <p:sp>
        <p:nvSpPr>
          <p:cNvPr id="54" name="Freeform 16"/>
          <p:cNvSpPr>
            <a:spLocks noChangeAspect="1" noEditPoints="1"/>
          </p:cNvSpPr>
          <p:nvPr/>
        </p:nvSpPr>
        <p:spPr bwMode="auto">
          <a:xfrm>
            <a:off x="7330141" y="1267855"/>
            <a:ext cx="447352" cy="518360"/>
          </a:xfrm>
          <a:custGeom>
            <a:avLst/>
            <a:gdLst>
              <a:gd name="T0" fmla="*/ 233 w 320"/>
              <a:gd name="T1" fmla="*/ 138 h 371"/>
              <a:gd name="T2" fmla="*/ 261 w 320"/>
              <a:gd name="T3" fmla="*/ 12 h 371"/>
              <a:gd name="T4" fmla="*/ 168 w 320"/>
              <a:gd name="T5" fmla="*/ 104 h 371"/>
              <a:gd name="T6" fmla="*/ 80 w 320"/>
              <a:gd name="T7" fmla="*/ 182 h 371"/>
              <a:gd name="T8" fmla="*/ 80 w 320"/>
              <a:gd name="T9" fmla="*/ 319 h 371"/>
              <a:gd name="T10" fmla="*/ 253 w 320"/>
              <a:gd name="T11" fmla="*/ 371 h 371"/>
              <a:gd name="T12" fmla="*/ 320 w 320"/>
              <a:gd name="T13" fmla="*/ 172 h 371"/>
              <a:gd name="T14" fmla="*/ 233 w 320"/>
              <a:gd name="T15" fmla="*/ 138 h 371"/>
              <a:gd name="T16" fmla="*/ 60 w 320"/>
              <a:gd name="T17" fmla="*/ 140 h 371"/>
              <a:gd name="T18" fmla="*/ 0 w 320"/>
              <a:gd name="T19" fmla="*/ 202 h 371"/>
              <a:gd name="T20" fmla="*/ 0 w 320"/>
              <a:gd name="T21" fmla="*/ 299 h 371"/>
              <a:gd name="T22" fmla="*/ 60 w 320"/>
              <a:gd name="T23" fmla="*/ 360 h 371"/>
              <a:gd name="T24" fmla="*/ 40 w 320"/>
              <a:gd name="T25" fmla="*/ 315 h 371"/>
              <a:gd name="T26" fmla="*/ 40 w 320"/>
              <a:gd name="T27" fmla="*/ 187 h 371"/>
              <a:gd name="T28" fmla="*/ 60 w 320"/>
              <a:gd name="T29" fmla="*/ 14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0" h="371">
                <a:moveTo>
                  <a:pt x="233" y="138"/>
                </a:moveTo>
                <a:cubicBezTo>
                  <a:pt x="230" y="131"/>
                  <a:pt x="304" y="65"/>
                  <a:pt x="261" y="12"/>
                </a:cubicBezTo>
                <a:cubicBezTo>
                  <a:pt x="251" y="0"/>
                  <a:pt x="217" y="72"/>
                  <a:pt x="168" y="104"/>
                </a:cubicBezTo>
                <a:cubicBezTo>
                  <a:pt x="142" y="122"/>
                  <a:pt x="80" y="161"/>
                  <a:pt x="80" y="182"/>
                </a:cubicBezTo>
                <a:cubicBezTo>
                  <a:pt x="80" y="319"/>
                  <a:pt x="80" y="319"/>
                  <a:pt x="80" y="319"/>
                </a:cubicBezTo>
                <a:cubicBezTo>
                  <a:pt x="80" y="344"/>
                  <a:pt x="178" y="371"/>
                  <a:pt x="253" y="371"/>
                </a:cubicBezTo>
                <a:cubicBezTo>
                  <a:pt x="280" y="371"/>
                  <a:pt x="320" y="199"/>
                  <a:pt x="320" y="172"/>
                </a:cubicBezTo>
                <a:cubicBezTo>
                  <a:pt x="320" y="145"/>
                  <a:pt x="235" y="145"/>
                  <a:pt x="233" y="138"/>
                </a:cubicBezTo>
                <a:close/>
                <a:moveTo>
                  <a:pt x="60" y="140"/>
                </a:moveTo>
                <a:cubicBezTo>
                  <a:pt x="47" y="140"/>
                  <a:pt x="0" y="148"/>
                  <a:pt x="0" y="202"/>
                </a:cubicBezTo>
                <a:cubicBezTo>
                  <a:pt x="0" y="299"/>
                  <a:pt x="0" y="299"/>
                  <a:pt x="0" y="299"/>
                </a:cubicBezTo>
                <a:cubicBezTo>
                  <a:pt x="0" y="354"/>
                  <a:pt x="47" y="360"/>
                  <a:pt x="60" y="360"/>
                </a:cubicBezTo>
                <a:cubicBezTo>
                  <a:pt x="73" y="360"/>
                  <a:pt x="40" y="348"/>
                  <a:pt x="40" y="315"/>
                </a:cubicBezTo>
                <a:cubicBezTo>
                  <a:pt x="40" y="187"/>
                  <a:pt x="40" y="187"/>
                  <a:pt x="40" y="187"/>
                </a:cubicBezTo>
                <a:cubicBezTo>
                  <a:pt x="40" y="152"/>
                  <a:pt x="73" y="140"/>
                  <a:pt x="60" y="140"/>
                </a:cubicBezTo>
                <a:close/>
              </a:path>
            </a:pathLst>
          </a:custGeom>
          <a:solidFill>
            <a:schemeClr val="accent4"/>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en-US"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Freeform 21"/>
          <p:cNvSpPr>
            <a:spLocks noChangeAspect="1" noEditPoints="1"/>
          </p:cNvSpPr>
          <p:nvPr/>
        </p:nvSpPr>
        <p:spPr bwMode="auto">
          <a:xfrm rot="2743804">
            <a:off x="8728312" y="3805163"/>
            <a:ext cx="573424" cy="587475"/>
          </a:xfrm>
          <a:custGeom>
            <a:avLst/>
            <a:gdLst>
              <a:gd name="T0" fmla="*/ 222 w 363"/>
              <a:gd name="T1" fmla="*/ 242 h 372"/>
              <a:gd name="T2" fmla="*/ 348 w 363"/>
              <a:gd name="T3" fmla="*/ 23 h 372"/>
              <a:gd name="T4" fmla="*/ 345 w 363"/>
              <a:gd name="T5" fmla="*/ 18 h 372"/>
              <a:gd name="T6" fmla="*/ 340 w 363"/>
              <a:gd name="T7" fmla="*/ 16 h 372"/>
              <a:gd name="T8" fmla="*/ 127 w 363"/>
              <a:gd name="T9" fmla="*/ 144 h 372"/>
              <a:gd name="T10" fmla="*/ 7 w 363"/>
              <a:gd name="T11" fmla="*/ 246 h 372"/>
              <a:gd name="T12" fmla="*/ 25 w 363"/>
              <a:gd name="T13" fmla="*/ 265 h 372"/>
              <a:gd name="T14" fmla="*/ 68 w 363"/>
              <a:gd name="T15" fmla="*/ 249 h 372"/>
              <a:gd name="T16" fmla="*/ 120 w 363"/>
              <a:gd name="T17" fmla="*/ 302 h 372"/>
              <a:gd name="T18" fmla="*/ 104 w 363"/>
              <a:gd name="T19" fmla="*/ 346 h 372"/>
              <a:gd name="T20" fmla="*/ 123 w 363"/>
              <a:gd name="T21" fmla="*/ 364 h 372"/>
              <a:gd name="T22" fmla="*/ 222 w 363"/>
              <a:gd name="T23" fmla="*/ 242 h 372"/>
              <a:gd name="T24" fmla="*/ 242 w 363"/>
              <a:gd name="T25" fmla="*/ 124 h 372"/>
              <a:gd name="T26" fmla="*/ 242 w 363"/>
              <a:gd name="T27" fmla="*/ 79 h 372"/>
              <a:gd name="T28" fmla="*/ 286 w 363"/>
              <a:gd name="T29" fmla="*/ 79 h 372"/>
              <a:gd name="T30" fmla="*/ 286 w 363"/>
              <a:gd name="T31" fmla="*/ 124 h 372"/>
              <a:gd name="T32" fmla="*/ 242 w 363"/>
              <a:gd name="T33" fmla="*/ 124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3" h="372">
                <a:moveTo>
                  <a:pt x="222" y="242"/>
                </a:moveTo>
                <a:cubicBezTo>
                  <a:pt x="222" y="242"/>
                  <a:pt x="363" y="140"/>
                  <a:pt x="348" y="23"/>
                </a:cubicBezTo>
                <a:cubicBezTo>
                  <a:pt x="347" y="21"/>
                  <a:pt x="346" y="19"/>
                  <a:pt x="345" y="18"/>
                </a:cubicBezTo>
                <a:cubicBezTo>
                  <a:pt x="344" y="17"/>
                  <a:pt x="343" y="16"/>
                  <a:pt x="340" y="16"/>
                </a:cubicBezTo>
                <a:cubicBezTo>
                  <a:pt x="226" y="0"/>
                  <a:pt x="127" y="144"/>
                  <a:pt x="127" y="144"/>
                </a:cubicBezTo>
                <a:cubicBezTo>
                  <a:pt x="40" y="134"/>
                  <a:pt x="46" y="151"/>
                  <a:pt x="7" y="246"/>
                </a:cubicBezTo>
                <a:cubicBezTo>
                  <a:pt x="0" y="264"/>
                  <a:pt x="12" y="270"/>
                  <a:pt x="25" y="265"/>
                </a:cubicBezTo>
                <a:cubicBezTo>
                  <a:pt x="39" y="260"/>
                  <a:pt x="68" y="249"/>
                  <a:pt x="68" y="249"/>
                </a:cubicBezTo>
                <a:cubicBezTo>
                  <a:pt x="120" y="302"/>
                  <a:pt x="120" y="302"/>
                  <a:pt x="120" y="302"/>
                </a:cubicBezTo>
                <a:cubicBezTo>
                  <a:pt x="120" y="302"/>
                  <a:pt x="109" y="332"/>
                  <a:pt x="104" y="346"/>
                </a:cubicBezTo>
                <a:cubicBezTo>
                  <a:pt x="99" y="359"/>
                  <a:pt x="105" y="372"/>
                  <a:pt x="123" y="364"/>
                </a:cubicBezTo>
                <a:cubicBezTo>
                  <a:pt x="215" y="324"/>
                  <a:pt x="232" y="330"/>
                  <a:pt x="222" y="242"/>
                </a:cubicBezTo>
                <a:close/>
                <a:moveTo>
                  <a:pt x="242" y="124"/>
                </a:moveTo>
                <a:cubicBezTo>
                  <a:pt x="230" y="111"/>
                  <a:pt x="230" y="91"/>
                  <a:pt x="242" y="79"/>
                </a:cubicBezTo>
                <a:cubicBezTo>
                  <a:pt x="254" y="67"/>
                  <a:pt x="274" y="67"/>
                  <a:pt x="286" y="79"/>
                </a:cubicBezTo>
                <a:cubicBezTo>
                  <a:pt x="297" y="91"/>
                  <a:pt x="297" y="111"/>
                  <a:pt x="286" y="124"/>
                </a:cubicBezTo>
                <a:cubicBezTo>
                  <a:pt x="274" y="136"/>
                  <a:pt x="254" y="136"/>
                  <a:pt x="242" y="124"/>
                </a:cubicBezTo>
                <a:close/>
              </a:path>
            </a:pathLst>
          </a:custGeom>
          <a:solidFill>
            <a:schemeClr val="accent5"/>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en-US" sz="9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Content Placeholder 2"/>
          <p:cNvSpPr txBox="1"/>
          <p:nvPr/>
        </p:nvSpPr>
        <p:spPr>
          <a:xfrm>
            <a:off x="7243019" y="1848891"/>
            <a:ext cx="1658813" cy="1172975"/>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Content Placeholder 2"/>
          <p:cNvSpPr txBox="1"/>
          <p:nvPr/>
        </p:nvSpPr>
        <p:spPr>
          <a:xfrm>
            <a:off x="9425494" y="3854021"/>
            <a:ext cx="1629682" cy="1172975"/>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58" name="Straight Connector 57"/>
          <p:cNvCxnSpPr/>
          <p:nvPr/>
        </p:nvCxnSpPr>
        <p:spPr>
          <a:xfrm flipH="1" flipV="1">
            <a:off x="1574182" y="1860152"/>
            <a:ext cx="1" cy="1025100"/>
          </a:xfrm>
          <a:prstGeom prst="line">
            <a:avLst/>
          </a:prstGeom>
          <a:ln w="19050">
            <a:solidFill>
              <a:schemeClr val="bg1">
                <a:lumMod val="75000"/>
              </a:schemeClr>
            </a:solidFill>
            <a:prstDash val="solid"/>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4" fill="hold" nodeType="after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wipe(down)">
                                      <p:cBhvr>
                                        <p:cTn id="12" dur="1000"/>
                                        <p:tgtEl>
                                          <p:spTgt spid="58"/>
                                        </p:tgtEl>
                                      </p:cBhvr>
                                    </p:animEffect>
                                  </p:childTnLst>
                                </p:cTn>
                              </p:par>
                            </p:childTnLst>
                          </p:cTn>
                        </p:par>
                        <p:par>
                          <p:cTn id="13" fill="hold">
                            <p:stCondLst>
                              <p:cond delay="2000"/>
                            </p:stCondLst>
                            <p:childTnLst>
                              <p:par>
                                <p:cTn id="14" presetID="22" presetClass="entr" presetSubtype="8" fill="hold" nodeType="after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left)">
                                      <p:cBhvr>
                                        <p:cTn id="16" dur="1000"/>
                                        <p:tgtEl>
                                          <p:spTgt spid="3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 calcmode="lin" valueType="num">
                                      <p:cBhvr>
                                        <p:cTn id="23" dur="500" fill="hold"/>
                                        <p:tgtEl>
                                          <p:spTgt spid="37"/>
                                        </p:tgtEl>
                                        <p:attrNameLst>
                                          <p:attrName>ppt_w</p:attrName>
                                        </p:attrNameLst>
                                      </p:cBhvr>
                                      <p:tavLst>
                                        <p:tav tm="0">
                                          <p:val>
                                            <p:fltVal val="0"/>
                                          </p:val>
                                        </p:tav>
                                        <p:tav tm="100000">
                                          <p:val>
                                            <p:strVal val="#ppt_w"/>
                                          </p:val>
                                        </p:tav>
                                      </p:tavLst>
                                    </p:anim>
                                    <p:anim calcmode="lin" valueType="num">
                                      <p:cBhvr>
                                        <p:cTn id="24" dur="500" fill="hold"/>
                                        <p:tgtEl>
                                          <p:spTgt spid="37"/>
                                        </p:tgtEl>
                                        <p:attrNameLst>
                                          <p:attrName>ppt_h</p:attrName>
                                        </p:attrNameLst>
                                      </p:cBhvr>
                                      <p:tavLst>
                                        <p:tav tm="0">
                                          <p:val>
                                            <p:fltVal val="0"/>
                                          </p:val>
                                        </p:tav>
                                        <p:tav tm="100000">
                                          <p:val>
                                            <p:strVal val="#ppt_h"/>
                                          </p:val>
                                        </p:tav>
                                      </p:tavLst>
                                    </p:anim>
                                    <p:animEffect transition="in" filter="fade">
                                      <p:cBhvr>
                                        <p:cTn id="25" dur="500"/>
                                        <p:tgtEl>
                                          <p:spTgt spid="37"/>
                                        </p:tgtEl>
                                      </p:cBhvr>
                                    </p:animEffect>
                                  </p:childTnLst>
                                </p:cTn>
                              </p:par>
                            </p:childTnLst>
                          </p:cTn>
                        </p:par>
                        <p:par>
                          <p:cTn id="26" fill="hold">
                            <p:stCondLst>
                              <p:cond delay="3500"/>
                            </p:stCondLst>
                            <p:childTnLst>
                              <p:par>
                                <p:cTn id="27" presetID="53" presetClass="entr" presetSubtype="16"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750" fill="hold"/>
                                        <p:tgtEl>
                                          <p:spTgt spid="38"/>
                                        </p:tgtEl>
                                        <p:attrNameLst>
                                          <p:attrName>ppt_w</p:attrName>
                                        </p:attrNameLst>
                                      </p:cBhvr>
                                      <p:tavLst>
                                        <p:tav tm="0">
                                          <p:val>
                                            <p:fltVal val="0"/>
                                          </p:val>
                                        </p:tav>
                                        <p:tav tm="100000">
                                          <p:val>
                                            <p:strVal val="#ppt_w"/>
                                          </p:val>
                                        </p:tav>
                                      </p:tavLst>
                                    </p:anim>
                                    <p:anim calcmode="lin" valueType="num">
                                      <p:cBhvr>
                                        <p:cTn id="30" dur="750" fill="hold"/>
                                        <p:tgtEl>
                                          <p:spTgt spid="38"/>
                                        </p:tgtEl>
                                        <p:attrNameLst>
                                          <p:attrName>ppt_h</p:attrName>
                                        </p:attrNameLst>
                                      </p:cBhvr>
                                      <p:tavLst>
                                        <p:tav tm="0">
                                          <p:val>
                                            <p:fltVal val="0"/>
                                          </p:val>
                                        </p:tav>
                                        <p:tav tm="100000">
                                          <p:val>
                                            <p:strVal val="#ppt_h"/>
                                          </p:val>
                                        </p:tav>
                                      </p:tavLst>
                                    </p:anim>
                                    <p:animEffect transition="in" filter="fade">
                                      <p:cBhvr>
                                        <p:cTn id="31" dur="750"/>
                                        <p:tgtEl>
                                          <p:spTgt spid="38"/>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left)">
                                      <p:cBhvr>
                                        <p:cTn id="34" dur="750"/>
                                        <p:tgtEl>
                                          <p:spTgt spid="39"/>
                                        </p:tgtEl>
                                      </p:cBhvr>
                                    </p:animEffect>
                                  </p:childTnLst>
                                </p:cTn>
                              </p:par>
                            </p:childTnLst>
                          </p:cTn>
                        </p:par>
                        <p:par>
                          <p:cTn id="35" fill="hold">
                            <p:stCondLst>
                              <p:cond delay="4500"/>
                            </p:stCondLst>
                            <p:childTnLst>
                              <p:par>
                                <p:cTn id="36" presetID="22" presetClass="entr" presetSubtype="1" fill="hold" nodeType="after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wipe(up)">
                                      <p:cBhvr>
                                        <p:cTn id="38" dur="1000"/>
                                        <p:tgtEl>
                                          <p:spTgt spid="4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500"/>
                                        <p:tgtEl>
                                          <p:spTgt spid="41"/>
                                        </p:tgtEl>
                                      </p:cBhvr>
                                    </p:animEffect>
                                  </p:childTnLst>
                                </p:cTn>
                              </p:par>
                            </p:childTnLst>
                          </p:cTn>
                        </p:par>
                        <p:par>
                          <p:cTn id="42" fill="hold">
                            <p:stCondLst>
                              <p:cond delay="5500"/>
                            </p:stCondLst>
                            <p:childTnLst>
                              <p:par>
                                <p:cTn id="43" presetID="53" presetClass="entr" presetSubtype="16" fill="hold" grpId="0" nodeType="afterEffect">
                                  <p:stCondLst>
                                    <p:cond delay="0"/>
                                  </p:stCondLst>
                                  <p:childTnLst>
                                    <p:set>
                                      <p:cBhvr>
                                        <p:cTn id="44" dur="1" fill="hold">
                                          <p:stCondLst>
                                            <p:cond delay="0"/>
                                          </p:stCondLst>
                                        </p:cTn>
                                        <p:tgtEl>
                                          <p:spTgt spid="42"/>
                                        </p:tgtEl>
                                        <p:attrNameLst>
                                          <p:attrName>style.visibility</p:attrName>
                                        </p:attrNameLst>
                                      </p:cBhvr>
                                      <p:to>
                                        <p:strVal val="visible"/>
                                      </p:to>
                                    </p:set>
                                    <p:anim calcmode="lin" valueType="num">
                                      <p:cBhvr>
                                        <p:cTn id="45" dur="500" fill="hold"/>
                                        <p:tgtEl>
                                          <p:spTgt spid="42"/>
                                        </p:tgtEl>
                                        <p:attrNameLst>
                                          <p:attrName>ppt_w</p:attrName>
                                        </p:attrNameLst>
                                      </p:cBhvr>
                                      <p:tavLst>
                                        <p:tav tm="0">
                                          <p:val>
                                            <p:fltVal val="0"/>
                                          </p:val>
                                        </p:tav>
                                        <p:tav tm="100000">
                                          <p:val>
                                            <p:strVal val="#ppt_w"/>
                                          </p:val>
                                        </p:tav>
                                      </p:tavLst>
                                    </p:anim>
                                    <p:anim calcmode="lin" valueType="num">
                                      <p:cBhvr>
                                        <p:cTn id="46" dur="500" fill="hold"/>
                                        <p:tgtEl>
                                          <p:spTgt spid="42"/>
                                        </p:tgtEl>
                                        <p:attrNameLst>
                                          <p:attrName>ppt_h</p:attrName>
                                        </p:attrNameLst>
                                      </p:cBhvr>
                                      <p:tavLst>
                                        <p:tav tm="0">
                                          <p:val>
                                            <p:fltVal val="0"/>
                                          </p:val>
                                        </p:tav>
                                        <p:tav tm="100000">
                                          <p:val>
                                            <p:strVal val="#ppt_h"/>
                                          </p:val>
                                        </p:tav>
                                      </p:tavLst>
                                    </p:anim>
                                    <p:animEffect transition="in" filter="fade">
                                      <p:cBhvr>
                                        <p:cTn id="47" dur="500"/>
                                        <p:tgtEl>
                                          <p:spTgt spid="42"/>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wipe(left)">
                                      <p:cBhvr>
                                        <p:cTn id="50" dur="750"/>
                                        <p:tgtEl>
                                          <p:spTgt spid="43"/>
                                        </p:tgtEl>
                                      </p:cBhvr>
                                    </p:animEffect>
                                  </p:childTnLst>
                                </p:cTn>
                              </p:par>
                            </p:childTnLst>
                          </p:cTn>
                        </p:par>
                        <p:par>
                          <p:cTn id="51" fill="hold">
                            <p:stCondLst>
                              <p:cond delay="6000"/>
                            </p:stCondLst>
                            <p:childTnLst>
                              <p:par>
                                <p:cTn id="52" presetID="53" presetClass="entr" presetSubtype="16" fill="hold" grpId="0" nodeType="afterEffect">
                                  <p:stCondLst>
                                    <p:cond delay="0"/>
                                  </p:stCondLst>
                                  <p:childTnLst>
                                    <p:set>
                                      <p:cBhvr>
                                        <p:cTn id="53" dur="1" fill="hold">
                                          <p:stCondLst>
                                            <p:cond delay="0"/>
                                          </p:stCondLst>
                                        </p:cTn>
                                        <p:tgtEl>
                                          <p:spTgt spid="44"/>
                                        </p:tgtEl>
                                        <p:attrNameLst>
                                          <p:attrName>style.visibility</p:attrName>
                                        </p:attrNameLst>
                                      </p:cBhvr>
                                      <p:to>
                                        <p:strVal val="visible"/>
                                      </p:to>
                                    </p:set>
                                    <p:anim calcmode="lin" valueType="num">
                                      <p:cBhvr>
                                        <p:cTn id="54" dur="750" fill="hold"/>
                                        <p:tgtEl>
                                          <p:spTgt spid="44"/>
                                        </p:tgtEl>
                                        <p:attrNameLst>
                                          <p:attrName>ppt_w</p:attrName>
                                        </p:attrNameLst>
                                      </p:cBhvr>
                                      <p:tavLst>
                                        <p:tav tm="0">
                                          <p:val>
                                            <p:fltVal val="0"/>
                                          </p:val>
                                        </p:tav>
                                        <p:tav tm="100000">
                                          <p:val>
                                            <p:strVal val="#ppt_w"/>
                                          </p:val>
                                        </p:tav>
                                      </p:tavLst>
                                    </p:anim>
                                    <p:anim calcmode="lin" valueType="num">
                                      <p:cBhvr>
                                        <p:cTn id="55" dur="750" fill="hold"/>
                                        <p:tgtEl>
                                          <p:spTgt spid="44"/>
                                        </p:tgtEl>
                                        <p:attrNameLst>
                                          <p:attrName>ppt_h</p:attrName>
                                        </p:attrNameLst>
                                      </p:cBhvr>
                                      <p:tavLst>
                                        <p:tav tm="0">
                                          <p:val>
                                            <p:fltVal val="0"/>
                                          </p:val>
                                        </p:tav>
                                        <p:tav tm="100000">
                                          <p:val>
                                            <p:strVal val="#ppt_h"/>
                                          </p:val>
                                        </p:tav>
                                      </p:tavLst>
                                    </p:anim>
                                    <p:animEffect transition="in" filter="fade">
                                      <p:cBhvr>
                                        <p:cTn id="56" dur="750"/>
                                        <p:tgtEl>
                                          <p:spTgt spid="44"/>
                                        </p:tgtEl>
                                      </p:cBhvr>
                                    </p:animEffect>
                                  </p:childTnLst>
                                </p:cTn>
                              </p:par>
                            </p:childTnLst>
                          </p:cTn>
                        </p:par>
                        <p:par>
                          <p:cTn id="57" fill="hold">
                            <p:stCondLst>
                              <p:cond delay="7000"/>
                            </p:stCondLst>
                            <p:childTnLst>
                              <p:par>
                                <p:cTn id="58" presetID="22" presetClass="entr" presetSubtype="8" fill="hold" nodeType="afterEffect">
                                  <p:stCondLst>
                                    <p:cond delay="0"/>
                                  </p:stCondLst>
                                  <p:childTnLst>
                                    <p:set>
                                      <p:cBhvr>
                                        <p:cTn id="59" dur="1" fill="hold">
                                          <p:stCondLst>
                                            <p:cond delay="0"/>
                                          </p:stCondLst>
                                        </p:cTn>
                                        <p:tgtEl>
                                          <p:spTgt spid="45"/>
                                        </p:tgtEl>
                                        <p:attrNameLst>
                                          <p:attrName>style.visibility</p:attrName>
                                        </p:attrNameLst>
                                      </p:cBhvr>
                                      <p:to>
                                        <p:strVal val="visible"/>
                                      </p:to>
                                    </p:set>
                                    <p:animEffect transition="in" filter="wipe(left)">
                                      <p:cBhvr>
                                        <p:cTn id="60" dur="1000"/>
                                        <p:tgtEl>
                                          <p:spTgt spid="4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fade">
                                      <p:cBhvr>
                                        <p:cTn id="63" dur="500"/>
                                        <p:tgtEl>
                                          <p:spTgt spid="46"/>
                                        </p:tgtEl>
                                      </p:cBhvr>
                                    </p:animEffect>
                                  </p:childTnLst>
                                </p:cTn>
                              </p:par>
                            </p:childTnLst>
                          </p:cTn>
                        </p:par>
                        <p:par>
                          <p:cTn id="64" fill="hold">
                            <p:stCondLst>
                              <p:cond delay="8000"/>
                            </p:stCondLst>
                            <p:childTnLst>
                              <p:par>
                                <p:cTn id="65" presetID="53" presetClass="entr" presetSubtype="16" fill="hold" grpId="0" nodeType="afterEffect">
                                  <p:stCondLst>
                                    <p:cond delay="0"/>
                                  </p:stCondLst>
                                  <p:childTnLst>
                                    <p:set>
                                      <p:cBhvr>
                                        <p:cTn id="66" dur="1" fill="hold">
                                          <p:stCondLst>
                                            <p:cond delay="0"/>
                                          </p:stCondLst>
                                        </p:cTn>
                                        <p:tgtEl>
                                          <p:spTgt spid="47"/>
                                        </p:tgtEl>
                                        <p:attrNameLst>
                                          <p:attrName>style.visibility</p:attrName>
                                        </p:attrNameLst>
                                      </p:cBhvr>
                                      <p:to>
                                        <p:strVal val="visible"/>
                                      </p:to>
                                    </p:set>
                                    <p:anim calcmode="lin" valueType="num">
                                      <p:cBhvr>
                                        <p:cTn id="67" dur="500" fill="hold"/>
                                        <p:tgtEl>
                                          <p:spTgt spid="47"/>
                                        </p:tgtEl>
                                        <p:attrNameLst>
                                          <p:attrName>ppt_w</p:attrName>
                                        </p:attrNameLst>
                                      </p:cBhvr>
                                      <p:tavLst>
                                        <p:tav tm="0">
                                          <p:val>
                                            <p:fltVal val="0"/>
                                          </p:val>
                                        </p:tav>
                                        <p:tav tm="100000">
                                          <p:val>
                                            <p:strVal val="#ppt_w"/>
                                          </p:val>
                                        </p:tav>
                                      </p:tavLst>
                                    </p:anim>
                                    <p:anim calcmode="lin" valueType="num">
                                      <p:cBhvr>
                                        <p:cTn id="68" dur="500" fill="hold"/>
                                        <p:tgtEl>
                                          <p:spTgt spid="47"/>
                                        </p:tgtEl>
                                        <p:attrNameLst>
                                          <p:attrName>ppt_h</p:attrName>
                                        </p:attrNameLst>
                                      </p:cBhvr>
                                      <p:tavLst>
                                        <p:tav tm="0">
                                          <p:val>
                                            <p:fltVal val="0"/>
                                          </p:val>
                                        </p:tav>
                                        <p:tav tm="100000">
                                          <p:val>
                                            <p:strVal val="#ppt_h"/>
                                          </p:val>
                                        </p:tav>
                                      </p:tavLst>
                                    </p:anim>
                                    <p:animEffect transition="in" filter="fade">
                                      <p:cBhvr>
                                        <p:cTn id="69" dur="500"/>
                                        <p:tgtEl>
                                          <p:spTgt spid="47"/>
                                        </p:tgtEl>
                                      </p:cBhvr>
                                    </p:animEffect>
                                  </p:childTnLst>
                                </p:cTn>
                              </p:par>
                            </p:childTnLst>
                          </p:cTn>
                        </p:par>
                        <p:par>
                          <p:cTn id="70" fill="hold">
                            <p:stCondLst>
                              <p:cond delay="8500"/>
                            </p:stCondLst>
                            <p:childTnLst>
                              <p:par>
                                <p:cTn id="71" presetID="53" presetClass="entr" presetSubtype="16" fill="hold" grpId="0" nodeType="afterEffect">
                                  <p:stCondLst>
                                    <p:cond delay="0"/>
                                  </p:stCondLst>
                                  <p:childTnLst>
                                    <p:set>
                                      <p:cBhvr>
                                        <p:cTn id="72" dur="1" fill="hold">
                                          <p:stCondLst>
                                            <p:cond delay="0"/>
                                          </p:stCondLst>
                                        </p:cTn>
                                        <p:tgtEl>
                                          <p:spTgt spid="48"/>
                                        </p:tgtEl>
                                        <p:attrNameLst>
                                          <p:attrName>style.visibility</p:attrName>
                                        </p:attrNameLst>
                                      </p:cBhvr>
                                      <p:to>
                                        <p:strVal val="visible"/>
                                      </p:to>
                                    </p:set>
                                    <p:anim calcmode="lin" valueType="num">
                                      <p:cBhvr>
                                        <p:cTn id="73" dur="750" fill="hold"/>
                                        <p:tgtEl>
                                          <p:spTgt spid="48"/>
                                        </p:tgtEl>
                                        <p:attrNameLst>
                                          <p:attrName>ppt_w</p:attrName>
                                        </p:attrNameLst>
                                      </p:cBhvr>
                                      <p:tavLst>
                                        <p:tav tm="0">
                                          <p:val>
                                            <p:fltVal val="0"/>
                                          </p:val>
                                        </p:tav>
                                        <p:tav tm="100000">
                                          <p:val>
                                            <p:strVal val="#ppt_w"/>
                                          </p:val>
                                        </p:tav>
                                      </p:tavLst>
                                    </p:anim>
                                    <p:anim calcmode="lin" valueType="num">
                                      <p:cBhvr>
                                        <p:cTn id="74" dur="750" fill="hold"/>
                                        <p:tgtEl>
                                          <p:spTgt spid="48"/>
                                        </p:tgtEl>
                                        <p:attrNameLst>
                                          <p:attrName>ppt_h</p:attrName>
                                        </p:attrNameLst>
                                      </p:cBhvr>
                                      <p:tavLst>
                                        <p:tav tm="0">
                                          <p:val>
                                            <p:fltVal val="0"/>
                                          </p:val>
                                        </p:tav>
                                        <p:tav tm="100000">
                                          <p:val>
                                            <p:strVal val="#ppt_h"/>
                                          </p:val>
                                        </p:tav>
                                      </p:tavLst>
                                    </p:anim>
                                    <p:animEffect transition="in" filter="fade">
                                      <p:cBhvr>
                                        <p:cTn id="75" dur="750"/>
                                        <p:tgtEl>
                                          <p:spTgt spid="48"/>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49"/>
                                        </p:tgtEl>
                                        <p:attrNameLst>
                                          <p:attrName>style.visibility</p:attrName>
                                        </p:attrNameLst>
                                      </p:cBhvr>
                                      <p:to>
                                        <p:strVal val="visible"/>
                                      </p:to>
                                    </p:set>
                                    <p:animEffect transition="in" filter="wipe(left)">
                                      <p:cBhvr>
                                        <p:cTn id="78" dur="750"/>
                                        <p:tgtEl>
                                          <p:spTgt spid="49"/>
                                        </p:tgtEl>
                                      </p:cBhvr>
                                    </p:animEffect>
                                  </p:childTnLst>
                                </p:cTn>
                              </p:par>
                            </p:childTnLst>
                          </p:cTn>
                        </p:par>
                        <p:par>
                          <p:cTn id="79" fill="hold">
                            <p:stCondLst>
                              <p:cond delay="9500"/>
                            </p:stCondLst>
                            <p:childTnLst>
                              <p:par>
                                <p:cTn id="80" presetID="22" presetClass="entr" presetSubtype="4" fill="hold" nodeType="after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wipe(down)">
                                      <p:cBhvr>
                                        <p:cTn id="82" dur="1000"/>
                                        <p:tgtEl>
                                          <p:spTgt spid="7"/>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0"/>
                                        </p:tgtEl>
                                        <p:attrNameLst>
                                          <p:attrName>style.visibility</p:attrName>
                                        </p:attrNameLst>
                                      </p:cBhvr>
                                      <p:to>
                                        <p:strVal val="visible"/>
                                      </p:to>
                                    </p:set>
                                    <p:animEffect transition="in" filter="fade">
                                      <p:cBhvr>
                                        <p:cTn id="85" dur="500"/>
                                        <p:tgtEl>
                                          <p:spTgt spid="50"/>
                                        </p:tgtEl>
                                      </p:cBhvr>
                                    </p:animEffect>
                                  </p:childTnLst>
                                </p:cTn>
                              </p:par>
                            </p:childTnLst>
                          </p:cTn>
                        </p:par>
                        <p:par>
                          <p:cTn id="86" fill="hold">
                            <p:stCondLst>
                              <p:cond delay="10500"/>
                            </p:stCondLst>
                            <p:childTnLst>
                              <p:par>
                                <p:cTn id="87" presetID="53" presetClass="entr" presetSubtype="16" fill="hold" grpId="0" nodeType="afterEffect">
                                  <p:stCondLst>
                                    <p:cond delay="0"/>
                                  </p:stCondLst>
                                  <p:childTnLst>
                                    <p:set>
                                      <p:cBhvr>
                                        <p:cTn id="88" dur="1" fill="hold">
                                          <p:stCondLst>
                                            <p:cond delay="0"/>
                                          </p:stCondLst>
                                        </p:cTn>
                                        <p:tgtEl>
                                          <p:spTgt spid="51"/>
                                        </p:tgtEl>
                                        <p:attrNameLst>
                                          <p:attrName>style.visibility</p:attrName>
                                        </p:attrNameLst>
                                      </p:cBhvr>
                                      <p:to>
                                        <p:strVal val="visible"/>
                                      </p:to>
                                    </p:set>
                                    <p:anim calcmode="lin" valueType="num">
                                      <p:cBhvr>
                                        <p:cTn id="89" dur="500" fill="hold"/>
                                        <p:tgtEl>
                                          <p:spTgt spid="51"/>
                                        </p:tgtEl>
                                        <p:attrNameLst>
                                          <p:attrName>ppt_w</p:attrName>
                                        </p:attrNameLst>
                                      </p:cBhvr>
                                      <p:tavLst>
                                        <p:tav tm="0">
                                          <p:val>
                                            <p:fltVal val="0"/>
                                          </p:val>
                                        </p:tav>
                                        <p:tav tm="100000">
                                          <p:val>
                                            <p:strVal val="#ppt_w"/>
                                          </p:val>
                                        </p:tav>
                                      </p:tavLst>
                                    </p:anim>
                                    <p:anim calcmode="lin" valueType="num">
                                      <p:cBhvr>
                                        <p:cTn id="90" dur="500" fill="hold"/>
                                        <p:tgtEl>
                                          <p:spTgt spid="51"/>
                                        </p:tgtEl>
                                        <p:attrNameLst>
                                          <p:attrName>ppt_h</p:attrName>
                                        </p:attrNameLst>
                                      </p:cBhvr>
                                      <p:tavLst>
                                        <p:tav tm="0">
                                          <p:val>
                                            <p:fltVal val="0"/>
                                          </p:val>
                                        </p:tav>
                                        <p:tav tm="100000">
                                          <p:val>
                                            <p:strVal val="#ppt_h"/>
                                          </p:val>
                                        </p:tav>
                                      </p:tavLst>
                                    </p:anim>
                                    <p:animEffect transition="in" filter="fade">
                                      <p:cBhvr>
                                        <p:cTn id="91" dur="500"/>
                                        <p:tgtEl>
                                          <p:spTgt spid="51"/>
                                        </p:tgtEl>
                                      </p:cBhvr>
                                    </p:animEffect>
                                  </p:childTnLst>
                                </p:cTn>
                              </p:par>
                            </p:childTnLst>
                          </p:cTn>
                        </p:par>
                        <p:par>
                          <p:cTn id="92" fill="hold">
                            <p:stCondLst>
                              <p:cond delay="11000"/>
                            </p:stCondLst>
                            <p:childTnLst>
                              <p:par>
                                <p:cTn id="93" presetID="53" presetClass="entr" presetSubtype="16" fill="hold" grpId="0" nodeType="afterEffect">
                                  <p:stCondLst>
                                    <p:cond delay="0"/>
                                  </p:stCondLst>
                                  <p:childTnLst>
                                    <p:set>
                                      <p:cBhvr>
                                        <p:cTn id="94" dur="1" fill="hold">
                                          <p:stCondLst>
                                            <p:cond delay="0"/>
                                          </p:stCondLst>
                                        </p:cTn>
                                        <p:tgtEl>
                                          <p:spTgt spid="54"/>
                                        </p:tgtEl>
                                        <p:attrNameLst>
                                          <p:attrName>style.visibility</p:attrName>
                                        </p:attrNameLst>
                                      </p:cBhvr>
                                      <p:to>
                                        <p:strVal val="visible"/>
                                      </p:to>
                                    </p:set>
                                    <p:anim calcmode="lin" valueType="num">
                                      <p:cBhvr>
                                        <p:cTn id="95" dur="750" fill="hold"/>
                                        <p:tgtEl>
                                          <p:spTgt spid="54"/>
                                        </p:tgtEl>
                                        <p:attrNameLst>
                                          <p:attrName>ppt_w</p:attrName>
                                        </p:attrNameLst>
                                      </p:cBhvr>
                                      <p:tavLst>
                                        <p:tav tm="0">
                                          <p:val>
                                            <p:fltVal val="0"/>
                                          </p:val>
                                        </p:tav>
                                        <p:tav tm="100000">
                                          <p:val>
                                            <p:strVal val="#ppt_w"/>
                                          </p:val>
                                        </p:tav>
                                      </p:tavLst>
                                    </p:anim>
                                    <p:anim calcmode="lin" valueType="num">
                                      <p:cBhvr>
                                        <p:cTn id="96" dur="750" fill="hold"/>
                                        <p:tgtEl>
                                          <p:spTgt spid="54"/>
                                        </p:tgtEl>
                                        <p:attrNameLst>
                                          <p:attrName>ppt_h</p:attrName>
                                        </p:attrNameLst>
                                      </p:cBhvr>
                                      <p:tavLst>
                                        <p:tav tm="0">
                                          <p:val>
                                            <p:fltVal val="0"/>
                                          </p:val>
                                        </p:tav>
                                        <p:tav tm="100000">
                                          <p:val>
                                            <p:strVal val="#ppt_h"/>
                                          </p:val>
                                        </p:tav>
                                      </p:tavLst>
                                    </p:anim>
                                    <p:animEffect transition="in" filter="fade">
                                      <p:cBhvr>
                                        <p:cTn id="97" dur="750"/>
                                        <p:tgtEl>
                                          <p:spTgt spid="54"/>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56"/>
                                        </p:tgtEl>
                                        <p:attrNameLst>
                                          <p:attrName>style.visibility</p:attrName>
                                        </p:attrNameLst>
                                      </p:cBhvr>
                                      <p:to>
                                        <p:strVal val="visible"/>
                                      </p:to>
                                    </p:set>
                                    <p:animEffect transition="in" filter="wipe(left)">
                                      <p:cBhvr>
                                        <p:cTn id="100" dur="750"/>
                                        <p:tgtEl>
                                          <p:spTgt spid="56"/>
                                        </p:tgtEl>
                                      </p:cBhvr>
                                    </p:animEffect>
                                  </p:childTnLst>
                                </p:cTn>
                              </p:par>
                            </p:childTnLst>
                          </p:cTn>
                        </p:par>
                        <p:par>
                          <p:cTn id="101" fill="hold">
                            <p:stCondLst>
                              <p:cond delay="12000"/>
                            </p:stCondLst>
                            <p:childTnLst>
                              <p:par>
                                <p:cTn id="102" presetID="22" presetClass="entr" presetSubtype="8" fill="hold" nodeType="afterEffect">
                                  <p:stCondLst>
                                    <p:cond delay="0"/>
                                  </p:stCondLst>
                                  <p:childTnLst>
                                    <p:set>
                                      <p:cBhvr>
                                        <p:cTn id="103" dur="1" fill="hold">
                                          <p:stCondLst>
                                            <p:cond delay="0"/>
                                          </p:stCondLst>
                                        </p:cTn>
                                        <p:tgtEl>
                                          <p:spTgt spid="6"/>
                                        </p:tgtEl>
                                        <p:attrNameLst>
                                          <p:attrName>style.visibility</p:attrName>
                                        </p:attrNameLst>
                                      </p:cBhvr>
                                      <p:to>
                                        <p:strVal val="visible"/>
                                      </p:to>
                                    </p:set>
                                    <p:animEffect transition="in" filter="wipe(left)">
                                      <p:cBhvr>
                                        <p:cTn id="104" dur="1000"/>
                                        <p:tgtEl>
                                          <p:spTgt spid="6"/>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52"/>
                                        </p:tgtEl>
                                        <p:attrNameLst>
                                          <p:attrName>style.visibility</p:attrName>
                                        </p:attrNameLst>
                                      </p:cBhvr>
                                      <p:to>
                                        <p:strVal val="visible"/>
                                      </p:to>
                                    </p:set>
                                    <p:animEffect transition="in" filter="fade">
                                      <p:cBhvr>
                                        <p:cTn id="107" dur="500"/>
                                        <p:tgtEl>
                                          <p:spTgt spid="52"/>
                                        </p:tgtEl>
                                      </p:cBhvr>
                                    </p:animEffect>
                                  </p:childTnLst>
                                </p:cTn>
                              </p:par>
                            </p:childTnLst>
                          </p:cTn>
                        </p:par>
                        <p:par>
                          <p:cTn id="108" fill="hold">
                            <p:stCondLst>
                              <p:cond delay="13000"/>
                            </p:stCondLst>
                            <p:childTnLst>
                              <p:par>
                                <p:cTn id="109" presetID="53" presetClass="entr" presetSubtype="16" fill="hold" grpId="0" nodeType="afterEffect">
                                  <p:stCondLst>
                                    <p:cond delay="0"/>
                                  </p:stCondLst>
                                  <p:childTnLst>
                                    <p:set>
                                      <p:cBhvr>
                                        <p:cTn id="110" dur="1" fill="hold">
                                          <p:stCondLst>
                                            <p:cond delay="0"/>
                                          </p:stCondLst>
                                        </p:cTn>
                                        <p:tgtEl>
                                          <p:spTgt spid="53"/>
                                        </p:tgtEl>
                                        <p:attrNameLst>
                                          <p:attrName>style.visibility</p:attrName>
                                        </p:attrNameLst>
                                      </p:cBhvr>
                                      <p:to>
                                        <p:strVal val="visible"/>
                                      </p:to>
                                    </p:set>
                                    <p:anim calcmode="lin" valueType="num">
                                      <p:cBhvr>
                                        <p:cTn id="111" dur="500" fill="hold"/>
                                        <p:tgtEl>
                                          <p:spTgt spid="53"/>
                                        </p:tgtEl>
                                        <p:attrNameLst>
                                          <p:attrName>ppt_w</p:attrName>
                                        </p:attrNameLst>
                                      </p:cBhvr>
                                      <p:tavLst>
                                        <p:tav tm="0">
                                          <p:val>
                                            <p:fltVal val="0"/>
                                          </p:val>
                                        </p:tav>
                                        <p:tav tm="100000">
                                          <p:val>
                                            <p:strVal val="#ppt_w"/>
                                          </p:val>
                                        </p:tav>
                                      </p:tavLst>
                                    </p:anim>
                                    <p:anim calcmode="lin" valueType="num">
                                      <p:cBhvr>
                                        <p:cTn id="112" dur="500" fill="hold"/>
                                        <p:tgtEl>
                                          <p:spTgt spid="53"/>
                                        </p:tgtEl>
                                        <p:attrNameLst>
                                          <p:attrName>ppt_h</p:attrName>
                                        </p:attrNameLst>
                                      </p:cBhvr>
                                      <p:tavLst>
                                        <p:tav tm="0">
                                          <p:val>
                                            <p:fltVal val="0"/>
                                          </p:val>
                                        </p:tav>
                                        <p:tav tm="100000">
                                          <p:val>
                                            <p:strVal val="#ppt_h"/>
                                          </p:val>
                                        </p:tav>
                                      </p:tavLst>
                                    </p:anim>
                                    <p:animEffect transition="in" filter="fade">
                                      <p:cBhvr>
                                        <p:cTn id="113" dur="500"/>
                                        <p:tgtEl>
                                          <p:spTgt spid="53"/>
                                        </p:tgtEl>
                                      </p:cBhvr>
                                    </p:animEffect>
                                  </p:childTnLst>
                                </p:cTn>
                              </p:par>
                            </p:childTnLst>
                          </p:cTn>
                        </p:par>
                        <p:par>
                          <p:cTn id="114" fill="hold">
                            <p:stCondLst>
                              <p:cond delay="13500"/>
                            </p:stCondLst>
                            <p:childTnLst>
                              <p:par>
                                <p:cTn id="115" presetID="53" presetClass="entr" presetSubtype="16" fill="hold" grpId="0" nodeType="afterEffect">
                                  <p:stCondLst>
                                    <p:cond delay="0"/>
                                  </p:stCondLst>
                                  <p:childTnLst>
                                    <p:set>
                                      <p:cBhvr>
                                        <p:cTn id="116" dur="1" fill="hold">
                                          <p:stCondLst>
                                            <p:cond delay="0"/>
                                          </p:stCondLst>
                                        </p:cTn>
                                        <p:tgtEl>
                                          <p:spTgt spid="55"/>
                                        </p:tgtEl>
                                        <p:attrNameLst>
                                          <p:attrName>style.visibility</p:attrName>
                                        </p:attrNameLst>
                                      </p:cBhvr>
                                      <p:to>
                                        <p:strVal val="visible"/>
                                      </p:to>
                                    </p:set>
                                    <p:anim calcmode="lin" valueType="num">
                                      <p:cBhvr>
                                        <p:cTn id="117" dur="750" fill="hold"/>
                                        <p:tgtEl>
                                          <p:spTgt spid="55"/>
                                        </p:tgtEl>
                                        <p:attrNameLst>
                                          <p:attrName>ppt_w</p:attrName>
                                        </p:attrNameLst>
                                      </p:cBhvr>
                                      <p:tavLst>
                                        <p:tav tm="0">
                                          <p:val>
                                            <p:fltVal val="0"/>
                                          </p:val>
                                        </p:tav>
                                        <p:tav tm="100000">
                                          <p:val>
                                            <p:strVal val="#ppt_w"/>
                                          </p:val>
                                        </p:tav>
                                      </p:tavLst>
                                    </p:anim>
                                    <p:anim calcmode="lin" valueType="num">
                                      <p:cBhvr>
                                        <p:cTn id="118" dur="750" fill="hold"/>
                                        <p:tgtEl>
                                          <p:spTgt spid="55"/>
                                        </p:tgtEl>
                                        <p:attrNameLst>
                                          <p:attrName>ppt_h</p:attrName>
                                        </p:attrNameLst>
                                      </p:cBhvr>
                                      <p:tavLst>
                                        <p:tav tm="0">
                                          <p:val>
                                            <p:fltVal val="0"/>
                                          </p:val>
                                        </p:tav>
                                        <p:tav tm="100000">
                                          <p:val>
                                            <p:strVal val="#ppt_h"/>
                                          </p:val>
                                        </p:tav>
                                      </p:tavLst>
                                    </p:anim>
                                    <p:animEffect transition="in" filter="fade">
                                      <p:cBhvr>
                                        <p:cTn id="119" dur="750"/>
                                        <p:tgtEl>
                                          <p:spTgt spid="55"/>
                                        </p:tgtEl>
                                      </p:cBhvr>
                                    </p:animEffect>
                                  </p:childTnLst>
                                </p:cTn>
                              </p:par>
                              <p:par>
                                <p:cTn id="120" presetID="22" presetClass="entr" presetSubtype="8" fill="hold" grpId="0" nodeType="withEffect">
                                  <p:stCondLst>
                                    <p:cond delay="0"/>
                                  </p:stCondLst>
                                  <p:childTnLst>
                                    <p:set>
                                      <p:cBhvr>
                                        <p:cTn id="121" dur="1" fill="hold">
                                          <p:stCondLst>
                                            <p:cond delay="0"/>
                                          </p:stCondLst>
                                        </p:cTn>
                                        <p:tgtEl>
                                          <p:spTgt spid="57"/>
                                        </p:tgtEl>
                                        <p:attrNameLst>
                                          <p:attrName>style.visibility</p:attrName>
                                        </p:attrNameLst>
                                      </p:cBhvr>
                                      <p:to>
                                        <p:strVal val="visible"/>
                                      </p:to>
                                    </p:set>
                                    <p:animEffect transition="in" filter="wipe(left)">
                                      <p:cBhvr>
                                        <p:cTn id="122" dur="75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p:bldP spid="38" grpId="0" animBg="1"/>
      <p:bldP spid="39" grpId="0"/>
      <p:bldP spid="41" grpId="0" animBg="1"/>
      <p:bldP spid="42" grpId="0"/>
      <p:bldP spid="43" grpId="0"/>
      <p:bldP spid="44" grpId="0" animBg="1"/>
      <p:bldP spid="46" grpId="0" animBg="1"/>
      <p:bldP spid="47" grpId="0"/>
      <p:bldP spid="48" grpId="0" animBg="1"/>
      <p:bldP spid="49" grpId="0"/>
      <p:bldP spid="50" grpId="0" animBg="1"/>
      <p:bldP spid="51" grpId="0"/>
      <p:bldP spid="52" grpId="0" animBg="1"/>
      <p:bldP spid="53" grpId="0"/>
      <p:bldP spid="54" grpId="0" animBg="1"/>
      <p:bldP spid="55" grpId="0" animBg="1"/>
      <p:bldP spid="56" grpId="0"/>
      <p:bldP spid="5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up 13"/>
          <p:cNvGrpSpPr/>
          <p:nvPr/>
        </p:nvGrpSpPr>
        <p:grpSpPr>
          <a:xfrm>
            <a:off x="226467" y="2392189"/>
            <a:ext cx="12639904" cy="2835162"/>
            <a:chOff x="-92647" y="1563638"/>
            <a:chExt cx="8988871" cy="2016226"/>
          </a:xfrm>
          <a:solidFill>
            <a:schemeClr val="bg1">
              <a:lumMod val="75000"/>
            </a:schemeClr>
          </a:solidFill>
        </p:grpSpPr>
        <p:sp>
          <p:nvSpPr>
            <p:cNvPr id="30" name="Yarım Çerçeve 10"/>
            <p:cNvSpPr/>
            <p:nvPr/>
          </p:nvSpPr>
          <p:spPr>
            <a:xfrm>
              <a:off x="5148064" y="1563638"/>
              <a:ext cx="2016224" cy="1944216"/>
            </a:xfrm>
            <a:custGeom>
              <a:avLst/>
              <a:gdLst>
                <a:gd name="connsiteX0" fmla="*/ 0 w 2016224"/>
                <a:gd name="connsiteY0" fmla="*/ 0 h 1944216"/>
                <a:gd name="connsiteX1" fmla="*/ 2016224 w 2016224"/>
                <a:gd name="connsiteY1" fmla="*/ 0 h 1944216"/>
                <a:gd name="connsiteX2" fmla="*/ 1344156 w 2016224"/>
                <a:gd name="connsiteY2" fmla="*/ 648066 h 1944216"/>
                <a:gd name="connsiteX3" fmla="*/ 648066 w 2016224"/>
                <a:gd name="connsiteY3" fmla="*/ 648066 h 1944216"/>
                <a:gd name="connsiteX4" fmla="*/ 648066 w 2016224"/>
                <a:gd name="connsiteY4" fmla="*/ 1319296 h 1944216"/>
                <a:gd name="connsiteX5" fmla="*/ 0 w 2016224"/>
                <a:gd name="connsiteY5" fmla="*/ 1944216 h 1944216"/>
                <a:gd name="connsiteX6" fmla="*/ 0 w 2016224"/>
                <a:gd name="connsiteY6" fmla="*/ 0 h 1944216"/>
                <a:gd name="connsiteX0-1" fmla="*/ 0 w 2016224"/>
                <a:gd name="connsiteY0-2" fmla="*/ 0 h 1944216"/>
                <a:gd name="connsiteX1-3" fmla="*/ 2016224 w 2016224"/>
                <a:gd name="connsiteY1-4" fmla="*/ 0 h 1944216"/>
                <a:gd name="connsiteX2-5" fmla="*/ 1344156 w 2016224"/>
                <a:gd name="connsiteY2-6" fmla="*/ 648066 h 1944216"/>
                <a:gd name="connsiteX3-7" fmla="*/ 305943 w 2016224"/>
                <a:gd name="connsiteY3-8" fmla="*/ 212637 h 1944216"/>
                <a:gd name="connsiteX4-9" fmla="*/ 648066 w 2016224"/>
                <a:gd name="connsiteY4-10" fmla="*/ 1319296 h 1944216"/>
                <a:gd name="connsiteX5-11" fmla="*/ 0 w 2016224"/>
                <a:gd name="connsiteY5-12" fmla="*/ 1944216 h 1944216"/>
                <a:gd name="connsiteX6-13" fmla="*/ 0 w 2016224"/>
                <a:gd name="connsiteY6-14" fmla="*/ 0 h 1944216"/>
                <a:gd name="connsiteX0-15" fmla="*/ 0 w 2016224"/>
                <a:gd name="connsiteY0-16" fmla="*/ 0 h 1944216"/>
                <a:gd name="connsiteX1-17" fmla="*/ 2016224 w 2016224"/>
                <a:gd name="connsiteY1-18" fmla="*/ 0 h 1944216"/>
                <a:gd name="connsiteX2-19" fmla="*/ 1344156 w 2016224"/>
                <a:gd name="connsiteY2-20" fmla="*/ 648066 h 1944216"/>
                <a:gd name="connsiteX3-21" fmla="*/ 305943 w 2016224"/>
                <a:gd name="connsiteY3-22" fmla="*/ 212637 h 1944216"/>
                <a:gd name="connsiteX4-23" fmla="*/ 324604 w 2016224"/>
                <a:gd name="connsiteY4-24" fmla="*/ 1928896 h 1944216"/>
                <a:gd name="connsiteX5-25" fmla="*/ 0 w 2016224"/>
                <a:gd name="connsiteY5-26" fmla="*/ 1944216 h 1944216"/>
                <a:gd name="connsiteX6-27" fmla="*/ 0 w 2016224"/>
                <a:gd name="connsiteY6-28" fmla="*/ 0 h 1944216"/>
                <a:gd name="connsiteX0-29" fmla="*/ 0 w 2016224"/>
                <a:gd name="connsiteY0-30" fmla="*/ 0 h 1944216"/>
                <a:gd name="connsiteX1-31" fmla="*/ 2016224 w 2016224"/>
                <a:gd name="connsiteY1-32" fmla="*/ 0 h 1944216"/>
                <a:gd name="connsiteX2-33" fmla="*/ 1984858 w 2016224"/>
                <a:gd name="connsiteY2-34" fmla="*/ 187756 h 1944216"/>
                <a:gd name="connsiteX3-35" fmla="*/ 305943 w 2016224"/>
                <a:gd name="connsiteY3-36" fmla="*/ 212637 h 1944216"/>
                <a:gd name="connsiteX4-37" fmla="*/ 324604 w 2016224"/>
                <a:gd name="connsiteY4-38" fmla="*/ 1928896 h 1944216"/>
                <a:gd name="connsiteX5-39" fmla="*/ 0 w 2016224"/>
                <a:gd name="connsiteY5-40" fmla="*/ 1944216 h 1944216"/>
                <a:gd name="connsiteX6-41" fmla="*/ 0 w 2016224"/>
                <a:gd name="connsiteY6-42" fmla="*/ 0 h 1944216"/>
                <a:gd name="connsiteX0-43" fmla="*/ 0 w 2016224"/>
                <a:gd name="connsiteY0-44" fmla="*/ 0 h 1944216"/>
                <a:gd name="connsiteX1-45" fmla="*/ 2016224 w 2016224"/>
                <a:gd name="connsiteY1-46" fmla="*/ 0 h 1944216"/>
                <a:gd name="connsiteX2-47" fmla="*/ 2009739 w 2016224"/>
                <a:gd name="connsiteY2-48" fmla="*/ 212637 h 1944216"/>
                <a:gd name="connsiteX3-49" fmla="*/ 305943 w 2016224"/>
                <a:gd name="connsiteY3-50" fmla="*/ 212637 h 1944216"/>
                <a:gd name="connsiteX4-51" fmla="*/ 324604 w 2016224"/>
                <a:gd name="connsiteY4-52" fmla="*/ 1928896 h 1944216"/>
                <a:gd name="connsiteX5-53" fmla="*/ 0 w 2016224"/>
                <a:gd name="connsiteY5-54" fmla="*/ 1944216 h 1944216"/>
                <a:gd name="connsiteX6-55" fmla="*/ 0 w 2016224"/>
                <a:gd name="connsiteY6-56" fmla="*/ 0 h 1944216"/>
                <a:gd name="connsiteX0-57" fmla="*/ 0 w 2040841"/>
                <a:gd name="connsiteY0-58" fmla="*/ 0 h 1944216"/>
                <a:gd name="connsiteX1-59" fmla="*/ 2016224 w 2040841"/>
                <a:gd name="connsiteY1-60" fmla="*/ 0 h 1944216"/>
                <a:gd name="connsiteX2-61" fmla="*/ 2040841 w 2040841"/>
                <a:gd name="connsiteY2-62" fmla="*/ 200196 h 1944216"/>
                <a:gd name="connsiteX3-63" fmla="*/ 305943 w 2040841"/>
                <a:gd name="connsiteY3-64" fmla="*/ 212637 h 1944216"/>
                <a:gd name="connsiteX4-65" fmla="*/ 324604 w 2040841"/>
                <a:gd name="connsiteY4-66" fmla="*/ 1928896 h 1944216"/>
                <a:gd name="connsiteX5-67" fmla="*/ 0 w 2040841"/>
                <a:gd name="connsiteY5-68" fmla="*/ 1944216 h 1944216"/>
                <a:gd name="connsiteX6-69" fmla="*/ 0 w 2040841"/>
                <a:gd name="connsiteY6-70" fmla="*/ 0 h 1944216"/>
                <a:gd name="connsiteX0-71" fmla="*/ 0 w 2016224"/>
                <a:gd name="connsiteY0-72" fmla="*/ 0 h 1944216"/>
                <a:gd name="connsiteX1-73" fmla="*/ 2016224 w 2016224"/>
                <a:gd name="connsiteY1-74" fmla="*/ 0 h 1944216"/>
                <a:gd name="connsiteX2-75" fmla="*/ 2015959 w 2016224"/>
                <a:gd name="connsiteY2-76" fmla="*/ 212637 h 1944216"/>
                <a:gd name="connsiteX3-77" fmla="*/ 305943 w 2016224"/>
                <a:gd name="connsiteY3-78" fmla="*/ 212637 h 1944216"/>
                <a:gd name="connsiteX4-79" fmla="*/ 324604 w 2016224"/>
                <a:gd name="connsiteY4-80" fmla="*/ 1928896 h 1944216"/>
                <a:gd name="connsiteX5-81" fmla="*/ 0 w 2016224"/>
                <a:gd name="connsiteY5-82" fmla="*/ 1944216 h 1944216"/>
                <a:gd name="connsiteX6-83" fmla="*/ 0 w 2016224"/>
                <a:gd name="connsiteY6-84" fmla="*/ 0 h 1944216"/>
                <a:gd name="connsiteX0-85" fmla="*/ 0 w 2016224"/>
                <a:gd name="connsiteY0-86" fmla="*/ 0 h 1944216"/>
                <a:gd name="connsiteX1-87" fmla="*/ 2016224 w 2016224"/>
                <a:gd name="connsiteY1-88" fmla="*/ 0 h 1944216"/>
                <a:gd name="connsiteX2-89" fmla="*/ 2015959 w 2016224"/>
                <a:gd name="connsiteY2-90" fmla="*/ 212637 h 1944216"/>
                <a:gd name="connsiteX3-91" fmla="*/ 305943 w 2016224"/>
                <a:gd name="connsiteY3-92" fmla="*/ 212637 h 1944216"/>
                <a:gd name="connsiteX4-93" fmla="*/ 281061 w 2016224"/>
                <a:gd name="connsiteY4-94" fmla="*/ 1941337 h 1944216"/>
                <a:gd name="connsiteX5-95" fmla="*/ 0 w 2016224"/>
                <a:gd name="connsiteY5-96" fmla="*/ 1944216 h 1944216"/>
                <a:gd name="connsiteX6-97" fmla="*/ 0 w 2016224"/>
                <a:gd name="connsiteY6-98" fmla="*/ 0 h 1944216"/>
                <a:gd name="connsiteX0-99" fmla="*/ 0 w 2016224"/>
                <a:gd name="connsiteY0-100" fmla="*/ 0 h 1944216"/>
                <a:gd name="connsiteX1-101" fmla="*/ 2016224 w 2016224"/>
                <a:gd name="connsiteY1-102" fmla="*/ 0 h 1944216"/>
                <a:gd name="connsiteX2-103" fmla="*/ 2015959 w 2016224"/>
                <a:gd name="connsiteY2-104" fmla="*/ 212637 h 1944216"/>
                <a:gd name="connsiteX3-105" fmla="*/ 305943 w 2016224"/>
                <a:gd name="connsiteY3-106" fmla="*/ 212637 h 1944216"/>
                <a:gd name="connsiteX4-107" fmla="*/ 312163 w 2016224"/>
                <a:gd name="connsiteY4-108" fmla="*/ 1922676 h 1944216"/>
                <a:gd name="connsiteX5-109" fmla="*/ 0 w 2016224"/>
                <a:gd name="connsiteY5-110" fmla="*/ 1944216 h 1944216"/>
                <a:gd name="connsiteX6-111" fmla="*/ 0 w 2016224"/>
                <a:gd name="connsiteY6-112" fmla="*/ 0 h 1944216"/>
                <a:gd name="connsiteX0-113" fmla="*/ 0 w 2016224"/>
                <a:gd name="connsiteY0-114" fmla="*/ 0 h 1953778"/>
                <a:gd name="connsiteX1-115" fmla="*/ 2016224 w 2016224"/>
                <a:gd name="connsiteY1-116" fmla="*/ 0 h 1953778"/>
                <a:gd name="connsiteX2-117" fmla="*/ 2015959 w 2016224"/>
                <a:gd name="connsiteY2-118" fmla="*/ 212637 h 1953778"/>
                <a:gd name="connsiteX3-119" fmla="*/ 305943 w 2016224"/>
                <a:gd name="connsiteY3-120" fmla="*/ 212637 h 1953778"/>
                <a:gd name="connsiteX4-121" fmla="*/ 312163 w 2016224"/>
                <a:gd name="connsiteY4-122" fmla="*/ 1953778 h 1953778"/>
                <a:gd name="connsiteX5-123" fmla="*/ 0 w 2016224"/>
                <a:gd name="connsiteY5-124" fmla="*/ 1944216 h 1953778"/>
                <a:gd name="connsiteX6-125" fmla="*/ 0 w 2016224"/>
                <a:gd name="connsiteY6-126" fmla="*/ 0 h 1953778"/>
                <a:gd name="connsiteX0-127" fmla="*/ 0 w 2016224"/>
                <a:gd name="connsiteY0-128" fmla="*/ 0 h 1944216"/>
                <a:gd name="connsiteX1-129" fmla="*/ 2016224 w 2016224"/>
                <a:gd name="connsiteY1-130" fmla="*/ 0 h 1944216"/>
                <a:gd name="connsiteX2-131" fmla="*/ 2015959 w 2016224"/>
                <a:gd name="connsiteY2-132" fmla="*/ 212637 h 1944216"/>
                <a:gd name="connsiteX3-133" fmla="*/ 305943 w 2016224"/>
                <a:gd name="connsiteY3-134" fmla="*/ 212637 h 1944216"/>
                <a:gd name="connsiteX4-135" fmla="*/ 305942 w 2016224"/>
                <a:gd name="connsiteY4-136" fmla="*/ 1935117 h 1944216"/>
                <a:gd name="connsiteX5-137" fmla="*/ 0 w 2016224"/>
                <a:gd name="connsiteY5-138" fmla="*/ 1944216 h 1944216"/>
                <a:gd name="connsiteX6-139" fmla="*/ 0 w 2016224"/>
                <a:gd name="connsiteY6-140" fmla="*/ 0 h 1944216"/>
                <a:gd name="connsiteX0-141" fmla="*/ 0 w 2016224"/>
                <a:gd name="connsiteY0-142" fmla="*/ 0 h 1944216"/>
                <a:gd name="connsiteX1-143" fmla="*/ 2016224 w 2016224"/>
                <a:gd name="connsiteY1-144" fmla="*/ 0 h 1944216"/>
                <a:gd name="connsiteX2-145" fmla="*/ 2015959 w 2016224"/>
                <a:gd name="connsiteY2-146" fmla="*/ 212637 h 1944216"/>
                <a:gd name="connsiteX3-147" fmla="*/ 225078 w 2016224"/>
                <a:gd name="connsiteY3-148" fmla="*/ 212637 h 1944216"/>
                <a:gd name="connsiteX4-149" fmla="*/ 305942 w 2016224"/>
                <a:gd name="connsiteY4-150" fmla="*/ 1935117 h 1944216"/>
                <a:gd name="connsiteX5-151" fmla="*/ 0 w 2016224"/>
                <a:gd name="connsiteY5-152" fmla="*/ 1944216 h 1944216"/>
                <a:gd name="connsiteX6-153" fmla="*/ 0 w 2016224"/>
                <a:gd name="connsiteY6-154" fmla="*/ 0 h 1944216"/>
                <a:gd name="connsiteX0-155" fmla="*/ 0 w 2016224"/>
                <a:gd name="connsiteY0-156" fmla="*/ 0 h 1944216"/>
                <a:gd name="connsiteX1-157" fmla="*/ 2016224 w 2016224"/>
                <a:gd name="connsiteY1-158" fmla="*/ 0 h 1944216"/>
                <a:gd name="connsiteX2-159" fmla="*/ 2015959 w 2016224"/>
                <a:gd name="connsiteY2-160" fmla="*/ 212637 h 1944216"/>
                <a:gd name="connsiteX3-161" fmla="*/ 225078 w 2016224"/>
                <a:gd name="connsiteY3-162" fmla="*/ 212637 h 1944216"/>
                <a:gd name="connsiteX4-163" fmla="*/ 225076 w 2016224"/>
                <a:gd name="connsiteY4-164" fmla="*/ 1941338 h 1944216"/>
                <a:gd name="connsiteX5-165" fmla="*/ 0 w 2016224"/>
                <a:gd name="connsiteY5-166" fmla="*/ 1944216 h 1944216"/>
                <a:gd name="connsiteX6-167" fmla="*/ 0 w 2016224"/>
                <a:gd name="connsiteY6-168" fmla="*/ 0 h 19442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016224" h="1944216">
                  <a:moveTo>
                    <a:pt x="0" y="0"/>
                  </a:moveTo>
                  <a:lnTo>
                    <a:pt x="2016224" y="0"/>
                  </a:lnTo>
                  <a:cubicBezTo>
                    <a:pt x="2016136" y="70879"/>
                    <a:pt x="2016047" y="141758"/>
                    <a:pt x="2015959" y="212637"/>
                  </a:cubicBezTo>
                  <a:lnTo>
                    <a:pt x="225078" y="212637"/>
                  </a:lnTo>
                  <a:cubicBezTo>
                    <a:pt x="227151" y="782650"/>
                    <a:pt x="223003" y="1371325"/>
                    <a:pt x="225076" y="1941338"/>
                  </a:cubicBezTo>
                  <a:lnTo>
                    <a:pt x="0" y="1944216"/>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Yarım Çerçeve 10"/>
            <p:cNvSpPr/>
            <p:nvPr/>
          </p:nvSpPr>
          <p:spPr>
            <a:xfrm>
              <a:off x="1619672" y="1563638"/>
              <a:ext cx="2016224" cy="1944216"/>
            </a:xfrm>
            <a:custGeom>
              <a:avLst/>
              <a:gdLst>
                <a:gd name="connsiteX0" fmla="*/ 0 w 2016224"/>
                <a:gd name="connsiteY0" fmla="*/ 0 h 1944216"/>
                <a:gd name="connsiteX1" fmla="*/ 2016224 w 2016224"/>
                <a:gd name="connsiteY1" fmla="*/ 0 h 1944216"/>
                <a:gd name="connsiteX2" fmla="*/ 1344156 w 2016224"/>
                <a:gd name="connsiteY2" fmla="*/ 648066 h 1944216"/>
                <a:gd name="connsiteX3" fmla="*/ 648066 w 2016224"/>
                <a:gd name="connsiteY3" fmla="*/ 648066 h 1944216"/>
                <a:gd name="connsiteX4" fmla="*/ 648066 w 2016224"/>
                <a:gd name="connsiteY4" fmla="*/ 1319296 h 1944216"/>
                <a:gd name="connsiteX5" fmla="*/ 0 w 2016224"/>
                <a:gd name="connsiteY5" fmla="*/ 1944216 h 1944216"/>
                <a:gd name="connsiteX6" fmla="*/ 0 w 2016224"/>
                <a:gd name="connsiteY6" fmla="*/ 0 h 1944216"/>
                <a:gd name="connsiteX0-1" fmla="*/ 0 w 2016224"/>
                <a:gd name="connsiteY0-2" fmla="*/ 0 h 1944216"/>
                <a:gd name="connsiteX1-3" fmla="*/ 2016224 w 2016224"/>
                <a:gd name="connsiteY1-4" fmla="*/ 0 h 1944216"/>
                <a:gd name="connsiteX2-5" fmla="*/ 1344156 w 2016224"/>
                <a:gd name="connsiteY2-6" fmla="*/ 648066 h 1944216"/>
                <a:gd name="connsiteX3-7" fmla="*/ 305943 w 2016224"/>
                <a:gd name="connsiteY3-8" fmla="*/ 212637 h 1944216"/>
                <a:gd name="connsiteX4-9" fmla="*/ 648066 w 2016224"/>
                <a:gd name="connsiteY4-10" fmla="*/ 1319296 h 1944216"/>
                <a:gd name="connsiteX5-11" fmla="*/ 0 w 2016224"/>
                <a:gd name="connsiteY5-12" fmla="*/ 1944216 h 1944216"/>
                <a:gd name="connsiteX6-13" fmla="*/ 0 w 2016224"/>
                <a:gd name="connsiteY6-14" fmla="*/ 0 h 1944216"/>
                <a:gd name="connsiteX0-15" fmla="*/ 0 w 2016224"/>
                <a:gd name="connsiteY0-16" fmla="*/ 0 h 1944216"/>
                <a:gd name="connsiteX1-17" fmla="*/ 2016224 w 2016224"/>
                <a:gd name="connsiteY1-18" fmla="*/ 0 h 1944216"/>
                <a:gd name="connsiteX2-19" fmla="*/ 1344156 w 2016224"/>
                <a:gd name="connsiteY2-20" fmla="*/ 648066 h 1944216"/>
                <a:gd name="connsiteX3-21" fmla="*/ 305943 w 2016224"/>
                <a:gd name="connsiteY3-22" fmla="*/ 212637 h 1944216"/>
                <a:gd name="connsiteX4-23" fmla="*/ 324604 w 2016224"/>
                <a:gd name="connsiteY4-24" fmla="*/ 1928896 h 1944216"/>
                <a:gd name="connsiteX5-25" fmla="*/ 0 w 2016224"/>
                <a:gd name="connsiteY5-26" fmla="*/ 1944216 h 1944216"/>
                <a:gd name="connsiteX6-27" fmla="*/ 0 w 2016224"/>
                <a:gd name="connsiteY6-28" fmla="*/ 0 h 1944216"/>
                <a:gd name="connsiteX0-29" fmla="*/ 0 w 2016224"/>
                <a:gd name="connsiteY0-30" fmla="*/ 0 h 1944216"/>
                <a:gd name="connsiteX1-31" fmla="*/ 2016224 w 2016224"/>
                <a:gd name="connsiteY1-32" fmla="*/ 0 h 1944216"/>
                <a:gd name="connsiteX2-33" fmla="*/ 1984858 w 2016224"/>
                <a:gd name="connsiteY2-34" fmla="*/ 187756 h 1944216"/>
                <a:gd name="connsiteX3-35" fmla="*/ 305943 w 2016224"/>
                <a:gd name="connsiteY3-36" fmla="*/ 212637 h 1944216"/>
                <a:gd name="connsiteX4-37" fmla="*/ 324604 w 2016224"/>
                <a:gd name="connsiteY4-38" fmla="*/ 1928896 h 1944216"/>
                <a:gd name="connsiteX5-39" fmla="*/ 0 w 2016224"/>
                <a:gd name="connsiteY5-40" fmla="*/ 1944216 h 1944216"/>
                <a:gd name="connsiteX6-41" fmla="*/ 0 w 2016224"/>
                <a:gd name="connsiteY6-42" fmla="*/ 0 h 1944216"/>
                <a:gd name="connsiteX0-43" fmla="*/ 0 w 2016224"/>
                <a:gd name="connsiteY0-44" fmla="*/ 0 h 1944216"/>
                <a:gd name="connsiteX1-45" fmla="*/ 2016224 w 2016224"/>
                <a:gd name="connsiteY1-46" fmla="*/ 0 h 1944216"/>
                <a:gd name="connsiteX2-47" fmla="*/ 2009739 w 2016224"/>
                <a:gd name="connsiteY2-48" fmla="*/ 212637 h 1944216"/>
                <a:gd name="connsiteX3-49" fmla="*/ 305943 w 2016224"/>
                <a:gd name="connsiteY3-50" fmla="*/ 212637 h 1944216"/>
                <a:gd name="connsiteX4-51" fmla="*/ 324604 w 2016224"/>
                <a:gd name="connsiteY4-52" fmla="*/ 1928896 h 1944216"/>
                <a:gd name="connsiteX5-53" fmla="*/ 0 w 2016224"/>
                <a:gd name="connsiteY5-54" fmla="*/ 1944216 h 1944216"/>
                <a:gd name="connsiteX6-55" fmla="*/ 0 w 2016224"/>
                <a:gd name="connsiteY6-56" fmla="*/ 0 h 1944216"/>
                <a:gd name="connsiteX0-57" fmla="*/ 0 w 2040841"/>
                <a:gd name="connsiteY0-58" fmla="*/ 0 h 1944216"/>
                <a:gd name="connsiteX1-59" fmla="*/ 2016224 w 2040841"/>
                <a:gd name="connsiteY1-60" fmla="*/ 0 h 1944216"/>
                <a:gd name="connsiteX2-61" fmla="*/ 2040841 w 2040841"/>
                <a:gd name="connsiteY2-62" fmla="*/ 200196 h 1944216"/>
                <a:gd name="connsiteX3-63" fmla="*/ 305943 w 2040841"/>
                <a:gd name="connsiteY3-64" fmla="*/ 212637 h 1944216"/>
                <a:gd name="connsiteX4-65" fmla="*/ 324604 w 2040841"/>
                <a:gd name="connsiteY4-66" fmla="*/ 1928896 h 1944216"/>
                <a:gd name="connsiteX5-67" fmla="*/ 0 w 2040841"/>
                <a:gd name="connsiteY5-68" fmla="*/ 1944216 h 1944216"/>
                <a:gd name="connsiteX6-69" fmla="*/ 0 w 2040841"/>
                <a:gd name="connsiteY6-70" fmla="*/ 0 h 1944216"/>
                <a:gd name="connsiteX0-71" fmla="*/ 0 w 2016224"/>
                <a:gd name="connsiteY0-72" fmla="*/ 0 h 1944216"/>
                <a:gd name="connsiteX1-73" fmla="*/ 2016224 w 2016224"/>
                <a:gd name="connsiteY1-74" fmla="*/ 0 h 1944216"/>
                <a:gd name="connsiteX2-75" fmla="*/ 2015959 w 2016224"/>
                <a:gd name="connsiteY2-76" fmla="*/ 212637 h 1944216"/>
                <a:gd name="connsiteX3-77" fmla="*/ 305943 w 2016224"/>
                <a:gd name="connsiteY3-78" fmla="*/ 212637 h 1944216"/>
                <a:gd name="connsiteX4-79" fmla="*/ 324604 w 2016224"/>
                <a:gd name="connsiteY4-80" fmla="*/ 1928896 h 1944216"/>
                <a:gd name="connsiteX5-81" fmla="*/ 0 w 2016224"/>
                <a:gd name="connsiteY5-82" fmla="*/ 1944216 h 1944216"/>
                <a:gd name="connsiteX6-83" fmla="*/ 0 w 2016224"/>
                <a:gd name="connsiteY6-84" fmla="*/ 0 h 1944216"/>
                <a:gd name="connsiteX0-85" fmla="*/ 0 w 2016224"/>
                <a:gd name="connsiteY0-86" fmla="*/ 0 h 1944216"/>
                <a:gd name="connsiteX1-87" fmla="*/ 2016224 w 2016224"/>
                <a:gd name="connsiteY1-88" fmla="*/ 0 h 1944216"/>
                <a:gd name="connsiteX2-89" fmla="*/ 2015959 w 2016224"/>
                <a:gd name="connsiteY2-90" fmla="*/ 212637 h 1944216"/>
                <a:gd name="connsiteX3-91" fmla="*/ 305943 w 2016224"/>
                <a:gd name="connsiteY3-92" fmla="*/ 212637 h 1944216"/>
                <a:gd name="connsiteX4-93" fmla="*/ 281061 w 2016224"/>
                <a:gd name="connsiteY4-94" fmla="*/ 1941337 h 1944216"/>
                <a:gd name="connsiteX5-95" fmla="*/ 0 w 2016224"/>
                <a:gd name="connsiteY5-96" fmla="*/ 1944216 h 1944216"/>
                <a:gd name="connsiteX6-97" fmla="*/ 0 w 2016224"/>
                <a:gd name="connsiteY6-98" fmla="*/ 0 h 1944216"/>
                <a:gd name="connsiteX0-99" fmla="*/ 0 w 2016224"/>
                <a:gd name="connsiteY0-100" fmla="*/ 0 h 1944216"/>
                <a:gd name="connsiteX1-101" fmla="*/ 2016224 w 2016224"/>
                <a:gd name="connsiteY1-102" fmla="*/ 0 h 1944216"/>
                <a:gd name="connsiteX2-103" fmla="*/ 2015959 w 2016224"/>
                <a:gd name="connsiteY2-104" fmla="*/ 212637 h 1944216"/>
                <a:gd name="connsiteX3-105" fmla="*/ 305943 w 2016224"/>
                <a:gd name="connsiteY3-106" fmla="*/ 212637 h 1944216"/>
                <a:gd name="connsiteX4-107" fmla="*/ 312163 w 2016224"/>
                <a:gd name="connsiteY4-108" fmla="*/ 1922676 h 1944216"/>
                <a:gd name="connsiteX5-109" fmla="*/ 0 w 2016224"/>
                <a:gd name="connsiteY5-110" fmla="*/ 1944216 h 1944216"/>
                <a:gd name="connsiteX6-111" fmla="*/ 0 w 2016224"/>
                <a:gd name="connsiteY6-112" fmla="*/ 0 h 1944216"/>
                <a:gd name="connsiteX0-113" fmla="*/ 0 w 2016224"/>
                <a:gd name="connsiteY0-114" fmla="*/ 0 h 1953778"/>
                <a:gd name="connsiteX1-115" fmla="*/ 2016224 w 2016224"/>
                <a:gd name="connsiteY1-116" fmla="*/ 0 h 1953778"/>
                <a:gd name="connsiteX2-117" fmla="*/ 2015959 w 2016224"/>
                <a:gd name="connsiteY2-118" fmla="*/ 212637 h 1953778"/>
                <a:gd name="connsiteX3-119" fmla="*/ 305943 w 2016224"/>
                <a:gd name="connsiteY3-120" fmla="*/ 212637 h 1953778"/>
                <a:gd name="connsiteX4-121" fmla="*/ 312163 w 2016224"/>
                <a:gd name="connsiteY4-122" fmla="*/ 1953778 h 1953778"/>
                <a:gd name="connsiteX5-123" fmla="*/ 0 w 2016224"/>
                <a:gd name="connsiteY5-124" fmla="*/ 1944216 h 1953778"/>
                <a:gd name="connsiteX6-125" fmla="*/ 0 w 2016224"/>
                <a:gd name="connsiteY6-126" fmla="*/ 0 h 1953778"/>
                <a:gd name="connsiteX0-127" fmla="*/ 0 w 2016224"/>
                <a:gd name="connsiteY0-128" fmla="*/ 0 h 1944216"/>
                <a:gd name="connsiteX1-129" fmla="*/ 2016224 w 2016224"/>
                <a:gd name="connsiteY1-130" fmla="*/ 0 h 1944216"/>
                <a:gd name="connsiteX2-131" fmla="*/ 2015959 w 2016224"/>
                <a:gd name="connsiteY2-132" fmla="*/ 212637 h 1944216"/>
                <a:gd name="connsiteX3-133" fmla="*/ 305943 w 2016224"/>
                <a:gd name="connsiteY3-134" fmla="*/ 212637 h 1944216"/>
                <a:gd name="connsiteX4-135" fmla="*/ 305942 w 2016224"/>
                <a:gd name="connsiteY4-136" fmla="*/ 1935117 h 1944216"/>
                <a:gd name="connsiteX5-137" fmla="*/ 0 w 2016224"/>
                <a:gd name="connsiteY5-138" fmla="*/ 1944216 h 1944216"/>
                <a:gd name="connsiteX6-139" fmla="*/ 0 w 2016224"/>
                <a:gd name="connsiteY6-140" fmla="*/ 0 h 1944216"/>
                <a:gd name="connsiteX0-141" fmla="*/ 0 w 2016224"/>
                <a:gd name="connsiteY0-142" fmla="*/ 0 h 1944216"/>
                <a:gd name="connsiteX1-143" fmla="*/ 2016224 w 2016224"/>
                <a:gd name="connsiteY1-144" fmla="*/ 0 h 1944216"/>
                <a:gd name="connsiteX2-145" fmla="*/ 2015959 w 2016224"/>
                <a:gd name="connsiteY2-146" fmla="*/ 212637 h 1944216"/>
                <a:gd name="connsiteX3-147" fmla="*/ 225078 w 2016224"/>
                <a:gd name="connsiteY3-148" fmla="*/ 212637 h 1944216"/>
                <a:gd name="connsiteX4-149" fmla="*/ 305942 w 2016224"/>
                <a:gd name="connsiteY4-150" fmla="*/ 1935117 h 1944216"/>
                <a:gd name="connsiteX5-151" fmla="*/ 0 w 2016224"/>
                <a:gd name="connsiteY5-152" fmla="*/ 1944216 h 1944216"/>
                <a:gd name="connsiteX6-153" fmla="*/ 0 w 2016224"/>
                <a:gd name="connsiteY6-154" fmla="*/ 0 h 1944216"/>
                <a:gd name="connsiteX0-155" fmla="*/ 0 w 2016224"/>
                <a:gd name="connsiteY0-156" fmla="*/ 0 h 1944216"/>
                <a:gd name="connsiteX1-157" fmla="*/ 2016224 w 2016224"/>
                <a:gd name="connsiteY1-158" fmla="*/ 0 h 1944216"/>
                <a:gd name="connsiteX2-159" fmla="*/ 2015959 w 2016224"/>
                <a:gd name="connsiteY2-160" fmla="*/ 212637 h 1944216"/>
                <a:gd name="connsiteX3-161" fmla="*/ 225078 w 2016224"/>
                <a:gd name="connsiteY3-162" fmla="*/ 212637 h 1944216"/>
                <a:gd name="connsiteX4-163" fmla="*/ 225076 w 2016224"/>
                <a:gd name="connsiteY4-164" fmla="*/ 1941338 h 1944216"/>
                <a:gd name="connsiteX5-165" fmla="*/ 0 w 2016224"/>
                <a:gd name="connsiteY5-166" fmla="*/ 1944216 h 1944216"/>
                <a:gd name="connsiteX6-167" fmla="*/ 0 w 2016224"/>
                <a:gd name="connsiteY6-168" fmla="*/ 0 h 19442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016224" h="1944216">
                  <a:moveTo>
                    <a:pt x="0" y="0"/>
                  </a:moveTo>
                  <a:lnTo>
                    <a:pt x="2016224" y="0"/>
                  </a:lnTo>
                  <a:cubicBezTo>
                    <a:pt x="2016136" y="70879"/>
                    <a:pt x="2016047" y="141758"/>
                    <a:pt x="2015959" y="212637"/>
                  </a:cubicBezTo>
                  <a:lnTo>
                    <a:pt x="225078" y="212637"/>
                  </a:lnTo>
                  <a:cubicBezTo>
                    <a:pt x="227151" y="782650"/>
                    <a:pt x="223003" y="1371325"/>
                    <a:pt x="225076" y="1941338"/>
                  </a:cubicBezTo>
                  <a:lnTo>
                    <a:pt x="0" y="1944216"/>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Yarım Çerçeve 10"/>
            <p:cNvSpPr/>
            <p:nvPr/>
          </p:nvSpPr>
          <p:spPr>
            <a:xfrm rot="16200000">
              <a:off x="3393677" y="1599643"/>
              <a:ext cx="2016224" cy="1944216"/>
            </a:xfrm>
            <a:custGeom>
              <a:avLst/>
              <a:gdLst>
                <a:gd name="connsiteX0" fmla="*/ 0 w 2016224"/>
                <a:gd name="connsiteY0" fmla="*/ 0 h 1944216"/>
                <a:gd name="connsiteX1" fmla="*/ 2016224 w 2016224"/>
                <a:gd name="connsiteY1" fmla="*/ 0 h 1944216"/>
                <a:gd name="connsiteX2" fmla="*/ 1344156 w 2016224"/>
                <a:gd name="connsiteY2" fmla="*/ 648066 h 1944216"/>
                <a:gd name="connsiteX3" fmla="*/ 648066 w 2016224"/>
                <a:gd name="connsiteY3" fmla="*/ 648066 h 1944216"/>
                <a:gd name="connsiteX4" fmla="*/ 648066 w 2016224"/>
                <a:gd name="connsiteY4" fmla="*/ 1319296 h 1944216"/>
                <a:gd name="connsiteX5" fmla="*/ 0 w 2016224"/>
                <a:gd name="connsiteY5" fmla="*/ 1944216 h 1944216"/>
                <a:gd name="connsiteX6" fmla="*/ 0 w 2016224"/>
                <a:gd name="connsiteY6" fmla="*/ 0 h 1944216"/>
                <a:gd name="connsiteX0-1" fmla="*/ 0 w 2016224"/>
                <a:gd name="connsiteY0-2" fmla="*/ 0 h 1944216"/>
                <a:gd name="connsiteX1-3" fmla="*/ 2016224 w 2016224"/>
                <a:gd name="connsiteY1-4" fmla="*/ 0 h 1944216"/>
                <a:gd name="connsiteX2-5" fmla="*/ 1344156 w 2016224"/>
                <a:gd name="connsiteY2-6" fmla="*/ 648066 h 1944216"/>
                <a:gd name="connsiteX3-7" fmla="*/ 305943 w 2016224"/>
                <a:gd name="connsiteY3-8" fmla="*/ 212637 h 1944216"/>
                <a:gd name="connsiteX4-9" fmla="*/ 648066 w 2016224"/>
                <a:gd name="connsiteY4-10" fmla="*/ 1319296 h 1944216"/>
                <a:gd name="connsiteX5-11" fmla="*/ 0 w 2016224"/>
                <a:gd name="connsiteY5-12" fmla="*/ 1944216 h 1944216"/>
                <a:gd name="connsiteX6-13" fmla="*/ 0 w 2016224"/>
                <a:gd name="connsiteY6-14" fmla="*/ 0 h 1944216"/>
                <a:gd name="connsiteX0-15" fmla="*/ 0 w 2016224"/>
                <a:gd name="connsiteY0-16" fmla="*/ 0 h 1944216"/>
                <a:gd name="connsiteX1-17" fmla="*/ 2016224 w 2016224"/>
                <a:gd name="connsiteY1-18" fmla="*/ 0 h 1944216"/>
                <a:gd name="connsiteX2-19" fmla="*/ 1344156 w 2016224"/>
                <a:gd name="connsiteY2-20" fmla="*/ 648066 h 1944216"/>
                <a:gd name="connsiteX3-21" fmla="*/ 305943 w 2016224"/>
                <a:gd name="connsiteY3-22" fmla="*/ 212637 h 1944216"/>
                <a:gd name="connsiteX4-23" fmla="*/ 324604 w 2016224"/>
                <a:gd name="connsiteY4-24" fmla="*/ 1928896 h 1944216"/>
                <a:gd name="connsiteX5-25" fmla="*/ 0 w 2016224"/>
                <a:gd name="connsiteY5-26" fmla="*/ 1944216 h 1944216"/>
                <a:gd name="connsiteX6-27" fmla="*/ 0 w 2016224"/>
                <a:gd name="connsiteY6-28" fmla="*/ 0 h 1944216"/>
                <a:gd name="connsiteX0-29" fmla="*/ 0 w 2016224"/>
                <a:gd name="connsiteY0-30" fmla="*/ 0 h 1944216"/>
                <a:gd name="connsiteX1-31" fmla="*/ 2016224 w 2016224"/>
                <a:gd name="connsiteY1-32" fmla="*/ 0 h 1944216"/>
                <a:gd name="connsiteX2-33" fmla="*/ 1984858 w 2016224"/>
                <a:gd name="connsiteY2-34" fmla="*/ 187756 h 1944216"/>
                <a:gd name="connsiteX3-35" fmla="*/ 305943 w 2016224"/>
                <a:gd name="connsiteY3-36" fmla="*/ 212637 h 1944216"/>
                <a:gd name="connsiteX4-37" fmla="*/ 324604 w 2016224"/>
                <a:gd name="connsiteY4-38" fmla="*/ 1928896 h 1944216"/>
                <a:gd name="connsiteX5-39" fmla="*/ 0 w 2016224"/>
                <a:gd name="connsiteY5-40" fmla="*/ 1944216 h 1944216"/>
                <a:gd name="connsiteX6-41" fmla="*/ 0 w 2016224"/>
                <a:gd name="connsiteY6-42" fmla="*/ 0 h 1944216"/>
                <a:gd name="connsiteX0-43" fmla="*/ 0 w 2016224"/>
                <a:gd name="connsiteY0-44" fmla="*/ 0 h 1944216"/>
                <a:gd name="connsiteX1-45" fmla="*/ 2016224 w 2016224"/>
                <a:gd name="connsiteY1-46" fmla="*/ 0 h 1944216"/>
                <a:gd name="connsiteX2-47" fmla="*/ 2009739 w 2016224"/>
                <a:gd name="connsiteY2-48" fmla="*/ 212637 h 1944216"/>
                <a:gd name="connsiteX3-49" fmla="*/ 305943 w 2016224"/>
                <a:gd name="connsiteY3-50" fmla="*/ 212637 h 1944216"/>
                <a:gd name="connsiteX4-51" fmla="*/ 324604 w 2016224"/>
                <a:gd name="connsiteY4-52" fmla="*/ 1928896 h 1944216"/>
                <a:gd name="connsiteX5-53" fmla="*/ 0 w 2016224"/>
                <a:gd name="connsiteY5-54" fmla="*/ 1944216 h 1944216"/>
                <a:gd name="connsiteX6-55" fmla="*/ 0 w 2016224"/>
                <a:gd name="connsiteY6-56" fmla="*/ 0 h 1944216"/>
                <a:gd name="connsiteX0-57" fmla="*/ 0 w 2040841"/>
                <a:gd name="connsiteY0-58" fmla="*/ 0 h 1944216"/>
                <a:gd name="connsiteX1-59" fmla="*/ 2016224 w 2040841"/>
                <a:gd name="connsiteY1-60" fmla="*/ 0 h 1944216"/>
                <a:gd name="connsiteX2-61" fmla="*/ 2040841 w 2040841"/>
                <a:gd name="connsiteY2-62" fmla="*/ 200196 h 1944216"/>
                <a:gd name="connsiteX3-63" fmla="*/ 305943 w 2040841"/>
                <a:gd name="connsiteY3-64" fmla="*/ 212637 h 1944216"/>
                <a:gd name="connsiteX4-65" fmla="*/ 324604 w 2040841"/>
                <a:gd name="connsiteY4-66" fmla="*/ 1928896 h 1944216"/>
                <a:gd name="connsiteX5-67" fmla="*/ 0 w 2040841"/>
                <a:gd name="connsiteY5-68" fmla="*/ 1944216 h 1944216"/>
                <a:gd name="connsiteX6-69" fmla="*/ 0 w 2040841"/>
                <a:gd name="connsiteY6-70" fmla="*/ 0 h 1944216"/>
                <a:gd name="connsiteX0-71" fmla="*/ 0 w 2016224"/>
                <a:gd name="connsiteY0-72" fmla="*/ 0 h 1944216"/>
                <a:gd name="connsiteX1-73" fmla="*/ 2016224 w 2016224"/>
                <a:gd name="connsiteY1-74" fmla="*/ 0 h 1944216"/>
                <a:gd name="connsiteX2-75" fmla="*/ 2015959 w 2016224"/>
                <a:gd name="connsiteY2-76" fmla="*/ 212637 h 1944216"/>
                <a:gd name="connsiteX3-77" fmla="*/ 305943 w 2016224"/>
                <a:gd name="connsiteY3-78" fmla="*/ 212637 h 1944216"/>
                <a:gd name="connsiteX4-79" fmla="*/ 324604 w 2016224"/>
                <a:gd name="connsiteY4-80" fmla="*/ 1928896 h 1944216"/>
                <a:gd name="connsiteX5-81" fmla="*/ 0 w 2016224"/>
                <a:gd name="connsiteY5-82" fmla="*/ 1944216 h 1944216"/>
                <a:gd name="connsiteX6-83" fmla="*/ 0 w 2016224"/>
                <a:gd name="connsiteY6-84" fmla="*/ 0 h 1944216"/>
                <a:gd name="connsiteX0-85" fmla="*/ 0 w 2016224"/>
                <a:gd name="connsiteY0-86" fmla="*/ 0 h 1944216"/>
                <a:gd name="connsiteX1-87" fmla="*/ 2016224 w 2016224"/>
                <a:gd name="connsiteY1-88" fmla="*/ 0 h 1944216"/>
                <a:gd name="connsiteX2-89" fmla="*/ 2015959 w 2016224"/>
                <a:gd name="connsiteY2-90" fmla="*/ 212637 h 1944216"/>
                <a:gd name="connsiteX3-91" fmla="*/ 305943 w 2016224"/>
                <a:gd name="connsiteY3-92" fmla="*/ 212637 h 1944216"/>
                <a:gd name="connsiteX4-93" fmla="*/ 281061 w 2016224"/>
                <a:gd name="connsiteY4-94" fmla="*/ 1941337 h 1944216"/>
                <a:gd name="connsiteX5-95" fmla="*/ 0 w 2016224"/>
                <a:gd name="connsiteY5-96" fmla="*/ 1944216 h 1944216"/>
                <a:gd name="connsiteX6-97" fmla="*/ 0 w 2016224"/>
                <a:gd name="connsiteY6-98" fmla="*/ 0 h 1944216"/>
                <a:gd name="connsiteX0-99" fmla="*/ 0 w 2016224"/>
                <a:gd name="connsiteY0-100" fmla="*/ 0 h 1944216"/>
                <a:gd name="connsiteX1-101" fmla="*/ 2016224 w 2016224"/>
                <a:gd name="connsiteY1-102" fmla="*/ 0 h 1944216"/>
                <a:gd name="connsiteX2-103" fmla="*/ 2015959 w 2016224"/>
                <a:gd name="connsiteY2-104" fmla="*/ 212637 h 1944216"/>
                <a:gd name="connsiteX3-105" fmla="*/ 305943 w 2016224"/>
                <a:gd name="connsiteY3-106" fmla="*/ 212637 h 1944216"/>
                <a:gd name="connsiteX4-107" fmla="*/ 312163 w 2016224"/>
                <a:gd name="connsiteY4-108" fmla="*/ 1922676 h 1944216"/>
                <a:gd name="connsiteX5-109" fmla="*/ 0 w 2016224"/>
                <a:gd name="connsiteY5-110" fmla="*/ 1944216 h 1944216"/>
                <a:gd name="connsiteX6-111" fmla="*/ 0 w 2016224"/>
                <a:gd name="connsiteY6-112" fmla="*/ 0 h 1944216"/>
                <a:gd name="connsiteX0-113" fmla="*/ 0 w 2016224"/>
                <a:gd name="connsiteY0-114" fmla="*/ 0 h 1953778"/>
                <a:gd name="connsiteX1-115" fmla="*/ 2016224 w 2016224"/>
                <a:gd name="connsiteY1-116" fmla="*/ 0 h 1953778"/>
                <a:gd name="connsiteX2-117" fmla="*/ 2015959 w 2016224"/>
                <a:gd name="connsiteY2-118" fmla="*/ 212637 h 1953778"/>
                <a:gd name="connsiteX3-119" fmla="*/ 305943 w 2016224"/>
                <a:gd name="connsiteY3-120" fmla="*/ 212637 h 1953778"/>
                <a:gd name="connsiteX4-121" fmla="*/ 312163 w 2016224"/>
                <a:gd name="connsiteY4-122" fmla="*/ 1953778 h 1953778"/>
                <a:gd name="connsiteX5-123" fmla="*/ 0 w 2016224"/>
                <a:gd name="connsiteY5-124" fmla="*/ 1944216 h 1953778"/>
                <a:gd name="connsiteX6-125" fmla="*/ 0 w 2016224"/>
                <a:gd name="connsiteY6-126" fmla="*/ 0 h 1953778"/>
                <a:gd name="connsiteX0-127" fmla="*/ 0 w 2016224"/>
                <a:gd name="connsiteY0-128" fmla="*/ 0 h 1944216"/>
                <a:gd name="connsiteX1-129" fmla="*/ 2016224 w 2016224"/>
                <a:gd name="connsiteY1-130" fmla="*/ 0 h 1944216"/>
                <a:gd name="connsiteX2-131" fmla="*/ 2015959 w 2016224"/>
                <a:gd name="connsiteY2-132" fmla="*/ 212637 h 1944216"/>
                <a:gd name="connsiteX3-133" fmla="*/ 305943 w 2016224"/>
                <a:gd name="connsiteY3-134" fmla="*/ 212637 h 1944216"/>
                <a:gd name="connsiteX4-135" fmla="*/ 305942 w 2016224"/>
                <a:gd name="connsiteY4-136" fmla="*/ 1935117 h 1944216"/>
                <a:gd name="connsiteX5-137" fmla="*/ 0 w 2016224"/>
                <a:gd name="connsiteY5-138" fmla="*/ 1944216 h 1944216"/>
                <a:gd name="connsiteX6-139" fmla="*/ 0 w 2016224"/>
                <a:gd name="connsiteY6-140" fmla="*/ 0 h 1944216"/>
                <a:gd name="connsiteX0-141" fmla="*/ 0 w 2016224"/>
                <a:gd name="connsiteY0-142" fmla="*/ 0 h 1944216"/>
                <a:gd name="connsiteX1-143" fmla="*/ 2016224 w 2016224"/>
                <a:gd name="connsiteY1-144" fmla="*/ 0 h 1944216"/>
                <a:gd name="connsiteX2-145" fmla="*/ 2015959 w 2016224"/>
                <a:gd name="connsiteY2-146" fmla="*/ 212637 h 1944216"/>
                <a:gd name="connsiteX3-147" fmla="*/ 225078 w 2016224"/>
                <a:gd name="connsiteY3-148" fmla="*/ 212637 h 1944216"/>
                <a:gd name="connsiteX4-149" fmla="*/ 305942 w 2016224"/>
                <a:gd name="connsiteY4-150" fmla="*/ 1935117 h 1944216"/>
                <a:gd name="connsiteX5-151" fmla="*/ 0 w 2016224"/>
                <a:gd name="connsiteY5-152" fmla="*/ 1944216 h 1944216"/>
                <a:gd name="connsiteX6-153" fmla="*/ 0 w 2016224"/>
                <a:gd name="connsiteY6-154" fmla="*/ 0 h 1944216"/>
                <a:gd name="connsiteX0-155" fmla="*/ 0 w 2016224"/>
                <a:gd name="connsiteY0-156" fmla="*/ 0 h 1944216"/>
                <a:gd name="connsiteX1-157" fmla="*/ 2016224 w 2016224"/>
                <a:gd name="connsiteY1-158" fmla="*/ 0 h 1944216"/>
                <a:gd name="connsiteX2-159" fmla="*/ 2015959 w 2016224"/>
                <a:gd name="connsiteY2-160" fmla="*/ 212637 h 1944216"/>
                <a:gd name="connsiteX3-161" fmla="*/ 225078 w 2016224"/>
                <a:gd name="connsiteY3-162" fmla="*/ 212637 h 1944216"/>
                <a:gd name="connsiteX4-163" fmla="*/ 225076 w 2016224"/>
                <a:gd name="connsiteY4-164" fmla="*/ 1941338 h 1944216"/>
                <a:gd name="connsiteX5-165" fmla="*/ 0 w 2016224"/>
                <a:gd name="connsiteY5-166" fmla="*/ 1944216 h 1944216"/>
                <a:gd name="connsiteX6-167" fmla="*/ 0 w 2016224"/>
                <a:gd name="connsiteY6-168" fmla="*/ 0 h 19442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016224" h="1944216">
                  <a:moveTo>
                    <a:pt x="0" y="0"/>
                  </a:moveTo>
                  <a:lnTo>
                    <a:pt x="2016224" y="0"/>
                  </a:lnTo>
                  <a:cubicBezTo>
                    <a:pt x="2016136" y="70879"/>
                    <a:pt x="2016047" y="141758"/>
                    <a:pt x="2015959" y="212637"/>
                  </a:cubicBezTo>
                  <a:lnTo>
                    <a:pt x="225078" y="212637"/>
                  </a:lnTo>
                  <a:cubicBezTo>
                    <a:pt x="227151" y="782650"/>
                    <a:pt x="223003" y="1371325"/>
                    <a:pt x="225076" y="1941338"/>
                  </a:cubicBezTo>
                  <a:lnTo>
                    <a:pt x="0" y="1944216"/>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Yarım Çerçeve 10"/>
            <p:cNvSpPr/>
            <p:nvPr/>
          </p:nvSpPr>
          <p:spPr>
            <a:xfrm rot="16200000">
              <a:off x="-128651" y="1599643"/>
              <a:ext cx="2016224" cy="1944216"/>
            </a:xfrm>
            <a:custGeom>
              <a:avLst/>
              <a:gdLst>
                <a:gd name="connsiteX0" fmla="*/ 0 w 2016224"/>
                <a:gd name="connsiteY0" fmla="*/ 0 h 1944216"/>
                <a:gd name="connsiteX1" fmla="*/ 2016224 w 2016224"/>
                <a:gd name="connsiteY1" fmla="*/ 0 h 1944216"/>
                <a:gd name="connsiteX2" fmla="*/ 1344156 w 2016224"/>
                <a:gd name="connsiteY2" fmla="*/ 648066 h 1944216"/>
                <a:gd name="connsiteX3" fmla="*/ 648066 w 2016224"/>
                <a:gd name="connsiteY3" fmla="*/ 648066 h 1944216"/>
                <a:gd name="connsiteX4" fmla="*/ 648066 w 2016224"/>
                <a:gd name="connsiteY4" fmla="*/ 1319296 h 1944216"/>
                <a:gd name="connsiteX5" fmla="*/ 0 w 2016224"/>
                <a:gd name="connsiteY5" fmla="*/ 1944216 h 1944216"/>
                <a:gd name="connsiteX6" fmla="*/ 0 w 2016224"/>
                <a:gd name="connsiteY6" fmla="*/ 0 h 1944216"/>
                <a:gd name="connsiteX0-1" fmla="*/ 0 w 2016224"/>
                <a:gd name="connsiteY0-2" fmla="*/ 0 h 1944216"/>
                <a:gd name="connsiteX1-3" fmla="*/ 2016224 w 2016224"/>
                <a:gd name="connsiteY1-4" fmla="*/ 0 h 1944216"/>
                <a:gd name="connsiteX2-5" fmla="*/ 1344156 w 2016224"/>
                <a:gd name="connsiteY2-6" fmla="*/ 648066 h 1944216"/>
                <a:gd name="connsiteX3-7" fmla="*/ 305943 w 2016224"/>
                <a:gd name="connsiteY3-8" fmla="*/ 212637 h 1944216"/>
                <a:gd name="connsiteX4-9" fmla="*/ 648066 w 2016224"/>
                <a:gd name="connsiteY4-10" fmla="*/ 1319296 h 1944216"/>
                <a:gd name="connsiteX5-11" fmla="*/ 0 w 2016224"/>
                <a:gd name="connsiteY5-12" fmla="*/ 1944216 h 1944216"/>
                <a:gd name="connsiteX6-13" fmla="*/ 0 w 2016224"/>
                <a:gd name="connsiteY6-14" fmla="*/ 0 h 1944216"/>
                <a:gd name="connsiteX0-15" fmla="*/ 0 w 2016224"/>
                <a:gd name="connsiteY0-16" fmla="*/ 0 h 1944216"/>
                <a:gd name="connsiteX1-17" fmla="*/ 2016224 w 2016224"/>
                <a:gd name="connsiteY1-18" fmla="*/ 0 h 1944216"/>
                <a:gd name="connsiteX2-19" fmla="*/ 1344156 w 2016224"/>
                <a:gd name="connsiteY2-20" fmla="*/ 648066 h 1944216"/>
                <a:gd name="connsiteX3-21" fmla="*/ 305943 w 2016224"/>
                <a:gd name="connsiteY3-22" fmla="*/ 212637 h 1944216"/>
                <a:gd name="connsiteX4-23" fmla="*/ 324604 w 2016224"/>
                <a:gd name="connsiteY4-24" fmla="*/ 1928896 h 1944216"/>
                <a:gd name="connsiteX5-25" fmla="*/ 0 w 2016224"/>
                <a:gd name="connsiteY5-26" fmla="*/ 1944216 h 1944216"/>
                <a:gd name="connsiteX6-27" fmla="*/ 0 w 2016224"/>
                <a:gd name="connsiteY6-28" fmla="*/ 0 h 1944216"/>
                <a:gd name="connsiteX0-29" fmla="*/ 0 w 2016224"/>
                <a:gd name="connsiteY0-30" fmla="*/ 0 h 1944216"/>
                <a:gd name="connsiteX1-31" fmla="*/ 2016224 w 2016224"/>
                <a:gd name="connsiteY1-32" fmla="*/ 0 h 1944216"/>
                <a:gd name="connsiteX2-33" fmla="*/ 1984858 w 2016224"/>
                <a:gd name="connsiteY2-34" fmla="*/ 187756 h 1944216"/>
                <a:gd name="connsiteX3-35" fmla="*/ 305943 w 2016224"/>
                <a:gd name="connsiteY3-36" fmla="*/ 212637 h 1944216"/>
                <a:gd name="connsiteX4-37" fmla="*/ 324604 w 2016224"/>
                <a:gd name="connsiteY4-38" fmla="*/ 1928896 h 1944216"/>
                <a:gd name="connsiteX5-39" fmla="*/ 0 w 2016224"/>
                <a:gd name="connsiteY5-40" fmla="*/ 1944216 h 1944216"/>
                <a:gd name="connsiteX6-41" fmla="*/ 0 w 2016224"/>
                <a:gd name="connsiteY6-42" fmla="*/ 0 h 1944216"/>
                <a:gd name="connsiteX0-43" fmla="*/ 0 w 2016224"/>
                <a:gd name="connsiteY0-44" fmla="*/ 0 h 1944216"/>
                <a:gd name="connsiteX1-45" fmla="*/ 2016224 w 2016224"/>
                <a:gd name="connsiteY1-46" fmla="*/ 0 h 1944216"/>
                <a:gd name="connsiteX2-47" fmla="*/ 2009739 w 2016224"/>
                <a:gd name="connsiteY2-48" fmla="*/ 212637 h 1944216"/>
                <a:gd name="connsiteX3-49" fmla="*/ 305943 w 2016224"/>
                <a:gd name="connsiteY3-50" fmla="*/ 212637 h 1944216"/>
                <a:gd name="connsiteX4-51" fmla="*/ 324604 w 2016224"/>
                <a:gd name="connsiteY4-52" fmla="*/ 1928896 h 1944216"/>
                <a:gd name="connsiteX5-53" fmla="*/ 0 w 2016224"/>
                <a:gd name="connsiteY5-54" fmla="*/ 1944216 h 1944216"/>
                <a:gd name="connsiteX6-55" fmla="*/ 0 w 2016224"/>
                <a:gd name="connsiteY6-56" fmla="*/ 0 h 1944216"/>
                <a:gd name="connsiteX0-57" fmla="*/ 0 w 2040841"/>
                <a:gd name="connsiteY0-58" fmla="*/ 0 h 1944216"/>
                <a:gd name="connsiteX1-59" fmla="*/ 2016224 w 2040841"/>
                <a:gd name="connsiteY1-60" fmla="*/ 0 h 1944216"/>
                <a:gd name="connsiteX2-61" fmla="*/ 2040841 w 2040841"/>
                <a:gd name="connsiteY2-62" fmla="*/ 200196 h 1944216"/>
                <a:gd name="connsiteX3-63" fmla="*/ 305943 w 2040841"/>
                <a:gd name="connsiteY3-64" fmla="*/ 212637 h 1944216"/>
                <a:gd name="connsiteX4-65" fmla="*/ 324604 w 2040841"/>
                <a:gd name="connsiteY4-66" fmla="*/ 1928896 h 1944216"/>
                <a:gd name="connsiteX5-67" fmla="*/ 0 w 2040841"/>
                <a:gd name="connsiteY5-68" fmla="*/ 1944216 h 1944216"/>
                <a:gd name="connsiteX6-69" fmla="*/ 0 w 2040841"/>
                <a:gd name="connsiteY6-70" fmla="*/ 0 h 1944216"/>
                <a:gd name="connsiteX0-71" fmla="*/ 0 w 2016224"/>
                <a:gd name="connsiteY0-72" fmla="*/ 0 h 1944216"/>
                <a:gd name="connsiteX1-73" fmla="*/ 2016224 w 2016224"/>
                <a:gd name="connsiteY1-74" fmla="*/ 0 h 1944216"/>
                <a:gd name="connsiteX2-75" fmla="*/ 2015959 w 2016224"/>
                <a:gd name="connsiteY2-76" fmla="*/ 212637 h 1944216"/>
                <a:gd name="connsiteX3-77" fmla="*/ 305943 w 2016224"/>
                <a:gd name="connsiteY3-78" fmla="*/ 212637 h 1944216"/>
                <a:gd name="connsiteX4-79" fmla="*/ 324604 w 2016224"/>
                <a:gd name="connsiteY4-80" fmla="*/ 1928896 h 1944216"/>
                <a:gd name="connsiteX5-81" fmla="*/ 0 w 2016224"/>
                <a:gd name="connsiteY5-82" fmla="*/ 1944216 h 1944216"/>
                <a:gd name="connsiteX6-83" fmla="*/ 0 w 2016224"/>
                <a:gd name="connsiteY6-84" fmla="*/ 0 h 1944216"/>
                <a:gd name="connsiteX0-85" fmla="*/ 0 w 2016224"/>
                <a:gd name="connsiteY0-86" fmla="*/ 0 h 1944216"/>
                <a:gd name="connsiteX1-87" fmla="*/ 2016224 w 2016224"/>
                <a:gd name="connsiteY1-88" fmla="*/ 0 h 1944216"/>
                <a:gd name="connsiteX2-89" fmla="*/ 2015959 w 2016224"/>
                <a:gd name="connsiteY2-90" fmla="*/ 212637 h 1944216"/>
                <a:gd name="connsiteX3-91" fmla="*/ 305943 w 2016224"/>
                <a:gd name="connsiteY3-92" fmla="*/ 212637 h 1944216"/>
                <a:gd name="connsiteX4-93" fmla="*/ 281061 w 2016224"/>
                <a:gd name="connsiteY4-94" fmla="*/ 1941337 h 1944216"/>
                <a:gd name="connsiteX5-95" fmla="*/ 0 w 2016224"/>
                <a:gd name="connsiteY5-96" fmla="*/ 1944216 h 1944216"/>
                <a:gd name="connsiteX6-97" fmla="*/ 0 w 2016224"/>
                <a:gd name="connsiteY6-98" fmla="*/ 0 h 1944216"/>
                <a:gd name="connsiteX0-99" fmla="*/ 0 w 2016224"/>
                <a:gd name="connsiteY0-100" fmla="*/ 0 h 1944216"/>
                <a:gd name="connsiteX1-101" fmla="*/ 2016224 w 2016224"/>
                <a:gd name="connsiteY1-102" fmla="*/ 0 h 1944216"/>
                <a:gd name="connsiteX2-103" fmla="*/ 2015959 w 2016224"/>
                <a:gd name="connsiteY2-104" fmla="*/ 212637 h 1944216"/>
                <a:gd name="connsiteX3-105" fmla="*/ 305943 w 2016224"/>
                <a:gd name="connsiteY3-106" fmla="*/ 212637 h 1944216"/>
                <a:gd name="connsiteX4-107" fmla="*/ 312163 w 2016224"/>
                <a:gd name="connsiteY4-108" fmla="*/ 1922676 h 1944216"/>
                <a:gd name="connsiteX5-109" fmla="*/ 0 w 2016224"/>
                <a:gd name="connsiteY5-110" fmla="*/ 1944216 h 1944216"/>
                <a:gd name="connsiteX6-111" fmla="*/ 0 w 2016224"/>
                <a:gd name="connsiteY6-112" fmla="*/ 0 h 1944216"/>
                <a:gd name="connsiteX0-113" fmla="*/ 0 w 2016224"/>
                <a:gd name="connsiteY0-114" fmla="*/ 0 h 1953778"/>
                <a:gd name="connsiteX1-115" fmla="*/ 2016224 w 2016224"/>
                <a:gd name="connsiteY1-116" fmla="*/ 0 h 1953778"/>
                <a:gd name="connsiteX2-117" fmla="*/ 2015959 w 2016224"/>
                <a:gd name="connsiteY2-118" fmla="*/ 212637 h 1953778"/>
                <a:gd name="connsiteX3-119" fmla="*/ 305943 w 2016224"/>
                <a:gd name="connsiteY3-120" fmla="*/ 212637 h 1953778"/>
                <a:gd name="connsiteX4-121" fmla="*/ 312163 w 2016224"/>
                <a:gd name="connsiteY4-122" fmla="*/ 1953778 h 1953778"/>
                <a:gd name="connsiteX5-123" fmla="*/ 0 w 2016224"/>
                <a:gd name="connsiteY5-124" fmla="*/ 1944216 h 1953778"/>
                <a:gd name="connsiteX6-125" fmla="*/ 0 w 2016224"/>
                <a:gd name="connsiteY6-126" fmla="*/ 0 h 1953778"/>
                <a:gd name="connsiteX0-127" fmla="*/ 0 w 2016224"/>
                <a:gd name="connsiteY0-128" fmla="*/ 0 h 1944216"/>
                <a:gd name="connsiteX1-129" fmla="*/ 2016224 w 2016224"/>
                <a:gd name="connsiteY1-130" fmla="*/ 0 h 1944216"/>
                <a:gd name="connsiteX2-131" fmla="*/ 2015959 w 2016224"/>
                <a:gd name="connsiteY2-132" fmla="*/ 212637 h 1944216"/>
                <a:gd name="connsiteX3-133" fmla="*/ 305943 w 2016224"/>
                <a:gd name="connsiteY3-134" fmla="*/ 212637 h 1944216"/>
                <a:gd name="connsiteX4-135" fmla="*/ 305942 w 2016224"/>
                <a:gd name="connsiteY4-136" fmla="*/ 1935117 h 1944216"/>
                <a:gd name="connsiteX5-137" fmla="*/ 0 w 2016224"/>
                <a:gd name="connsiteY5-138" fmla="*/ 1944216 h 1944216"/>
                <a:gd name="connsiteX6-139" fmla="*/ 0 w 2016224"/>
                <a:gd name="connsiteY6-140" fmla="*/ 0 h 1944216"/>
                <a:gd name="connsiteX0-141" fmla="*/ 0 w 2016224"/>
                <a:gd name="connsiteY0-142" fmla="*/ 0 h 1944216"/>
                <a:gd name="connsiteX1-143" fmla="*/ 2016224 w 2016224"/>
                <a:gd name="connsiteY1-144" fmla="*/ 0 h 1944216"/>
                <a:gd name="connsiteX2-145" fmla="*/ 2015959 w 2016224"/>
                <a:gd name="connsiteY2-146" fmla="*/ 212637 h 1944216"/>
                <a:gd name="connsiteX3-147" fmla="*/ 225078 w 2016224"/>
                <a:gd name="connsiteY3-148" fmla="*/ 212637 h 1944216"/>
                <a:gd name="connsiteX4-149" fmla="*/ 305942 w 2016224"/>
                <a:gd name="connsiteY4-150" fmla="*/ 1935117 h 1944216"/>
                <a:gd name="connsiteX5-151" fmla="*/ 0 w 2016224"/>
                <a:gd name="connsiteY5-152" fmla="*/ 1944216 h 1944216"/>
                <a:gd name="connsiteX6-153" fmla="*/ 0 w 2016224"/>
                <a:gd name="connsiteY6-154" fmla="*/ 0 h 1944216"/>
                <a:gd name="connsiteX0-155" fmla="*/ 0 w 2016224"/>
                <a:gd name="connsiteY0-156" fmla="*/ 0 h 1944216"/>
                <a:gd name="connsiteX1-157" fmla="*/ 2016224 w 2016224"/>
                <a:gd name="connsiteY1-158" fmla="*/ 0 h 1944216"/>
                <a:gd name="connsiteX2-159" fmla="*/ 2015959 w 2016224"/>
                <a:gd name="connsiteY2-160" fmla="*/ 212637 h 1944216"/>
                <a:gd name="connsiteX3-161" fmla="*/ 225078 w 2016224"/>
                <a:gd name="connsiteY3-162" fmla="*/ 212637 h 1944216"/>
                <a:gd name="connsiteX4-163" fmla="*/ 225076 w 2016224"/>
                <a:gd name="connsiteY4-164" fmla="*/ 1941338 h 1944216"/>
                <a:gd name="connsiteX5-165" fmla="*/ 0 w 2016224"/>
                <a:gd name="connsiteY5-166" fmla="*/ 1944216 h 1944216"/>
                <a:gd name="connsiteX6-167" fmla="*/ 0 w 2016224"/>
                <a:gd name="connsiteY6-168" fmla="*/ 0 h 19442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016224" h="1944216">
                  <a:moveTo>
                    <a:pt x="0" y="0"/>
                  </a:moveTo>
                  <a:lnTo>
                    <a:pt x="2016224" y="0"/>
                  </a:lnTo>
                  <a:cubicBezTo>
                    <a:pt x="2016136" y="70879"/>
                    <a:pt x="2016047" y="141758"/>
                    <a:pt x="2015959" y="212637"/>
                  </a:cubicBezTo>
                  <a:lnTo>
                    <a:pt x="225078" y="212637"/>
                  </a:lnTo>
                  <a:cubicBezTo>
                    <a:pt x="227151" y="782650"/>
                    <a:pt x="223003" y="1371325"/>
                    <a:pt x="225076" y="1941338"/>
                  </a:cubicBezTo>
                  <a:lnTo>
                    <a:pt x="0" y="1944216"/>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Yarım Çerçeve 10"/>
            <p:cNvSpPr/>
            <p:nvPr/>
          </p:nvSpPr>
          <p:spPr>
            <a:xfrm rot="16200000">
              <a:off x="6916004" y="1599644"/>
              <a:ext cx="2016224" cy="1944216"/>
            </a:xfrm>
            <a:custGeom>
              <a:avLst/>
              <a:gdLst>
                <a:gd name="connsiteX0" fmla="*/ 0 w 2016224"/>
                <a:gd name="connsiteY0" fmla="*/ 0 h 1944216"/>
                <a:gd name="connsiteX1" fmla="*/ 2016224 w 2016224"/>
                <a:gd name="connsiteY1" fmla="*/ 0 h 1944216"/>
                <a:gd name="connsiteX2" fmla="*/ 1344156 w 2016224"/>
                <a:gd name="connsiteY2" fmla="*/ 648066 h 1944216"/>
                <a:gd name="connsiteX3" fmla="*/ 648066 w 2016224"/>
                <a:gd name="connsiteY3" fmla="*/ 648066 h 1944216"/>
                <a:gd name="connsiteX4" fmla="*/ 648066 w 2016224"/>
                <a:gd name="connsiteY4" fmla="*/ 1319296 h 1944216"/>
                <a:gd name="connsiteX5" fmla="*/ 0 w 2016224"/>
                <a:gd name="connsiteY5" fmla="*/ 1944216 h 1944216"/>
                <a:gd name="connsiteX6" fmla="*/ 0 w 2016224"/>
                <a:gd name="connsiteY6" fmla="*/ 0 h 1944216"/>
                <a:gd name="connsiteX0-1" fmla="*/ 0 w 2016224"/>
                <a:gd name="connsiteY0-2" fmla="*/ 0 h 1944216"/>
                <a:gd name="connsiteX1-3" fmla="*/ 2016224 w 2016224"/>
                <a:gd name="connsiteY1-4" fmla="*/ 0 h 1944216"/>
                <a:gd name="connsiteX2-5" fmla="*/ 1344156 w 2016224"/>
                <a:gd name="connsiteY2-6" fmla="*/ 648066 h 1944216"/>
                <a:gd name="connsiteX3-7" fmla="*/ 305943 w 2016224"/>
                <a:gd name="connsiteY3-8" fmla="*/ 212637 h 1944216"/>
                <a:gd name="connsiteX4-9" fmla="*/ 648066 w 2016224"/>
                <a:gd name="connsiteY4-10" fmla="*/ 1319296 h 1944216"/>
                <a:gd name="connsiteX5-11" fmla="*/ 0 w 2016224"/>
                <a:gd name="connsiteY5-12" fmla="*/ 1944216 h 1944216"/>
                <a:gd name="connsiteX6-13" fmla="*/ 0 w 2016224"/>
                <a:gd name="connsiteY6-14" fmla="*/ 0 h 1944216"/>
                <a:gd name="connsiteX0-15" fmla="*/ 0 w 2016224"/>
                <a:gd name="connsiteY0-16" fmla="*/ 0 h 1944216"/>
                <a:gd name="connsiteX1-17" fmla="*/ 2016224 w 2016224"/>
                <a:gd name="connsiteY1-18" fmla="*/ 0 h 1944216"/>
                <a:gd name="connsiteX2-19" fmla="*/ 1344156 w 2016224"/>
                <a:gd name="connsiteY2-20" fmla="*/ 648066 h 1944216"/>
                <a:gd name="connsiteX3-21" fmla="*/ 305943 w 2016224"/>
                <a:gd name="connsiteY3-22" fmla="*/ 212637 h 1944216"/>
                <a:gd name="connsiteX4-23" fmla="*/ 324604 w 2016224"/>
                <a:gd name="connsiteY4-24" fmla="*/ 1928896 h 1944216"/>
                <a:gd name="connsiteX5-25" fmla="*/ 0 w 2016224"/>
                <a:gd name="connsiteY5-26" fmla="*/ 1944216 h 1944216"/>
                <a:gd name="connsiteX6-27" fmla="*/ 0 w 2016224"/>
                <a:gd name="connsiteY6-28" fmla="*/ 0 h 1944216"/>
                <a:gd name="connsiteX0-29" fmla="*/ 0 w 2016224"/>
                <a:gd name="connsiteY0-30" fmla="*/ 0 h 1944216"/>
                <a:gd name="connsiteX1-31" fmla="*/ 2016224 w 2016224"/>
                <a:gd name="connsiteY1-32" fmla="*/ 0 h 1944216"/>
                <a:gd name="connsiteX2-33" fmla="*/ 1984858 w 2016224"/>
                <a:gd name="connsiteY2-34" fmla="*/ 187756 h 1944216"/>
                <a:gd name="connsiteX3-35" fmla="*/ 305943 w 2016224"/>
                <a:gd name="connsiteY3-36" fmla="*/ 212637 h 1944216"/>
                <a:gd name="connsiteX4-37" fmla="*/ 324604 w 2016224"/>
                <a:gd name="connsiteY4-38" fmla="*/ 1928896 h 1944216"/>
                <a:gd name="connsiteX5-39" fmla="*/ 0 w 2016224"/>
                <a:gd name="connsiteY5-40" fmla="*/ 1944216 h 1944216"/>
                <a:gd name="connsiteX6-41" fmla="*/ 0 w 2016224"/>
                <a:gd name="connsiteY6-42" fmla="*/ 0 h 1944216"/>
                <a:gd name="connsiteX0-43" fmla="*/ 0 w 2016224"/>
                <a:gd name="connsiteY0-44" fmla="*/ 0 h 1944216"/>
                <a:gd name="connsiteX1-45" fmla="*/ 2016224 w 2016224"/>
                <a:gd name="connsiteY1-46" fmla="*/ 0 h 1944216"/>
                <a:gd name="connsiteX2-47" fmla="*/ 2009739 w 2016224"/>
                <a:gd name="connsiteY2-48" fmla="*/ 212637 h 1944216"/>
                <a:gd name="connsiteX3-49" fmla="*/ 305943 w 2016224"/>
                <a:gd name="connsiteY3-50" fmla="*/ 212637 h 1944216"/>
                <a:gd name="connsiteX4-51" fmla="*/ 324604 w 2016224"/>
                <a:gd name="connsiteY4-52" fmla="*/ 1928896 h 1944216"/>
                <a:gd name="connsiteX5-53" fmla="*/ 0 w 2016224"/>
                <a:gd name="connsiteY5-54" fmla="*/ 1944216 h 1944216"/>
                <a:gd name="connsiteX6-55" fmla="*/ 0 w 2016224"/>
                <a:gd name="connsiteY6-56" fmla="*/ 0 h 1944216"/>
                <a:gd name="connsiteX0-57" fmla="*/ 0 w 2040841"/>
                <a:gd name="connsiteY0-58" fmla="*/ 0 h 1944216"/>
                <a:gd name="connsiteX1-59" fmla="*/ 2016224 w 2040841"/>
                <a:gd name="connsiteY1-60" fmla="*/ 0 h 1944216"/>
                <a:gd name="connsiteX2-61" fmla="*/ 2040841 w 2040841"/>
                <a:gd name="connsiteY2-62" fmla="*/ 200196 h 1944216"/>
                <a:gd name="connsiteX3-63" fmla="*/ 305943 w 2040841"/>
                <a:gd name="connsiteY3-64" fmla="*/ 212637 h 1944216"/>
                <a:gd name="connsiteX4-65" fmla="*/ 324604 w 2040841"/>
                <a:gd name="connsiteY4-66" fmla="*/ 1928896 h 1944216"/>
                <a:gd name="connsiteX5-67" fmla="*/ 0 w 2040841"/>
                <a:gd name="connsiteY5-68" fmla="*/ 1944216 h 1944216"/>
                <a:gd name="connsiteX6-69" fmla="*/ 0 w 2040841"/>
                <a:gd name="connsiteY6-70" fmla="*/ 0 h 1944216"/>
                <a:gd name="connsiteX0-71" fmla="*/ 0 w 2016224"/>
                <a:gd name="connsiteY0-72" fmla="*/ 0 h 1944216"/>
                <a:gd name="connsiteX1-73" fmla="*/ 2016224 w 2016224"/>
                <a:gd name="connsiteY1-74" fmla="*/ 0 h 1944216"/>
                <a:gd name="connsiteX2-75" fmla="*/ 2015959 w 2016224"/>
                <a:gd name="connsiteY2-76" fmla="*/ 212637 h 1944216"/>
                <a:gd name="connsiteX3-77" fmla="*/ 305943 w 2016224"/>
                <a:gd name="connsiteY3-78" fmla="*/ 212637 h 1944216"/>
                <a:gd name="connsiteX4-79" fmla="*/ 324604 w 2016224"/>
                <a:gd name="connsiteY4-80" fmla="*/ 1928896 h 1944216"/>
                <a:gd name="connsiteX5-81" fmla="*/ 0 w 2016224"/>
                <a:gd name="connsiteY5-82" fmla="*/ 1944216 h 1944216"/>
                <a:gd name="connsiteX6-83" fmla="*/ 0 w 2016224"/>
                <a:gd name="connsiteY6-84" fmla="*/ 0 h 1944216"/>
                <a:gd name="connsiteX0-85" fmla="*/ 0 w 2016224"/>
                <a:gd name="connsiteY0-86" fmla="*/ 0 h 1944216"/>
                <a:gd name="connsiteX1-87" fmla="*/ 2016224 w 2016224"/>
                <a:gd name="connsiteY1-88" fmla="*/ 0 h 1944216"/>
                <a:gd name="connsiteX2-89" fmla="*/ 2015959 w 2016224"/>
                <a:gd name="connsiteY2-90" fmla="*/ 212637 h 1944216"/>
                <a:gd name="connsiteX3-91" fmla="*/ 305943 w 2016224"/>
                <a:gd name="connsiteY3-92" fmla="*/ 212637 h 1944216"/>
                <a:gd name="connsiteX4-93" fmla="*/ 281061 w 2016224"/>
                <a:gd name="connsiteY4-94" fmla="*/ 1941337 h 1944216"/>
                <a:gd name="connsiteX5-95" fmla="*/ 0 w 2016224"/>
                <a:gd name="connsiteY5-96" fmla="*/ 1944216 h 1944216"/>
                <a:gd name="connsiteX6-97" fmla="*/ 0 w 2016224"/>
                <a:gd name="connsiteY6-98" fmla="*/ 0 h 1944216"/>
                <a:gd name="connsiteX0-99" fmla="*/ 0 w 2016224"/>
                <a:gd name="connsiteY0-100" fmla="*/ 0 h 1944216"/>
                <a:gd name="connsiteX1-101" fmla="*/ 2016224 w 2016224"/>
                <a:gd name="connsiteY1-102" fmla="*/ 0 h 1944216"/>
                <a:gd name="connsiteX2-103" fmla="*/ 2015959 w 2016224"/>
                <a:gd name="connsiteY2-104" fmla="*/ 212637 h 1944216"/>
                <a:gd name="connsiteX3-105" fmla="*/ 305943 w 2016224"/>
                <a:gd name="connsiteY3-106" fmla="*/ 212637 h 1944216"/>
                <a:gd name="connsiteX4-107" fmla="*/ 312163 w 2016224"/>
                <a:gd name="connsiteY4-108" fmla="*/ 1922676 h 1944216"/>
                <a:gd name="connsiteX5-109" fmla="*/ 0 w 2016224"/>
                <a:gd name="connsiteY5-110" fmla="*/ 1944216 h 1944216"/>
                <a:gd name="connsiteX6-111" fmla="*/ 0 w 2016224"/>
                <a:gd name="connsiteY6-112" fmla="*/ 0 h 1944216"/>
                <a:gd name="connsiteX0-113" fmla="*/ 0 w 2016224"/>
                <a:gd name="connsiteY0-114" fmla="*/ 0 h 1953778"/>
                <a:gd name="connsiteX1-115" fmla="*/ 2016224 w 2016224"/>
                <a:gd name="connsiteY1-116" fmla="*/ 0 h 1953778"/>
                <a:gd name="connsiteX2-117" fmla="*/ 2015959 w 2016224"/>
                <a:gd name="connsiteY2-118" fmla="*/ 212637 h 1953778"/>
                <a:gd name="connsiteX3-119" fmla="*/ 305943 w 2016224"/>
                <a:gd name="connsiteY3-120" fmla="*/ 212637 h 1953778"/>
                <a:gd name="connsiteX4-121" fmla="*/ 312163 w 2016224"/>
                <a:gd name="connsiteY4-122" fmla="*/ 1953778 h 1953778"/>
                <a:gd name="connsiteX5-123" fmla="*/ 0 w 2016224"/>
                <a:gd name="connsiteY5-124" fmla="*/ 1944216 h 1953778"/>
                <a:gd name="connsiteX6-125" fmla="*/ 0 w 2016224"/>
                <a:gd name="connsiteY6-126" fmla="*/ 0 h 1953778"/>
                <a:gd name="connsiteX0-127" fmla="*/ 0 w 2016224"/>
                <a:gd name="connsiteY0-128" fmla="*/ 0 h 1944216"/>
                <a:gd name="connsiteX1-129" fmla="*/ 2016224 w 2016224"/>
                <a:gd name="connsiteY1-130" fmla="*/ 0 h 1944216"/>
                <a:gd name="connsiteX2-131" fmla="*/ 2015959 w 2016224"/>
                <a:gd name="connsiteY2-132" fmla="*/ 212637 h 1944216"/>
                <a:gd name="connsiteX3-133" fmla="*/ 305943 w 2016224"/>
                <a:gd name="connsiteY3-134" fmla="*/ 212637 h 1944216"/>
                <a:gd name="connsiteX4-135" fmla="*/ 305942 w 2016224"/>
                <a:gd name="connsiteY4-136" fmla="*/ 1935117 h 1944216"/>
                <a:gd name="connsiteX5-137" fmla="*/ 0 w 2016224"/>
                <a:gd name="connsiteY5-138" fmla="*/ 1944216 h 1944216"/>
                <a:gd name="connsiteX6-139" fmla="*/ 0 w 2016224"/>
                <a:gd name="connsiteY6-140" fmla="*/ 0 h 1944216"/>
                <a:gd name="connsiteX0-141" fmla="*/ 0 w 2016224"/>
                <a:gd name="connsiteY0-142" fmla="*/ 0 h 1944216"/>
                <a:gd name="connsiteX1-143" fmla="*/ 2016224 w 2016224"/>
                <a:gd name="connsiteY1-144" fmla="*/ 0 h 1944216"/>
                <a:gd name="connsiteX2-145" fmla="*/ 2015959 w 2016224"/>
                <a:gd name="connsiteY2-146" fmla="*/ 212637 h 1944216"/>
                <a:gd name="connsiteX3-147" fmla="*/ 225078 w 2016224"/>
                <a:gd name="connsiteY3-148" fmla="*/ 212637 h 1944216"/>
                <a:gd name="connsiteX4-149" fmla="*/ 305942 w 2016224"/>
                <a:gd name="connsiteY4-150" fmla="*/ 1935117 h 1944216"/>
                <a:gd name="connsiteX5-151" fmla="*/ 0 w 2016224"/>
                <a:gd name="connsiteY5-152" fmla="*/ 1944216 h 1944216"/>
                <a:gd name="connsiteX6-153" fmla="*/ 0 w 2016224"/>
                <a:gd name="connsiteY6-154" fmla="*/ 0 h 1944216"/>
                <a:gd name="connsiteX0-155" fmla="*/ 0 w 2016224"/>
                <a:gd name="connsiteY0-156" fmla="*/ 0 h 1944216"/>
                <a:gd name="connsiteX1-157" fmla="*/ 2016224 w 2016224"/>
                <a:gd name="connsiteY1-158" fmla="*/ 0 h 1944216"/>
                <a:gd name="connsiteX2-159" fmla="*/ 2015959 w 2016224"/>
                <a:gd name="connsiteY2-160" fmla="*/ 212637 h 1944216"/>
                <a:gd name="connsiteX3-161" fmla="*/ 225078 w 2016224"/>
                <a:gd name="connsiteY3-162" fmla="*/ 212637 h 1944216"/>
                <a:gd name="connsiteX4-163" fmla="*/ 225076 w 2016224"/>
                <a:gd name="connsiteY4-164" fmla="*/ 1941338 h 1944216"/>
                <a:gd name="connsiteX5-165" fmla="*/ 0 w 2016224"/>
                <a:gd name="connsiteY5-166" fmla="*/ 1944216 h 1944216"/>
                <a:gd name="connsiteX6-167" fmla="*/ 0 w 2016224"/>
                <a:gd name="connsiteY6-168" fmla="*/ 0 h 194421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016224" h="1944216">
                  <a:moveTo>
                    <a:pt x="0" y="0"/>
                  </a:moveTo>
                  <a:lnTo>
                    <a:pt x="2016224" y="0"/>
                  </a:lnTo>
                  <a:cubicBezTo>
                    <a:pt x="2016136" y="70879"/>
                    <a:pt x="2016047" y="141758"/>
                    <a:pt x="2015959" y="212637"/>
                  </a:cubicBezTo>
                  <a:lnTo>
                    <a:pt x="225078" y="212637"/>
                  </a:lnTo>
                  <a:cubicBezTo>
                    <a:pt x="227151" y="782650"/>
                    <a:pt x="223003" y="1371325"/>
                    <a:pt x="225076" y="1941338"/>
                  </a:cubicBezTo>
                  <a:lnTo>
                    <a:pt x="0" y="1944216"/>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6" name="Gözyaşı Damlası 15"/>
          <p:cNvSpPr/>
          <p:nvPr/>
        </p:nvSpPr>
        <p:spPr>
          <a:xfrm>
            <a:off x="1089701" y="2805979"/>
            <a:ext cx="791180" cy="810046"/>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AutoShape 29"/>
          <p:cNvSpPr/>
          <p:nvPr/>
        </p:nvSpPr>
        <p:spPr bwMode="auto">
          <a:xfrm>
            <a:off x="1320104" y="3063299"/>
            <a:ext cx="330379" cy="2954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98" y="2167"/>
                </a:moveTo>
                <a:cubicBezTo>
                  <a:pt x="3598" y="2549"/>
                  <a:pt x="3517" y="2902"/>
                  <a:pt x="3358" y="3213"/>
                </a:cubicBezTo>
                <a:cubicBezTo>
                  <a:pt x="3197" y="3525"/>
                  <a:pt x="2981" y="3792"/>
                  <a:pt x="2707" y="4006"/>
                </a:cubicBezTo>
                <a:lnTo>
                  <a:pt x="2707" y="21050"/>
                </a:lnTo>
                <a:cubicBezTo>
                  <a:pt x="2707" y="21203"/>
                  <a:pt x="2663" y="21329"/>
                  <a:pt x="2580" y="21438"/>
                </a:cubicBezTo>
                <a:cubicBezTo>
                  <a:pt x="2492" y="21547"/>
                  <a:pt x="2386" y="21599"/>
                  <a:pt x="2262" y="21599"/>
                </a:cubicBezTo>
                <a:lnTo>
                  <a:pt x="1348" y="21599"/>
                </a:lnTo>
                <a:cubicBezTo>
                  <a:pt x="1221" y="21599"/>
                  <a:pt x="1118" y="21544"/>
                  <a:pt x="1038" y="21438"/>
                </a:cubicBezTo>
                <a:cubicBezTo>
                  <a:pt x="954" y="21329"/>
                  <a:pt x="913" y="21203"/>
                  <a:pt x="913" y="21050"/>
                </a:cubicBezTo>
                <a:lnTo>
                  <a:pt x="913" y="4006"/>
                </a:lnTo>
                <a:cubicBezTo>
                  <a:pt x="641" y="3792"/>
                  <a:pt x="421" y="3525"/>
                  <a:pt x="252" y="3213"/>
                </a:cubicBezTo>
                <a:cubicBezTo>
                  <a:pt x="83" y="2902"/>
                  <a:pt x="0" y="2549"/>
                  <a:pt x="0" y="2167"/>
                </a:cubicBezTo>
                <a:cubicBezTo>
                  <a:pt x="0" y="1574"/>
                  <a:pt x="176" y="1069"/>
                  <a:pt x="528" y="640"/>
                </a:cubicBezTo>
                <a:cubicBezTo>
                  <a:pt x="878" y="211"/>
                  <a:pt x="1304" y="0"/>
                  <a:pt x="1804" y="0"/>
                </a:cubicBezTo>
                <a:cubicBezTo>
                  <a:pt x="2296" y="0"/>
                  <a:pt x="2719" y="211"/>
                  <a:pt x="3069" y="640"/>
                </a:cubicBezTo>
                <a:cubicBezTo>
                  <a:pt x="3422" y="1069"/>
                  <a:pt x="3598" y="1571"/>
                  <a:pt x="3598" y="2167"/>
                </a:cubicBezTo>
                <a:moveTo>
                  <a:pt x="20838" y="2476"/>
                </a:moveTo>
                <a:cubicBezTo>
                  <a:pt x="21063" y="2323"/>
                  <a:pt x="21247" y="2297"/>
                  <a:pt x="21389" y="2391"/>
                </a:cubicBezTo>
                <a:cubicBezTo>
                  <a:pt x="21529" y="2485"/>
                  <a:pt x="21599" y="2684"/>
                  <a:pt x="21599" y="2996"/>
                </a:cubicBezTo>
                <a:lnTo>
                  <a:pt x="21599" y="13515"/>
                </a:lnTo>
                <a:cubicBezTo>
                  <a:pt x="21599" y="13803"/>
                  <a:pt x="21526" y="14106"/>
                  <a:pt x="21382" y="14420"/>
                </a:cubicBezTo>
                <a:cubicBezTo>
                  <a:pt x="21237" y="14737"/>
                  <a:pt x="21056" y="14966"/>
                  <a:pt x="20838" y="15119"/>
                </a:cubicBezTo>
                <a:cubicBezTo>
                  <a:pt x="19954" y="15757"/>
                  <a:pt x="19146" y="16165"/>
                  <a:pt x="18412" y="16350"/>
                </a:cubicBezTo>
                <a:cubicBezTo>
                  <a:pt x="17678" y="16529"/>
                  <a:pt x="17036" y="16606"/>
                  <a:pt x="16490" y="16567"/>
                </a:cubicBezTo>
                <a:cubicBezTo>
                  <a:pt x="15849" y="16526"/>
                  <a:pt x="15281" y="16371"/>
                  <a:pt x="14791" y="16103"/>
                </a:cubicBezTo>
                <a:cubicBezTo>
                  <a:pt x="14392" y="15851"/>
                  <a:pt x="14003" y="15607"/>
                  <a:pt x="13623" y="15378"/>
                </a:cubicBezTo>
                <a:cubicBezTo>
                  <a:pt x="13244" y="15146"/>
                  <a:pt x="12857" y="14946"/>
                  <a:pt x="12458" y="14773"/>
                </a:cubicBezTo>
                <a:cubicBezTo>
                  <a:pt x="12059" y="14599"/>
                  <a:pt x="11640" y="14461"/>
                  <a:pt x="11197" y="14358"/>
                </a:cubicBezTo>
                <a:cubicBezTo>
                  <a:pt x="10757" y="14256"/>
                  <a:pt x="10269" y="14203"/>
                  <a:pt x="9738" y="14203"/>
                </a:cubicBezTo>
                <a:cubicBezTo>
                  <a:pt x="9310" y="14220"/>
                  <a:pt x="8825" y="14306"/>
                  <a:pt x="8286" y="14455"/>
                </a:cubicBezTo>
                <a:cubicBezTo>
                  <a:pt x="7824" y="14588"/>
                  <a:pt x="7266" y="14799"/>
                  <a:pt x="6605" y="15090"/>
                </a:cubicBezTo>
                <a:cubicBezTo>
                  <a:pt x="5944" y="15381"/>
                  <a:pt x="5207" y="15792"/>
                  <a:pt x="4394" y="16327"/>
                </a:cubicBezTo>
                <a:cubicBezTo>
                  <a:pt x="4169" y="16476"/>
                  <a:pt x="3978" y="16494"/>
                  <a:pt x="3826" y="16382"/>
                </a:cubicBezTo>
                <a:cubicBezTo>
                  <a:pt x="3674" y="16268"/>
                  <a:pt x="3598" y="16059"/>
                  <a:pt x="3598" y="15751"/>
                </a:cubicBezTo>
                <a:lnTo>
                  <a:pt x="3598" y="5273"/>
                </a:lnTo>
                <a:cubicBezTo>
                  <a:pt x="3598" y="4964"/>
                  <a:pt x="3674" y="4653"/>
                  <a:pt x="3826" y="4347"/>
                </a:cubicBezTo>
                <a:cubicBezTo>
                  <a:pt x="3978" y="4036"/>
                  <a:pt x="4169" y="3807"/>
                  <a:pt x="4394" y="3654"/>
                </a:cubicBezTo>
                <a:cubicBezTo>
                  <a:pt x="5207" y="3143"/>
                  <a:pt x="5941" y="2737"/>
                  <a:pt x="6597" y="2447"/>
                </a:cubicBezTo>
                <a:cubicBezTo>
                  <a:pt x="7253" y="2156"/>
                  <a:pt x="7816" y="1944"/>
                  <a:pt x="8286" y="1812"/>
                </a:cubicBezTo>
                <a:cubicBezTo>
                  <a:pt x="8832" y="1665"/>
                  <a:pt x="9317" y="1580"/>
                  <a:pt x="9738" y="1559"/>
                </a:cubicBezTo>
                <a:cubicBezTo>
                  <a:pt x="10269" y="1559"/>
                  <a:pt x="10757" y="1612"/>
                  <a:pt x="11197" y="1715"/>
                </a:cubicBezTo>
                <a:cubicBezTo>
                  <a:pt x="11640" y="1818"/>
                  <a:pt x="12059" y="1956"/>
                  <a:pt x="12458" y="2135"/>
                </a:cubicBezTo>
                <a:cubicBezTo>
                  <a:pt x="12857" y="2306"/>
                  <a:pt x="13242" y="2508"/>
                  <a:pt x="13619" y="2737"/>
                </a:cubicBezTo>
                <a:cubicBezTo>
                  <a:pt x="13993" y="2967"/>
                  <a:pt x="14385" y="3207"/>
                  <a:pt x="14791" y="3463"/>
                </a:cubicBezTo>
                <a:cubicBezTo>
                  <a:pt x="15281" y="3736"/>
                  <a:pt x="15849" y="3889"/>
                  <a:pt x="16490" y="3924"/>
                </a:cubicBezTo>
                <a:cubicBezTo>
                  <a:pt x="17036" y="3965"/>
                  <a:pt x="17678" y="3889"/>
                  <a:pt x="18412" y="3707"/>
                </a:cubicBezTo>
                <a:cubicBezTo>
                  <a:pt x="19146" y="3522"/>
                  <a:pt x="19957" y="3113"/>
                  <a:pt x="20838" y="2476"/>
                </a:cubicBezTo>
              </a:path>
            </a:pathLst>
          </a:custGeom>
          <a:solidFill>
            <a:schemeClr val="bg1"/>
          </a:solidFill>
          <a:ln>
            <a:noFill/>
          </a:ln>
          <a:effectLst/>
        </p:spPr>
        <p:txBody>
          <a:bodyPr lIns="142836" tIns="142836" rIns="142836" bIns="142836" anchor="ctr"/>
          <a:lstStyle/>
          <a:p>
            <a:pPr algn="just" defTabSz="1285240">
              <a:lnSpc>
                <a:spcPct val="120000"/>
              </a:lnSpc>
              <a:spcBef>
                <a:spcPts val="0"/>
              </a:spcBef>
              <a:spcAft>
                <a:spcPts val="0"/>
              </a:spcAft>
              <a:defRPr/>
            </a:pPr>
            <a:endParaRPr lang="es-ES" sz="90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Gözyaşı Damlası 36"/>
          <p:cNvSpPr/>
          <p:nvPr/>
        </p:nvSpPr>
        <p:spPr>
          <a:xfrm>
            <a:off x="3656272" y="2757486"/>
            <a:ext cx="791180" cy="810046"/>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Gözyaşı Damlası 40"/>
          <p:cNvSpPr/>
          <p:nvPr/>
        </p:nvSpPr>
        <p:spPr>
          <a:xfrm>
            <a:off x="6183400" y="2737316"/>
            <a:ext cx="791180" cy="810046"/>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Gözyaşı Damlası 42"/>
          <p:cNvSpPr/>
          <p:nvPr/>
        </p:nvSpPr>
        <p:spPr>
          <a:xfrm>
            <a:off x="8823697" y="2757486"/>
            <a:ext cx="791180" cy="810046"/>
          </a:xfrm>
          <a:prstGeom prst="teardrop">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Gözyaşı Damlası 44"/>
          <p:cNvSpPr/>
          <p:nvPr/>
        </p:nvSpPr>
        <p:spPr>
          <a:xfrm>
            <a:off x="11223958" y="2757486"/>
            <a:ext cx="791180" cy="810046"/>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spcAft>
                <a:spcPts val="0"/>
              </a:spcAft>
            </a:pPr>
            <a:endParaRPr lang="tr-TR"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AutoShape 115"/>
          <p:cNvSpPr/>
          <p:nvPr/>
        </p:nvSpPr>
        <p:spPr bwMode="auto">
          <a:xfrm>
            <a:off x="3915621" y="3010626"/>
            <a:ext cx="303767" cy="3037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57" y="18801"/>
                </a:moveTo>
                <a:cubicBezTo>
                  <a:pt x="21518" y="18965"/>
                  <a:pt x="21599" y="19177"/>
                  <a:pt x="21599" y="19436"/>
                </a:cubicBezTo>
                <a:cubicBezTo>
                  <a:pt x="21599" y="19580"/>
                  <a:pt x="21518" y="19775"/>
                  <a:pt x="21357" y="20018"/>
                </a:cubicBezTo>
                <a:cubicBezTo>
                  <a:pt x="21193" y="20261"/>
                  <a:pt x="20989" y="20504"/>
                  <a:pt x="20746" y="20741"/>
                </a:cubicBezTo>
                <a:cubicBezTo>
                  <a:pt x="20503" y="20978"/>
                  <a:pt x="20260" y="21184"/>
                  <a:pt x="20023" y="21348"/>
                </a:cubicBezTo>
                <a:cubicBezTo>
                  <a:pt x="19783" y="21518"/>
                  <a:pt x="19593" y="21599"/>
                  <a:pt x="19447" y="21599"/>
                </a:cubicBezTo>
                <a:cubicBezTo>
                  <a:pt x="19189" y="21599"/>
                  <a:pt x="18975" y="21515"/>
                  <a:pt x="18811" y="21343"/>
                </a:cubicBezTo>
                <a:lnTo>
                  <a:pt x="13957" y="16502"/>
                </a:lnTo>
                <a:cubicBezTo>
                  <a:pt x="13217" y="16980"/>
                  <a:pt x="12428" y="17350"/>
                  <a:pt x="11589" y="17604"/>
                </a:cubicBezTo>
                <a:cubicBezTo>
                  <a:pt x="10750" y="17864"/>
                  <a:pt x="9891" y="17991"/>
                  <a:pt x="9007" y="17991"/>
                </a:cubicBezTo>
                <a:cubicBezTo>
                  <a:pt x="7769" y="17991"/>
                  <a:pt x="6608" y="17759"/>
                  <a:pt x="5517" y="17290"/>
                </a:cubicBezTo>
                <a:cubicBezTo>
                  <a:pt x="4427" y="16822"/>
                  <a:pt x="3469" y="16175"/>
                  <a:pt x="2644" y="15353"/>
                </a:cubicBezTo>
                <a:cubicBezTo>
                  <a:pt x="1816" y="14534"/>
                  <a:pt x="1172" y="13580"/>
                  <a:pt x="700" y="12487"/>
                </a:cubicBezTo>
                <a:cubicBezTo>
                  <a:pt x="231" y="11400"/>
                  <a:pt x="0" y="10236"/>
                  <a:pt x="0" y="8999"/>
                </a:cubicBezTo>
                <a:cubicBezTo>
                  <a:pt x="0" y="7768"/>
                  <a:pt x="231" y="6602"/>
                  <a:pt x="700" y="5515"/>
                </a:cubicBezTo>
                <a:cubicBezTo>
                  <a:pt x="1169" y="4422"/>
                  <a:pt x="1816" y="3467"/>
                  <a:pt x="2644" y="2645"/>
                </a:cubicBezTo>
                <a:cubicBezTo>
                  <a:pt x="3469" y="1827"/>
                  <a:pt x="4424" y="1180"/>
                  <a:pt x="5512" y="708"/>
                </a:cubicBezTo>
                <a:cubicBezTo>
                  <a:pt x="6600" y="237"/>
                  <a:pt x="7764" y="0"/>
                  <a:pt x="9007" y="0"/>
                </a:cubicBezTo>
                <a:cubicBezTo>
                  <a:pt x="10244" y="0"/>
                  <a:pt x="11403" y="237"/>
                  <a:pt x="12488" y="708"/>
                </a:cubicBezTo>
                <a:cubicBezTo>
                  <a:pt x="13573" y="1180"/>
                  <a:pt x="14530" y="1827"/>
                  <a:pt x="15358" y="2645"/>
                </a:cubicBezTo>
                <a:cubicBezTo>
                  <a:pt x="16183" y="3467"/>
                  <a:pt x="16830" y="4422"/>
                  <a:pt x="17299" y="5515"/>
                </a:cubicBezTo>
                <a:cubicBezTo>
                  <a:pt x="17768" y="6602"/>
                  <a:pt x="18003" y="7768"/>
                  <a:pt x="18003" y="8999"/>
                </a:cubicBezTo>
                <a:cubicBezTo>
                  <a:pt x="18003" y="9886"/>
                  <a:pt x="17873" y="10747"/>
                  <a:pt x="17616" y="11589"/>
                </a:cubicBezTo>
                <a:cubicBezTo>
                  <a:pt x="17359" y="12433"/>
                  <a:pt x="16991" y="13218"/>
                  <a:pt x="16514" y="13947"/>
                </a:cubicBezTo>
                <a:lnTo>
                  <a:pt x="21357" y="18801"/>
                </a:lnTo>
                <a:close/>
                <a:moveTo>
                  <a:pt x="3596" y="8999"/>
                </a:moveTo>
                <a:cubicBezTo>
                  <a:pt x="3596" y="9759"/>
                  <a:pt x="3740" y="10465"/>
                  <a:pt x="4028" y="11117"/>
                </a:cubicBezTo>
                <a:cubicBezTo>
                  <a:pt x="4317" y="11770"/>
                  <a:pt x="4707" y="12337"/>
                  <a:pt x="5193" y="12820"/>
                </a:cubicBezTo>
                <a:cubicBezTo>
                  <a:pt x="5679" y="13300"/>
                  <a:pt x="6252" y="13684"/>
                  <a:pt x="6908" y="13969"/>
                </a:cubicBezTo>
                <a:cubicBezTo>
                  <a:pt x="7566" y="14252"/>
                  <a:pt x="8264" y="14393"/>
                  <a:pt x="9004" y="14393"/>
                </a:cubicBezTo>
                <a:cubicBezTo>
                  <a:pt x="9744" y="14393"/>
                  <a:pt x="10439" y="14252"/>
                  <a:pt x="11092" y="13969"/>
                </a:cubicBezTo>
                <a:cubicBezTo>
                  <a:pt x="11745" y="13684"/>
                  <a:pt x="12318" y="13300"/>
                  <a:pt x="12801" y="12820"/>
                </a:cubicBezTo>
                <a:cubicBezTo>
                  <a:pt x="13290" y="12337"/>
                  <a:pt x="13677" y="11770"/>
                  <a:pt x="13965" y="11117"/>
                </a:cubicBezTo>
                <a:cubicBezTo>
                  <a:pt x="14254" y="10465"/>
                  <a:pt x="14398" y="9759"/>
                  <a:pt x="14398" y="8999"/>
                </a:cubicBezTo>
                <a:cubicBezTo>
                  <a:pt x="14398" y="8259"/>
                  <a:pt x="14254" y="7565"/>
                  <a:pt x="13965" y="6912"/>
                </a:cubicBezTo>
                <a:cubicBezTo>
                  <a:pt x="13674" y="6257"/>
                  <a:pt x="13290" y="5684"/>
                  <a:pt x="12801" y="5192"/>
                </a:cubicBezTo>
                <a:cubicBezTo>
                  <a:pt x="12315" y="4704"/>
                  <a:pt x="11745" y="4317"/>
                  <a:pt x="11092" y="4032"/>
                </a:cubicBezTo>
                <a:cubicBezTo>
                  <a:pt x="10439" y="3749"/>
                  <a:pt x="9741" y="3605"/>
                  <a:pt x="9004" y="3605"/>
                </a:cubicBezTo>
                <a:cubicBezTo>
                  <a:pt x="8267" y="3605"/>
                  <a:pt x="7566" y="3749"/>
                  <a:pt x="6908" y="4032"/>
                </a:cubicBezTo>
                <a:cubicBezTo>
                  <a:pt x="6252" y="4317"/>
                  <a:pt x="5676" y="4704"/>
                  <a:pt x="5193" y="5192"/>
                </a:cubicBezTo>
                <a:cubicBezTo>
                  <a:pt x="4707" y="5684"/>
                  <a:pt x="4317" y="6257"/>
                  <a:pt x="4028" y="6912"/>
                </a:cubicBezTo>
                <a:cubicBezTo>
                  <a:pt x="3740" y="7565"/>
                  <a:pt x="3596" y="8256"/>
                  <a:pt x="3596" y="8999"/>
                </a:cubicBezTo>
                <a:moveTo>
                  <a:pt x="9007" y="5591"/>
                </a:moveTo>
                <a:cubicBezTo>
                  <a:pt x="9185" y="5591"/>
                  <a:pt x="9343" y="5656"/>
                  <a:pt x="9473" y="5785"/>
                </a:cubicBezTo>
                <a:cubicBezTo>
                  <a:pt x="9603" y="5918"/>
                  <a:pt x="9668" y="6082"/>
                  <a:pt x="9668" y="6279"/>
                </a:cubicBezTo>
                <a:cubicBezTo>
                  <a:pt x="9668" y="6460"/>
                  <a:pt x="9603" y="6616"/>
                  <a:pt x="9473" y="6745"/>
                </a:cubicBezTo>
                <a:cubicBezTo>
                  <a:pt x="9343" y="6878"/>
                  <a:pt x="9185" y="6943"/>
                  <a:pt x="9007" y="6943"/>
                </a:cubicBezTo>
                <a:cubicBezTo>
                  <a:pt x="8439" y="6943"/>
                  <a:pt x="7953" y="7144"/>
                  <a:pt x="7552" y="7536"/>
                </a:cubicBezTo>
                <a:cubicBezTo>
                  <a:pt x="7151" y="7934"/>
                  <a:pt x="6950" y="8423"/>
                  <a:pt x="6950" y="8996"/>
                </a:cubicBezTo>
                <a:cubicBezTo>
                  <a:pt x="6950" y="9180"/>
                  <a:pt x="6885" y="9332"/>
                  <a:pt x="6755" y="9465"/>
                </a:cubicBezTo>
                <a:cubicBezTo>
                  <a:pt x="6622" y="9595"/>
                  <a:pt x="6467" y="9657"/>
                  <a:pt x="6289" y="9657"/>
                </a:cubicBezTo>
                <a:cubicBezTo>
                  <a:pt x="6080" y="9657"/>
                  <a:pt x="5913" y="9595"/>
                  <a:pt x="5786" y="9465"/>
                </a:cubicBezTo>
                <a:cubicBezTo>
                  <a:pt x="5659" y="9332"/>
                  <a:pt x="5599" y="9180"/>
                  <a:pt x="5599" y="8996"/>
                </a:cubicBezTo>
                <a:cubicBezTo>
                  <a:pt x="5599" y="8539"/>
                  <a:pt x="5684" y="8104"/>
                  <a:pt x="5862" y="7686"/>
                </a:cubicBezTo>
                <a:cubicBezTo>
                  <a:pt x="6037" y="7271"/>
                  <a:pt x="6280" y="6907"/>
                  <a:pt x="6597" y="6590"/>
                </a:cubicBezTo>
                <a:cubicBezTo>
                  <a:pt x="6905" y="6277"/>
                  <a:pt x="7264" y="6028"/>
                  <a:pt x="7676" y="5856"/>
                </a:cubicBezTo>
                <a:cubicBezTo>
                  <a:pt x="8086" y="5681"/>
                  <a:pt x="8529" y="5591"/>
                  <a:pt x="9007" y="5591"/>
                </a:cubicBezTo>
              </a:path>
            </a:pathLst>
          </a:custGeom>
          <a:solidFill>
            <a:schemeClr val="bg1"/>
          </a:solidFill>
          <a:ln>
            <a:noFill/>
          </a:ln>
          <a:effectLst/>
        </p:spPr>
        <p:txBody>
          <a:bodyPr lIns="142836" tIns="142836" rIns="142836" bIns="142836" anchor="ctr"/>
          <a:lstStyle/>
          <a:p>
            <a:pPr algn="just" defTabSz="1285240">
              <a:lnSpc>
                <a:spcPct val="120000"/>
              </a:lnSpc>
              <a:spcBef>
                <a:spcPts val="0"/>
              </a:spcBef>
              <a:spcAft>
                <a:spcPts val="0"/>
              </a:spcAft>
              <a:defRPr/>
            </a:pPr>
            <a:endParaRPr lang="es-ES" sz="90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Freeform 78"/>
          <p:cNvSpPr>
            <a:spLocks noEditPoints="1"/>
          </p:cNvSpPr>
          <p:nvPr/>
        </p:nvSpPr>
        <p:spPr bwMode="auto">
          <a:xfrm>
            <a:off x="6410440" y="2978085"/>
            <a:ext cx="337100" cy="328509"/>
          </a:xfrm>
          <a:custGeom>
            <a:avLst/>
            <a:gdLst>
              <a:gd name="T0" fmla="*/ 172 w 241"/>
              <a:gd name="T1" fmla="*/ 0 h 234"/>
              <a:gd name="T2" fmla="*/ 102 w 241"/>
              <a:gd name="T3" fmla="*/ 50 h 234"/>
              <a:gd name="T4" fmla="*/ 102 w 241"/>
              <a:gd name="T5" fmla="*/ 50 h 234"/>
              <a:gd name="T6" fmla="*/ 26 w 241"/>
              <a:gd name="T7" fmla="*/ 126 h 234"/>
              <a:gd name="T8" fmla="*/ 2 w 241"/>
              <a:gd name="T9" fmla="*/ 201 h 234"/>
              <a:gd name="T10" fmla="*/ 26 w 241"/>
              <a:gd name="T11" fmla="*/ 234 h 234"/>
              <a:gd name="T12" fmla="*/ 96 w 241"/>
              <a:gd name="T13" fmla="*/ 216 h 234"/>
              <a:gd name="T14" fmla="*/ 220 w 241"/>
              <a:gd name="T15" fmla="*/ 97 h 234"/>
              <a:gd name="T16" fmla="*/ 117 w 241"/>
              <a:gd name="T17" fmla="*/ 174 h 234"/>
              <a:gd name="T18" fmla="*/ 181 w 241"/>
              <a:gd name="T19" fmla="*/ 86 h 234"/>
              <a:gd name="T20" fmla="*/ 174 w 241"/>
              <a:gd name="T21" fmla="*/ 123 h 234"/>
              <a:gd name="T22" fmla="*/ 117 w 241"/>
              <a:gd name="T23" fmla="*/ 180 h 234"/>
              <a:gd name="T24" fmla="*/ 108 w 241"/>
              <a:gd name="T25" fmla="*/ 148 h 234"/>
              <a:gd name="T26" fmla="*/ 84 w 241"/>
              <a:gd name="T27" fmla="*/ 125 h 234"/>
              <a:gd name="T28" fmla="*/ 169 w 241"/>
              <a:gd name="T29" fmla="*/ 66 h 234"/>
              <a:gd name="T30" fmla="*/ 108 w 241"/>
              <a:gd name="T31" fmla="*/ 148 h 234"/>
              <a:gd name="T32" fmla="*/ 56 w 241"/>
              <a:gd name="T33" fmla="*/ 117 h 234"/>
              <a:gd name="T34" fmla="*/ 146 w 241"/>
              <a:gd name="T35" fmla="*/ 53 h 234"/>
              <a:gd name="T36" fmla="*/ 31 w 241"/>
              <a:gd name="T37" fmla="*/ 219 h 234"/>
              <a:gd name="T38" fmla="*/ 15 w 241"/>
              <a:gd name="T39" fmla="*/ 209 h 234"/>
              <a:gd name="T40" fmla="*/ 23 w 241"/>
              <a:gd name="T41" fmla="*/ 177 h 234"/>
              <a:gd name="T42" fmla="*/ 58 w 241"/>
              <a:gd name="T43" fmla="*/ 211 h 234"/>
              <a:gd name="T44" fmla="*/ 65 w 241"/>
              <a:gd name="T45" fmla="*/ 210 h 234"/>
              <a:gd name="T46" fmla="*/ 26 w 241"/>
              <a:gd name="T47" fmla="*/ 169 h 234"/>
              <a:gd name="T48" fmla="*/ 36 w 241"/>
              <a:gd name="T49" fmla="*/ 138 h 234"/>
              <a:gd name="T50" fmla="*/ 95 w 241"/>
              <a:gd name="T51" fmla="*/ 201 h 234"/>
              <a:gd name="T52" fmla="*/ 65 w 241"/>
              <a:gd name="T53" fmla="*/ 210 h 234"/>
              <a:gd name="T54" fmla="*/ 198 w 241"/>
              <a:gd name="T55" fmla="*/ 99 h 234"/>
              <a:gd name="T56" fmla="*/ 179 w 241"/>
              <a:gd name="T57" fmla="*/ 55 h 234"/>
              <a:gd name="T58" fmla="*/ 148 w 241"/>
              <a:gd name="T59" fmla="*/ 24 h 234"/>
              <a:gd name="T60" fmla="*/ 205 w 241"/>
              <a:gd name="T61" fmla="*/ 30 h 234"/>
              <a:gd name="T62" fmla="*/ 210 w 241"/>
              <a:gd name="T63" fmla="*/ 8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1" h="234">
                <a:moveTo>
                  <a:pt x="215" y="19"/>
                </a:moveTo>
                <a:cubicBezTo>
                  <a:pt x="203" y="7"/>
                  <a:pt x="187" y="0"/>
                  <a:pt x="172" y="0"/>
                </a:cubicBezTo>
                <a:cubicBezTo>
                  <a:pt x="159" y="0"/>
                  <a:pt x="146" y="5"/>
                  <a:pt x="138" y="14"/>
                </a:cubicBezTo>
                <a:cubicBezTo>
                  <a:pt x="102" y="50"/>
                  <a:pt x="102" y="50"/>
                  <a:pt x="102" y="50"/>
                </a:cubicBezTo>
                <a:cubicBezTo>
                  <a:pt x="102" y="50"/>
                  <a:pt x="102" y="50"/>
                  <a:pt x="102" y="50"/>
                </a:cubicBezTo>
                <a:cubicBezTo>
                  <a:pt x="102" y="50"/>
                  <a:pt x="102" y="50"/>
                  <a:pt x="102" y="50"/>
                </a:cubicBezTo>
                <a:cubicBezTo>
                  <a:pt x="102" y="50"/>
                  <a:pt x="102" y="50"/>
                  <a:pt x="102" y="50"/>
                </a:cubicBezTo>
                <a:cubicBezTo>
                  <a:pt x="26" y="126"/>
                  <a:pt x="26" y="126"/>
                  <a:pt x="26" y="126"/>
                </a:cubicBezTo>
                <a:cubicBezTo>
                  <a:pt x="23" y="130"/>
                  <a:pt x="20" y="134"/>
                  <a:pt x="19" y="139"/>
                </a:cubicBezTo>
                <a:cubicBezTo>
                  <a:pt x="2" y="201"/>
                  <a:pt x="2" y="201"/>
                  <a:pt x="2" y="201"/>
                </a:cubicBezTo>
                <a:cubicBezTo>
                  <a:pt x="2" y="201"/>
                  <a:pt x="0" y="206"/>
                  <a:pt x="0" y="209"/>
                </a:cubicBezTo>
                <a:cubicBezTo>
                  <a:pt x="0" y="223"/>
                  <a:pt x="12" y="234"/>
                  <a:pt x="26" y="234"/>
                </a:cubicBezTo>
                <a:cubicBezTo>
                  <a:pt x="29" y="234"/>
                  <a:pt x="34" y="233"/>
                  <a:pt x="34" y="233"/>
                </a:cubicBezTo>
                <a:cubicBezTo>
                  <a:pt x="96" y="216"/>
                  <a:pt x="96" y="216"/>
                  <a:pt x="96" y="216"/>
                </a:cubicBezTo>
                <a:cubicBezTo>
                  <a:pt x="101" y="215"/>
                  <a:pt x="105" y="213"/>
                  <a:pt x="109" y="209"/>
                </a:cubicBezTo>
                <a:cubicBezTo>
                  <a:pt x="220" y="97"/>
                  <a:pt x="220" y="97"/>
                  <a:pt x="220" y="97"/>
                </a:cubicBezTo>
                <a:cubicBezTo>
                  <a:pt x="241" y="76"/>
                  <a:pt x="238" y="42"/>
                  <a:pt x="215" y="19"/>
                </a:cubicBezTo>
                <a:close/>
                <a:moveTo>
                  <a:pt x="117" y="174"/>
                </a:moveTo>
                <a:cubicBezTo>
                  <a:pt x="117" y="168"/>
                  <a:pt x="115" y="161"/>
                  <a:pt x="112" y="155"/>
                </a:cubicBezTo>
                <a:cubicBezTo>
                  <a:pt x="181" y="86"/>
                  <a:pt x="181" y="86"/>
                  <a:pt x="181" y="86"/>
                </a:cubicBezTo>
                <a:cubicBezTo>
                  <a:pt x="185" y="99"/>
                  <a:pt x="183" y="113"/>
                  <a:pt x="174" y="123"/>
                </a:cubicBezTo>
                <a:cubicBezTo>
                  <a:pt x="174" y="123"/>
                  <a:pt x="174" y="123"/>
                  <a:pt x="174" y="123"/>
                </a:cubicBezTo>
                <a:cubicBezTo>
                  <a:pt x="174" y="123"/>
                  <a:pt x="174" y="123"/>
                  <a:pt x="174" y="123"/>
                </a:cubicBezTo>
                <a:cubicBezTo>
                  <a:pt x="117" y="180"/>
                  <a:pt x="117" y="180"/>
                  <a:pt x="117" y="180"/>
                </a:cubicBezTo>
                <a:cubicBezTo>
                  <a:pt x="117" y="178"/>
                  <a:pt x="118" y="176"/>
                  <a:pt x="117" y="174"/>
                </a:cubicBezTo>
                <a:close/>
                <a:moveTo>
                  <a:pt x="108" y="148"/>
                </a:moveTo>
                <a:cubicBezTo>
                  <a:pt x="106" y="144"/>
                  <a:pt x="103" y="140"/>
                  <a:pt x="99" y="136"/>
                </a:cubicBezTo>
                <a:cubicBezTo>
                  <a:pt x="94" y="131"/>
                  <a:pt x="89" y="128"/>
                  <a:pt x="84" y="125"/>
                </a:cubicBezTo>
                <a:cubicBezTo>
                  <a:pt x="154" y="55"/>
                  <a:pt x="154" y="55"/>
                  <a:pt x="154" y="55"/>
                </a:cubicBezTo>
                <a:cubicBezTo>
                  <a:pt x="159" y="58"/>
                  <a:pt x="164" y="61"/>
                  <a:pt x="169" y="66"/>
                </a:cubicBezTo>
                <a:cubicBezTo>
                  <a:pt x="173" y="70"/>
                  <a:pt x="176" y="74"/>
                  <a:pt x="178" y="79"/>
                </a:cubicBezTo>
                <a:lnTo>
                  <a:pt x="108" y="148"/>
                </a:lnTo>
                <a:close/>
                <a:moveTo>
                  <a:pt x="77" y="121"/>
                </a:moveTo>
                <a:cubicBezTo>
                  <a:pt x="70" y="119"/>
                  <a:pt x="63" y="117"/>
                  <a:pt x="56" y="117"/>
                </a:cubicBezTo>
                <a:cubicBezTo>
                  <a:pt x="112" y="60"/>
                  <a:pt x="112" y="60"/>
                  <a:pt x="112" y="60"/>
                </a:cubicBezTo>
                <a:cubicBezTo>
                  <a:pt x="121" y="52"/>
                  <a:pt x="133" y="50"/>
                  <a:pt x="146" y="53"/>
                </a:cubicBezTo>
                <a:lnTo>
                  <a:pt x="77" y="121"/>
                </a:lnTo>
                <a:close/>
                <a:moveTo>
                  <a:pt x="31" y="219"/>
                </a:moveTo>
                <a:cubicBezTo>
                  <a:pt x="30" y="219"/>
                  <a:pt x="28" y="219"/>
                  <a:pt x="26" y="220"/>
                </a:cubicBezTo>
                <a:cubicBezTo>
                  <a:pt x="20" y="219"/>
                  <a:pt x="15" y="215"/>
                  <a:pt x="15" y="209"/>
                </a:cubicBezTo>
                <a:cubicBezTo>
                  <a:pt x="15" y="207"/>
                  <a:pt x="16" y="205"/>
                  <a:pt x="16" y="204"/>
                </a:cubicBezTo>
                <a:cubicBezTo>
                  <a:pt x="23" y="177"/>
                  <a:pt x="23" y="177"/>
                  <a:pt x="23" y="177"/>
                </a:cubicBezTo>
                <a:cubicBezTo>
                  <a:pt x="32" y="176"/>
                  <a:pt x="41" y="180"/>
                  <a:pt x="48" y="187"/>
                </a:cubicBezTo>
                <a:cubicBezTo>
                  <a:pt x="55" y="194"/>
                  <a:pt x="58" y="203"/>
                  <a:pt x="58" y="211"/>
                </a:cubicBezTo>
                <a:lnTo>
                  <a:pt x="31" y="219"/>
                </a:lnTo>
                <a:close/>
                <a:moveTo>
                  <a:pt x="65" y="210"/>
                </a:moveTo>
                <a:cubicBezTo>
                  <a:pt x="65" y="200"/>
                  <a:pt x="61" y="190"/>
                  <a:pt x="53" y="182"/>
                </a:cubicBezTo>
                <a:cubicBezTo>
                  <a:pt x="45" y="174"/>
                  <a:pt x="35" y="170"/>
                  <a:pt x="26" y="169"/>
                </a:cubicBezTo>
                <a:cubicBezTo>
                  <a:pt x="33" y="143"/>
                  <a:pt x="33" y="143"/>
                  <a:pt x="33" y="143"/>
                </a:cubicBezTo>
                <a:cubicBezTo>
                  <a:pt x="33" y="141"/>
                  <a:pt x="34" y="139"/>
                  <a:pt x="36" y="138"/>
                </a:cubicBezTo>
                <a:cubicBezTo>
                  <a:pt x="50" y="127"/>
                  <a:pt x="73" y="130"/>
                  <a:pt x="88" y="146"/>
                </a:cubicBezTo>
                <a:cubicBezTo>
                  <a:pt x="105" y="163"/>
                  <a:pt x="108" y="187"/>
                  <a:pt x="95" y="201"/>
                </a:cubicBezTo>
                <a:cubicBezTo>
                  <a:pt x="94" y="202"/>
                  <a:pt x="93" y="202"/>
                  <a:pt x="92" y="202"/>
                </a:cubicBezTo>
                <a:lnTo>
                  <a:pt x="65" y="210"/>
                </a:lnTo>
                <a:close/>
                <a:moveTo>
                  <a:pt x="210" y="86"/>
                </a:moveTo>
                <a:cubicBezTo>
                  <a:pt x="198" y="99"/>
                  <a:pt x="198" y="99"/>
                  <a:pt x="198" y="99"/>
                </a:cubicBezTo>
                <a:cubicBezTo>
                  <a:pt x="198" y="97"/>
                  <a:pt x="198" y="96"/>
                  <a:pt x="198" y="94"/>
                </a:cubicBezTo>
                <a:cubicBezTo>
                  <a:pt x="196" y="80"/>
                  <a:pt x="190" y="66"/>
                  <a:pt x="179" y="55"/>
                </a:cubicBezTo>
                <a:cubicBezTo>
                  <a:pt x="167" y="44"/>
                  <a:pt x="151" y="37"/>
                  <a:pt x="136" y="37"/>
                </a:cubicBezTo>
                <a:cubicBezTo>
                  <a:pt x="148" y="24"/>
                  <a:pt x="148" y="24"/>
                  <a:pt x="148" y="24"/>
                </a:cubicBezTo>
                <a:cubicBezTo>
                  <a:pt x="154" y="18"/>
                  <a:pt x="162" y="15"/>
                  <a:pt x="172" y="15"/>
                </a:cubicBezTo>
                <a:cubicBezTo>
                  <a:pt x="183" y="15"/>
                  <a:pt x="196" y="20"/>
                  <a:pt x="205" y="30"/>
                </a:cubicBezTo>
                <a:cubicBezTo>
                  <a:pt x="214" y="38"/>
                  <a:pt x="219" y="49"/>
                  <a:pt x="219" y="60"/>
                </a:cubicBezTo>
                <a:cubicBezTo>
                  <a:pt x="220" y="70"/>
                  <a:pt x="217" y="80"/>
                  <a:pt x="210" y="86"/>
                </a:cubicBezTo>
                <a:close/>
              </a:path>
            </a:pathLst>
          </a:custGeom>
          <a:solidFill>
            <a:schemeClr val="bg1"/>
          </a:solidFill>
          <a:ln>
            <a:noFill/>
          </a:ln>
        </p:spPr>
        <p:txBody>
          <a:bodyPr vert="horz" wrap="square" lIns="257109" tIns="128555" rIns="257109" bIns="128555"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0" name="Group 55"/>
          <p:cNvGrpSpPr/>
          <p:nvPr/>
        </p:nvGrpSpPr>
        <p:grpSpPr>
          <a:xfrm>
            <a:off x="9071160" y="3008859"/>
            <a:ext cx="296254" cy="307301"/>
            <a:chOff x="998489" y="2241774"/>
            <a:chExt cx="256404" cy="239742"/>
          </a:xfrm>
          <a:solidFill>
            <a:schemeClr val="bg1"/>
          </a:solidFill>
        </p:grpSpPr>
        <p:sp>
          <p:nvSpPr>
            <p:cNvPr id="51" name="Freeform 58"/>
            <p:cNvSpPr>
              <a:spLocks noEditPoints="1"/>
            </p:cNvSpPr>
            <p:nvPr/>
          </p:nvSpPr>
          <p:spPr bwMode="auto">
            <a:xfrm>
              <a:off x="998489" y="2241774"/>
              <a:ext cx="256404" cy="239742"/>
            </a:xfrm>
            <a:custGeom>
              <a:avLst/>
              <a:gdLst>
                <a:gd name="T0" fmla="*/ 230 w 234"/>
                <a:gd name="T1" fmla="*/ 48 h 219"/>
                <a:gd name="T2" fmla="*/ 186 w 234"/>
                <a:gd name="T3" fmla="*/ 5 h 219"/>
                <a:gd name="T4" fmla="*/ 176 w 234"/>
                <a:gd name="T5" fmla="*/ 0 h 219"/>
                <a:gd name="T6" fmla="*/ 22 w 234"/>
                <a:gd name="T7" fmla="*/ 0 h 219"/>
                <a:gd name="T8" fmla="*/ 0 w 234"/>
                <a:gd name="T9" fmla="*/ 22 h 219"/>
                <a:gd name="T10" fmla="*/ 0 w 234"/>
                <a:gd name="T11" fmla="*/ 197 h 219"/>
                <a:gd name="T12" fmla="*/ 22 w 234"/>
                <a:gd name="T13" fmla="*/ 219 h 219"/>
                <a:gd name="T14" fmla="*/ 212 w 234"/>
                <a:gd name="T15" fmla="*/ 219 h 219"/>
                <a:gd name="T16" fmla="*/ 234 w 234"/>
                <a:gd name="T17" fmla="*/ 197 h 219"/>
                <a:gd name="T18" fmla="*/ 234 w 234"/>
                <a:gd name="T19" fmla="*/ 59 h 219"/>
                <a:gd name="T20" fmla="*/ 230 w 234"/>
                <a:gd name="T21" fmla="*/ 48 h 219"/>
                <a:gd name="T22" fmla="*/ 220 w 234"/>
                <a:gd name="T23" fmla="*/ 197 h 219"/>
                <a:gd name="T24" fmla="*/ 212 w 234"/>
                <a:gd name="T25" fmla="*/ 205 h 219"/>
                <a:gd name="T26" fmla="*/ 22 w 234"/>
                <a:gd name="T27" fmla="*/ 205 h 219"/>
                <a:gd name="T28" fmla="*/ 15 w 234"/>
                <a:gd name="T29" fmla="*/ 197 h 219"/>
                <a:gd name="T30" fmla="*/ 15 w 234"/>
                <a:gd name="T31" fmla="*/ 22 h 219"/>
                <a:gd name="T32" fmla="*/ 22 w 234"/>
                <a:gd name="T33" fmla="*/ 15 h 219"/>
                <a:gd name="T34" fmla="*/ 168 w 234"/>
                <a:gd name="T35" fmla="*/ 15 h 219"/>
                <a:gd name="T36" fmla="*/ 168 w 234"/>
                <a:gd name="T37" fmla="*/ 44 h 219"/>
                <a:gd name="T38" fmla="*/ 168 w 234"/>
                <a:gd name="T39" fmla="*/ 44 h 219"/>
                <a:gd name="T40" fmla="*/ 190 w 234"/>
                <a:gd name="T41" fmla="*/ 66 h 219"/>
                <a:gd name="T42" fmla="*/ 198 w 234"/>
                <a:gd name="T43" fmla="*/ 66 h 219"/>
                <a:gd name="T44" fmla="*/ 220 w 234"/>
                <a:gd name="T45" fmla="*/ 66 h 219"/>
                <a:gd name="T46" fmla="*/ 220 w 234"/>
                <a:gd name="T47" fmla="*/ 197 h 219"/>
                <a:gd name="T48" fmla="*/ 198 w 234"/>
                <a:gd name="T49" fmla="*/ 59 h 219"/>
                <a:gd name="T50" fmla="*/ 190 w 234"/>
                <a:gd name="T51" fmla="*/ 59 h 219"/>
                <a:gd name="T52" fmla="*/ 176 w 234"/>
                <a:gd name="T53" fmla="*/ 44 h 219"/>
                <a:gd name="T54" fmla="*/ 176 w 234"/>
                <a:gd name="T55" fmla="*/ 44 h 219"/>
                <a:gd name="T56" fmla="*/ 176 w 234"/>
                <a:gd name="T57" fmla="*/ 15 h 219"/>
                <a:gd name="T58" fmla="*/ 220 w 234"/>
                <a:gd name="T59" fmla="*/ 59 h 219"/>
                <a:gd name="T60" fmla="*/ 198 w 234"/>
                <a:gd name="T61" fmla="*/ 5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4" h="219">
                  <a:moveTo>
                    <a:pt x="230" y="48"/>
                  </a:moveTo>
                  <a:cubicBezTo>
                    <a:pt x="186" y="5"/>
                    <a:pt x="186" y="5"/>
                    <a:pt x="186" y="5"/>
                  </a:cubicBezTo>
                  <a:cubicBezTo>
                    <a:pt x="183" y="2"/>
                    <a:pt x="180" y="0"/>
                    <a:pt x="176" y="0"/>
                  </a:cubicBezTo>
                  <a:cubicBezTo>
                    <a:pt x="22" y="0"/>
                    <a:pt x="22" y="0"/>
                    <a:pt x="22" y="0"/>
                  </a:cubicBezTo>
                  <a:cubicBezTo>
                    <a:pt x="10" y="0"/>
                    <a:pt x="0" y="10"/>
                    <a:pt x="0" y="22"/>
                  </a:cubicBezTo>
                  <a:cubicBezTo>
                    <a:pt x="0" y="197"/>
                    <a:pt x="0" y="197"/>
                    <a:pt x="0" y="197"/>
                  </a:cubicBezTo>
                  <a:cubicBezTo>
                    <a:pt x="0" y="210"/>
                    <a:pt x="10" y="219"/>
                    <a:pt x="22" y="219"/>
                  </a:cubicBezTo>
                  <a:cubicBezTo>
                    <a:pt x="212" y="219"/>
                    <a:pt x="212" y="219"/>
                    <a:pt x="212" y="219"/>
                  </a:cubicBezTo>
                  <a:cubicBezTo>
                    <a:pt x="224" y="219"/>
                    <a:pt x="234" y="210"/>
                    <a:pt x="234" y="197"/>
                  </a:cubicBezTo>
                  <a:cubicBezTo>
                    <a:pt x="234" y="59"/>
                    <a:pt x="234" y="59"/>
                    <a:pt x="234" y="59"/>
                  </a:cubicBezTo>
                  <a:cubicBezTo>
                    <a:pt x="234" y="55"/>
                    <a:pt x="233" y="51"/>
                    <a:pt x="230" y="48"/>
                  </a:cubicBezTo>
                  <a:close/>
                  <a:moveTo>
                    <a:pt x="220" y="197"/>
                  </a:moveTo>
                  <a:cubicBezTo>
                    <a:pt x="220" y="202"/>
                    <a:pt x="216" y="205"/>
                    <a:pt x="212" y="205"/>
                  </a:cubicBezTo>
                  <a:cubicBezTo>
                    <a:pt x="22" y="205"/>
                    <a:pt x="22" y="205"/>
                    <a:pt x="22" y="205"/>
                  </a:cubicBezTo>
                  <a:cubicBezTo>
                    <a:pt x="18" y="205"/>
                    <a:pt x="15" y="202"/>
                    <a:pt x="15" y="197"/>
                  </a:cubicBezTo>
                  <a:cubicBezTo>
                    <a:pt x="15" y="22"/>
                    <a:pt x="15" y="22"/>
                    <a:pt x="15" y="22"/>
                  </a:cubicBezTo>
                  <a:cubicBezTo>
                    <a:pt x="15" y="18"/>
                    <a:pt x="18" y="15"/>
                    <a:pt x="22" y="15"/>
                  </a:cubicBezTo>
                  <a:cubicBezTo>
                    <a:pt x="168" y="15"/>
                    <a:pt x="168" y="15"/>
                    <a:pt x="168" y="15"/>
                  </a:cubicBezTo>
                  <a:cubicBezTo>
                    <a:pt x="168" y="44"/>
                    <a:pt x="168" y="44"/>
                    <a:pt x="168" y="44"/>
                  </a:cubicBezTo>
                  <a:cubicBezTo>
                    <a:pt x="168" y="44"/>
                    <a:pt x="168" y="44"/>
                    <a:pt x="168" y="44"/>
                  </a:cubicBezTo>
                  <a:cubicBezTo>
                    <a:pt x="168" y="56"/>
                    <a:pt x="178" y="66"/>
                    <a:pt x="190" y="66"/>
                  </a:cubicBezTo>
                  <a:cubicBezTo>
                    <a:pt x="198" y="66"/>
                    <a:pt x="198" y="66"/>
                    <a:pt x="198" y="66"/>
                  </a:cubicBezTo>
                  <a:cubicBezTo>
                    <a:pt x="220" y="66"/>
                    <a:pt x="220" y="66"/>
                    <a:pt x="220" y="66"/>
                  </a:cubicBezTo>
                  <a:lnTo>
                    <a:pt x="220" y="197"/>
                  </a:lnTo>
                  <a:close/>
                  <a:moveTo>
                    <a:pt x="198" y="59"/>
                  </a:moveTo>
                  <a:cubicBezTo>
                    <a:pt x="190" y="59"/>
                    <a:pt x="190" y="59"/>
                    <a:pt x="190" y="59"/>
                  </a:cubicBezTo>
                  <a:cubicBezTo>
                    <a:pt x="182" y="59"/>
                    <a:pt x="176" y="52"/>
                    <a:pt x="176" y="44"/>
                  </a:cubicBezTo>
                  <a:cubicBezTo>
                    <a:pt x="176" y="44"/>
                    <a:pt x="176" y="44"/>
                    <a:pt x="176" y="44"/>
                  </a:cubicBezTo>
                  <a:cubicBezTo>
                    <a:pt x="176" y="15"/>
                    <a:pt x="176" y="15"/>
                    <a:pt x="176" y="15"/>
                  </a:cubicBezTo>
                  <a:cubicBezTo>
                    <a:pt x="220" y="59"/>
                    <a:pt x="220" y="59"/>
                    <a:pt x="220" y="59"/>
                  </a:cubicBezTo>
                  <a:lnTo>
                    <a:pt x="198" y="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Freeform 59"/>
            <p:cNvSpPr/>
            <p:nvPr/>
          </p:nvSpPr>
          <p:spPr bwMode="auto">
            <a:xfrm>
              <a:off x="1118823" y="2289908"/>
              <a:ext cx="48597" cy="7868"/>
            </a:xfrm>
            <a:custGeom>
              <a:avLst/>
              <a:gdLst>
                <a:gd name="T0" fmla="*/ 4 w 44"/>
                <a:gd name="T1" fmla="*/ 7 h 7"/>
                <a:gd name="T2" fmla="*/ 40 w 44"/>
                <a:gd name="T3" fmla="*/ 7 h 7"/>
                <a:gd name="T4" fmla="*/ 44 w 44"/>
                <a:gd name="T5" fmla="*/ 4 h 7"/>
                <a:gd name="T6" fmla="*/ 40 w 44"/>
                <a:gd name="T7" fmla="*/ 0 h 7"/>
                <a:gd name="T8" fmla="*/ 4 w 44"/>
                <a:gd name="T9" fmla="*/ 0 h 7"/>
                <a:gd name="T10" fmla="*/ 0 w 44"/>
                <a:gd name="T11" fmla="*/ 4 h 7"/>
                <a:gd name="T12" fmla="*/ 4 w 44"/>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4" h="7">
                  <a:moveTo>
                    <a:pt x="4" y="7"/>
                  </a:moveTo>
                  <a:cubicBezTo>
                    <a:pt x="40" y="7"/>
                    <a:pt x="40" y="7"/>
                    <a:pt x="40" y="7"/>
                  </a:cubicBezTo>
                  <a:cubicBezTo>
                    <a:pt x="42" y="7"/>
                    <a:pt x="44" y="6"/>
                    <a:pt x="44" y="4"/>
                  </a:cubicBezTo>
                  <a:cubicBezTo>
                    <a:pt x="44" y="2"/>
                    <a:pt x="42" y="0"/>
                    <a:pt x="40" y="0"/>
                  </a:cubicBezTo>
                  <a:cubicBezTo>
                    <a:pt x="4" y="0"/>
                    <a:pt x="4" y="0"/>
                    <a:pt x="4" y="0"/>
                  </a:cubicBezTo>
                  <a:cubicBezTo>
                    <a:pt x="2" y="0"/>
                    <a:pt x="0" y="2"/>
                    <a:pt x="0" y="4"/>
                  </a:cubicBezTo>
                  <a:cubicBezTo>
                    <a:pt x="0" y="6"/>
                    <a:pt x="2" y="7"/>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Freeform 60"/>
            <p:cNvSpPr/>
            <p:nvPr/>
          </p:nvSpPr>
          <p:spPr bwMode="auto">
            <a:xfrm>
              <a:off x="1118823" y="2313975"/>
              <a:ext cx="48597" cy="7868"/>
            </a:xfrm>
            <a:custGeom>
              <a:avLst/>
              <a:gdLst>
                <a:gd name="T0" fmla="*/ 4 w 44"/>
                <a:gd name="T1" fmla="*/ 7 h 7"/>
                <a:gd name="T2" fmla="*/ 40 w 44"/>
                <a:gd name="T3" fmla="*/ 7 h 7"/>
                <a:gd name="T4" fmla="*/ 44 w 44"/>
                <a:gd name="T5" fmla="*/ 4 h 7"/>
                <a:gd name="T6" fmla="*/ 40 w 44"/>
                <a:gd name="T7" fmla="*/ 0 h 7"/>
                <a:gd name="T8" fmla="*/ 4 w 44"/>
                <a:gd name="T9" fmla="*/ 0 h 7"/>
                <a:gd name="T10" fmla="*/ 0 w 44"/>
                <a:gd name="T11" fmla="*/ 4 h 7"/>
                <a:gd name="T12" fmla="*/ 4 w 44"/>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4" h="7">
                  <a:moveTo>
                    <a:pt x="4" y="7"/>
                  </a:moveTo>
                  <a:cubicBezTo>
                    <a:pt x="40" y="7"/>
                    <a:pt x="40" y="7"/>
                    <a:pt x="40" y="7"/>
                  </a:cubicBezTo>
                  <a:cubicBezTo>
                    <a:pt x="42" y="7"/>
                    <a:pt x="44" y="6"/>
                    <a:pt x="44" y="4"/>
                  </a:cubicBezTo>
                  <a:cubicBezTo>
                    <a:pt x="44" y="2"/>
                    <a:pt x="42" y="0"/>
                    <a:pt x="40" y="0"/>
                  </a:cubicBezTo>
                  <a:cubicBezTo>
                    <a:pt x="4" y="0"/>
                    <a:pt x="4" y="0"/>
                    <a:pt x="4" y="0"/>
                  </a:cubicBezTo>
                  <a:cubicBezTo>
                    <a:pt x="2" y="0"/>
                    <a:pt x="0" y="2"/>
                    <a:pt x="0" y="4"/>
                  </a:cubicBezTo>
                  <a:cubicBezTo>
                    <a:pt x="0" y="6"/>
                    <a:pt x="2" y="7"/>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Freeform 61"/>
            <p:cNvSpPr/>
            <p:nvPr/>
          </p:nvSpPr>
          <p:spPr bwMode="auto">
            <a:xfrm>
              <a:off x="1118823" y="2338041"/>
              <a:ext cx="104135" cy="7868"/>
            </a:xfrm>
            <a:custGeom>
              <a:avLst/>
              <a:gdLst>
                <a:gd name="T0" fmla="*/ 0 w 95"/>
                <a:gd name="T1" fmla="*/ 4 h 7"/>
                <a:gd name="T2" fmla="*/ 4 w 95"/>
                <a:gd name="T3" fmla="*/ 7 h 7"/>
                <a:gd name="T4" fmla="*/ 91 w 95"/>
                <a:gd name="T5" fmla="*/ 7 h 7"/>
                <a:gd name="T6" fmla="*/ 95 w 95"/>
                <a:gd name="T7" fmla="*/ 4 h 7"/>
                <a:gd name="T8" fmla="*/ 91 w 95"/>
                <a:gd name="T9" fmla="*/ 0 h 7"/>
                <a:gd name="T10" fmla="*/ 4 w 95"/>
                <a:gd name="T11" fmla="*/ 0 h 7"/>
                <a:gd name="T12" fmla="*/ 0 w 95"/>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95" h="7">
                  <a:moveTo>
                    <a:pt x="0" y="4"/>
                  </a:moveTo>
                  <a:cubicBezTo>
                    <a:pt x="0" y="6"/>
                    <a:pt x="2" y="7"/>
                    <a:pt x="4" y="7"/>
                  </a:cubicBezTo>
                  <a:cubicBezTo>
                    <a:pt x="91" y="7"/>
                    <a:pt x="91" y="7"/>
                    <a:pt x="91" y="7"/>
                  </a:cubicBezTo>
                  <a:cubicBezTo>
                    <a:pt x="93" y="7"/>
                    <a:pt x="95" y="6"/>
                    <a:pt x="95" y="4"/>
                  </a:cubicBezTo>
                  <a:cubicBezTo>
                    <a:pt x="95" y="2"/>
                    <a:pt x="93" y="0"/>
                    <a:pt x="91" y="0"/>
                  </a:cubicBezTo>
                  <a:cubicBezTo>
                    <a:pt x="4" y="0"/>
                    <a:pt x="4" y="0"/>
                    <a:pt x="4"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Freeform 62"/>
            <p:cNvSpPr/>
            <p:nvPr/>
          </p:nvSpPr>
          <p:spPr bwMode="auto">
            <a:xfrm>
              <a:off x="1031349" y="2386175"/>
              <a:ext cx="191609" cy="7868"/>
            </a:xfrm>
            <a:custGeom>
              <a:avLst/>
              <a:gdLst>
                <a:gd name="T0" fmla="*/ 171 w 175"/>
                <a:gd name="T1" fmla="*/ 0 h 7"/>
                <a:gd name="T2" fmla="*/ 3 w 175"/>
                <a:gd name="T3" fmla="*/ 0 h 7"/>
                <a:gd name="T4" fmla="*/ 0 w 175"/>
                <a:gd name="T5" fmla="*/ 3 h 7"/>
                <a:gd name="T6" fmla="*/ 3 w 175"/>
                <a:gd name="T7" fmla="*/ 7 h 7"/>
                <a:gd name="T8" fmla="*/ 171 w 175"/>
                <a:gd name="T9" fmla="*/ 7 h 7"/>
                <a:gd name="T10" fmla="*/ 175 w 175"/>
                <a:gd name="T11" fmla="*/ 3 h 7"/>
                <a:gd name="T12" fmla="*/ 171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171" y="0"/>
                  </a:moveTo>
                  <a:cubicBezTo>
                    <a:pt x="3" y="0"/>
                    <a:pt x="3" y="0"/>
                    <a:pt x="3" y="0"/>
                  </a:cubicBezTo>
                  <a:cubicBezTo>
                    <a:pt x="1" y="0"/>
                    <a:pt x="0" y="1"/>
                    <a:pt x="0" y="3"/>
                  </a:cubicBezTo>
                  <a:cubicBezTo>
                    <a:pt x="0" y="5"/>
                    <a:pt x="1" y="7"/>
                    <a:pt x="3" y="7"/>
                  </a:cubicBezTo>
                  <a:cubicBezTo>
                    <a:pt x="171" y="7"/>
                    <a:pt x="171" y="7"/>
                    <a:pt x="171" y="7"/>
                  </a:cubicBezTo>
                  <a:cubicBezTo>
                    <a:pt x="173" y="7"/>
                    <a:pt x="175" y="5"/>
                    <a:pt x="175" y="3"/>
                  </a:cubicBezTo>
                  <a:cubicBezTo>
                    <a:pt x="175" y="1"/>
                    <a:pt x="173" y="0"/>
                    <a:pt x="1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Freeform 63"/>
            <p:cNvSpPr/>
            <p:nvPr/>
          </p:nvSpPr>
          <p:spPr bwMode="auto">
            <a:xfrm>
              <a:off x="1031349" y="2410242"/>
              <a:ext cx="191609" cy="7868"/>
            </a:xfrm>
            <a:custGeom>
              <a:avLst/>
              <a:gdLst>
                <a:gd name="T0" fmla="*/ 171 w 175"/>
                <a:gd name="T1" fmla="*/ 0 h 7"/>
                <a:gd name="T2" fmla="*/ 3 w 175"/>
                <a:gd name="T3" fmla="*/ 0 h 7"/>
                <a:gd name="T4" fmla="*/ 0 w 175"/>
                <a:gd name="T5" fmla="*/ 3 h 7"/>
                <a:gd name="T6" fmla="*/ 3 w 175"/>
                <a:gd name="T7" fmla="*/ 7 h 7"/>
                <a:gd name="T8" fmla="*/ 171 w 175"/>
                <a:gd name="T9" fmla="*/ 7 h 7"/>
                <a:gd name="T10" fmla="*/ 175 w 175"/>
                <a:gd name="T11" fmla="*/ 3 h 7"/>
                <a:gd name="T12" fmla="*/ 171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171" y="0"/>
                  </a:moveTo>
                  <a:cubicBezTo>
                    <a:pt x="3" y="0"/>
                    <a:pt x="3" y="0"/>
                    <a:pt x="3" y="0"/>
                  </a:cubicBezTo>
                  <a:cubicBezTo>
                    <a:pt x="1" y="0"/>
                    <a:pt x="0" y="1"/>
                    <a:pt x="0" y="3"/>
                  </a:cubicBezTo>
                  <a:cubicBezTo>
                    <a:pt x="0" y="5"/>
                    <a:pt x="1" y="7"/>
                    <a:pt x="3" y="7"/>
                  </a:cubicBezTo>
                  <a:cubicBezTo>
                    <a:pt x="171" y="7"/>
                    <a:pt x="171" y="7"/>
                    <a:pt x="171" y="7"/>
                  </a:cubicBezTo>
                  <a:cubicBezTo>
                    <a:pt x="173" y="7"/>
                    <a:pt x="175" y="5"/>
                    <a:pt x="175" y="3"/>
                  </a:cubicBezTo>
                  <a:cubicBezTo>
                    <a:pt x="175" y="1"/>
                    <a:pt x="173" y="0"/>
                    <a:pt x="1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Freeform 64"/>
            <p:cNvSpPr/>
            <p:nvPr/>
          </p:nvSpPr>
          <p:spPr bwMode="auto">
            <a:xfrm>
              <a:off x="1031349" y="2434308"/>
              <a:ext cx="191609" cy="7868"/>
            </a:xfrm>
            <a:custGeom>
              <a:avLst/>
              <a:gdLst>
                <a:gd name="T0" fmla="*/ 171 w 175"/>
                <a:gd name="T1" fmla="*/ 0 h 7"/>
                <a:gd name="T2" fmla="*/ 3 w 175"/>
                <a:gd name="T3" fmla="*/ 0 h 7"/>
                <a:gd name="T4" fmla="*/ 0 w 175"/>
                <a:gd name="T5" fmla="*/ 3 h 7"/>
                <a:gd name="T6" fmla="*/ 3 w 175"/>
                <a:gd name="T7" fmla="*/ 7 h 7"/>
                <a:gd name="T8" fmla="*/ 171 w 175"/>
                <a:gd name="T9" fmla="*/ 7 h 7"/>
                <a:gd name="T10" fmla="*/ 175 w 175"/>
                <a:gd name="T11" fmla="*/ 3 h 7"/>
                <a:gd name="T12" fmla="*/ 171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171" y="0"/>
                  </a:moveTo>
                  <a:cubicBezTo>
                    <a:pt x="3" y="0"/>
                    <a:pt x="3" y="0"/>
                    <a:pt x="3" y="0"/>
                  </a:cubicBezTo>
                  <a:cubicBezTo>
                    <a:pt x="1" y="0"/>
                    <a:pt x="0" y="1"/>
                    <a:pt x="0" y="3"/>
                  </a:cubicBezTo>
                  <a:cubicBezTo>
                    <a:pt x="0" y="5"/>
                    <a:pt x="1" y="7"/>
                    <a:pt x="3" y="7"/>
                  </a:cubicBezTo>
                  <a:cubicBezTo>
                    <a:pt x="171" y="7"/>
                    <a:pt x="171" y="7"/>
                    <a:pt x="171" y="7"/>
                  </a:cubicBezTo>
                  <a:cubicBezTo>
                    <a:pt x="173" y="7"/>
                    <a:pt x="175" y="5"/>
                    <a:pt x="175" y="3"/>
                  </a:cubicBezTo>
                  <a:cubicBezTo>
                    <a:pt x="175" y="1"/>
                    <a:pt x="173" y="0"/>
                    <a:pt x="1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Freeform 65"/>
            <p:cNvSpPr/>
            <p:nvPr/>
          </p:nvSpPr>
          <p:spPr bwMode="auto">
            <a:xfrm>
              <a:off x="1031349" y="2362108"/>
              <a:ext cx="191609" cy="7868"/>
            </a:xfrm>
            <a:custGeom>
              <a:avLst/>
              <a:gdLst>
                <a:gd name="T0" fmla="*/ 171 w 175"/>
                <a:gd name="T1" fmla="*/ 0 h 7"/>
                <a:gd name="T2" fmla="*/ 3 w 175"/>
                <a:gd name="T3" fmla="*/ 0 h 7"/>
                <a:gd name="T4" fmla="*/ 0 w 175"/>
                <a:gd name="T5" fmla="*/ 3 h 7"/>
                <a:gd name="T6" fmla="*/ 3 w 175"/>
                <a:gd name="T7" fmla="*/ 7 h 7"/>
                <a:gd name="T8" fmla="*/ 171 w 175"/>
                <a:gd name="T9" fmla="*/ 7 h 7"/>
                <a:gd name="T10" fmla="*/ 175 w 175"/>
                <a:gd name="T11" fmla="*/ 3 h 7"/>
                <a:gd name="T12" fmla="*/ 171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171" y="0"/>
                  </a:moveTo>
                  <a:cubicBezTo>
                    <a:pt x="3" y="0"/>
                    <a:pt x="3" y="0"/>
                    <a:pt x="3" y="0"/>
                  </a:cubicBezTo>
                  <a:cubicBezTo>
                    <a:pt x="1" y="0"/>
                    <a:pt x="0" y="1"/>
                    <a:pt x="0" y="3"/>
                  </a:cubicBezTo>
                  <a:cubicBezTo>
                    <a:pt x="0" y="6"/>
                    <a:pt x="1" y="7"/>
                    <a:pt x="3" y="7"/>
                  </a:cubicBezTo>
                  <a:cubicBezTo>
                    <a:pt x="171" y="7"/>
                    <a:pt x="171" y="7"/>
                    <a:pt x="171" y="7"/>
                  </a:cubicBezTo>
                  <a:cubicBezTo>
                    <a:pt x="173" y="7"/>
                    <a:pt x="175" y="6"/>
                    <a:pt x="175" y="3"/>
                  </a:cubicBezTo>
                  <a:cubicBezTo>
                    <a:pt x="175" y="1"/>
                    <a:pt x="173" y="0"/>
                    <a:pt x="1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Freeform 66"/>
            <p:cNvSpPr>
              <a:spLocks noEditPoints="1"/>
            </p:cNvSpPr>
            <p:nvPr/>
          </p:nvSpPr>
          <p:spPr bwMode="auto">
            <a:xfrm>
              <a:off x="1031349" y="2282040"/>
              <a:ext cx="71275" cy="63870"/>
            </a:xfrm>
            <a:custGeom>
              <a:avLst/>
              <a:gdLst>
                <a:gd name="T0" fmla="*/ 7 w 65"/>
                <a:gd name="T1" fmla="*/ 58 h 58"/>
                <a:gd name="T2" fmla="*/ 58 w 65"/>
                <a:gd name="T3" fmla="*/ 58 h 58"/>
                <a:gd name="T4" fmla="*/ 65 w 65"/>
                <a:gd name="T5" fmla="*/ 51 h 58"/>
                <a:gd name="T6" fmla="*/ 65 w 65"/>
                <a:gd name="T7" fmla="*/ 7 h 58"/>
                <a:gd name="T8" fmla="*/ 58 w 65"/>
                <a:gd name="T9" fmla="*/ 0 h 58"/>
                <a:gd name="T10" fmla="*/ 7 w 65"/>
                <a:gd name="T11" fmla="*/ 0 h 58"/>
                <a:gd name="T12" fmla="*/ 0 w 65"/>
                <a:gd name="T13" fmla="*/ 7 h 58"/>
                <a:gd name="T14" fmla="*/ 0 w 65"/>
                <a:gd name="T15" fmla="*/ 51 h 58"/>
                <a:gd name="T16" fmla="*/ 7 w 65"/>
                <a:gd name="T17" fmla="*/ 58 h 58"/>
                <a:gd name="T18" fmla="*/ 14 w 65"/>
                <a:gd name="T19" fmla="*/ 14 h 58"/>
                <a:gd name="T20" fmla="*/ 51 w 65"/>
                <a:gd name="T21" fmla="*/ 14 h 58"/>
                <a:gd name="T22" fmla="*/ 51 w 65"/>
                <a:gd name="T23" fmla="*/ 44 h 58"/>
                <a:gd name="T24" fmla="*/ 14 w 65"/>
                <a:gd name="T25" fmla="*/ 44 h 58"/>
                <a:gd name="T26" fmla="*/ 14 w 65"/>
                <a:gd name="T27" fmla="*/ 1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58">
                  <a:moveTo>
                    <a:pt x="7" y="58"/>
                  </a:moveTo>
                  <a:cubicBezTo>
                    <a:pt x="58" y="58"/>
                    <a:pt x="58" y="58"/>
                    <a:pt x="58" y="58"/>
                  </a:cubicBezTo>
                  <a:cubicBezTo>
                    <a:pt x="62" y="58"/>
                    <a:pt x="65" y="55"/>
                    <a:pt x="65" y="51"/>
                  </a:cubicBezTo>
                  <a:cubicBezTo>
                    <a:pt x="65" y="7"/>
                    <a:pt x="65" y="7"/>
                    <a:pt x="65" y="7"/>
                  </a:cubicBezTo>
                  <a:cubicBezTo>
                    <a:pt x="65" y="3"/>
                    <a:pt x="62" y="0"/>
                    <a:pt x="58" y="0"/>
                  </a:cubicBezTo>
                  <a:cubicBezTo>
                    <a:pt x="7" y="0"/>
                    <a:pt x="7" y="0"/>
                    <a:pt x="7" y="0"/>
                  </a:cubicBezTo>
                  <a:cubicBezTo>
                    <a:pt x="3" y="0"/>
                    <a:pt x="0" y="3"/>
                    <a:pt x="0" y="7"/>
                  </a:cubicBezTo>
                  <a:cubicBezTo>
                    <a:pt x="0" y="51"/>
                    <a:pt x="0" y="51"/>
                    <a:pt x="0" y="51"/>
                  </a:cubicBezTo>
                  <a:cubicBezTo>
                    <a:pt x="0" y="55"/>
                    <a:pt x="3" y="58"/>
                    <a:pt x="7" y="58"/>
                  </a:cubicBezTo>
                  <a:close/>
                  <a:moveTo>
                    <a:pt x="14" y="14"/>
                  </a:moveTo>
                  <a:cubicBezTo>
                    <a:pt x="51" y="14"/>
                    <a:pt x="51" y="14"/>
                    <a:pt x="51" y="14"/>
                  </a:cubicBezTo>
                  <a:cubicBezTo>
                    <a:pt x="51" y="44"/>
                    <a:pt x="51" y="44"/>
                    <a:pt x="51" y="44"/>
                  </a:cubicBezTo>
                  <a:cubicBezTo>
                    <a:pt x="14" y="44"/>
                    <a:pt x="14" y="44"/>
                    <a:pt x="14" y="44"/>
                  </a:cubicBezTo>
                  <a:lnTo>
                    <a:pt x="14"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80" tIns="64290" rIns="128580" bIns="64290" numCol="1" anchor="t" anchorCtr="0" compatLnSpc="1"/>
            <a:lstStyle/>
            <a:p>
              <a:pPr algn="just">
                <a:lnSpc>
                  <a:spcPct val="120000"/>
                </a:lnSpc>
                <a:spcBef>
                  <a:spcPts val="0"/>
                </a:spcBef>
                <a:spcAft>
                  <a:spcPts val="0"/>
                </a:spcAft>
              </a:pPr>
              <a:endParaRPr lang="id-ID" sz="9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60" name="AutoShape 66"/>
          <p:cNvSpPr/>
          <p:nvPr/>
        </p:nvSpPr>
        <p:spPr bwMode="auto">
          <a:xfrm>
            <a:off x="11431911" y="2981088"/>
            <a:ext cx="375275" cy="362842"/>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solidFill>
            <a:schemeClr val="bg1"/>
          </a:solidFill>
          <a:ln>
            <a:noFill/>
          </a:ln>
          <a:effectLst/>
        </p:spPr>
        <p:txBody>
          <a:bodyPr lIns="142836" tIns="142836" rIns="142836" bIns="142836" anchor="ctr"/>
          <a:lstStyle/>
          <a:p>
            <a:pPr algn="just" defTabSz="1285240">
              <a:lnSpc>
                <a:spcPct val="120000"/>
              </a:lnSpc>
              <a:spcBef>
                <a:spcPts val="0"/>
              </a:spcBef>
              <a:spcAft>
                <a:spcPts val="0"/>
              </a:spcAft>
              <a:defRPr/>
            </a:pPr>
            <a:endParaRPr lang="es-ES" sz="900" dirty="0">
              <a:solidFill>
                <a:srgbClr val="44CEB9"/>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Metin kutusu 17"/>
          <p:cNvSpPr txBox="1"/>
          <p:nvPr/>
        </p:nvSpPr>
        <p:spPr>
          <a:xfrm>
            <a:off x="744359" y="3821378"/>
            <a:ext cx="1721347" cy="646331"/>
          </a:xfrm>
          <a:prstGeom prst="rect">
            <a:avLst/>
          </a:prstGeom>
          <a:noFill/>
        </p:spPr>
        <p:txBody>
          <a:bodyPr wrap="square" rtlCol="0">
            <a:spAutoFit/>
          </a:body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Metin kutusu 60"/>
          <p:cNvSpPr txBox="1"/>
          <p:nvPr/>
        </p:nvSpPr>
        <p:spPr>
          <a:xfrm>
            <a:off x="3158338" y="3856156"/>
            <a:ext cx="1721347" cy="646331"/>
          </a:xfrm>
          <a:prstGeom prst="rect">
            <a:avLst/>
          </a:prstGeom>
          <a:noFill/>
        </p:spPr>
        <p:txBody>
          <a:bodyPr wrap="square" rtlCol="0">
            <a:spAutoFit/>
          </a:body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Metin kutusu 61"/>
          <p:cNvSpPr txBox="1"/>
          <p:nvPr/>
        </p:nvSpPr>
        <p:spPr>
          <a:xfrm>
            <a:off x="5750340" y="3788131"/>
            <a:ext cx="1721347" cy="646331"/>
          </a:xfrm>
          <a:prstGeom prst="rect">
            <a:avLst/>
          </a:prstGeom>
          <a:noFill/>
        </p:spPr>
        <p:txBody>
          <a:bodyPr wrap="square" rtlCol="0">
            <a:spAutoFit/>
          </a:body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Metin kutusu 62"/>
          <p:cNvSpPr txBox="1"/>
          <p:nvPr/>
        </p:nvSpPr>
        <p:spPr>
          <a:xfrm>
            <a:off x="8358614" y="3867120"/>
            <a:ext cx="1721347" cy="646331"/>
          </a:xfrm>
          <a:prstGeom prst="rect">
            <a:avLst/>
          </a:prstGeom>
          <a:noFill/>
        </p:spPr>
        <p:txBody>
          <a:bodyPr wrap="square" rtlCol="0">
            <a:spAutoFit/>
          </a:body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Metin kutusu 63"/>
          <p:cNvSpPr txBox="1"/>
          <p:nvPr/>
        </p:nvSpPr>
        <p:spPr>
          <a:xfrm>
            <a:off x="10716897" y="3856156"/>
            <a:ext cx="1805304" cy="646331"/>
          </a:xfrm>
          <a:prstGeom prst="rect">
            <a:avLst/>
          </a:prstGeom>
          <a:noFill/>
        </p:spPr>
        <p:txBody>
          <a:bodyPr wrap="square" rtlCol="0">
            <a:spAutoFit/>
          </a:body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ustDataLst>
      <p:tags r:id="rId1"/>
    </p:custData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anim calcmode="lin" valueType="num">
                                      <p:cBhvr>
                                        <p:cTn id="11" dur="1000" fill="hold"/>
                                        <p:tgtEl>
                                          <p:spTgt spid="16"/>
                                        </p:tgtEl>
                                        <p:attrNameLst>
                                          <p:attrName>ppt_x</p:attrName>
                                        </p:attrNameLst>
                                      </p:cBhvr>
                                      <p:tavLst>
                                        <p:tav tm="0">
                                          <p:val>
                                            <p:strVal val="#ppt_x"/>
                                          </p:val>
                                        </p:tav>
                                        <p:tav tm="100000">
                                          <p:val>
                                            <p:strVal val="#ppt_x"/>
                                          </p:val>
                                        </p:tav>
                                      </p:tavLst>
                                    </p:anim>
                                    <p:anim calcmode="lin" valueType="num">
                                      <p:cBhvr>
                                        <p:cTn id="12" dur="1000" fill="hold"/>
                                        <p:tgtEl>
                                          <p:spTgt spid="16"/>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1000"/>
                                        <p:tgtEl>
                                          <p:spTgt spid="36"/>
                                        </p:tgtEl>
                                      </p:cBhvr>
                                    </p:animEffect>
                                    <p:anim calcmode="lin" valueType="num">
                                      <p:cBhvr>
                                        <p:cTn id="16" dur="1000" fill="hold"/>
                                        <p:tgtEl>
                                          <p:spTgt spid="36"/>
                                        </p:tgtEl>
                                        <p:attrNameLst>
                                          <p:attrName>ppt_x</p:attrName>
                                        </p:attrNameLst>
                                      </p:cBhvr>
                                      <p:tavLst>
                                        <p:tav tm="0">
                                          <p:val>
                                            <p:strVal val="#ppt_x"/>
                                          </p:val>
                                        </p:tav>
                                        <p:tav tm="100000">
                                          <p:val>
                                            <p:strVal val="#ppt_x"/>
                                          </p:val>
                                        </p:tav>
                                      </p:tavLst>
                                    </p:anim>
                                    <p:anim calcmode="lin" valueType="num">
                                      <p:cBhvr>
                                        <p:cTn id="17" dur="1000" fill="hold"/>
                                        <p:tgtEl>
                                          <p:spTgt spid="36"/>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1000"/>
                                        <p:tgtEl>
                                          <p:spTgt spid="37"/>
                                        </p:tgtEl>
                                      </p:cBhvr>
                                    </p:animEffect>
                                    <p:anim calcmode="lin" valueType="num">
                                      <p:cBhvr>
                                        <p:cTn id="21" dur="1000" fill="hold"/>
                                        <p:tgtEl>
                                          <p:spTgt spid="37"/>
                                        </p:tgtEl>
                                        <p:attrNameLst>
                                          <p:attrName>ppt_x</p:attrName>
                                        </p:attrNameLst>
                                      </p:cBhvr>
                                      <p:tavLst>
                                        <p:tav tm="0">
                                          <p:val>
                                            <p:strVal val="#ppt_x"/>
                                          </p:val>
                                        </p:tav>
                                        <p:tav tm="100000">
                                          <p:val>
                                            <p:strVal val="#ppt_x"/>
                                          </p:val>
                                        </p:tav>
                                      </p:tavLst>
                                    </p:anim>
                                    <p:anim calcmode="lin" valueType="num">
                                      <p:cBhvr>
                                        <p:cTn id="22" dur="1000" fill="hold"/>
                                        <p:tgtEl>
                                          <p:spTgt spid="37"/>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1000"/>
                                        <p:tgtEl>
                                          <p:spTgt spid="41"/>
                                        </p:tgtEl>
                                      </p:cBhvr>
                                    </p:animEffect>
                                    <p:anim calcmode="lin" valueType="num">
                                      <p:cBhvr>
                                        <p:cTn id="26" dur="1000" fill="hold"/>
                                        <p:tgtEl>
                                          <p:spTgt spid="41"/>
                                        </p:tgtEl>
                                        <p:attrNameLst>
                                          <p:attrName>ppt_x</p:attrName>
                                        </p:attrNameLst>
                                      </p:cBhvr>
                                      <p:tavLst>
                                        <p:tav tm="0">
                                          <p:val>
                                            <p:strVal val="#ppt_x"/>
                                          </p:val>
                                        </p:tav>
                                        <p:tav tm="100000">
                                          <p:val>
                                            <p:strVal val="#ppt_x"/>
                                          </p:val>
                                        </p:tav>
                                      </p:tavLst>
                                    </p:anim>
                                    <p:anim calcmode="lin" valueType="num">
                                      <p:cBhvr>
                                        <p:cTn id="27" dur="1000" fill="hold"/>
                                        <p:tgtEl>
                                          <p:spTgt spid="41"/>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1000"/>
                                        <p:tgtEl>
                                          <p:spTgt spid="43"/>
                                        </p:tgtEl>
                                      </p:cBhvr>
                                    </p:animEffect>
                                    <p:anim calcmode="lin" valueType="num">
                                      <p:cBhvr>
                                        <p:cTn id="31" dur="1000" fill="hold"/>
                                        <p:tgtEl>
                                          <p:spTgt spid="43"/>
                                        </p:tgtEl>
                                        <p:attrNameLst>
                                          <p:attrName>ppt_x</p:attrName>
                                        </p:attrNameLst>
                                      </p:cBhvr>
                                      <p:tavLst>
                                        <p:tav tm="0">
                                          <p:val>
                                            <p:strVal val="#ppt_x"/>
                                          </p:val>
                                        </p:tav>
                                        <p:tav tm="100000">
                                          <p:val>
                                            <p:strVal val="#ppt_x"/>
                                          </p:val>
                                        </p:tav>
                                      </p:tavLst>
                                    </p:anim>
                                    <p:anim calcmode="lin" valueType="num">
                                      <p:cBhvr>
                                        <p:cTn id="32" dur="1000" fill="hold"/>
                                        <p:tgtEl>
                                          <p:spTgt spid="43"/>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1000"/>
                                        <p:tgtEl>
                                          <p:spTgt spid="45"/>
                                        </p:tgtEl>
                                      </p:cBhvr>
                                    </p:animEffect>
                                    <p:anim calcmode="lin" valueType="num">
                                      <p:cBhvr>
                                        <p:cTn id="36" dur="1000" fill="hold"/>
                                        <p:tgtEl>
                                          <p:spTgt spid="45"/>
                                        </p:tgtEl>
                                        <p:attrNameLst>
                                          <p:attrName>ppt_x</p:attrName>
                                        </p:attrNameLst>
                                      </p:cBhvr>
                                      <p:tavLst>
                                        <p:tav tm="0">
                                          <p:val>
                                            <p:strVal val="#ppt_x"/>
                                          </p:val>
                                        </p:tav>
                                        <p:tav tm="100000">
                                          <p:val>
                                            <p:strVal val="#ppt_x"/>
                                          </p:val>
                                        </p:tav>
                                      </p:tavLst>
                                    </p:anim>
                                    <p:anim calcmode="lin" valueType="num">
                                      <p:cBhvr>
                                        <p:cTn id="37" dur="1000" fill="hold"/>
                                        <p:tgtEl>
                                          <p:spTgt spid="4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48"/>
                                        </p:tgtEl>
                                        <p:attrNameLst>
                                          <p:attrName>style.visibility</p:attrName>
                                        </p:attrNameLst>
                                      </p:cBhvr>
                                      <p:to>
                                        <p:strVal val="visible"/>
                                      </p:to>
                                    </p:set>
                                    <p:animEffect transition="in" filter="fade">
                                      <p:cBhvr>
                                        <p:cTn id="40" dur="1000"/>
                                        <p:tgtEl>
                                          <p:spTgt spid="48"/>
                                        </p:tgtEl>
                                      </p:cBhvr>
                                    </p:animEffect>
                                    <p:anim calcmode="lin" valueType="num">
                                      <p:cBhvr>
                                        <p:cTn id="41" dur="1000" fill="hold"/>
                                        <p:tgtEl>
                                          <p:spTgt spid="48"/>
                                        </p:tgtEl>
                                        <p:attrNameLst>
                                          <p:attrName>ppt_x</p:attrName>
                                        </p:attrNameLst>
                                      </p:cBhvr>
                                      <p:tavLst>
                                        <p:tav tm="0">
                                          <p:val>
                                            <p:strVal val="#ppt_x"/>
                                          </p:val>
                                        </p:tav>
                                        <p:tav tm="100000">
                                          <p:val>
                                            <p:strVal val="#ppt_x"/>
                                          </p:val>
                                        </p:tav>
                                      </p:tavLst>
                                    </p:anim>
                                    <p:anim calcmode="lin" valueType="num">
                                      <p:cBhvr>
                                        <p:cTn id="42" dur="1000" fill="hold"/>
                                        <p:tgtEl>
                                          <p:spTgt spid="48"/>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1000"/>
                                        <p:tgtEl>
                                          <p:spTgt spid="49"/>
                                        </p:tgtEl>
                                      </p:cBhvr>
                                    </p:animEffect>
                                    <p:anim calcmode="lin" valueType="num">
                                      <p:cBhvr>
                                        <p:cTn id="46" dur="1000" fill="hold"/>
                                        <p:tgtEl>
                                          <p:spTgt spid="49"/>
                                        </p:tgtEl>
                                        <p:attrNameLst>
                                          <p:attrName>ppt_x</p:attrName>
                                        </p:attrNameLst>
                                      </p:cBhvr>
                                      <p:tavLst>
                                        <p:tav tm="0">
                                          <p:val>
                                            <p:strVal val="#ppt_x"/>
                                          </p:val>
                                        </p:tav>
                                        <p:tav tm="100000">
                                          <p:val>
                                            <p:strVal val="#ppt_x"/>
                                          </p:val>
                                        </p:tav>
                                      </p:tavLst>
                                    </p:anim>
                                    <p:anim calcmode="lin" valueType="num">
                                      <p:cBhvr>
                                        <p:cTn id="47" dur="1000" fill="hold"/>
                                        <p:tgtEl>
                                          <p:spTgt spid="49"/>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50"/>
                                        </p:tgtEl>
                                        <p:attrNameLst>
                                          <p:attrName>style.visibility</p:attrName>
                                        </p:attrNameLst>
                                      </p:cBhvr>
                                      <p:to>
                                        <p:strVal val="visible"/>
                                      </p:to>
                                    </p:set>
                                    <p:animEffect transition="in" filter="fade">
                                      <p:cBhvr>
                                        <p:cTn id="50" dur="1000"/>
                                        <p:tgtEl>
                                          <p:spTgt spid="50"/>
                                        </p:tgtEl>
                                      </p:cBhvr>
                                    </p:animEffect>
                                    <p:anim calcmode="lin" valueType="num">
                                      <p:cBhvr>
                                        <p:cTn id="51" dur="1000" fill="hold"/>
                                        <p:tgtEl>
                                          <p:spTgt spid="50"/>
                                        </p:tgtEl>
                                        <p:attrNameLst>
                                          <p:attrName>ppt_x</p:attrName>
                                        </p:attrNameLst>
                                      </p:cBhvr>
                                      <p:tavLst>
                                        <p:tav tm="0">
                                          <p:val>
                                            <p:strVal val="#ppt_x"/>
                                          </p:val>
                                        </p:tav>
                                        <p:tav tm="100000">
                                          <p:val>
                                            <p:strVal val="#ppt_x"/>
                                          </p:val>
                                        </p:tav>
                                      </p:tavLst>
                                    </p:anim>
                                    <p:anim calcmode="lin" valueType="num">
                                      <p:cBhvr>
                                        <p:cTn id="52" dur="1000" fill="hold"/>
                                        <p:tgtEl>
                                          <p:spTgt spid="50"/>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60"/>
                                        </p:tgtEl>
                                        <p:attrNameLst>
                                          <p:attrName>style.visibility</p:attrName>
                                        </p:attrNameLst>
                                      </p:cBhvr>
                                      <p:to>
                                        <p:strVal val="visible"/>
                                      </p:to>
                                    </p:set>
                                    <p:animEffect transition="in" filter="fade">
                                      <p:cBhvr>
                                        <p:cTn id="55" dur="1000"/>
                                        <p:tgtEl>
                                          <p:spTgt spid="60"/>
                                        </p:tgtEl>
                                      </p:cBhvr>
                                    </p:animEffect>
                                    <p:anim calcmode="lin" valueType="num">
                                      <p:cBhvr>
                                        <p:cTn id="56" dur="1000" fill="hold"/>
                                        <p:tgtEl>
                                          <p:spTgt spid="60"/>
                                        </p:tgtEl>
                                        <p:attrNameLst>
                                          <p:attrName>ppt_x</p:attrName>
                                        </p:attrNameLst>
                                      </p:cBhvr>
                                      <p:tavLst>
                                        <p:tav tm="0">
                                          <p:val>
                                            <p:strVal val="#ppt_x"/>
                                          </p:val>
                                        </p:tav>
                                        <p:tav tm="100000">
                                          <p:val>
                                            <p:strVal val="#ppt_x"/>
                                          </p:val>
                                        </p:tav>
                                      </p:tavLst>
                                    </p:anim>
                                    <p:anim calcmode="lin" valueType="num">
                                      <p:cBhvr>
                                        <p:cTn id="57" dur="1000" fill="hold"/>
                                        <p:tgtEl>
                                          <p:spTgt spid="60"/>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1000"/>
                                        <p:tgtEl>
                                          <p:spTgt spid="18"/>
                                        </p:tgtEl>
                                      </p:cBhvr>
                                    </p:animEffect>
                                    <p:anim calcmode="lin" valueType="num">
                                      <p:cBhvr>
                                        <p:cTn id="61" dur="1000" fill="hold"/>
                                        <p:tgtEl>
                                          <p:spTgt spid="18"/>
                                        </p:tgtEl>
                                        <p:attrNameLst>
                                          <p:attrName>ppt_x</p:attrName>
                                        </p:attrNameLst>
                                      </p:cBhvr>
                                      <p:tavLst>
                                        <p:tav tm="0">
                                          <p:val>
                                            <p:strVal val="#ppt_x"/>
                                          </p:val>
                                        </p:tav>
                                        <p:tav tm="100000">
                                          <p:val>
                                            <p:strVal val="#ppt_x"/>
                                          </p:val>
                                        </p:tav>
                                      </p:tavLst>
                                    </p:anim>
                                    <p:anim calcmode="lin" valueType="num">
                                      <p:cBhvr>
                                        <p:cTn id="62" dur="1000" fill="hold"/>
                                        <p:tgtEl>
                                          <p:spTgt spid="18"/>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61"/>
                                        </p:tgtEl>
                                        <p:attrNameLst>
                                          <p:attrName>style.visibility</p:attrName>
                                        </p:attrNameLst>
                                      </p:cBhvr>
                                      <p:to>
                                        <p:strVal val="visible"/>
                                      </p:to>
                                    </p:set>
                                    <p:animEffect transition="in" filter="fade">
                                      <p:cBhvr>
                                        <p:cTn id="65" dur="1000"/>
                                        <p:tgtEl>
                                          <p:spTgt spid="61"/>
                                        </p:tgtEl>
                                      </p:cBhvr>
                                    </p:animEffect>
                                    <p:anim calcmode="lin" valueType="num">
                                      <p:cBhvr>
                                        <p:cTn id="66" dur="1000" fill="hold"/>
                                        <p:tgtEl>
                                          <p:spTgt spid="61"/>
                                        </p:tgtEl>
                                        <p:attrNameLst>
                                          <p:attrName>ppt_x</p:attrName>
                                        </p:attrNameLst>
                                      </p:cBhvr>
                                      <p:tavLst>
                                        <p:tav tm="0">
                                          <p:val>
                                            <p:strVal val="#ppt_x"/>
                                          </p:val>
                                        </p:tav>
                                        <p:tav tm="100000">
                                          <p:val>
                                            <p:strVal val="#ppt_x"/>
                                          </p:val>
                                        </p:tav>
                                      </p:tavLst>
                                    </p:anim>
                                    <p:anim calcmode="lin" valueType="num">
                                      <p:cBhvr>
                                        <p:cTn id="67" dur="1000" fill="hold"/>
                                        <p:tgtEl>
                                          <p:spTgt spid="61"/>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62"/>
                                        </p:tgtEl>
                                        <p:attrNameLst>
                                          <p:attrName>style.visibility</p:attrName>
                                        </p:attrNameLst>
                                      </p:cBhvr>
                                      <p:to>
                                        <p:strVal val="visible"/>
                                      </p:to>
                                    </p:set>
                                    <p:animEffect transition="in" filter="fade">
                                      <p:cBhvr>
                                        <p:cTn id="70" dur="1000"/>
                                        <p:tgtEl>
                                          <p:spTgt spid="62"/>
                                        </p:tgtEl>
                                      </p:cBhvr>
                                    </p:animEffect>
                                    <p:anim calcmode="lin" valueType="num">
                                      <p:cBhvr>
                                        <p:cTn id="71" dur="1000" fill="hold"/>
                                        <p:tgtEl>
                                          <p:spTgt spid="62"/>
                                        </p:tgtEl>
                                        <p:attrNameLst>
                                          <p:attrName>ppt_x</p:attrName>
                                        </p:attrNameLst>
                                      </p:cBhvr>
                                      <p:tavLst>
                                        <p:tav tm="0">
                                          <p:val>
                                            <p:strVal val="#ppt_x"/>
                                          </p:val>
                                        </p:tav>
                                        <p:tav tm="100000">
                                          <p:val>
                                            <p:strVal val="#ppt_x"/>
                                          </p:val>
                                        </p:tav>
                                      </p:tavLst>
                                    </p:anim>
                                    <p:anim calcmode="lin" valueType="num">
                                      <p:cBhvr>
                                        <p:cTn id="72" dur="1000" fill="hold"/>
                                        <p:tgtEl>
                                          <p:spTgt spid="62"/>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63"/>
                                        </p:tgtEl>
                                        <p:attrNameLst>
                                          <p:attrName>style.visibility</p:attrName>
                                        </p:attrNameLst>
                                      </p:cBhvr>
                                      <p:to>
                                        <p:strVal val="visible"/>
                                      </p:to>
                                    </p:set>
                                    <p:animEffect transition="in" filter="fade">
                                      <p:cBhvr>
                                        <p:cTn id="75" dur="1000"/>
                                        <p:tgtEl>
                                          <p:spTgt spid="63"/>
                                        </p:tgtEl>
                                      </p:cBhvr>
                                    </p:animEffect>
                                    <p:anim calcmode="lin" valueType="num">
                                      <p:cBhvr>
                                        <p:cTn id="76" dur="1000" fill="hold"/>
                                        <p:tgtEl>
                                          <p:spTgt spid="63"/>
                                        </p:tgtEl>
                                        <p:attrNameLst>
                                          <p:attrName>ppt_x</p:attrName>
                                        </p:attrNameLst>
                                      </p:cBhvr>
                                      <p:tavLst>
                                        <p:tav tm="0">
                                          <p:val>
                                            <p:strVal val="#ppt_x"/>
                                          </p:val>
                                        </p:tav>
                                        <p:tav tm="100000">
                                          <p:val>
                                            <p:strVal val="#ppt_x"/>
                                          </p:val>
                                        </p:tav>
                                      </p:tavLst>
                                    </p:anim>
                                    <p:anim calcmode="lin" valueType="num">
                                      <p:cBhvr>
                                        <p:cTn id="77" dur="1000" fill="hold"/>
                                        <p:tgtEl>
                                          <p:spTgt spid="63"/>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64"/>
                                        </p:tgtEl>
                                        <p:attrNameLst>
                                          <p:attrName>style.visibility</p:attrName>
                                        </p:attrNameLst>
                                      </p:cBhvr>
                                      <p:to>
                                        <p:strVal val="visible"/>
                                      </p:to>
                                    </p:set>
                                    <p:animEffect transition="in" filter="fade">
                                      <p:cBhvr>
                                        <p:cTn id="80" dur="1000"/>
                                        <p:tgtEl>
                                          <p:spTgt spid="64"/>
                                        </p:tgtEl>
                                      </p:cBhvr>
                                    </p:animEffect>
                                    <p:anim calcmode="lin" valueType="num">
                                      <p:cBhvr>
                                        <p:cTn id="81" dur="1000" fill="hold"/>
                                        <p:tgtEl>
                                          <p:spTgt spid="64"/>
                                        </p:tgtEl>
                                        <p:attrNameLst>
                                          <p:attrName>ppt_x</p:attrName>
                                        </p:attrNameLst>
                                      </p:cBhvr>
                                      <p:tavLst>
                                        <p:tav tm="0">
                                          <p:val>
                                            <p:strVal val="#ppt_x"/>
                                          </p:val>
                                        </p:tav>
                                        <p:tav tm="100000">
                                          <p:val>
                                            <p:strVal val="#ppt_x"/>
                                          </p:val>
                                        </p:tav>
                                      </p:tavLst>
                                    </p:anim>
                                    <p:anim calcmode="lin" valueType="num">
                                      <p:cBhvr>
                                        <p:cTn id="82"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6" grpId="0" animBg="1"/>
      <p:bldP spid="37" grpId="0" animBg="1"/>
      <p:bldP spid="41" grpId="0" animBg="1"/>
      <p:bldP spid="43" grpId="0" animBg="1"/>
      <p:bldP spid="45" grpId="0" animBg="1"/>
      <p:bldP spid="48" grpId="0" animBg="1"/>
      <p:bldP spid="49" grpId="0" animBg="1"/>
      <p:bldP spid="60" grpId="0" animBg="1"/>
      <p:bldP spid="18" grpId="0"/>
      <p:bldP spid="61" grpId="0"/>
      <p:bldP spid="62" grpId="0"/>
      <p:bldP spid="63" grpId="0"/>
      <p:bldP spid="6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883"/>
          <p:cNvSpPr/>
          <p:nvPr/>
        </p:nvSpPr>
        <p:spPr>
          <a:xfrm>
            <a:off x="1499957" y="1591323"/>
            <a:ext cx="9847458" cy="635416"/>
          </a:xfrm>
          <a:prstGeom prst="roundRect">
            <a:avLst>
              <a:gd name="adj" fmla="val 50000"/>
            </a:avLst>
          </a:prstGeom>
          <a:solidFill>
            <a:schemeClr val="accent1"/>
          </a:solidFill>
          <a:ln w="12700" cap="flat">
            <a:noFill/>
            <a:miter lim="400000"/>
          </a:ln>
          <a:effectLst/>
        </p:spPr>
        <p:txBody>
          <a:bodyPr wrap="square" lIns="20090" tIns="20090" rIns="20090" bIns="20090" numCol="1" anchor="ctr">
            <a:noAutofit/>
          </a:bodyPr>
          <a:lstStyle/>
          <a:p>
            <a:pPr lvl="0">
              <a:lnSpc>
                <a:spcPct val="120000"/>
              </a:lnSpc>
            </a:pPr>
            <a:endParaRPr sz="183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Shape 3885"/>
          <p:cNvSpPr/>
          <p:nvPr/>
        </p:nvSpPr>
        <p:spPr>
          <a:xfrm>
            <a:off x="2510301" y="2399169"/>
            <a:ext cx="7851547" cy="193899"/>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r>
              <a:rPr lang="zh-CN" altLang="en-US" sz="105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en-US" altLang="zh-CN" sz="105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Shape 3886"/>
          <p:cNvSpPr/>
          <p:nvPr/>
        </p:nvSpPr>
        <p:spPr>
          <a:xfrm>
            <a:off x="1499957" y="3322002"/>
            <a:ext cx="9847458" cy="635416"/>
          </a:xfrm>
          <a:prstGeom prst="roundRect">
            <a:avLst>
              <a:gd name="adj" fmla="val 50000"/>
            </a:avLst>
          </a:prstGeom>
          <a:solidFill>
            <a:schemeClr val="accent2"/>
          </a:solidFill>
          <a:ln w="12700" cap="flat">
            <a:noFill/>
            <a:miter lim="400000"/>
          </a:ln>
          <a:effectLst/>
        </p:spPr>
        <p:txBody>
          <a:bodyPr wrap="square" lIns="20090" tIns="20090" rIns="20090" bIns="20090" numCol="1" anchor="ctr">
            <a:noAutofit/>
          </a:bodyPr>
          <a:lstStyle/>
          <a:p>
            <a:pPr lvl="0">
              <a:lnSpc>
                <a:spcPct val="120000"/>
              </a:lnSpc>
            </a:pPr>
            <a:endParaRPr sz="183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Shape 3888"/>
          <p:cNvSpPr/>
          <p:nvPr/>
        </p:nvSpPr>
        <p:spPr>
          <a:xfrm>
            <a:off x="2510301" y="4129847"/>
            <a:ext cx="7851547" cy="193899"/>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r>
              <a:rPr lang="zh-CN" altLang="en-US" sz="105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en-US" altLang="zh-CN" sz="105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3889"/>
          <p:cNvSpPr/>
          <p:nvPr/>
        </p:nvSpPr>
        <p:spPr>
          <a:xfrm>
            <a:off x="1499957" y="5007066"/>
            <a:ext cx="9847458" cy="635416"/>
          </a:xfrm>
          <a:prstGeom prst="roundRect">
            <a:avLst>
              <a:gd name="adj" fmla="val 50000"/>
            </a:avLst>
          </a:prstGeom>
          <a:solidFill>
            <a:schemeClr val="accent3"/>
          </a:solidFill>
          <a:ln w="12700" cap="flat">
            <a:noFill/>
            <a:miter lim="400000"/>
          </a:ln>
          <a:effectLst/>
        </p:spPr>
        <p:txBody>
          <a:bodyPr wrap="square" lIns="20090" tIns="20090" rIns="20090" bIns="20090" numCol="1" anchor="ctr">
            <a:noAutofit/>
          </a:bodyPr>
          <a:lstStyle/>
          <a:p>
            <a:pPr lvl="0">
              <a:lnSpc>
                <a:spcPct val="120000"/>
              </a:lnSpc>
            </a:pPr>
            <a:endParaRPr sz="183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Shape 3891"/>
          <p:cNvSpPr/>
          <p:nvPr/>
        </p:nvSpPr>
        <p:spPr>
          <a:xfrm>
            <a:off x="2510301" y="5814911"/>
            <a:ext cx="7851547" cy="193899"/>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r>
              <a:rPr lang="zh-CN" altLang="en-US" sz="105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en-US" altLang="zh-CN" sz="105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Text Placeholder 5"/>
          <p:cNvSpPr txBox="1"/>
          <p:nvPr/>
        </p:nvSpPr>
        <p:spPr>
          <a:xfrm>
            <a:off x="4308489" y="1693507"/>
            <a:ext cx="4255168" cy="431051"/>
          </a:xfrm>
          <a:prstGeom prst="rect">
            <a:avLst/>
          </a:prstGeom>
        </p:spPr>
        <p:txBody>
          <a:bodyPr anchor="ctr">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buNone/>
            </a:pPr>
            <a:r>
              <a:rPr lang="en-US" altLang="zh-CN" sz="16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Q1       </a:t>
            </a:r>
            <a:r>
              <a:rPr lang="zh-CN" altLang="en-US" sz="16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点击输入您的问题请替换文字内容内容</a:t>
            </a:r>
            <a:r>
              <a:rPr lang="en-US" sz="16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 ?</a:t>
            </a:r>
          </a:p>
        </p:txBody>
      </p:sp>
      <p:sp>
        <p:nvSpPr>
          <p:cNvPr id="9" name="Text Placeholder 5"/>
          <p:cNvSpPr txBox="1"/>
          <p:nvPr/>
        </p:nvSpPr>
        <p:spPr>
          <a:xfrm>
            <a:off x="4308489" y="5109249"/>
            <a:ext cx="4255168" cy="431051"/>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en-US" altLang="zh-CN" sz="16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Q3       </a:t>
            </a:r>
            <a:r>
              <a:rPr lang="zh-CN" altLang="en-US" sz="16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点击输入您的问题请替换文字内容内容</a:t>
            </a:r>
            <a:r>
              <a:rPr lang="en-US" altLang="zh-CN" sz="16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 ?</a:t>
            </a:r>
          </a:p>
        </p:txBody>
      </p:sp>
      <p:sp>
        <p:nvSpPr>
          <p:cNvPr id="11" name="Text Placeholder 5"/>
          <p:cNvSpPr txBox="1"/>
          <p:nvPr/>
        </p:nvSpPr>
        <p:spPr>
          <a:xfrm>
            <a:off x="4308489" y="3424186"/>
            <a:ext cx="4255168" cy="431051"/>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en-US" altLang="zh-CN" sz="16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Q2       </a:t>
            </a:r>
            <a:r>
              <a:rPr lang="zh-CN" altLang="en-US" sz="16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点击输入您的问题请替换文字内容内容</a:t>
            </a:r>
            <a:r>
              <a:rPr lang="en-US" altLang="zh-CN" sz="16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 ?</a:t>
            </a:r>
          </a:p>
        </p:txBody>
      </p:sp>
      <p:sp>
        <p:nvSpPr>
          <p:cNvPr id="12"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500"/>
                                        <p:tgtEl>
                                          <p:spTgt spid="8">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outVertical)">
                                      <p:cBhvr>
                                        <p:cTn id="19" dur="500"/>
                                        <p:tgtEl>
                                          <p:spTgt spid="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par>
                          <p:cTn id="28" fill="hold">
                            <p:stCondLst>
                              <p:cond delay="3000"/>
                            </p:stCondLst>
                            <p:childTnLst>
                              <p:par>
                                <p:cTn id="29" presetID="16" presetClass="entr" presetSubtype="37"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outVertical)">
                                      <p:cBhvr>
                                        <p:cTn id="31" dur="500"/>
                                        <p:tgtEl>
                                          <p:spTgt spid="6"/>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P spid="8" grpId="0" build="p"/>
      <p:bldP spid="9"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94"/>
          <p:cNvGrpSpPr/>
          <p:nvPr/>
        </p:nvGrpSpPr>
        <p:grpSpPr>
          <a:xfrm>
            <a:off x="2296957" y="2069245"/>
            <a:ext cx="559901" cy="559901"/>
            <a:chOff x="0" y="0"/>
            <a:chExt cx="1243363" cy="1243363"/>
          </a:xfrm>
        </p:grpSpPr>
        <p:sp>
          <p:nvSpPr>
            <p:cNvPr id="3" name="Shape 1290"/>
            <p:cNvSpPr/>
            <p:nvPr/>
          </p:nvSpPr>
          <p:spPr>
            <a:xfrm>
              <a:off x="0" y="0"/>
              <a:ext cx="1243364" cy="1243364"/>
            </a:xfrm>
            <a:prstGeom prst="rect">
              <a:avLst/>
            </a:prstGeom>
            <a:solidFill>
              <a:schemeClr val="accent1"/>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Group 1293"/>
            <p:cNvGrpSpPr/>
            <p:nvPr/>
          </p:nvGrpSpPr>
          <p:grpSpPr>
            <a:xfrm>
              <a:off x="374055" y="351222"/>
              <a:ext cx="495253" cy="540919"/>
              <a:chOff x="0" y="0"/>
              <a:chExt cx="495252" cy="540918"/>
            </a:xfrm>
          </p:grpSpPr>
          <p:sp>
            <p:nvSpPr>
              <p:cNvPr id="5" name="Shape 1291"/>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1292"/>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7" name="Shape 1319"/>
          <p:cNvSpPr/>
          <p:nvPr/>
        </p:nvSpPr>
        <p:spPr>
          <a:xfrm flipV="1">
            <a:off x="2855201" y="2348193"/>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120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Shape 1320"/>
          <p:cNvSpPr/>
          <p:nvPr/>
        </p:nvSpPr>
        <p:spPr>
          <a:xfrm flipV="1">
            <a:off x="5073916" y="2348193"/>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120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Shape 1321"/>
          <p:cNvSpPr/>
          <p:nvPr/>
        </p:nvSpPr>
        <p:spPr>
          <a:xfrm flipV="1">
            <a:off x="7292633" y="2348193"/>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120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Shape 1322"/>
          <p:cNvSpPr/>
          <p:nvPr/>
        </p:nvSpPr>
        <p:spPr>
          <a:xfrm flipH="1">
            <a:off x="3134655" y="4755195"/>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1323"/>
          <p:cNvSpPr/>
          <p:nvPr/>
        </p:nvSpPr>
        <p:spPr>
          <a:xfrm flipH="1">
            <a:off x="5353370" y="4755195"/>
            <a:ext cx="1382673"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Shape 1324"/>
          <p:cNvSpPr/>
          <p:nvPr/>
        </p:nvSpPr>
        <p:spPr>
          <a:xfrm flipH="1">
            <a:off x="7572085" y="4755195"/>
            <a:ext cx="1381019"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Shape 1325"/>
          <p:cNvSpPr/>
          <p:nvPr/>
        </p:nvSpPr>
        <p:spPr>
          <a:xfrm flipV="1">
            <a:off x="9510565" y="2348193"/>
            <a:ext cx="1696855" cy="0"/>
          </a:xfrm>
          <a:prstGeom prst="line">
            <a:avLst/>
          </a:prstGeom>
          <a:ln w="12700">
            <a:solidFill>
              <a:schemeClr val="bg1">
                <a:lumMod val="65000"/>
              </a:schemeClr>
            </a:solidFill>
            <a:miter lim="400000"/>
          </a:ln>
        </p:spPr>
        <p:txBody>
          <a:bodyPr lIns="53572" tIns="53572" rIns="53572" bIns="53572" anchor="ctr"/>
          <a:lstStyle/>
          <a:p>
            <a:pPr lvl="0">
              <a:defRPr sz="3200">
                <a:solidFill>
                  <a:srgbClr val="000000"/>
                </a:solidFill>
                <a:latin typeface="+mn-lt"/>
                <a:ea typeface="+mn-ea"/>
                <a:cs typeface="+mn-cs"/>
                <a:sym typeface="Helvetica Light"/>
              </a:defRPr>
            </a:pPr>
            <a:endParaRPr sz="120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Shape 1326"/>
          <p:cNvSpPr/>
          <p:nvPr/>
        </p:nvSpPr>
        <p:spPr>
          <a:xfrm>
            <a:off x="11206238" y="2358750"/>
            <a:ext cx="0" cy="2402167"/>
          </a:xfrm>
          <a:prstGeom prst="line">
            <a:avLst/>
          </a:prstGeom>
          <a:ln w="12700">
            <a:solidFill>
              <a:schemeClr val="bg1">
                <a:lumMod val="65000"/>
              </a:schemeClr>
            </a:solidFill>
            <a:miter lim="400000"/>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Shape 1327"/>
          <p:cNvSpPr/>
          <p:nvPr/>
        </p:nvSpPr>
        <p:spPr>
          <a:xfrm flipH="1">
            <a:off x="9790802" y="4755195"/>
            <a:ext cx="1415669"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45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Shape 1328"/>
          <p:cNvSpPr/>
          <p:nvPr/>
        </p:nvSpPr>
        <p:spPr>
          <a:xfrm flipH="1">
            <a:off x="1600506" y="4755195"/>
            <a:ext cx="702212" cy="0"/>
          </a:xfrm>
          <a:prstGeom prst="line">
            <a:avLst/>
          </a:prstGeom>
          <a:ln w="12700">
            <a:solidFill>
              <a:schemeClr val="bg1">
                <a:lumMod val="65000"/>
              </a:schemeClr>
            </a:solidFill>
            <a:miter lim="400000"/>
          </a:ln>
        </p:spPr>
        <p:txBody>
          <a:bodyPr lIns="53572" tIns="53572" rIns="53572" bIns="53572" anchor="ctr"/>
          <a:lstStyle/>
          <a:p>
            <a:pPr lvl="0">
              <a:defRPr sz="3200">
                <a:solidFill>
                  <a:srgbClr val="000000"/>
                </a:solidFill>
                <a:latin typeface="+mn-lt"/>
                <a:ea typeface="+mn-ea"/>
                <a:cs typeface="+mn-cs"/>
                <a:sym typeface="Helvetica Light"/>
              </a:defRPr>
            </a:pPr>
            <a:endParaRPr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Shape 1329"/>
          <p:cNvSpPr/>
          <p:nvPr/>
        </p:nvSpPr>
        <p:spPr>
          <a:xfrm flipV="1">
            <a:off x="1602994" y="2348194"/>
            <a:ext cx="0" cy="2412723"/>
          </a:xfrm>
          <a:prstGeom prst="line">
            <a:avLst/>
          </a:prstGeom>
          <a:ln w="12700">
            <a:solidFill>
              <a:schemeClr val="bg1">
                <a:lumMod val="65000"/>
              </a:schemeClr>
            </a:solidFill>
            <a:miter lim="400000"/>
          </a:ln>
        </p:spPr>
        <p:txBody>
          <a:bodyPr lIns="53572" tIns="53572" rIns="53572" bIns="53572" anchor="ctr"/>
          <a:lstStyle/>
          <a:p>
            <a:pPr lvl="0">
              <a:defRPr sz="3200">
                <a:solidFill>
                  <a:srgbClr val="000000"/>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Shape 1330"/>
          <p:cNvSpPr/>
          <p:nvPr/>
        </p:nvSpPr>
        <p:spPr>
          <a:xfrm>
            <a:off x="1596984" y="2348193"/>
            <a:ext cx="422175" cy="0"/>
          </a:xfrm>
          <a:prstGeom prst="line">
            <a:avLst/>
          </a:prstGeom>
          <a:ln w="12700">
            <a:solidFill>
              <a:schemeClr val="bg1">
                <a:lumMod val="65000"/>
              </a:schemeClr>
            </a:solidFill>
            <a:miter lim="400000"/>
            <a:tailEnd type="triangle"/>
          </a:ln>
        </p:spPr>
        <p:txBody>
          <a:bodyPr lIns="53572" tIns="53572" rIns="53572" bIns="53572" anchor="ctr"/>
          <a:lstStyle/>
          <a:p>
            <a:pPr lvl="0">
              <a:defRPr sz="3200">
                <a:solidFill>
                  <a:srgbClr val="000000"/>
                </a:solidFill>
                <a:latin typeface="+mn-lt"/>
                <a:ea typeface="+mn-ea"/>
                <a:cs typeface="+mn-cs"/>
                <a:sym typeface="Helvetica Light"/>
              </a:defRPr>
            </a:pPr>
            <a:endParaRPr sz="120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9" name="Group 1335"/>
          <p:cNvGrpSpPr/>
          <p:nvPr/>
        </p:nvGrpSpPr>
        <p:grpSpPr>
          <a:xfrm>
            <a:off x="4515671" y="2069245"/>
            <a:ext cx="559901" cy="559901"/>
            <a:chOff x="0" y="0"/>
            <a:chExt cx="1243363" cy="1243363"/>
          </a:xfrm>
        </p:grpSpPr>
        <p:sp>
          <p:nvSpPr>
            <p:cNvPr id="20" name="Shape 1331"/>
            <p:cNvSpPr/>
            <p:nvPr/>
          </p:nvSpPr>
          <p:spPr>
            <a:xfrm>
              <a:off x="0" y="0"/>
              <a:ext cx="1243364" cy="1243364"/>
            </a:xfrm>
            <a:prstGeom prst="rect">
              <a:avLst/>
            </a:prstGeom>
            <a:solidFill>
              <a:schemeClr val="accent2"/>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1" name="Group 1334"/>
            <p:cNvGrpSpPr/>
            <p:nvPr/>
          </p:nvGrpSpPr>
          <p:grpSpPr>
            <a:xfrm>
              <a:off x="452618" y="384509"/>
              <a:ext cx="335923" cy="474346"/>
              <a:chOff x="0" y="0"/>
              <a:chExt cx="335921" cy="474344"/>
            </a:xfrm>
          </p:grpSpPr>
          <p:sp>
            <p:nvSpPr>
              <p:cNvPr id="22" name="Shape 1332"/>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Shape 1333"/>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4" name="Group 1338"/>
          <p:cNvGrpSpPr/>
          <p:nvPr/>
        </p:nvGrpSpPr>
        <p:grpSpPr>
          <a:xfrm>
            <a:off x="6734387" y="2069245"/>
            <a:ext cx="559901" cy="559901"/>
            <a:chOff x="0" y="0"/>
            <a:chExt cx="1243363" cy="1243363"/>
          </a:xfrm>
        </p:grpSpPr>
        <p:sp>
          <p:nvSpPr>
            <p:cNvPr id="25" name="Shape 1336"/>
            <p:cNvSpPr/>
            <p:nvPr/>
          </p:nvSpPr>
          <p:spPr>
            <a:xfrm>
              <a:off x="0" y="0"/>
              <a:ext cx="1243364" cy="1243364"/>
            </a:xfrm>
            <a:prstGeom prst="rect">
              <a:avLst/>
            </a:prstGeom>
            <a:solidFill>
              <a:schemeClr val="accent3"/>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Shape 1337"/>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7" name="Group 1341"/>
          <p:cNvGrpSpPr/>
          <p:nvPr/>
        </p:nvGrpSpPr>
        <p:grpSpPr>
          <a:xfrm>
            <a:off x="8953103" y="2069245"/>
            <a:ext cx="559901" cy="559901"/>
            <a:chOff x="0" y="0"/>
            <a:chExt cx="1243363" cy="1243363"/>
          </a:xfrm>
        </p:grpSpPr>
        <p:sp>
          <p:nvSpPr>
            <p:cNvPr id="28" name="Shape 1339"/>
            <p:cNvSpPr/>
            <p:nvPr/>
          </p:nvSpPr>
          <p:spPr>
            <a:xfrm>
              <a:off x="0" y="0"/>
              <a:ext cx="1243364" cy="1243364"/>
            </a:xfrm>
            <a:prstGeom prst="rect">
              <a:avLst/>
            </a:prstGeom>
            <a:solidFill>
              <a:schemeClr val="accent4"/>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Shape 1340"/>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0" name="Group 1344"/>
          <p:cNvGrpSpPr/>
          <p:nvPr/>
        </p:nvGrpSpPr>
        <p:grpSpPr>
          <a:xfrm>
            <a:off x="8953103" y="4474998"/>
            <a:ext cx="559901" cy="559901"/>
            <a:chOff x="0" y="0"/>
            <a:chExt cx="1243363" cy="1243363"/>
          </a:xfrm>
        </p:grpSpPr>
        <p:sp>
          <p:nvSpPr>
            <p:cNvPr id="31" name="Shape 1342"/>
            <p:cNvSpPr/>
            <p:nvPr/>
          </p:nvSpPr>
          <p:spPr>
            <a:xfrm>
              <a:off x="0" y="0"/>
              <a:ext cx="1243364" cy="1243364"/>
            </a:xfrm>
            <a:prstGeom prst="rect">
              <a:avLst/>
            </a:prstGeom>
            <a:solidFill>
              <a:schemeClr val="accent4"/>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Shape 1343"/>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3" name="Group 1347"/>
          <p:cNvGrpSpPr/>
          <p:nvPr/>
        </p:nvGrpSpPr>
        <p:grpSpPr>
          <a:xfrm>
            <a:off x="6734387" y="4474998"/>
            <a:ext cx="559901" cy="559901"/>
            <a:chOff x="0" y="0"/>
            <a:chExt cx="1243363" cy="1243363"/>
          </a:xfrm>
        </p:grpSpPr>
        <p:sp>
          <p:nvSpPr>
            <p:cNvPr id="34" name="Shape 1345"/>
            <p:cNvSpPr/>
            <p:nvPr/>
          </p:nvSpPr>
          <p:spPr>
            <a:xfrm>
              <a:off x="0" y="0"/>
              <a:ext cx="1243364" cy="1243364"/>
            </a:xfrm>
            <a:prstGeom prst="rect">
              <a:avLst/>
            </a:prstGeom>
            <a:solidFill>
              <a:schemeClr val="accent3"/>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Shape 1346"/>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6" name="Group 1350"/>
          <p:cNvGrpSpPr/>
          <p:nvPr/>
        </p:nvGrpSpPr>
        <p:grpSpPr>
          <a:xfrm>
            <a:off x="4515672" y="4474998"/>
            <a:ext cx="559901" cy="559901"/>
            <a:chOff x="0" y="0"/>
            <a:chExt cx="1243363" cy="1243363"/>
          </a:xfrm>
        </p:grpSpPr>
        <p:sp>
          <p:nvSpPr>
            <p:cNvPr id="37" name="Shape 1348"/>
            <p:cNvSpPr/>
            <p:nvPr/>
          </p:nvSpPr>
          <p:spPr>
            <a:xfrm>
              <a:off x="0" y="0"/>
              <a:ext cx="1243364" cy="1243364"/>
            </a:xfrm>
            <a:prstGeom prst="rect">
              <a:avLst/>
            </a:prstGeom>
            <a:solidFill>
              <a:schemeClr val="accent2"/>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Shape 1349"/>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9" name="Group 1356"/>
          <p:cNvGrpSpPr/>
          <p:nvPr/>
        </p:nvGrpSpPr>
        <p:grpSpPr>
          <a:xfrm>
            <a:off x="2296957" y="4474998"/>
            <a:ext cx="559901" cy="559901"/>
            <a:chOff x="0" y="0"/>
            <a:chExt cx="1243363" cy="1243363"/>
          </a:xfrm>
        </p:grpSpPr>
        <p:sp>
          <p:nvSpPr>
            <p:cNvPr id="40" name="Shape 1351"/>
            <p:cNvSpPr/>
            <p:nvPr/>
          </p:nvSpPr>
          <p:spPr>
            <a:xfrm>
              <a:off x="0" y="0"/>
              <a:ext cx="1243364" cy="1243364"/>
            </a:xfrm>
            <a:prstGeom prst="rect">
              <a:avLst/>
            </a:prstGeom>
            <a:solidFill>
              <a:schemeClr val="accent1"/>
            </a:solidFill>
            <a:ln w="12700" cap="flat">
              <a:noFill/>
              <a:miter lim="400000"/>
            </a:ln>
            <a:effectLst/>
          </p:spPr>
          <p:txBody>
            <a:bodyPr wrap="square" lIns="71430" tIns="71430" rIns="71430" bIns="71430"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1" name="Group 1355"/>
            <p:cNvGrpSpPr/>
            <p:nvPr/>
          </p:nvGrpSpPr>
          <p:grpSpPr>
            <a:xfrm>
              <a:off x="356142" y="391541"/>
              <a:ext cx="533285" cy="457201"/>
              <a:chOff x="0" y="0"/>
              <a:chExt cx="533283" cy="457200"/>
            </a:xfrm>
          </p:grpSpPr>
          <p:sp>
            <p:nvSpPr>
              <p:cNvPr id="42" name="Shape 1352"/>
              <p:cNvSpPr/>
              <p:nvPr/>
            </p:nvSpPr>
            <p:spPr>
              <a:xfrm>
                <a:off x="0" y="76178"/>
                <a:ext cx="85718" cy="381010"/>
              </a:xfrm>
              <a:custGeom>
                <a:avLst/>
                <a:gdLst/>
                <a:ahLst/>
                <a:cxnLst>
                  <a:cxn ang="0">
                    <a:pos x="wd2" y="hd2"/>
                  </a:cxn>
                  <a:cxn ang="5400000">
                    <a:pos x="wd2" y="hd2"/>
                  </a:cxn>
                  <a:cxn ang="10800000">
                    <a:pos x="wd2" y="hd2"/>
                  </a:cxn>
                  <a:cxn ang="16200000">
                    <a:pos x="wd2" y="hd2"/>
                  </a:cxn>
                </a:cxnLst>
                <a:rect l="0" t="0" r="r" b="b"/>
                <a:pathLst>
                  <a:path w="21600" h="21600" extrusionOk="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Shape 1353"/>
              <p:cNvSpPr/>
              <p:nvPr/>
            </p:nvSpPr>
            <p:spPr>
              <a:xfrm>
                <a:off x="113393" y="0"/>
                <a:ext cx="304819" cy="457200"/>
              </a:xfrm>
              <a:custGeom>
                <a:avLst/>
                <a:gdLst/>
                <a:ahLst/>
                <a:cxnLst>
                  <a:cxn ang="0">
                    <a:pos x="wd2" y="hd2"/>
                  </a:cxn>
                  <a:cxn ang="5400000">
                    <a:pos x="wd2" y="hd2"/>
                  </a:cxn>
                  <a:cxn ang="10800000">
                    <a:pos x="wd2" y="hd2"/>
                  </a:cxn>
                  <a:cxn ang="16200000">
                    <a:pos x="wd2" y="hd2"/>
                  </a:cxn>
                </a:cxnLst>
                <a:rect l="0" t="0" r="r" b="b"/>
                <a:pathLst>
                  <a:path w="21600" h="21600" extrusionOk="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Shape 1354"/>
              <p:cNvSpPr/>
              <p:nvPr/>
            </p:nvSpPr>
            <p:spPr>
              <a:xfrm>
                <a:off x="447548" y="76178"/>
                <a:ext cx="85736" cy="381010"/>
              </a:xfrm>
              <a:custGeom>
                <a:avLst/>
                <a:gdLst/>
                <a:ahLst/>
                <a:cxnLst>
                  <a:cxn ang="0">
                    <a:pos x="wd2" y="hd2"/>
                  </a:cxn>
                  <a:cxn ang="5400000">
                    <a:pos x="wd2" y="hd2"/>
                  </a:cxn>
                  <a:cxn ang="10800000">
                    <a:pos x="wd2" y="hd2"/>
                  </a:cxn>
                  <a:cxn ang="16200000">
                    <a:pos x="wd2" y="hd2"/>
                  </a:cxn>
                </a:cxnLst>
                <a:rect l="0" t="0" r="r" b="b"/>
                <a:pathLst>
                  <a:path w="21600" h="21600" extrusionOk="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w="12700" cap="flat">
                <a:noFill/>
                <a:miter lim="400000"/>
              </a:ln>
              <a:effectLst/>
            </p:spPr>
            <p:txBody>
              <a:bodyPr wrap="square" lIns="53572" tIns="53572" rIns="53572" bIns="53572" numCol="1" anchor="ctr">
                <a:noAutofit/>
              </a:bodyPr>
              <a:lstStyle/>
              <a:p>
                <a:pPr lvl="0">
                  <a:lnSpc>
                    <a:spcPct val="120000"/>
                  </a:lnSpc>
                  <a:defRPr sz="3200">
                    <a:solidFill>
                      <a:srgbClr val="FFFFFF"/>
                    </a:solidFill>
                    <a:latin typeface="+mn-lt"/>
                    <a:ea typeface="+mn-ea"/>
                    <a:cs typeface="+mn-cs"/>
                    <a:sym typeface="Helvetica Light"/>
                  </a:defRPr>
                </a:pPr>
                <a:endParaRPr sz="45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45" name="TextBox 44"/>
          <p:cNvSpPr txBox="1"/>
          <p:nvPr/>
        </p:nvSpPr>
        <p:spPr>
          <a:xfrm>
            <a:off x="2296960" y="3077023"/>
            <a:ext cx="1845526" cy="353430"/>
          </a:xfrm>
          <a:prstGeom prst="rect">
            <a:avLst/>
          </a:prstGeom>
          <a:noFill/>
        </p:spPr>
        <p:txBody>
          <a:bodyPr wrap="square" lIns="0" tIns="0" rIns="0" bIns="0" rtlCol="0" anchor="t" anchorCtr="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Text Placeholder 4"/>
          <p:cNvSpPr txBox="1"/>
          <p:nvPr/>
        </p:nvSpPr>
        <p:spPr>
          <a:xfrm>
            <a:off x="2324324" y="2773463"/>
            <a:ext cx="2274568" cy="202491"/>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TextBox 46"/>
          <p:cNvSpPr txBox="1"/>
          <p:nvPr/>
        </p:nvSpPr>
        <p:spPr>
          <a:xfrm>
            <a:off x="4515675" y="3077023"/>
            <a:ext cx="1845526" cy="353430"/>
          </a:xfrm>
          <a:prstGeom prst="rect">
            <a:avLst/>
          </a:prstGeom>
          <a:noFill/>
        </p:spPr>
        <p:txBody>
          <a:bodyPr wrap="square" lIns="0" tIns="0" rIns="0" bIns="0" rtlCol="0" anchor="t" anchorCtr="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Text Placeholder 4"/>
          <p:cNvSpPr txBox="1"/>
          <p:nvPr/>
        </p:nvSpPr>
        <p:spPr>
          <a:xfrm>
            <a:off x="4543039" y="2773463"/>
            <a:ext cx="2384661" cy="202491"/>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TextBox 48"/>
          <p:cNvSpPr txBox="1"/>
          <p:nvPr/>
        </p:nvSpPr>
        <p:spPr>
          <a:xfrm>
            <a:off x="6734391" y="3077023"/>
            <a:ext cx="1845526" cy="353430"/>
          </a:xfrm>
          <a:prstGeom prst="rect">
            <a:avLst/>
          </a:prstGeom>
          <a:noFill/>
        </p:spPr>
        <p:txBody>
          <a:bodyPr wrap="square" lIns="0" tIns="0" rIns="0" bIns="0" rtlCol="0" anchor="t" anchorCtr="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Text Placeholder 4"/>
          <p:cNvSpPr txBox="1"/>
          <p:nvPr/>
        </p:nvSpPr>
        <p:spPr>
          <a:xfrm>
            <a:off x="6761756" y="2773463"/>
            <a:ext cx="2274568" cy="202491"/>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TextBox 50"/>
          <p:cNvSpPr txBox="1"/>
          <p:nvPr/>
        </p:nvSpPr>
        <p:spPr>
          <a:xfrm>
            <a:off x="8953104" y="3077023"/>
            <a:ext cx="1845526" cy="353430"/>
          </a:xfrm>
          <a:prstGeom prst="rect">
            <a:avLst/>
          </a:prstGeom>
          <a:noFill/>
        </p:spPr>
        <p:txBody>
          <a:bodyPr wrap="square" lIns="0" tIns="0" rIns="0" bIns="0" rtlCol="0" anchor="t" anchorCtr="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Text Placeholder 4"/>
          <p:cNvSpPr txBox="1"/>
          <p:nvPr/>
        </p:nvSpPr>
        <p:spPr>
          <a:xfrm>
            <a:off x="8980470" y="2773463"/>
            <a:ext cx="2274568" cy="202491"/>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extBox 52"/>
          <p:cNvSpPr txBox="1"/>
          <p:nvPr/>
        </p:nvSpPr>
        <p:spPr>
          <a:xfrm>
            <a:off x="2296960" y="5513824"/>
            <a:ext cx="1845526" cy="353430"/>
          </a:xfrm>
          <a:prstGeom prst="rect">
            <a:avLst/>
          </a:prstGeom>
          <a:noFill/>
        </p:spPr>
        <p:txBody>
          <a:bodyPr wrap="square" lIns="0" tIns="0" rIns="0" bIns="0" rtlCol="0" anchor="t" anchorCtr="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Text Placeholder 4"/>
          <p:cNvSpPr txBox="1"/>
          <p:nvPr/>
        </p:nvSpPr>
        <p:spPr>
          <a:xfrm>
            <a:off x="2324324" y="5210261"/>
            <a:ext cx="2274568" cy="202491"/>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TextBox 54"/>
          <p:cNvSpPr txBox="1"/>
          <p:nvPr/>
        </p:nvSpPr>
        <p:spPr>
          <a:xfrm>
            <a:off x="4515675" y="5513824"/>
            <a:ext cx="1845526" cy="353430"/>
          </a:xfrm>
          <a:prstGeom prst="rect">
            <a:avLst/>
          </a:prstGeom>
          <a:noFill/>
        </p:spPr>
        <p:txBody>
          <a:bodyPr wrap="square" lIns="0" tIns="0" rIns="0" bIns="0" rtlCol="0" anchor="t" anchorCtr="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Text Placeholder 4"/>
          <p:cNvSpPr txBox="1"/>
          <p:nvPr/>
        </p:nvSpPr>
        <p:spPr>
          <a:xfrm>
            <a:off x="4543039" y="5210261"/>
            <a:ext cx="2384661" cy="202491"/>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TextBox 56"/>
          <p:cNvSpPr txBox="1"/>
          <p:nvPr/>
        </p:nvSpPr>
        <p:spPr>
          <a:xfrm>
            <a:off x="6734391" y="5513824"/>
            <a:ext cx="1845526" cy="353430"/>
          </a:xfrm>
          <a:prstGeom prst="rect">
            <a:avLst/>
          </a:prstGeom>
          <a:noFill/>
        </p:spPr>
        <p:txBody>
          <a:bodyPr wrap="square" lIns="0" tIns="0" rIns="0" bIns="0" rtlCol="0" anchor="t" anchorCtr="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Text Placeholder 4"/>
          <p:cNvSpPr txBox="1"/>
          <p:nvPr/>
        </p:nvSpPr>
        <p:spPr>
          <a:xfrm>
            <a:off x="6761756" y="5210261"/>
            <a:ext cx="2274568" cy="202491"/>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TextBox 58"/>
          <p:cNvSpPr txBox="1"/>
          <p:nvPr/>
        </p:nvSpPr>
        <p:spPr>
          <a:xfrm>
            <a:off x="8953104" y="5513824"/>
            <a:ext cx="1845526" cy="353430"/>
          </a:xfrm>
          <a:prstGeom prst="rect">
            <a:avLst/>
          </a:prstGeom>
          <a:noFill/>
        </p:spPr>
        <p:txBody>
          <a:bodyPr wrap="square" lIns="0" tIns="0" rIns="0" bIns="0" rtlCol="0" anchor="t" anchorCtr="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Text Placeholder 4"/>
          <p:cNvSpPr txBox="1"/>
          <p:nvPr/>
        </p:nvSpPr>
        <p:spPr>
          <a:xfrm>
            <a:off x="8980470" y="5210261"/>
            <a:ext cx="2274568" cy="202491"/>
          </a:xfrm>
          <a:prstGeom prst="rect">
            <a:avLst/>
          </a:prstGeom>
        </p:spPr>
        <p:txBody>
          <a:bodyPr wrap="square" lIns="0" tIns="0" rIns="0" bIns="0" anchor="t" anchorCtr="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点击请替换文字内容</a:t>
            </a:r>
            <a:endParaRPr lang="en-GB" altLang="zh-CN"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500"/>
                                        <p:tgtEl>
                                          <p:spTgt spid="46">
                                            <p:txEl>
                                              <p:pRg st="0" end="0"/>
                                            </p:txEl>
                                          </p:spTgt>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strips(downRight)">
                                      <p:cBhvr>
                                        <p:cTn id="15" dur="500"/>
                                        <p:tgtEl>
                                          <p:spTgt spid="4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dissolve">
                                      <p:cBhvr>
                                        <p:cTn id="23" dur="500"/>
                                        <p:tgtEl>
                                          <p:spTgt spid="19"/>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8">
                                            <p:txEl>
                                              <p:pRg st="0" end="0"/>
                                            </p:txEl>
                                          </p:spTgt>
                                        </p:tgtEl>
                                        <p:attrNameLst>
                                          <p:attrName>style.visibility</p:attrName>
                                        </p:attrNameLst>
                                      </p:cBhvr>
                                      <p:to>
                                        <p:strVal val="visible"/>
                                      </p:to>
                                    </p:set>
                                    <p:animEffect transition="in" filter="fade">
                                      <p:cBhvr>
                                        <p:cTn id="27" dur="500"/>
                                        <p:tgtEl>
                                          <p:spTgt spid="48">
                                            <p:txEl>
                                              <p:pRg st="0" end="0"/>
                                            </p:txEl>
                                          </p:spTgt>
                                        </p:tgtEl>
                                      </p:cBhvr>
                                    </p:animEffect>
                                  </p:childTnLst>
                                </p:cTn>
                              </p:par>
                            </p:childTnLst>
                          </p:cTn>
                        </p:par>
                        <p:par>
                          <p:cTn id="28" fill="hold">
                            <p:stCondLst>
                              <p:cond delay="3000"/>
                            </p:stCondLst>
                            <p:childTnLst>
                              <p:par>
                                <p:cTn id="29" presetID="18" presetClass="entr" presetSubtype="6"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strips(downRight)">
                                      <p:cBhvr>
                                        <p:cTn id="31" dur="500"/>
                                        <p:tgtEl>
                                          <p:spTgt spid="4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par>
                          <p:cTn id="36" fill="hold">
                            <p:stCondLst>
                              <p:cond delay="4000"/>
                            </p:stCondLst>
                            <p:childTnLst>
                              <p:par>
                                <p:cTn id="37" presetID="9" presetClass="entr" presetSubtype="0"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dissolve">
                                      <p:cBhvr>
                                        <p:cTn id="39" dur="500"/>
                                        <p:tgtEl>
                                          <p:spTgt spid="24"/>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0">
                                            <p:txEl>
                                              <p:pRg st="0" end="0"/>
                                            </p:txEl>
                                          </p:spTgt>
                                        </p:tgtEl>
                                        <p:attrNameLst>
                                          <p:attrName>style.visibility</p:attrName>
                                        </p:attrNameLst>
                                      </p:cBhvr>
                                      <p:to>
                                        <p:strVal val="visible"/>
                                      </p:to>
                                    </p:set>
                                    <p:animEffect transition="in" filter="fade">
                                      <p:cBhvr>
                                        <p:cTn id="43" dur="500"/>
                                        <p:tgtEl>
                                          <p:spTgt spid="50">
                                            <p:txEl>
                                              <p:pRg st="0" end="0"/>
                                            </p:txEl>
                                          </p:spTgt>
                                        </p:tgtEl>
                                      </p:cBhvr>
                                    </p:animEffect>
                                  </p:childTnLst>
                                </p:cTn>
                              </p:par>
                            </p:childTnLst>
                          </p:cTn>
                        </p:par>
                        <p:par>
                          <p:cTn id="44" fill="hold">
                            <p:stCondLst>
                              <p:cond delay="5000"/>
                            </p:stCondLst>
                            <p:childTnLst>
                              <p:par>
                                <p:cTn id="45" presetID="18" presetClass="entr" presetSubtype="6" fill="hold" grpId="0"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strips(downRight)">
                                      <p:cBhvr>
                                        <p:cTn id="47" dur="500"/>
                                        <p:tgtEl>
                                          <p:spTgt spid="49"/>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left)">
                                      <p:cBhvr>
                                        <p:cTn id="51" dur="500"/>
                                        <p:tgtEl>
                                          <p:spTgt spid="9"/>
                                        </p:tgtEl>
                                      </p:cBhvr>
                                    </p:animEffect>
                                  </p:childTnLst>
                                </p:cTn>
                              </p:par>
                            </p:childTnLst>
                          </p:cTn>
                        </p:par>
                        <p:par>
                          <p:cTn id="52" fill="hold">
                            <p:stCondLst>
                              <p:cond delay="6000"/>
                            </p:stCondLst>
                            <p:childTnLst>
                              <p:par>
                                <p:cTn id="53" presetID="9" presetClass="entr" presetSubtype="0"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dissolve">
                                      <p:cBhvr>
                                        <p:cTn id="55" dur="500"/>
                                        <p:tgtEl>
                                          <p:spTgt spid="27"/>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52">
                                            <p:txEl>
                                              <p:pRg st="0" end="0"/>
                                            </p:txEl>
                                          </p:spTgt>
                                        </p:tgtEl>
                                        <p:attrNameLst>
                                          <p:attrName>style.visibility</p:attrName>
                                        </p:attrNameLst>
                                      </p:cBhvr>
                                      <p:to>
                                        <p:strVal val="visible"/>
                                      </p:to>
                                    </p:set>
                                    <p:animEffect transition="in" filter="fade">
                                      <p:cBhvr>
                                        <p:cTn id="59" dur="500"/>
                                        <p:tgtEl>
                                          <p:spTgt spid="52">
                                            <p:txEl>
                                              <p:pRg st="0" end="0"/>
                                            </p:txEl>
                                          </p:spTgt>
                                        </p:tgtEl>
                                      </p:cBhvr>
                                    </p:animEffect>
                                  </p:childTnLst>
                                </p:cTn>
                              </p:par>
                            </p:childTnLst>
                          </p:cTn>
                        </p:par>
                        <p:par>
                          <p:cTn id="60" fill="hold">
                            <p:stCondLst>
                              <p:cond delay="7000"/>
                            </p:stCondLst>
                            <p:childTnLst>
                              <p:par>
                                <p:cTn id="61" presetID="18" presetClass="entr" presetSubtype="6" fill="hold" grpId="0"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strips(downRight)">
                                      <p:cBhvr>
                                        <p:cTn id="63" dur="500"/>
                                        <p:tgtEl>
                                          <p:spTgt spid="51"/>
                                        </p:tgtEl>
                                      </p:cBhvr>
                                    </p:animEffect>
                                  </p:childTnLst>
                                </p:cTn>
                              </p:par>
                            </p:childTnLst>
                          </p:cTn>
                        </p:par>
                        <p:par>
                          <p:cTn id="64" fill="hold">
                            <p:stCondLst>
                              <p:cond delay="7500"/>
                            </p:stCondLst>
                            <p:childTnLst>
                              <p:par>
                                <p:cTn id="65" presetID="22" presetClass="entr" presetSubtype="8"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left)">
                                      <p:cBhvr>
                                        <p:cTn id="67" dur="500"/>
                                        <p:tgtEl>
                                          <p:spTgt spid="13"/>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up)">
                                      <p:cBhvr>
                                        <p:cTn id="71" dur="500"/>
                                        <p:tgtEl>
                                          <p:spTgt spid="14"/>
                                        </p:tgtEl>
                                      </p:cBhvr>
                                    </p:animEffect>
                                  </p:childTnLst>
                                </p:cTn>
                              </p:par>
                            </p:childTnLst>
                          </p:cTn>
                        </p:par>
                        <p:par>
                          <p:cTn id="72" fill="hold">
                            <p:stCondLst>
                              <p:cond delay="8500"/>
                            </p:stCondLst>
                            <p:childTnLst>
                              <p:par>
                                <p:cTn id="73" presetID="22" presetClass="entr" presetSubtype="2"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right)">
                                      <p:cBhvr>
                                        <p:cTn id="75" dur="500"/>
                                        <p:tgtEl>
                                          <p:spTgt spid="15"/>
                                        </p:tgtEl>
                                      </p:cBhvr>
                                    </p:animEffect>
                                  </p:childTnLst>
                                </p:cTn>
                              </p:par>
                            </p:childTnLst>
                          </p:cTn>
                        </p:par>
                        <p:par>
                          <p:cTn id="76" fill="hold">
                            <p:stCondLst>
                              <p:cond delay="9000"/>
                            </p:stCondLst>
                            <p:childTnLst>
                              <p:par>
                                <p:cTn id="77" presetID="9" presetClass="entr" presetSubtype="0" fill="hold"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dissolve">
                                      <p:cBhvr>
                                        <p:cTn id="79" dur="500"/>
                                        <p:tgtEl>
                                          <p:spTgt spid="30"/>
                                        </p:tgtEl>
                                      </p:cBhvr>
                                    </p:animEffect>
                                  </p:childTnLst>
                                </p:cTn>
                              </p:par>
                            </p:childTnLst>
                          </p:cTn>
                        </p:par>
                        <p:par>
                          <p:cTn id="80" fill="hold">
                            <p:stCondLst>
                              <p:cond delay="9500"/>
                            </p:stCondLst>
                            <p:childTnLst>
                              <p:par>
                                <p:cTn id="81" presetID="10" presetClass="entr" presetSubtype="0" fill="hold" grpId="0" nodeType="afterEffect">
                                  <p:stCondLst>
                                    <p:cond delay="0"/>
                                  </p:stCondLst>
                                  <p:childTnLst>
                                    <p:set>
                                      <p:cBhvr>
                                        <p:cTn id="82" dur="1" fill="hold">
                                          <p:stCondLst>
                                            <p:cond delay="0"/>
                                          </p:stCondLst>
                                        </p:cTn>
                                        <p:tgtEl>
                                          <p:spTgt spid="60">
                                            <p:txEl>
                                              <p:pRg st="0" end="0"/>
                                            </p:txEl>
                                          </p:spTgt>
                                        </p:tgtEl>
                                        <p:attrNameLst>
                                          <p:attrName>style.visibility</p:attrName>
                                        </p:attrNameLst>
                                      </p:cBhvr>
                                      <p:to>
                                        <p:strVal val="visible"/>
                                      </p:to>
                                    </p:set>
                                    <p:animEffect transition="in" filter="fade">
                                      <p:cBhvr>
                                        <p:cTn id="83" dur="500"/>
                                        <p:tgtEl>
                                          <p:spTgt spid="60">
                                            <p:txEl>
                                              <p:pRg st="0" end="0"/>
                                            </p:txEl>
                                          </p:spTgt>
                                        </p:tgtEl>
                                      </p:cBhvr>
                                    </p:animEffect>
                                  </p:childTnLst>
                                </p:cTn>
                              </p:par>
                            </p:childTnLst>
                          </p:cTn>
                        </p:par>
                        <p:par>
                          <p:cTn id="84" fill="hold">
                            <p:stCondLst>
                              <p:cond delay="10000"/>
                            </p:stCondLst>
                            <p:childTnLst>
                              <p:par>
                                <p:cTn id="85" presetID="18" presetClass="entr" presetSubtype="6" fill="hold" grpId="0" nodeType="after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strips(downRight)">
                                      <p:cBhvr>
                                        <p:cTn id="87" dur="500"/>
                                        <p:tgtEl>
                                          <p:spTgt spid="59"/>
                                        </p:tgtEl>
                                      </p:cBhvr>
                                    </p:animEffect>
                                  </p:childTnLst>
                                </p:cTn>
                              </p:par>
                            </p:childTnLst>
                          </p:cTn>
                        </p:par>
                        <p:par>
                          <p:cTn id="88" fill="hold">
                            <p:stCondLst>
                              <p:cond delay="10500"/>
                            </p:stCondLst>
                            <p:childTnLst>
                              <p:par>
                                <p:cTn id="89" presetID="22" presetClass="entr" presetSubtype="2" fill="hold" grpId="0" nodeType="after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wipe(right)">
                                      <p:cBhvr>
                                        <p:cTn id="91" dur="500"/>
                                        <p:tgtEl>
                                          <p:spTgt spid="12"/>
                                        </p:tgtEl>
                                      </p:cBhvr>
                                    </p:animEffect>
                                  </p:childTnLst>
                                </p:cTn>
                              </p:par>
                            </p:childTnLst>
                          </p:cTn>
                        </p:par>
                        <p:par>
                          <p:cTn id="92" fill="hold">
                            <p:stCondLst>
                              <p:cond delay="11000"/>
                            </p:stCondLst>
                            <p:childTnLst>
                              <p:par>
                                <p:cTn id="93" presetID="9" presetClass="entr" presetSubtype="0" fill="hold" nodeType="after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dissolve">
                                      <p:cBhvr>
                                        <p:cTn id="95" dur="500"/>
                                        <p:tgtEl>
                                          <p:spTgt spid="33"/>
                                        </p:tgtEl>
                                      </p:cBhvr>
                                    </p:animEffect>
                                  </p:childTnLst>
                                </p:cTn>
                              </p:par>
                            </p:childTnLst>
                          </p:cTn>
                        </p:par>
                        <p:par>
                          <p:cTn id="96" fill="hold">
                            <p:stCondLst>
                              <p:cond delay="11500"/>
                            </p:stCondLst>
                            <p:childTnLst>
                              <p:par>
                                <p:cTn id="97" presetID="10" presetClass="entr" presetSubtype="0" fill="hold" grpId="0" nodeType="afterEffect">
                                  <p:stCondLst>
                                    <p:cond delay="0"/>
                                  </p:stCondLst>
                                  <p:childTnLst>
                                    <p:set>
                                      <p:cBhvr>
                                        <p:cTn id="98" dur="1" fill="hold">
                                          <p:stCondLst>
                                            <p:cond delay="0"/>
                                          </p:stCondLst>
                                        </p:cTn>
                                        <p:tgtEl>
                                          <p:spTgt spid="58">
                                            <p:txEl>
                                              <p:pRg st="0" end="0"/>
                                            </p:txEl>
                                          </p:spTgt>
                                        </p:tgtEl>
                                        <p:attrNameLst>
                                          <p:attrName>style.visibility</p:attrName>
                                        </p:attrNameLst>
                                      </p:cBhvr>
                                      <p:to>
                                        <p:strVal val="visible"/>
                                      </p:to>
                                    </p:set>
                                    <p:animEffect transition="in" filter="fade">
                                      <p:cBhvr>
                                        <p:cTn id="99" dur="500"/>
                                        <p:tgtEl>
                                          <p:spTgt spid="58">
                                            <p:txEl>
                                              <p:pRg st="0" end="0"/>
                                            </p:txEl>
                                          </p:spTgt>
                                        </p:tgtEl>
                                      </p:cBhvr>
                                    </p:animEffect>
                                  </p:childTnLst>
                                </p:cTn>
                              </p:par>
                            </p:childTnLst>
                          </p:cTn>
                        </p:par>
                        <p:par>
                          <p:cTn id="100" fill="hold">
                            <p:stCondLst>
                              <p:cond delay="12000"/>
                            </p:stCondLst>
                            <p:childTnLst>
                              <p:par>
                                <p:cTn id="101" presetID="18" presetClass="entr" presetSubtype="6" fill="hold" grpId="0" nodeType="afterEffect">
                                  <p:stCondLst>
                                    <p:cond delay="0"/>
                                  </p:stCondLst>
                                  <p:childTnLst>
                                    <p:set>
                                      <p:cBhvr>
                                        <p:cTn id="102" dur="1" fill="hold">
                                          <p:stCondLst>
                                            <p:cond delay="0"/>
                                          </p:stCondLst>
                                        </p:cTn>
                                        <p:tgtEl>
                                          <p:spTgt spid="57"/>
                                        </p:tgtEl>
                                        <p:attrNameLst>
                                          <p:attrName>style.visibility</p:attrName>
                                        </p:attrNameLst>
                                      </p:cBhvr>
                                      <p:to>
                                        <p:strVal val="visible"/>
                                      </p:to>
                                    </p:set>
                                    <p:animEffect transition="in" filter="strips(downRight)">
                                      <p:cBhvr>
                                        <p:cTn id="103" dur="500"/>
                                        <p:tgtEl>
                                          <p:spTgt spid="57"/>
                                        </p:tgtEl>
                                      </p:cBhvr>
                                    </p:animEffect>
                                  </p:childTnLst>
                                </p:cTn>
                              </p:par>
                            </p:childTnLst>
                          </p:cTn>
                        </p:par>
                        <p:par>
                          <p:cTn id="104" fill="hold">
                            <p:stCondLst>
                              <p:cond delay="12500"/>
                            </p:stCondLst>
                            <p:childTnLst>
                              <p:par>
                                <p:cTn id="105" presetID="22" presetClass="entr" presetSubtype="2" fill="hold" grpId="0" nodeType="afterEffect">
                                  <p:stCondLst>
                                    <p:cond delay="0"/>
                                  </p:stCondLst>
                                  <p:childTnLst>
                                    <p:set>
                                      <p:cBhvr>
                                        <p:cTn id="106" dur="1" fill="hold">
                                          <p:stCondLst>
                                            <p:cond delay="0"/>
                                          </p:stCondLst>
                                        </p:cTn>
                                        <p:tgtEl>
                                          <p:spTgt spid="11"/>
                                        </p:tgtEl>
                                        <p:attrNameLst>
                                          <p:attrName>style.visibility</p:attrName>
                                        </p:attrNameLst>
                                      </p:cBhvr>
                                      <p:to>
                                        <p:strVal val="visible"/>
                                      </p:to>
                                    </p:set>
                                    <p:animEffect transition="in" filter="wipe(right)">
                                      <p:cBhvr>
                                        <p:cTn id="107" dur="500"/>
                                        <p:tgtEl>
                                          <p:spTgt spid="11"/>
                                        </p:tgtEl>
                                      </p:cBhvr>
                                    </p:animEffect>
                                  </p:childTnLst>
                                </p:cTn>
                              </p:par>
                            </p:childTnLst>
                          </p:cTn>
                        </p:par>
                        <p:par>
                          <p:cTn id="108" fill="hold">
                            <p:stCondLst>
                              <p:cond delay="13000"/>
                            </p:stCondLst>
                            <p:childTnLst>
                              <p:par>
                                <p:cTn id="109" presetID="9" presetClass="entr" presetSubtype="0" fill="hold" nodeType="after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dissolve">
                                      <p:cBhvr>
                                        <p:cTn id="111" dur="500"/>
                                        <p:tgtEl>
                                          <p:spTgt spid="36"/>
                                        </p:tgtEl>
                                      </p:cBhvr>
                                    </p:animEffect>
                                  </p:childTnLst>
                                </p:cTn>
                              </p:par>
                            </p:childTnLst>
                          </p:cTn>
                        </p:par>
                        <p:par>
                          <p:cTn id="112" fill="hold">
                            <p:stCondLst>
                              <p:cond delay="13500"/>
                            </p:stCondLst>
                            <p:childTnLst>
                              <p:par>
                                <p:cTn id="113" presetID="10" presetClass="entr" presetSubtype="0" fill="hold" grpId="0" nodeType="afterEffect">
                                  <p:stCondLst>
                                    <p:cond delay="0"/>
                                  </p:stCondLst>
                                  <p:childTnLst>
                                    <p:set>
                                      <p:cBhvr>
                                        <p:cTn id="114" dur="1" fill="hold">
                                          <p:stCondLst>
                                            <p:cond delay="0"/>
                                          </p:stCondLst>
                                        </p:cTn>
                                        <p:tgtEl>
                                          <p:spTgt spid="56">
                                            <p:txEl>
                                              <p:pRg st="0" end="0"/>
                                            </p:txEl>
                                          </p:spTgt>
                                        </p:tgtEl>
                                        <p:attrNameLst>
                                          <p:attrName>style.visibility</p:attrName>
                                        </p:attrNameLst>
                                      </p:cBhvr>
                                      <p:to>
                                        <p:strVal val="visible"/>
                                      </p:to>
                                    </p:set>
                                    <p:animEffect transition="in" filter="fade">
                                      <p:cBhvr>
                                        <p:cTn id="115" dur="500"/>
                                        <p:tgtEl>
                                          <p:spTgt spid="56">
                                            <p:txEl>
                                              <p:pRg st="0" end="0"/>
                                            </p:txEl>
                                          </p:spTgt>
                                        </p:tgtEl>
                                      </p:cBhvr>
                                    </p:animEffect>
                                  </p:childTnLst>
                                </p:cTn>
                              </p:par>
                            </p:childTnLst>
                          </p:cTn>
                        </p:par>
                        <p:par>
                          <p:cTn id="116" fill="hold">
                            <p:stCondLst>
                              <p:cond delay="14000"/>
                            </p:stCondLst>
                            <p:childTnLst>
                              <p:par>
                                <p:cTn id="117" presetID="18" presetClass="entr" presetSubtype="6" fill="hold" grpId="0" nodeType="after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strips(downRight)">
                                      <p:cBhvr>
                                        <p:cTn id="119" dur="500"/>
                                        <p:tgtEl>
                                          <p:spTgt spid="55"/>
                                        </p:tgtEl>
                                      </p:cBhvr>
                                    </p:animEffect>
                                  </p:childTnLst>
                                </p:cTn>
                              </p:par>
                            </p:childTnLst>
                          </p:cTn>
                        </p:par>
                        <p:par>
                          <p:cTn id="120" fill="hold">
                            <p:stCondLst>
                              <p:cond delay="14500"/>
                            </p:stCondLst>
                            <p:childTnLst>
                              <p:par>
                                <p:cTn id="121" presetID="22" presetClass="entr" presetSubtype="2" fill="hold" grpId="0" nodeType="afterEffect">
                                  <p:stCondLst>
                                    <p:cond delay="0"/>
                                  </p:stCondLst>
                                  <p:childTnLst>
                                    <p:set>
                                      <p:cBhvr>
                                        <p:cTn id="122" dur="1" fill="hold">
                                          <p:stCondLst>
                                            <p:cond delay="0"/>
                                          </p:stCondLst>
                                        </p:cTn>
                                        <p:tgtEl>
                                          <p:spTgt spid="10"/>
                                        </p:tgtEl>
                                        <p:attrNameLst>
                                          <p:attrName>style.visibility</p:attrName>
                                        </p:attrNameLst>
                                      </p:cBhvr>
                                      <p:to>
                                        <p:strVal val="visible"/>
                                      </p:to>
                                    </p:set>
                                    <p:animEffect transition="in" filter="wipe(right)">
                                      <p:cBhvr>
                                        <p:cTn id="123" dur="500"/>
                                        <p:tgtEl>
                                          <p:spTgt spid="10"/>
                                        </p:tgtEl>
                                      </p:cBhvr>
                                    </p:animEffect>
                                  </p:childTnLst>
                                </p:cTn>
                              </p:par>
                            </p:childTnLst>
                          </p:cTn>
                        </p:par>
                        <p:par>
                          <p:cTn id="124" fill="hold">
                            <p:stCondLst>
                              <p:cond delay="15000"/>
                            </p:stCondLst>
                            <p:childTnLst>
                              <p:par>
                                <p:cTn id="125" presetID="9" presetClass="entr" presetSubtype="0" fill="hold" nodeType="afterEffect">
                                  <p:stCondLst>
                                    <p:cond delay="0"/>
                                  </p:stCondLst>
                                  <p:childTnLst>
                                    <p:set>
                                      <p:cBhvr>
                                        <p:cTn id="126" dur="1" fill="hold">
                                          <p:stCondLst>
                                            <p:cond delay="0"/>
                                          </p:stCondLst>
                                        </p:cTn>
                                        <p:tgtEl>
                                          <p:spTgt spid="39"/>
                                        </p:tgtEl>
                                        <p:attrNameLst>
                                          <p:attrName>style.visibility</p:attrName>
                                        </p:attrNameLst>
                                      </p:cBhvr>
                                      <p:to>
                                        <p:strVal val="visible"/>
                                      </p:to>
                                    </p:set>
                                    <p:animEffect transition="in" filter="dissolve">
                                      <p:cBhvr>
                                        <p:cTn id="127" dur="500"/>
                                        <p:tgtEl>
                                          <p:spTgt spid="39"/>
                                        </p:tgtEl>
                                      </p:cBhvr>
                                    </p:animEffect>
                                  </p:childTnLst>
                                </p:cTn>
                              </p:par>
                            </p:childTnLst>
                          </p:cTn>
                        </p:par>
                        <p:par>
                          <p:cTn id="128" fill="hold">
                            <p:stCondLst>
                              <p:cond delay="15500"/>
                            </p:stCondLst>
                            <p:childTnLst>
                              <p:par>
                                <p:cTn id="129" presetID="10" presetClass="entr" presetSubtype="0" fill="hold" grpId="0" nodeType="afterEffect">
                                  <p:stCondLst>
                                    <p:cond delay="0"/>
                                  </p:stCondLst>
                                  <p:childTnLst>
                                    <p:set>
                                      <p:cBhvr>
                                        <p:cTn id="130" dur="1" fill="hold">
                                          <p:stCondLst>
                                            <p:cond delay="0"/>
                                          </p:stCondLst>
                                        </p:cTn>
                                        <p:tgtEl>
                                          <p:spTgt spid="54">
                                            <p:txEl>
                                              <p:pRg st="0" end="0"/>
                                            </p:txEl>
                                          </p:spTgt>
                                        </p:tgtEl>
                                        <p:attrNameLst>
                                          <p:attrName>style.visibility</p:attrName>
                                        </p:attrNameLst>
                                      </p:cBhvr>
                                      <p:to>
                                        <p:strVal val="visible"/>
                                      </p:to>
                                    </p:set>
                                    <p:animEffect transition="in" filter="fade">
                                      <p:cBhvr>
                                        <p:cTn id="131" dur="500"/>
                                        <p:tgtEl>
                                          <p:spTgt spid="54">
                                            <p:txEl>
                                              <p:pRg st="0" end="0"/>
                                            </p:txEl>
                                          </p:spTgt>
                                        </p:tgtEl>
                                      </p:cBhvr>
                                    </p:animEffect>
                                  </p:childTnLst>
                                </p:cTn>
                              </p:par>
                            </p:childTnLst>
                          </p:cTn>
                        </p:par>
                        <p:par>
                          <p:cTn id="132" fill="hold">
                            <p:stCondLst>
                              <p:cond delay="16000"/>
                            </p:stCondLst>
                            <p:childTnLst>
                              <p:par>
                                <p:cTn id="133" presetID="18" presetClass="entr" presetSubtype="6" fill="hold" grpId="0" nodeType="afterEffect">
                                  <p:stCondLst>
                                    <p:cond delay="0"/>
                                  </p:stCondLst>
                                  <p:childTnLst>
                                    <p:set>
                                      <p:cBhvr>
                                        <p:cTn id="134" dur="1" fill="hold">
                                          <p:stCondLst>
                                            <p:cond delay="0"/>
                                          </p:stCondLst>
                                        </p:cTn>
                                        <p:tgtEl>
                                          <p:spTgt spid="53"/>
                                        </p:tgtEl>
                                        <p:attrNameLst>
                                          <p:attrName>style.visibility</p:attrName>
                                        </p:attrNameLst>
                                      </p:cBhvr>
                                      <p:to>
                                        <p:strVal val="visible"/>
                                      </p:to>
                                    </p:set>
                                    <p:animEffect transition="in" filter="strips(downRight)">
                                      <p:cBhvr>
                                        <p:cTn id="135" dur="500"/>
                                        <p:tgtEl>
                                          <p:spTgt spid="53"/>
                                        </p:tgtEl>
                                      </p:cBhvr>
                                    </p:animEffect>
                                  </p:childTnLst>
                                </p:cTn>
                              </p:par>
                            </p:childTnLst>
                          </p:cTn>
                        </p:par>
                        <p:par>
                          <p:cTn id="136" fill="hold">
                            <p:stCondLst>
                              <p:cond delay="16500"/>
                            </p:stCondLst>
                            <p:childTnLst>
                              <p:par>
                                <p:cTn id="137" presetID="22" presetClass="entr" presetSubtype="2" fill="hold" grpId="0" nodeType="afterEffect">
                                  <p:stCondLst>
                                    <p:cond delay="0"/>
                                  </p:stCondLst>
                                  <p:childTnLst>
                                    <p:set>
                                      <p:cBhvr>
                                        <p:cTn id="138" dur="1" fill="hold">
                                          <p:stCondLst>
                                            <p:cond delay="0"/>
                                          </p:stCondLst>
                                        </p:cTn>
                                        <p:tgtEl>
                                          <p:spTgt spid="16"/>
                                        </p:tgtEl>
                                        <p:attrNameLst>
                                          <p:attrName>style.visibility</p:attrName>
                                        </p:attrNameLst>
                                      </p:cBhvr>
                                      <p:to>
                                        <p:strVal val="visible"/>
                                      </p:to>
                                    </p:set>
                                    <p:animEffect transition="in" filter="wipe(right)">
                                      <p:cBhvr>
                                        <p:cTn id="139" dur="500"/>
                                        <p:tgtEl>
                                          <p:spTgt spid="16"/>
                                        </p:tgtEl>
                                      </p:cBhvr>
                                    </p:animEffect>
                                  </p:childTnLst>
                                </p:cTn>
                              </p:par>
                            </p:childTnLst>
                          </p:cTn>
                        </p:par>
                        <p:par>
                          <p:cTn id="140" fill="hold">
                            <p:stCondLst>
                              <p:cond delay="17000"/>
                            </p:stCondLst>
                            <p:childTnLst>
                              <p:par>
                                <p:cTn id="141" presetID="22" presetClass="entr" presetSubtype="4" fill="hold" grpId="0" nodeType="afterEffect">
                                  <p:stCondLst>
                                    <p:cond delay="0"/>
                                  </p:stCondLst>
                                  <p:childTnLst>
                                    <p:set>
                                      <p:cBhvr>
                                        <p:cTn id="142" dur="1" fill="hold">
                                          <p:stCondLst>
                                            <p:cond delay="0"/>
                                          </p:stCondLst>
                                        </p:cTn>
                                        <p:tgtEl>
                                          <p:spTgt spid="17"/>
                                        </p:tgtEl>
                                        <p:attrNameLst>
                                          <p:attrName>style.visibility</p:attrName>
                                        </p:attrNameLst>
                                      </p:cBhvr>
                                      <p:to>
                                        <p:strVal val="visible"/>
                                      </p:to>
                                    </p:set>
                                    <p:animEffect transition="in" filter="wipe(down)">
                                      <p:cBhvr>
                                        <p:cTn id="143" dur="500"/>
                                        <p:tgtEl>
                                          <p:spTgt spid="17"/>
                                        </p:tgtEl>
                                      </p:cBhvr>
                                    </p:animEffect>
                                  </p:childTnLst>
                                </p:cTn>
                              </p:par>
                            </p:childTnLst>
                          </p:cTn>
                        </p:par>
                        <p:par>
                          <p:cTn id="144" fill="hold">
                            <p:stCondLst>
                              <p:cond delay="17500"/>
                            </p:stCondLst>
                            <p:childTnLst>
                              <p:par>
                                <p:cTn id="145" presetID="22" presetClass="entr" presetSubtype="8" fill="hold" grpId="0" nodeType="afterEffect">
                                  <p:stCondLst>
                                    <p:cond delay="0"/>
                                  </p:stCondLst>
                                  <p:childTnLst>
                                    <p:set>
                                      <p:cBhvr>
                                        <p:cTn id="146" dur="1" fill="hold">
                                          <p:stCondLst>
                                            <p:cond delay="0"/>
                                          </p:stCondLst>
                                        </p:cTn>
                                        <p:tgtEl>
                                          <p:spTgt spid="18"/>
                                        </p:tgtEl>
                                        <p:attrNameLst>
                                          <p:attrName>style.visibility</p:attrName>
                                        </p:attrNameLst>
                                      </p:cBhvr>
                                      <p:to>
                                        <p:strVal val="visible"/>
                                      </p:to>
                                    </p:set>
                                    <p:animEffect transition="in" filter="wipe(left)">
                                      <p:cBhvr>
                                        <p:cTn id="1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45" grpId="0"/>
      <p:bldP spid="46" grpId="0" build="p"/>
      <p:bldP spid="47" grpId="0"/>
      <p:bldP spid="48" grpId="0" build="p"/>
      <p:bldP spid="49" grpId="0"/>
      <p:bldP spid="50" grpId="0" build="p"/>
      <p:bldP spid="51" grpId="0"/>
      <p:bldP spid="52" grpId="0" build="p"/>
      <p:bldP spid="53" grpId="0"/>
      <p:bldP spid="54" grpId="0" build="p"/>
      <p:bldP spid="55" grpId="0"/>
      <p:bldP spid="56" grpId="0" build="p"/>
      <p:bldP spid="57" grpId="0"/>
      <p:bldP spid="58" grpId="0" build="p"/>
      <p:bldP spid="59" grpId="0"/>
      <p:bldP spid="6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198"/>
            <a:ext cx="12858396" cy="7232253"/>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ffectLst>
                <a:outerShdw blurRad="38100" dist="38100" dir="2700000" algn="tl">
                  <a:srgbClr val="000000">
                    <a:alpha val="43137"/>
                  </a:srgbClr>
                </a:outerShdw>
              </a:effectLst>
            </a:endParaRPr>
          </a:p>
        </p:txBody>
      </p:sp>
      <p:sp>
        <p:nvSpPr>
          <p:cNvPr id="11" name="矩形 10"/>
          <p:cNvSpPr/>
          <p:nvPr/>
        </p:nvSpPr>
        <p:spPr>
          <a:xfrm>
            <a:off x="2539095" y="1494971"/>
            <a:ext cx="7780562" cy="4242708"/>
          </a:xfrm>
          <a:prstGeom prst="rect">
            <a:avLst/>
          </a:prstGeom>
          <a:noFill/>
          <a:ln>
            <a:solidFill>
              <a:schemeClr val="tx1">
                <a:lumMod val="75000"/>
                <a:lumOff val="25000"/>
              </a:schemeClr>
            </a:solidFill>
          </a:ln>
          <a:effectLst>
            <a:outerShdw blurRad="3810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a:spLocks noChangeArrowheads="1"/>
          </p:cNvSpPr>
          <p:nvPr/>
        </p:nvSpPr>
        <p:spPr bwMode="auto">
          <a:xfrm>
            <a:off x="4017108" y="3777559"/>
            <a:ext cx="48245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3600" spc="1000">
                <a:solidFill>
                  <a:schemeClr val="accent1"/>
                </a:solidFill>
                <a:ea typeface="微软雅黑" panose="020B0503020204020204" pitchFamily="34" charset="-122"/>
              </a:rPr>
              <a:t>请</a:t>
            </a:r>
            <a:r>
              <a:rPr lang="zh-CN" altLang="en-US" sz="3600" spc="1000" dirty="0">
                <a:solidFill>
                  <a:schemeClr val="accent1"/>
                </a:solidFill>
                <a:ea typeface="微软雅黑" panose="020B0503020204020204" pitchFamily="34" charset="-122"/>
              </a:rPr>
              <a:t>替换文字内容</a:t>
            </a:r>
            <a:endParaRPr lang="en-US" altLang="zh-CN" sz="3600" spc="1000" dirty="0">
              <a:solidFill>
                <a:schemeClr val="accent1"/>
              </a:solidFill>
              <a:ea typeface="微软雅黑" panose="020B0503020204020204" pitchFamily="34" charset="-122"/>
            </a:endParaRPr>
          </a:p>
        </p:txBody>
      </p:sp>
      <p:sp>
        <p:nvSpPr>
          <p:cNvPr id="14" name="文本框 13"/>
          <p:cNvSpPr txBox="1">
            <a:spLocks noChangeArrowheads="1"/>
          </p:cNvSpPr>
          <p:nvPr/>
        </p:nvSpPr>
        <p:spPr bwMode="auto">
          <a:xfrm>
            <a:off x="4419791" y="4565538"/>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01</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5059943" y="1600101"/>
            <a:ext cx="2889133" cy="1969770"/>
          </a:xfrm>
          <a:prstGeom prst="rect">
            <a:avLst/>
          </a:prstGeom>
          <a:noFill/>
        </p:spPr>
        <p:txBody>
          <a:bodyPr wrap="square">
            <a:spAutoFit/>
          </a:bodyPr>
          <a:lstStyle/>
          <a:p>
            <a:pPr algn="ctr" fontAlgn="auto">
              <a:spcBef>
                <a:spcPts val="0"/>
              </a:spcBef>
              <a:spcAft>
                <a:spcPts val="0"/>
              </a:spcAft>
              <a:defRPr/>
            </a:pPr>
            <a:r>
              <a:rPr lang="en-US" altLang="zh-CN" sz="12200">
                <a:solidFill>
                  <a:schemeClr val="accent1"/>
                </a:solidFill>
                <a:latin typeface="Agency FB" panose="020B0503020202020204" pitchFamily="34" charset="0"/>
                <a:ea typeface="微软雅黑" panose="020B0503020204020204" pitchFamily="34" charset="-122"/>
              </a:rPr>
              <a:t>04</a:t>
            </a:r>
            <a:endParaRPr lang="zh-CN" altLang="en-US" sz="12200" dirty="0">
              <a:solidFill>
                <a:schemeClr val="accent1"/>
              </a:solidFill>
              <a:latin typeface="Agency FB" panose="020B0503020202020204" pitchFamily="34" charset="0"/>
              <a:ea typeface="微软雅黑" panose="020B0503020204020204" pitchFamily="34" charset="-122"/>
            </a:endParaRPr>
          </a:p>
        </p:txBody>
      </p:sp>
      <p:sp>
        <p:nvSpPr>
          <p:cNvPr id="17" name="文本框 8"/>
          <p:cNvSpPr txBox="1">
            <a:spLocks noChangeArrowheads="1"/>
          </p:cNvSpPr>
          <p:nvPr/>
        </p:nvSpPr>
        <p:spPr bwMode="auto">
          <a:xfrm>
            <a:off x="6648641" y="4575516"/>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02</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8" name="文本框 8"/>
          <p:cNvSpPr txBox="1">
            <a:spLocks noChangeArrowheads="1"/>
          </p:cNvSpPr>
          <p:nvPr/>
        </p:nvSpPr>
        <p:spPr bwMode="auto">
          <a:xfrm>
            <a:off x="4419791" y="5042695"/>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03</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9" name="文本框 8"/>
          <p:cNvSpPr txBox="1">
            <a:spLocks noChangeArrowheads="1"/>
          </p:cNvSpPr>
          <p:nvPr/>
        </p:nvSpPr>
        <p:spPr bwMode="auto">
          <a:xfrm>
            <a:off x="6648641" y="5052673"/>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04</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3" presetClass="entr" presetSubtype="32"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strVal val="4*#ppt_w"/>
                                          </p:val>
                                        </p:tav>
                                        <p:tav tm="100000">
                                          <p:val>
                                            <p:strVal val="#ppt_w"/>
                                          </p:val>
                                        </p:tav>
                                      </p:tavLst>
                                    </p:anim>
                                    <p:anim calcmode="lin" valueType="num">
                                      <p:cBhvr>
                                        <p:cTn id="18" dur="500" fill="hold"/>
                                        <p:tgtEl>
                                          <p:spTgt spid="16"/>
                                        </p:tgtEl>
                                        <p:attrNameLst>
                                          <p:attrName>ppt_h</p:attrName>
                                        </p:attrNameLst>
                                      </p:cBhvr>
                                      <p:tavLst>
                                        <p:tav tm="0">
                                          <p:val>
                                            <p:strVal val="4*#ppt_h"/>
                                          </p:val>
                                        </p:tav>
                                        <p:tav tm="100000">
                                          <p:val>
                                            <p:strVal val="#ppt_h"/>
                                          </p:val>
                                        </p:tav>
                                      </p:tavLst>
                                    </p:anim>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Effect transition="in" filter="fade">
                                      <p:cBhvr>
                                        <p:cTn id="40" dur="500"/>
                                        <p:tgtEl>
                                          <p:spTgt spid="18"/>
                                        </p:tgtEl>
                                      </p:cBhvr>
                                    </p:animEffect>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500" fill="hold"/>
                                        <p:tgtEl>
                                          <p:spTgt spid="19"/>
                                        </p:tgtEl>
                                        <p:attrNameLst>
                                          <p:attrName>ppt_w</p:attrName>
                                        </p:attrNameLst>
                                      </p:cBhvr>
                                      <p:tavLst>
                                        <p:tav tm="0">
                                          <p:val>
                                            <p:fltVal val="0"/>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animEffect transition="in" filter="fade">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4"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0" y="198"/>
            <a:ext cx="12858396" cy="7232253"/>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ffectLst>
                <a:outerShdw blurRad="38100" dist="38100" dir="2700000" algn="tl">
                  <a:srgbClr val="000000">
                    <a:alpha val="43137"/>
                  </a:srgbClr>
                </a:outerShdw>
              </a:effectLst>
            </a:endParaRPr>
          </a:p>
        </p:txBody>
      </p:sp>
      <p:sp>
        <p:nvSpPr>
          <p:cNvPr id="11" name="矩形 10"/>
          <p:cNvSpPr/>
          <p:nvPr/>
        </p:nvSpPr>
        <p:spPr>
          <a:xfrm>
            <a:off x="0" y="1204686"/>
            <a:ext cx="12858750" cy="4823278"/>
          </a:xfrm>
          <a:prstGeom prst="rect">
            <a:avLst/>
          </a:prstGeom>
          <a:solidFill>
            <a:schemeClr val="bg1"/>
          </a:solidFill>
          <a:ln>
            <a:noFill/>
          </a:ln>
          <a:effectLst>
            <a:outerShdw blurRad="3810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12" name="矩形 11"/>
          <p:cNvSpPr/>
          <p:nvPr/>
        </p:nvSpPr>
        <p:spPr>
          <a:xfrm>
            <a:off x="8229575" y="1908826"/>
            <a:ext cx="2646878" cy="461665"/>
          </a:xfrm>
          <a:prstGeom prst="rect">
            <a:avLst/>
          </a:prstGeom>
          <a:noFill/>
          <a:effectLst/>
        </p:spPr>
        <p:txBody>
          <a:bodyPr wrap="none">
            <a:spAutoFit/>
          </a:bodyPr>
          <a:lstStyle/>
          <a:p>
            <a:pPr fontAlgn="auto">
              <a:spcBef>
                <a:spcPts val="0"/>
              </a:spcBef>
              <a:spcAft>
                <a:spcPts val="0"/>
              </a:spcAft>
              <a:defRPr/>
            </a:pPr>
            <a:r>
              <a:rPr lang="zh-CN" altLang="en-US" sz="2400" b="1">
                <a:solidFill>
                  <a:schemeClr val="accent1"/>
                </a:solidFill>
                <a:latin typeface="Franklin Gothic Medium" panose="020B0603020102020204" pitchFamily="34" charset="0"/>
                <a:ea typeface="微软雅黑" panose="020B0503020204020204" pitchFamily="34" charset="-122"/>
              </a:rPr>
              <a:t>添加相关标题文字</a:t>
            </a:r>
            <a:endParaRPr lang="zh-CN" altLang="en-US" sz="2400" b="1" dirty="0">
              <a:solidFill>
                <a:schemeClr val="accent1"/>
              </a:solidFill>
              <a:latin typeface="Franklin Gothic Medium" panose="020B0603020102020204" pitchFamily="34" charset="0"/>
              <a:ea typeface="微软雅黑" panose="020B0503020204020204" pitchFamily="34" charset="-122"/>
            </a:endParaRPr>
          </a:p>
        </p:txBody>
      </p:sp>
      <p:sp>
        <p:nvSpPr>
          <p:cNvPr id="14" name="圆角矩形 13"/>
          <p:cNvSpPr/>
          <p:nvPr/>
        </p:nvSpPr>
        <p:spPr bwMode="auto">
          <a:xfrm>
            <a:off x="7070368" y="1820980"/>
            <a:ext cx="714280" cy="588896"/>
          </a:xfrm>
          <a:prstGeom prst="roundRect">
            <a:avLst/>
          </a:prstGeom>
          <a:solidFill>
            <a:schemeClr val="accent1"/>
          </a:solidFill>
          <a:ln w="38100">
            <a:solidFill>
              <a:schemeClr val="bg1"/>
            </a:solid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dirty="0">
                <a:solidFill>
                  <a:schemeClr val="bg1"/>
                </a:solidFill>
                <a:latin typeface="Impact" panose="020B0806030902050204" pitchFamily="34" charset="0"/>
                <a:cs typeface="+mn-ea"/>
                <a:sym typeface="+mn-lt"/>
              </a:rPr>
              <a:t>01</a:t>
            </a:r>
            <a:endParaRPr lang="zh-CN" altLang="en-US" sz="2800" dirty="0">
              <a:solidFill>
                <a:schemeClr val="bg1"/>
              </a:solidFill>
              <a:latin typeface="Impact" panose="020B0806030902050204" pitchFamily="34" charset="0"/>
              <a:cs typeface="+mn-ea"/>
              <a:sym typeface="+mn-lt"/>
            </a:endParaRPr>
          </a:p>
        </p:txBody>
      </p:sp>
      <p:sp>
        <p:nvSpPr>
          <p:cNvPr id="16" name="TextBox 148"/>
          <p:cNvSpPr txBox="1"/>
          <p:nvPr/>
        </p:nvSpPr>
        <p:spPr>
          <a:xfrm>
            <a:off x="1358544" y="2954606"/>
            <a:ext cx="3421360" cy="1323439"/>
          </a:xfrm>
          <a:prstGeom prst="rect">
            <a:avLst/>
          </a:prstGeom>
          <a:noFill/>
        </p:spPr>
        <p:txBody>
          <a:bodyPr wrap="square" rtlCol="0">
            <a:spAutoFit/>
          </a:bodyPr>
          <a:lstStyle/>
          <a:p>
            <a:pPr algn="ctr"/>
            <a:r>
              <a:rPr lang="zh-CN" altLang="en-US" sz="6000" cap="all" spc="2000">
                <a:solidFill>
                  <a:schemeClr val="tx2"/>
                </a:solidFill>
                <a:latin typeface="微软雅黑" panose="020B0503020204020204" pitchFamily="34" charset="-122"/>
                <a:ea typeface="微软雅黑" panose="020B0503020204020204" pitchFamily="34" charset="-122"/>
                <a:cs typeface="+mn-ea"/>
                <a:sym typeface="+mn-lt"/>
              </a:rPr>
              <a:t>目 录</a:t>
            </a:r>
            <a:endParaRPr lang="en-US" altLang="zh-CN" sz="6000" cap="all" spc="2000">
              <a:solidFill>
                <a:schemeClr val="tx2"/>
              </a:solidFill>
              <a:latin typeface="微软雅黑" panose="020B0503020204020204" pitchFamily="34" charset="-122"/>
              <a:ea typeface="微软雅黑" panose="020B0503020204020204" pitchFamily="34" charset="-122"/>
              <a:cs typeface="+mn-ea"/>
              <a:sym typeface="+mn-lt"/>
            </a:endParaRPr>
          </a:p>
          <a:p>
            <a:pPr algn="ctr"/>
            <a:r>
              <a:rPr lang="en-US" altLang="zh-CN" sz="2000" cap="all" spc="2000">
                <a:solidFill>
                  <a:schemeClr val="tx2"/>
                </a:solidFill>
                <a:latin typeface="Franklin Gothic Book" panose="020B0503020102020204" pitchFamily="34" charset="0"/>
                <a:ea typeface="Cambria Math" panose="02040503050406030204" pitchFamily="18" charset="0"/>
                <a:cs typeface="+mn-ea"/>
                <a:sym typeface="+mn-lt"/>
              </a:rPr>
              <a:t>contents</a:t>
            </a:r>
            <a:endParaRPr lang="zh-CN" altLang="en-US" sz="2000" cap="all" spc="2000" dirty="0">
              <a:solidFill>
                <a:schemeClr val="tx2"/>
              </a:solidFill>
              <a:latin typeface="Franklin Gothic Book" panose="020B0503020102020204" pitchFamily="34" charset="0"/>
              <a:cs typeface="+mn-ea"/>
              <a:sym typeface="+mn-lt"/>
            </a:endParaRPr>
          </a:p>
        </p:txBody>
      </p:sp>
      <p:sp>
        <p:nvSpPr>
          <p:cNvPr id="17" name="矩形 16"/>
          <p:cNvSpPr/>
          <p:nvPr/>
        </p:nvSpPr>
        <p:spPr>
          <a:xfrm>
            <a:off x="8229575" y="2881343"/>
            <a:ext cx="2646878" cy="461665"/>
          </a:xfrm>
          <a:prstGeom prst="rect">
            <a:avLst/>
          </a:prstGeom>
          <a:noFill/>
          <a:effectLst/>
        </p:spPr>
        <p:txBody>
          <a:bodyPr wrap="none">
            <a:spAutoFit/>
          </a:bodyPr>
          <a:lstStyle/>
          <a:p>
            <a:pPr fontAlgn="auto">
              <a:spcBef>
                <a:spcPts val="0"/>
              </a:spcBef>
              <a:spcAft>
                <a:spcPts val="0"/>
              </a:spcAft>
              <a:defRPr/>
            </a:pPr>
            <a:r>
              <a:rPr lang="zh-CN" altLang="en-US" sz="2400" b="1">
                <a:solidFill>
                  <a:schemeClr val="accent1"/>
                </a:solidFill>
                <a:latin typeface="Franklin Gothic Medium" panose="020B0603020102020204" pitchFamily="34" charset="0"/>
                <a:ea typeface="微软雅黑" panose="020B0503020204020204" pitchFamily="34" charset="-122"/>
              </a:rPr>
              <a:t>添加相关标题文字</a:t>
            </a:r>
            <a:endParaRPr lang="zh-CN" altLang="en-US" sz="2400" b="1" dirty="0">
              <a:solidFill>
                <a:schemeClr val="accent1"/>
              </a:solidFill>
              <a:latin typeface="Franklin Gothic Medium" panose="020B0603020102020204" pitchFamily="34" charset="0"/>
              <a:ea typeface="微软雅黑" panose="020B0503020204020204" pitchFamily="34" charset="-122"/>
            </a:endParaRPr>
          </a:p>
        </p:txBody>
      </p:sp>
      <p:sp>
        <p:nvSpPr>
          <p:cNvPr id="18" name="圆角矩形 17"/>
          <p:cNvSpPr/>
          <p:nvPr/>
        </p:nvSpPr>
        <p:spPr bwMode="auto">
          <a:xfrm>
            <a:off x="7070368" y="2793497"/>
            <a:ext cx="714280" cy="588896"/>
          </a:xfrm>
          <a:prstGeom prst="roundRect">
            <a:avLst/>
          </a:prstGeom>
          <a:solidFill>
            <a:schemeClr val="accent2"/>
          </a:solidFill>
          <a:ln w="38100">
            <a:solidFill>
              <a:schemeClr val="bg1"/>
            </a:solid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dirty="0">
                <a:solidFill>
                  <a:schemeClr val="bg1"/>
                </a:solidFill>
                <a:latin typeface="Impact" panose="020B0806030902050204" pitchFamily="34" charset="0"/>
                <a:cs typeface="+mn-ea"/>
                <a:sym typeface="+mn-lt"/>
              </a:rPr>
              <a:t>02</a:t>
            </a:r>
            <a:endParaRPr lang="zh-CN" altLang="en-US" sz="2800" dirty="0">
              <a:solidFill>
                <a:schemeClr val="bg1"/>
              </a:solidFill>
              <a:latin typeface="Impact" panose="020B0806030902050204" pitchFamily="34" charset="0"/>
              <a:cs typeface="+mn-ea"/>
              <a:sym typeface="+mn-lt"/>
            </a:endParaRPr>
          </a:p>
        </p:txBody>
      </p:sp>
      <p:sp>
        <p:nvSpPr>
          <p:cNvPr id="19" name="矩形 18"/>
          <p:cNvSpPr/>
          <p:nvPr/>
        </p:nvSpPr>
        <p:spPr>
          <a:xfrm>
            <a:off x="8229575" y="3854034"/>
            <a:ext cx="2646878" cy="461665"/>
          </a:xfrm>
          <a:prstGeom prst="rect">
            <a:avLst/>
          </a:prstGeom>
          <a:noFill/>
          <a:effectLst/>
        </p:spPr>
        <p:txBody>
          <a:bodyPr wrap="none">
            <a:spAutoFit/>
          </a:bodyPr>
          <a:lstStyle/>
          <a:p>
            <a:pPr fontAlgn="auto">
              <a:spcBef>
                <a:spcPts val="0"/>
              </a:spcBef>
              <a:spcAft>
                <a:spcPts val="0"/>
              </a:spcAft>
              <a:defRPr/>
            </a:pPr>
            <a:r>
              <a:rPr lang="zh-CN" altLang="en-US" sz="2400" b="1">
                <a:solidFill>
                  <a:schemeClr val="accent1"/>
                </a:solidFill>
                <a:latin typeface="Franklin Gothic Medium" panose="020B0603020102020204" pitchFamily="34" charset="0"/>
                <a:ea typeface="微软雅黑" panose="020B0503020204020204" pitchFamily="34" charset="-122"/>
              </a:rPr>
              <a:t>添加相关标题文字</a:t>
            </a:r>
            <a:endParaRPr lang="zh-CN" altLang="en-US" sz="2400" b="1" dirty="0">
              <a:solidFill>
                <a:schemeClr val="accent1"/>
              </a:solidFill>
              <a:latin typeface="Franklin Gothic Medium" panose="020B0603020102020204" pitchFamily="34" charset="0"/>
              <a:ea typeface="微软雅黑" panose="020B0503020204020204" pitchFamily="34" charset="-122"/>
            </a:endParaRPr>
          </a:p>
        </p:txBody>
      </p:sp>
      <p:sp>
        <p:nvSpPr>
          <p:cNvPr id="20" name="圆角矩形 19"/>
          <p:cNvSpPr/>
          <p:nvPr/>
        </p:nvSpPr>
        <p:spPr bwMode="auto">
          <a:xfrm>
            <a:off x="7070368" y="3766188"/>
            <a:ext cx="714280" cy="588896"/>
          </a:xfrm>
          <a:prstGeom prst="roundRect">
            <a:avLst/>
          </a:prstGeom>
          <a:solidFill>
            <a:schemeClr val="accent3"/>
          </a:solidFill>
          <a:ln w="38100">
            <a:solidFill>
              <a:schemeClr val="bg1"/>
            </a:solid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dirty="0">
                <a:solidFill>
                  <a:schemeClr val="bg1"/>
                </a:solidFill>
                <a:latin typeface="Impact" panose="020B0806030902050204" pitchFamily="34" charset="0"/>
                <a:cs typeface="+mn-ea"/>
                <a:sym typeface="+mn-lt"/>
              </a:rPr>
              <a:t>03</a:t>
            </a:r>
            <a:endParaRPr lang="zh-CN" altLang="en-US" sz="2800" dirty="0">
              <a:solidFill>
                <a:schemeClr val="bg1"/>
              </a:solidFill>
              <a:latin typeface="Impact" panose="020B0806030902050204" pitchFamily="34" charset="0"/>
              <a:cs typeface="+mn-ea"/>
              <a:sym typeface="+mn-lt"/>
            </a:endParaRPr>
          </a:p>
        </p:txBody>
      </p:sp>
      <p:sp>
        <p:nvSpPr>
          <p:cNvPr id="21" name="矩形 20"/>
          <p:cNvSpPr/>
          <p:nvPr/>
        </p:nvSpPr>
        <p:spPr>
          <a:xfrm>
            <a:off x="8229575" y="4798150"/>
            <a:ext cx="2646878" cy="461665"/>
          </a:xfrm>
          <a:prstGeom prst="rect">
            <a:avLst/>
          </a:prstGeom>
          <a:noFill/>
          <a:effectLst/>
        </p:spPr>
        <p:txBody>
          <a:bodyPr wrap="none">
            <a:spAutoFit/>
          </a:bodyPr>
          <a:lstStyle/>
          <a:p>
            <a:pPr fontAlgn="auto">
              <a:spcBef>
                <a:spcPts val="0"/>
              </a:spcBef>
              <a:spcAft>
                <a:spcPts val="0"/>
              </a:spcAft>
              <a:defRPr/>
            </a:pPr>
            <a:r>
              <a:rPr lang="zh-CN" altLang="en-US" sz="2400" b="1">
                <a:solidFill>
                  <a:schemeClr val="accent1"/>
                </a:solidFill>
                <a:latin typeface="Franklin Gothic Medium" panose="020B0603020102020204" pitchFamily="34" charset="0"/>
                <a:ea typeface="微软雅黑" panose="020B0503020204020204" pitchFamily="34" charset="-122"/>
              </a:rPr>
              <a:t>添加相关标题文字</a:t>
            </a:r>
            <a:endParaRPr lang="zh-CN" altLang="en-US" sz="2400" b="1" dirty="0">
              <a:solidFill>
                <a:schemeClr val="accent1"/>
              </a:solidFill>
              <a:latin typeface="Franklin Gothic Medium" panose="020B0603020102020204" pitchFamily="34" charset="0"/>
              <a:ea typeface="微软雅黑" panose="020B0503020204020204" pitchFamily="34" charset="-122"/>
            </a:endParaRPr>
          </a:p>
        </p:txBody>
      </p:sp>
      <p:sp>
        <p:nvSpPr>
          <p:cNvPr id="22" name="圆角矩形 21"/>
          <p:cNvSpPr/>
          <p:nvPr/>
        </p:nvSpPr>
        <p:spPr bwMode="auto">
          <a:xfrm>
            <a:off x="7070368" y="4710304"/>
            <a:ext cx="714280" cy="588896"/>
          </a:xfrm>
          <a:prstGeom prst="roundRect">
            <a:avLst/>
          </a:prstGeom>
          <a:solidFill>
            <a:schemeClr val="accent4"/>
          </a:solidFill>
          <a:ln w="38100">
            <a:solidFill>
              <a:schemeClr val="bg1"/>
            </a:solid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2800" dirty="0">
                <a:solidFill>
                  <a:schemeClr val="bg1"/>
                </a:solidFill>
                <a:latin typeface="Impact" panose="020B0806030902050204" pitchFamily="34" charset="0"/>
                <a:cs typeface="+mn-ea"/>
                <a:sym typeface="+mn-lt"/>
              </a:rPr>
              <a:t>04</a:t>
            </a:r>
            <a:endParaRPr lang="zh-CN" altLang="en-US" sz="2800" dirty="0">
              <a:solidFill>
                <a:schemeClr val="bg1"/>
              </a:solidFill>
              <a:latin typeface="Impact" panose="020B0806030902050204" pitchFamily="34" charset="0"/>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par>
                                <p:cTn id="14" presetID="12" presetClass="entr" presetSubtype="4"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p:tgtEl>
                                          <p:spTgt spid="16"/>
                                        </p:tgtEl>
                                        <p:attrNameLst>
                                          <p:attrName>ppt_y</p:attrName>
                                        </p:attrNameLst>
                                      </p:cBhvr>
                                      <p:tavLst>
                                        <p:tav tm="0">
                                          <p:val>
                                            <p:strVal val="#ppt_y+#ppt_h*1.125000"/>
                                          </p:val>
                                        </p:tav>
                                        <p:tav tm="100000">
                                          <p:val>
                                            <p:strVal val="#ppt_y"/>
                                          </p:val>
                                        </p:tav>
                                      </p:tavLst>
                                    </p:anim>
                                    <p:animEffect transition="in" filter="wipe(up)">
                                      <p:cBhvr>
                                        <p:cTn id="17" dur="500"/>
                                        <p:tgtEl>
                                          <p:spTgt spid="16"/>
                                        </p:tgtEl>
                                      </p:cBhvr>
                                    </p:animEffect>
                                  </p:childTnLst>
                                </p:cTn>
                              </p:par>
                            </p:childTnLst>
                          </p:cTn>
                        </p:par>
                        <p:par>
                          <p:cTn id="18" fill="hold">
                            <p:stCondLst>
                              <p:cond delay="500"/>
                            </p:stCondLst>
                            <p:childTnLst>
                              <p:par>
                                <p:cTn id="19" presetID="2" presetClass="entr" presetSubtype="1"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0-#ppt_h/2"/>
                                          </p:val>
                                        </p:tav>
                                        <p:tav tm="100000">
                                          <p:val>
                                            <p:strVal val="#ppt_y"/>
                                          </p:val>
                                        </p:tav>
                                      </p:tavLst>
                                    </p:anim>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childTnLst>
                          </p:cTn>
                        </p:par>
                        <p:par>
                          <p:cTn id="27" fill="hold">
                            <p:stCondLst>
                              <p:cond delay="1500"/>
                            </p:stCondLst>
                            <p:childTnLst>
                              <p:par>
                                <p:cTn id="28" presetID="2" presetClass="entr" presetSubtype="1"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ppt_x"/>
                                          </p:val>
                                        </p:tav>
                                        <p:tav tm="100000">
                                          <p:val>
                                            <p:strVal val="#ppt_x"/>
                                          </p:val>
                                        </p:tav>
                                      </p:tavLst>
                                    </p:anim>
                                    <p:anim calcmode="lin" valueType="num">
                                      <p:cBhvr additive="base">
                                        <p:cTn id="31" dur="500" fill="hold"/>
                                        <p:tgtEl>
                                          <p:spTgt spid="18"/>
                                        </p:tgtEl>
                                        <p:attrNameLst>
                                          <p:attrName>ppt_y</p:attrName>
                                        </p:attrNameLst>
                                      </p:cBhvr>
                                      <p:tavLst>
                                        <p:tav tm="0">
                                          <p:val>
                                            <p:strVal val="0-#ppt_h/2"/>
                                          </p:val>
                                        </p:tav>
                                        <p:tav tm="100000">
                                          <p:val>
                                            <p:strVal val="#ppt_y"/>
                                          </p:val>
                                        </p:tav>
                                      </p:tavLst>
                                    </p:anim>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childTnLst>
                          </p:cTn>
                        </p:par>
                        <p:par>
                          <p:cTn id="36" fill="hold">
                            <p:stCondLst>
                              <p:cond delay="2500"/>
                            </p:stCondLst>
                            <p:childTnLst>
                              <p:par>
                                <p:cTn id="37" presetID="2" presetClass="entr" presetSubtype="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0-#ppt_h/2"/>
                                          </p:val>
                                        </p:tav>
                                        <p:tav tm="100000">
                                          <p:val>
                                            <p:strVal val="#ppt_y"/>
                                          </p:val>
                                        </p:tav>
                                      </p:tavLst>
                                    </p:anim>
                                  </p:childTnLst>
                                </p:cTn>
                              </p:par>
                            </p:childTnLst>
                          </p:cTn>
                        </p:par>
                        <p:par>
                          <p:cTn id="41" fill="hold">
                            <p:stCondLst>
                              <p:cond delay="3000"/>
                            </p:stCondLst>
                            <p:childTnLst>
                              <p:par>
                                <p:cTn id="42" presetID="2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500"/>
                                        <p:tgtEl>
                                          <p:spTgt spid="19"/>
                                        </p:tgtEl>
                                      </p:cBhvr>
                                    </p:animEffect>
                                  </p:childTnLst>
                                </p:cTn>
                              </p:par>
                            </p:childTnLst>
                          </p:cTn>
                        </p:par>
                        <p:par>
                          <p:cTn id="45" fill="hold">
                            <p:stCondLst>
                              <p:cond delay="3500"/>
                            </p:stCondLst>
                            <p:childTnLst>
                              <p:par>
                                <p:cTn id="46" presetID="2" presetClass="entr" presetSubtype="1"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500" fill="hold"/>
                                        <p:tgtEl>
                                          <p:spTgt spid="22"/>
                                        </p:tgtEl>
                                        <p:attrNameLst>
                                          <p:attrName>ppt_x</p:attrName>
                                        </p:attrNameLst>
                                      </p:cBhvr>
                                      <p:tavLst>
                                        <p:tav tm="0">
                                          <p:val>
                                            <p:strVal val="#ppt_x"/>
                                          </p:val>
                                        </p:tav>
                                        <p:tav tm="100000">
                                          <p:val>
                                            <p:strVal val="#ppt_x"/>
                                          </p:val>
                                        </p:tav>
                                      </p:tavLst>
                                    </p:anim>
                                    <p:anim calcmode="lin" valueType="num">
                                      <p:cBhvr additive="base">
                                        <p:cTn id="49" dur="500" fill="hold"/>
                                        <p:tgtEl>
                                          <p:spTgt spid="22"/>
                                        </p:tgtEl>
                                        <p:attrNameLst>
                                          <p:attrName>ppt_y</p:attrName>
                                        </p:attrNameLst>
                                      </p:cBhvr>
                                      <p:tavLst>
                                        <p:tav tm="0">
                                          <p:val>
                                            <p:strVal val="0-#ppt_h/2"/>
                                          </p:val>
                                        </p:tav>
                                        <p:tav tm="100000">
                                          <p:val>
                                            <p:strVal val="#ppt_y"/>
                                          </p:val>
                                        </p:tav>
                                      </p:tavLst>
                                    </p:anim>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left)">
                                      <p:cBhvr>
                                        <p:cTn id="5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2" grpId="0"/>
      <p:bldP spid="14" grpId="0" animBg="1"/>
      <p:bldP spid="16" grpId="0"/>
      <p:bldP spid="17" grpId="0"/>
      <p:bldP spid="18" grpId="0" animBg="1"/>
      <p:bldP spid="19" grpId="0"/>
      <p:bldP spid="20" grpId="0" animBg="1"/>
      <p:bldP spid="21" grpId="0"/>
      <p:bldP spid="2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7378377" y="2726055"/>
            <a:ext cx="949167" cy="512551"/>
            <a:chOff x="7166383" y="2666161"/>
            <a:chExt cx="900000" cy="486001"/>
          </a:xfrm>
        </p:grpSpPr>
        <p:sp>
          <p:nvSpPr>
            <p:cNvPr id="21" name="Freeform 95"/>
            <p:cNvSpPr>
              <a:spLocks noEditPoints="1"/>
            </p:cNvSpPr>
            <p:nvPr/>
          </p:nvSpPr>
          <p:spPr bwMode="auto">
            <a:xfrm>
              <a:off x="7166383" y="2666161"/>
              <a:ext cx="900000" cy="486001"/>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5 h 78"/>
                <a:gd name="T16" fmla="*/ 113 w 125"/>
                <a:gd name="T17" fmla="*/ 18 h 78"/>
                <a:gd name="T18" fmla="*/ 104 w 125"/>
                <a:gd name="T19" fmla="*/ 68 h 78"/>
                <a:gd name="T20" fmla="*/ 10 w 125"/>
                <a:gd name="T21" fmla="*/ 68 h 78"/>
                <a:gd name="T22" fmla="*/ 10 w 125"/>
                <a:gd name="T23" fmla="*/ 9 h 78"/>
                <a:gd name="T24" fmla="*/ 104 w 125"/>
                <a:gd name="T25" fmla="*/ 9 h 78"/>
                <a:gd name="T26" fmla="*/ 104 w 125"/>
                <a:gd name="T27" fmla="*/ 6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5"/>
                    <a:pt x="125" y="25"/>
                    <a:pt x="125" y="25"/>
                  </a:cubicBezTo>
                  <a:cubicBezTo>
                    <a:pt x="125" y="17"/>
                    <a:pt x="116" y="18"/>
                    <a:pt x="113" y="18"/>
                  </a:cubicBezTo>
                  <a:close/>
                  <a:moveTo>
                    <a:pt x="104" y="68"/>
                  </a:moveTo>
                  <a:cubicBezTo>
                    <a:pt x="10" y="68"/>
                    <a:pt x="10" y="68"/>
                    <a:pt x="10" y="68"/>
                  </a:cubicBezTo>
                  <a:cubicBezTo>
                    <a:pt x="10" y="9"/>
                    <a:pt x="10" y="9"/>
                    <a:pt x="10" y="9"/>
                  </a:cubicBezTo>
                  <a:cubicBezTo>
                    <a:pt x="104" y="9"/>
                    <a:pt x="104" y="9"/>
                    <a:pt x="104" y="9"/>
                  </a:cubicBezTo>
                  <a:lnTo>
                    <a:pt x="104" y="68"/>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Rectangle 96"/>
            <p:cNvSpPr>
              <a:spLocks noChangeArrowheads="1"/>
            </p:cNvSpPr>
            <p:nvPr/>
          </p:nvSpPr>
          <p:spPr bwMode="auto">
            <a:xfrm>
              <a:off x="7261305" y="2738737"/>
              <a:ext cx="144000" cy="34200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Rectangle 96"/>
            <p:cNvSpPr>
              <a:spLocks noChangeArrowheads="1"/>
            </p:cNvSpPr>
            <p:nvPr/>
          </p:nvSpPr>
          <p:spPr bwMode="auto">
            <a:xfrm>
              <a:off x="7420592" y="2738737"/>
              <a:ext cx="144000" cy="34200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Rectangle 96"/>
            <p:cNvSpPr>
              <a:spLocks noChangeArrowheads="1"/>
            </p:cNvSpPr>
            <p:nvPr/>
          </p:nvSpPr>
          <p:spPr bwMode="auto">
            <a:xfrm>
              <a:off x="7586442" y="2738684"/>
              <a:ext cx="144000" cy="34200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0" name="Group 39"/>
          <p:cNvGrpSpPr/>
          <p:nvPr/>
        </p:nvGrpSpPr>
        <p:grpSpPr>
          <a:xfrm>
            <a:off x="4653381" y="2727230"/>
            <a:ext cx="949167" cy="512551"/>
            <a:chOff x="4605752" y="2667275"/>
            <a:chExt cx="900000" cy="486001"/>
          </a:xfrm>
        </p:grpSpPr>
        <p:sp>
          <p:nvSpPr>
            <p:cNvPr id="16" name="Freeform 95"/>
            <p:cNvSpPr>
              <a:spLocks noEditPoints="1"/>
            </p:cNvSpPr>
            <p:nvPr/>
          </p:nvSpPr>
          <p:spPr bwMode="auto">
            <a:xfrm>
              <a:off x="4605752" y="2667275"/>
              <a:ext cx="900000" cy="486001"/>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5 h 78"/>
                <a:gd name="T16" fmla="*/ 113 w 125"/>
                <a:gd name="T17" fmla="*/ 18 h 78"/>
                <a:gd name="T18" fmla="*/ 104 w 125"/>
                <a:gd name="T19" fmla="*/ 68 h 78"/>
                <a:gd name="T20" fmla="*/ 10 w 125"/>
                <a:gd name="T21" fmla="*/ 68 h 78"/>
                <a:gd name="T22" fmla="*/ 10 w 125"/>
                <a:gd name="T23" fmla="*/ 9 h 78"/>
                <a:gd name="T24" fmla="*/ 104 w 125"/>
                <a:gd name="T25" fmla="*/ 9 h 78"/>
                <a:gd name="T26" fmla="*/ 104 w 125"/>
                <a:gd name="T27" fmla="*/ 6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5"/>
                    <a:pt x="125" y="25"/>
                    <a:pt x="125" y="25"/>
                  </a:cubicBezTo>
                  <a:cubicBezTo>
                    <a:pt x="125" y="17"/>
                    <a:pt x="116" y="18"/>
                    <a:pt x="113" y="18"/>
                  </a:cubicBezTo>
                  <a:close/>
                  <a:moveTo>
                    <a:pt x="104" y="68"/>
                  </a:moveTo>
                  <a:cubicBezTo>
                    <a:pt x="10" y="68"/>
                    <a:pt x="10" y="68"/>
                    <a:pt x="10" y="68"/>
                  </a:cubicBezTo>
                  <a:cubicBezTo>
                    <a:pt x="10" y="9"/>
                    <a:pt x="10" y="9"/>
                    <a:pt x="10" y="9"/>
                  </a:cubicBezTo>
                  <a:cubicBezTo>
                    <a:pt x="104" y="9"/>
                    <a:pt x="104" y="9"/>
                    <a:pt x="104" y="9"/>
                  </a:cubicBezTo>
                  <a:lnTo>
                    <a:pt x="104" y="68"/>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Rectangle 96"/>
            <p:cNvSpPr>
              <a:spLocks noChangeArrowheads="1"/>
            </p:cNvSpPr>
            <p:nvPr/>
          </p:nvSpPr>
          <p:spPr bwMode="auto">
            <a:xfrm>
              <a:off x="4699080" y="2738737"/>
              <a:ext cx="144000" cy="342000"/>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Rectangle 96"/>
            <p:cNvSpPr>
              <a:spLocks noChangeArrowheads="1"/>
            </p:cNvSpPr>
            <p:nvPr/>
          </p:nvSpPr>
          <p:spPr bwMode="auto">
            <a:xfrm>
              <a:off x="4858367" y="2738737"/>
              <a:ext cx="144000" cy="342000"/>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14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5" name="Group 44"/>
          <p:cNvGrpSpPr/>
          <p:nvPr/>
        </p:nvGrpSpPr>
        <p:grpSpPr>
          <a:xfrm>
            <a:off x="1928385" y="2726055"/>
            <a:ext cx="949167" cy="512551"/>
            <a:chOff x="2006307" y="2666161"/>
            <a:chExt cx="900000" cy="486001"/>
          </a:xfrm>
        </p:grpSpPr>
        <p:sp>
          <p:nvSpPr>
            <p:cNvPr id="11" name="Freeform 95"/>
            <p:cNvSpPr>
              <a:spLocks noEditPoints="1"/>
            </p:cNvSpPr>
            <p:nvPr/>
          </p:nvSpPr>
          <p:spPr bwMode="auto">
            <a:xfrm>
              <a:off x="2006307" y="2666161"/>
              <a:ext cx="900000" cy="486001"/>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5 h 78"/>
                <a:gd name="T16" fmla="*/ 113 w 125"/>
                <a:gd name="T17" fmla="*/ 18 h 78"/>
                <a:gd name="T18" fmla="*/ 104 w 125"/>
                <a:gd name="T19" fmla="*/ 68 h 78"/>
                <a:gd name="T20" fmla="*/ 10 w 125"/>
                <a:gd name="T21" fmla="*/ 68 h 78"/>
                <a:gd name="T22" fmla="*/ 10 w 125"/>
                <a:gd name="T23" fmla="*/ 9 h 78"/>
                <a:gd name="T24" fmla="*/ 104 w 125"/>
                <a:gd name="T25" fmla="*/ 9 h 78"/>
                <a:gd name="T26" fmla="*/ 104 w 125"/>
                <a:gd name="T27" fmla="*/ 6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5"/>
                    <a:pt x="125" y="25"/>
                    <a:pt x="125" y="25"/>
                  </a:cubicBezTo>
                  <a:cubicBezTo>
                    <a:pt x="125" y="17"/>
                    <a:pt x="116" y="18"/>
                    <a:pt x="113" y="18"/>
                  </a:cubicBezTo>
                  <a:close/>
                  <a:moveTo>
                    <a:pt x="104" y="68"/>
                  </a:moveTo>
                  <a:cubicBezTo>
                    <a:pt x="10" y="68"/>
                    <a:pt x="10" y="68"/>
                    <a:pt x="10" y="68"/>
                  </a:cubicBezTo>
                  <a:cubicBezTo>
                    <a:pt x="10" y="9"/>
                    <a:pt x="10" y="9"/>
                    <a:pt x="10" y="9"/>
                  </a:cubicBezTo>
                  <a:cubicBezTo>
                    <a:pt x="104" y="9"/>
                    <a:pt x="104" y="9"/>
                    <a:pt x="104" y="9"/>
                  </a:cubicBezTo>
                  <a:lnTo>
                    <a:pt x="104" y="68"/>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Rectangle 96"/>
            <p:cNvSpPr>
              <a:spLocks noChangeArrowheads="1"/>
            </p:cNvSpPr>
            <p:nvPr/>
          </p:nvSpPr>
          <p:spPr bwMode="auto">
            <a:xfrm>
              <a:off x="2098755" y="2738737"/>
              <a:ext cx="144000" cy="342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0" name="Group 49"/>
          <p:cNvGrpSpPr/>
          <p:nvPr/>
        </p:nvGrpSpPr>
        <p:grpSpPr>
          <a:xfrm>
            <a:off x="10103372" y="2726055"/>
            <a:ext cx="949167" cy="512551"/>
            <a:chOff x="9913617" y="2666161"/>
            <a:chExt cx="900000" cy="486001"/>
          </a:xfrm>
        </p:grpSpPr>
        <p:sp>
          <p:nvSpPr>
            <p:cNvPr id="26" name="Freeform 95"/>
            <p:cNvSpPr>
              <a:spLocks noEditPoints="1"/>
            </p:cNvSpPr>
            <p:nvPr/>
          </p:nvSpPr>
          <p:spPr bwMode="auto">
            <a:xfrm>
              <a:off x="9913617" y="2666161"/>
              <a:ext cx="900000" cy="486001"/>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5 h 78"/>
                <a:gd name="T16" fmla="*/ 113 w 125"/>
                <a:gd name="T17" fmla="*/ 18 h 78"/>
                <a:gd name="T18" fmla="*/ 104 w 125"/>
                <a:gd name="T19" fmla="*/ 68 h 78"/>
                <a:gd name="T20" fmla="*/ 10 w 125"/>
                <a:gd name="T21" fmla="*/ 68 h 78"/>
                <a:gd name="T22" fmla="*/ 10 w 125"/>
                <a:gd name="T23" fmla="*/ 9 h 78"/>
                <a:gd name="T24" fmla="*/ 104 w 125"/>
                <a:gd name="T25" fmla="*/ 9 h 78"/>
                <a:gd name="T26" fmla="*/ 104 w 125"/>
                <a:gd name="T27" fmla="*/ 6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5"/>
                    <a:pt x="125" y="25"/>
                    <a:pt x="125" y="25"/>
                  </a:cubicBezTo>
                  <a:cubicBezTo>
                    <a:pt x="125" y="17"/>
                    <a:pt x="116" y="18"/>
                    <a:pt x="113" y="18"/>
                  </a:cubicBezTo>
                  <a:close/>
                  <a:moveTo>
                    <a:pt x="104" y="68"/>
                  </a:moveTo>
                  <a:cubicBezTo>
                    <a:pt x="10" y="68"/>
                    <a:pt x="10" y="68"/>
                    <a:pt x="10" y="68"/>
                  </a:cubicBezTo>
                  <a:cubicBezTo>
                    <a:pt x="10" y="9"/>
                    <a:pt x="10" y="9"/>
                    <a:pt x="10" y="9"/>
                  </a:cubicBezTo>
                  <a:cubicBezTo>
                    <a:pt x="104" y="9"/>
                    <a:pt x="104" y="9"/>
                    <a:pt x="104" y="9"/>
                  </a:cubicBezTo>
                  <a:lnTo>
                    <a:pt x="104" y="68"/>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Rectangle 96"/>
            <p:cNvSpPr>
              <a:spLocks noChangeArrowheads="1"/>
            </p:cNvSpPr>
            <p:nvPr/>
          </p:nvSpPr>
          <p:spPr bwMode="auto">
            <a:xfrm>
              <a:off x="10004505" y="2738737"/>
              <a:ext cx="144000" cy="342000"/>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Rectangle 96"/>
            <p:cNvSpPr>
              <a:spLocks noChangeArrowheads="1"/>
            </p:cNvSpPr>
            <p:nvPr/>
          </p:nvSpPr>
          <p:spPr bwMode="auto">
            <a:xfrm>
              <a:off x="10163792" y="2738737"/>
              <a:ext cx="144000" cy="342000"/>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Rectangle 96"/>
            <p:cNvSpPr>
              <a:spLocks noChangeArrowheads="1"/>
            </p:cNvSpPr>
            <p:nvPr/>
          </p:nvSpPr>
          <p:spPr bwMode="auto">
            <a:xfrm>
              <a:off x="10329642" y="2738684"/>
              <a:ext cx="144000" cy="342000"/>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Rectangle 96"/>
            <p:cNvSpPr>
              <a:spLocks noChangeArrowheads="1"/>
            </p:cNvSpPr>
            <p:nvPr/>
          </p:nvSpPr>
          <p:spPr bwMode="auto">
            <a:xfrm>
              <a:off x="10496212" y="2738684"/>
              <a:ext cx="144000" cy="342000"/>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435" tIns="48218" rIns="96435" bIns="48218" numCol="1" anchor="t" anchorCtr="0" compatLnSpc="1"/>
            <a:lstStyle/>
            <a:p>
              <a:pPr algn="ctr">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5" name="Group 74"/>
          <p:cNvGrpSpPr/>
          <p:nvPr/>
        </p:nvGrpSpPr>
        <p:grpSpPr>
          <a:xfrm>
            <a:off x="2028069" y="4958220"/>
            <a:ext cx="749799" cy="749797"/>
            <a:chOff x="821491" y="4182919"/>
            <a:chExt cx="710960" cy="710958"/>
          </a:xfrm>
        </p:grpSpPr>
        <p:sp>
          <p:nvSpPr>
            <p:cNvPr id="52" name="Oval 51"/>
            <p:cNvSpPr/>
            <p:nvPr/>
          </p:nvSpPr>
          <p:spPr>
            <a:xfrm>
              <a:off x="821491" y="4182919"/>
              <a:ext cx="710960" cy="710958"/>
            </a:xfrm>
            <a:prstGeom prst="ellipse">
              <a:avLst/>
            </a:prstGeom>
            <a:noFill/>
            <a:ln>
              <a:solidFill>
                <a:schemeClr val="accent2"/>
              </a:solidFill>
            </a:ln>
          </p:spPr>
          <p:style>
            <a:lnRef idx="2">
              <a:schemeClr val="accent3">
                <a:hueOff val="552171"/>
                <a:satOff val="28263"/>
                <a:lumOff val="11872"/>
                <a:alphaOff val="0"/>
              </a:schemeClr>
            </a:lnRef>
            <a:fillRef idx="1">
              <a:schemeClr val="accent3">
                <a:hueOff val="552171"/>
                <a:satOff val="28263"/>
                <a:lumOff val="11872"/>
                <a:alphaOff val="0"/>
              </a:schemeClr>
            </a:fillRef>
            <a:effectRef idx="0">
              <a:schemeClr val="accent3">
                <a:hueOff val="552171"/>
                <a:satOff val="28263"/>
                <a:lumOff val="11872"/>
                <a:alphaOff val="0"/>
              </a:schemeClr>
            </a:effectRef>
            <a:fontRef idx="minor">
              <a:schemeClr val="lt1"/>
            </a:fontRef>
          </p:style>
          <p:txBody>
            <a:bodyPr/>
            <a:lstStyle/>
            <a:p>
              <a:pPr algn="just">
                <a:lnSpc>
                  <a:spcPct val="120000"/>
                </a:lnSpc>
                <a:spcBef>
                  <a:spcPts val="0"/>
                </a:spcBef>
                <a:spcAft>
                  <a:spcPts val="0"/>
                </a:spcAft>
              </a:pPr>
              <a:endParaRPr lang="zh-CN" altLang="en-US" sz="9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3" name="Group 52"/>
            <p:cNvGrpSpPr>
              <a:grpSpLocks noChangeAspect="1"/>
            </p:cNvGrpSpPr>
            <p:nvPr/>
          </p:nvGrpSpPr>
          <p:grpSpPr>
            <a:xfrm>
              <a:off x="1004854" y="4369560"/>
              <a:ext cx="344222" cy="351018"/>
              <a:chOff x="7160655" y="2178006"/>
              <a:chExt cx="379359" cy="386846"/>
            </a:xfrm>
            <a:solidFill>
              <a:schemeClr val="accent2"/>
            </a:solidFill>
          </p:grpSpPr>
          <p:sp>
            <p:nvSpPr>
              <p:cNvPr id="54" name="Freeform 36"/>
              <p:cNvSpPr>
                <a:spLocks noEditPoints="1"/>
              </p:cNvSpPr>
              <p:nvPr/>
            </p:nvSpPr>
            <p:spPr bwMode="auto">
              <a:xfrm>
                <a:off x="7277956" y="2178006"/>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Freeform 37"/>
              <p:cNvSpPr/>
              <p:nvPr/>
            </p:nvSpPr>
            <p:spPr bwMode="auto">
              <a:xfrm>
                <a:off x="7160655" y="2400130"/>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Lst>
                <a:ahLst/>
                <a:cxnLst>
                  <a:cxn ang="0">
                    <a:pos x="T0" y="T1"/>
                  </a:cxn>
                  <a:cxn ang="0">
                    <a:pos x="T2" y="T3"/>
                  </a:cxn>
                  <a:cxn ang="0">
                    <a:pos x="T4" y="T5"/>
                  </a:cxn>
                  <a:cxn ang="0">
                    <a:pos x="T6" y="T7"/>
                  </a:cxn>
                  <a:cxn ang="0">
                    <a:pos x="T8" y="T9"/>
                  </a:cxn>
                </a:cxnLst>
                <a:rect l="0" t="0" r="r" b="b"/>
                <a:pathLst>
                  <a:path w="64" h="66">
                    <a:moveTo>
                      <a:pt x="0" y="52"/>
                    </a:moveTo>
                    <a:lnTo>
                      <a:pt x="12" y="66"/>
                    </a:lnTo>
                    <a:lnTo>
                      <a:pt x="64" y="8"/>
                    </a:lnTo>
                    <a:lnTo>
                      <a:pt x="55" y="0"/>
                    </a:lnTo>
                    <a:lnTo>
                      <a:pt x="0"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Freeform 38"/>
              <p:cNvSpPr/>
              <p:nvPr/>
            </p:nvSpPr>
            <p:spPr bwMode="auto">
              <a:xfrm>
                <a:off x="7412728" y="2265358"/>
                <a:ext cx="99831" cy="119797"/>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77" name="Group 76"/>
          <p:cNvGrpSpPr/>
          <p:nvPr/>
        </p:nvGrpSpPr>
        <p:grpSpPr>
          <a:xfrm>
            <a:off x="7478061" y="4954110"/>
            <a:ext cx="749799" cy="749797"/>
            <a:chOff x="6038386" y="4179022"/>
            <a:chExt cx="710960" cy="710958"/>
          </a:xfrm>
        </p:grpSpPr>
        <p:sp>
          <p:nvSpPr>
            <p:cNvPr id="58" name="Oval 57"/>
            <p:cNvSpPr/>
            <p:nvPr/>
          </p:nvSpPr>
          <p:spPr>
            <a:xfrm>
              <a:off x="6038386" y="4179022"/>
              <a:ext cx="710960" cy="710958"/>
            </a:xfrm>
            <a:prstGeom prst="ellipse">
              <a:avLst/>
            </a:prstGeom>
            <a:noFill/>
            <a:ln>
              <a:solidFill>
                <a:schemeClr val="accent4"/>
              </a:solidFill>
            </a:ln>
          </p:spPr>
          <p:style>
            <a:lnRef idx="2">
              <a:schemeClr val="accent3">
                <a:hueOff val="552171"/>
                <a:satOff val="28263"/>
                <a:lumOff val="11872"/>
                <a:alphaOff val="0"/>
              </a:schemeClr>
            </a:lnRef>
            <a:fillRef idx="1">
              <a:schemeClr val="accent3">
                <a:hueOff val="552171"/>
                <a:satOff val="28263"/>
                <a:lumOff val="11872"/>
                <a:alphaOff val="0"/>
              </a:schemeClr>
            </a:fillRef>
            <a:effectRef idx="0">
              <a:schemeClr val="accent3">
                <a:hueOff val="552171"/>
                <a:satOff val="28263"/>
                <a:lumOff val="11872"/>
                <a:alphaOff val="0"/>
              </a:schemeClr>
            </a:effectRef>
            <a:fontRef idx="minor">
              <a:schemeClr val="lt1"/>
            </a:fontRef>
          </p:style>
          <p:txBody>
            <a:bodyPr/>
            <a:lstStyle/>
            <a:p>
              <a:pPr algn="just">
                <a:lnSpc>
                  <a:spcPct val="120000"/>
                </a:lnSpc>
                <a:spcBef>
                  <a:spcPts val="0"/>
                </a:spcBef>
                <a:spcAft>
                  <a:spcPts val="0"/>
                </a:spcAft>
              </a:pPr>
              <a:endParaRPr lang="zh-CN" altLang="en-US" sz="9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9" name="Group 58"/>
            <p:cNvGrpSpPr>
              <a:grpSpLocks noChangeAspect="1"/>
            </p:cNvGrpSpPr>
            <p:nvPr/>
          </p:nvGrpSpPr>
          <p:grpSpPr>
            <a:xfrm>
              <a:off x="6214075" y="4376217"/>
              <a:ext cx="359577" cy="316566"/>
              <a:chOff x="6040049" y="4182118"/>
              <a:chExt cx="521619" cy="459224"/>
            </a:xfrm>
            <a:solidFill>
              <a:schemeClr val="accent4"/>
            </a:solidFill>
          </p:grpSpPr>
          <p:sp>
            <p:nvSpPr>
              <p:cNvPr id="60" name="Freeform 84"/>
              <p:cNvSpPr/>
              <p:nvPr/>
            </p:nvSpPr>
            <p:spPr bwMode="auto">
              <a:xfrm>
                <a:off x="6087469" y="4202084"/>
                <a:ext cx="194671" cy="419291"/>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Freeform 85"/>
              <p:cNvSpPr/>
              <p:nvPr/>
            </p:nvSpPr>
            <p:spPr bwMode="auto">
              <a:xfrm>
                <a:off x="6040049" y="4339353"/>
                <a:ext cx="27454" cy="147252"/>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Freeform 86"/>
              <p:cNvSpPr/>
              <p:nvPr/>
            </p:nvSpPr>
            <p:spPr bwMode="auto">
              <a:xfrm>
                <a:off x="6329559" y="4296924"/>
                <a:ext cx="77370" cy="229612"/>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Freeform 87"/>
              <p:cNvSpPr/>
              <p:nvPr/>
            </p:nvSpPr>
            <p:spPr bwMode="auto">
              <a:xfrm>
                <a:off x="6376980" y="4239521"/>
                <a:ext cx="102328" cy="341923"/>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Freeform 88"/>
              <p:cNvSpPr/>
              <p:nvPr/>
            </p:nvSpPr>
            <p:spPr bwMode="auto">
              <a:xfrm>
                <a:off x="6436879" y="4182118"/>
                <a:ext cx="124789" cy="459224"/>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spcBef>
                    <a:spcPts val="0"/>
                  </a:spcBef>
                  <a:spcAft>
                    <a:spcPts val="0"/>
                  </a:spcAft>
                </a:pPr>
                <a:endParaRPr lang="en-US" sz="9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78" name="Group 77"/>
          <p:cNvGrpSpPr/>
          <p:nvPr/>
        </p:nvGrpSpPr>
        <p:grpSpPr>
          <a:xfrm>
            <a:off x="10203056" y="4947838"/>
            <a:ext cx="749799" cy="749797"/>
            <a:chOff x="8613835" y="4173075"/>
            <a:chExt cx="710960" cy="710958"/>
          </a:xfrm>
        </p:grpSpPr>
        <p:sp>
          <p:nvSpPr>
            <p:cNvPr id="66" name="Oval 65"/>
            <p:cNvSpPr/>
            <p:nvPr/>
          </p:nvSpPr>
          <p:spPr>
            <a:xfrm>
              <a:off x="8613835" y="4173075"/>
              <a:ext cx="710960" cy="710958"/>
            </a:xfrm>
            <a:prstGeom prst="ellipse">
              <a:avLst/>
            </a:prstGeom>
            <a:noFill/>
            <a:ln>
              <a:solidFill>
                <a:schemeClr val="accent5"/>
              </a:solidFill>
            </a:ln>
          </p:spPr>
          <p:style>
            <a:lnRef idx="2">
              <a:schemeClr val="accent3">
                <a:hueOff val="552171"/>
                <a:satOff val="28263"/>
                <a:lumOff val="11872"/>
                <a:alphaOff val="0"/>
              </a:schemeClr>
            </a:lnRef>
            <a:fillRef idx="1">
              <a:schemeClr val="accent3">
                <a:hueOff val="552171"/>
                <a:satOff val="28263"/>
                <a:lumOff val="11872"/>
                <a:alphaOff val="0"/>
              </a:schemeClr>
            </a:fillRef>
            <a:effectRef idx="0">
              <a:schemeClr val="accent3">
                <a:hueOff val="552171"/>
                <a:satOff val="28263"/>
                <a:lumOff val="11872"/>
                <a:alphaOff val="0"/>
              </a:schemeClr>
            </a:effectRef>
            <a:fontRef idx="minor">
              <a:schemeClr val="lt1"/>
            </a:fontRef>
          </p:style>
          <p:txBody>
            <a:bodyPr/>
            <a:lstStyle/>
            <a:p>
              <a:pPr algn="just">
                <a:lnSpc>
                  <a:spcPct val="120000"/>
                </a:lnSpc>
                <a:spcBef>
                  <a:spcPts val="0"/>
                </a:spcBef>
                <a:spcAft>
                  <a:spcPts val="0"/>
                </a:spcAft>
              </a:pPr>
              <a:endParaRPr lang="zh-CN" alt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7" name="Freeform 16"/>
            <p:cNvSpPr>
              <a:spLocks noChangeAspect="1" noEditPoints="1"/>
            </p:cNvSpPr>
            <p:nvPr/>
          </p:nvSpPr>
          <p:spPr bwMode="auto">
            <a:xfrm>
              <a:off x="8807774" y="4323051"/>
              <a:ext cx="310685" cy="360000"/>
            </a:xfrm>
            <a:custGeom>
              <a:avLst/>
              <a:gdLst>
                <a:gd name="T0" fmla="*/ 233 w 320"/>
                <a:gd name="T1" fmla="*/ 138 h 371"/>
                <a:gd name="T2" fmla="*/ 261 w 320"/>
                <a:gd name="T3" fmla="*/ 12 h 371"/>
                <a:gd name="T4" fmla="*/ 168 w 320"/>
                <a:gd name="T5" fmla="*/ 104 h 371"/>
                <a:gd name="T6" fmla="*/ 80 w 320"/>
                <a:gd name="T7" fmla="*/ 182 h 371"/>
                <a:gd name="T8" fmla="*/ 80 w 320"/>
                <a:gd name="T9" fmla="*/ 319 h 371"/>
                <a:gd name="T10" fmla="*/ 253 w 320"/>
                <a:gd name="T11" fmla="*/ 371 h 371"/>
                <a:gd name="T12" fmla="*/ 320 w 320"/>
                <a:gd name="T13" fmla="*/ 172 h 371"/>
                <a:gd name="T14" fmla="*/ 233 w 320"/>
                <a:gd name="T15" fmla="*/ 138 h 371"/>
                <a:gd name="T16" fmla="*/ 60 w 320"/>
                <a:gd name="T17" fmla="*/ 140 h 371"/>
                <a:gd name="T18" fmla="*/ 0 w 320"/>
                <a:gd name="T19" fmla="*/ 202 h 371"/>
                <a:gd name="T20" fmla="*/ 0 w 320"/>
                <a:gd name="T21" fmla="*/ 299 h 371"/>
                <a:gd name="T22" fmla="*/ 60 w 320"/>
                <a:gd name="T23" fmla="*/ 360 h 371"/>
                <a:gd name="T24" fmla="*/ 40 w 320"/>
                <a:gd name="T25" fmla="*/ 315 h 371"/>
                <a:gd name="T26" fmla="*/ 40 w 320"/>
                <a:gd name="T27" fmla="*/ 187 h 371"/>
                <a:gd name="T28" fmla="*/ 60 w 320"/>
                <a:gd name="T29" fmla="*/ 14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0" h="371">
                  <a:moveTo>
                    <a:pt x="233" y="138"/>
                  </a:moveTo>
                  <a:cubicBezTo>
                    <a:pt x="230" y="131"/>
                    <a:pt x="304" y="65"/>
                    <a:pt x="261" y="12"/>
                  </a:cubicBezTo>
                  <a:cubicBezTo>
                    <a:pt x="251" y="0"/>
                    <a:pt x="217" y="72"/>
                    <a:pt x="168" y="104"/>
                  </a:cubicBezTo>
                  <a:cubicBezTo>
                    <a:pt x="142" y="122"/>
                    <a:pt x="80" y="161"/>
                    <a:pt x="80" y="182"/>
                  </a:cubicBezTo>
                  <a:cubicBezTo>
                    <a:pt x="80" y="319"/>
                    <a:pt x="80" y="319"/>
                    <a:pt x="80" y="319"/>
                  </a:cubicBezTo>
                  <a:cubicBezTo>
                    <a:pt x="80" y="344"/>
                    <a:pt x="178" y="371"/>
                    <a:pt x="253" y="371"/>
                  </a:cubicBezTo>
                  <a:cubicBezTo>
                    <a:pt x="280" y="371"/>
                    <a:pt x="320" y="199"/>
                    <a:pt x="320" y="172"/>
                  </a:cubicBezTo>
                  <a:cubicBezTo>
                    <a:pt x="320" y="145"/>
                    <a:pt x="235" y="145"/>
                    <a:pt x="233" y="138"/>
                  </a:cubicBezTo>
                  <a:close/>
                  <a:moveTo>
                    <a:pt x="60" y="140"/>
                  </a:moveTo>
                  <a:cubicBezTo>
                    <a:pt x="47" y="140"/>
                    <a:pt x="0" y="148"/>
                    <a:pt x="0" y="202"/>
                  </a:cubicBezTo>
                  <a:cubicBezTo>
                    <a:pt x="0" y="299"/>
                    <a:pt x="0" y="299"/>
                    <a:pt x="0" y="299"/>
                  </a:cubicBezTo>
                  <a:cubicBezTo>
                    <a:pt x="0" y="354"/>
                    <a:pt x="47" y="360"/>
                    <a:pt x="60" y="360"/>
                  </a:cubicBezTo>
                  <a:cubicBezTo>
                    <a:pt x="73" y="360"/>
                    <a:pt x="40" y="348"/>
                    <a:pt x="40" y="315"/>
                  </a:cubicBezTo>
                  <a:cubicBezTo>
                    <a:pt x="40" y="187"/>
                    <a:pt x="40" y="187"/>
                    <a:pt x="40" y="187"/>
                  </a:cubicBezTo>
                  <a:cubicBezTo>
                    <a:pt x="40" y="152"/>
                    <a:pt x="73" y="140"/>
                    <a:pt x="60" y="140"/>
                  </a:cubicBezTo>
                  <a:close/>
                </a:path>
              </a:pathLst>
            </a:custGeom>
            <a:solidFill>
              <a:schemeClr val="accent5"/>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en-US" sz="9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6" name="Group 75"/>
          <p:cNvGrpSpPr/>
          <p:nvPr/>
        </p:nvGrpSpPr>
        <p:grpSpPr>
          <a:xfrm>
            <a:off x="4753065" y="4947838"/>
            <a:ext cx="749799" cy="749797"/>
            <a:chOff x="3445843" y="4173075"/>
            <a:chExt cx="710960" cy="710958"/>
          </a:xfrm>
        </p:grpSpPr>
        <p:sp>
          <p:nvSpPr>
            <p:cNvPr id="69" name="Oval 68"/>
            <p:cNvSpPr/>
            <p:nvPr/>
          </p:nvSpPr>
          <p:spPr>
            <a:xfrm>
              <a:off x="3445843" y="4173075"/>
              <a:ext cx="710960" cy="710958"/>
            </a:xfrm>
            <a:prstGeom prst="ellipse">
              <a:avLst/>
            </a:prstGeom>
            <a:noFill/>
            <a:ln>
              <a:solidFill>
                <a:schemeClr val="accent3"/>
              </a:solidFill>
            </a:ln>
          </p:spPr>
          <p:style>
            <a:lnRef idx="2">
              <a:schemeClr val="accent3">
                <a:hueOff val="552171"/>
                <a:satOff val="28263"/>
                <a:lumOff val="11872"/>
                <a:alphaOff val="0"/>
              </a:schemeClr>
            </a:lnRef>
            <a:fillRef idx="1">
              <a:schemeClr val="accent3">
                <a:hueOff val="552171"/>
                <a:satOff val="28263"/>
                <a:lumOff val="11872"/>
                <a:alphaOff val="0"/>
              </a:schemeClr>
            </a:fillRef>
            <a:effectRef idx="0">
              <a:schemeClr val="accent3">
                <a:hueOff val="552171"/>
                <a:satOff val="28263"/>
                <a:lumOff val="11872"/>
                <a:alphaOff val="0"/>
              </a:schemeClr>
            </a:effectRef>
            <a:fontRef idx="minor">
              <a:schemeClr val="lt1"/>
            </a:fontRef>
          </p:style>
          <p:txBody>
            <a:bodyPr/>
            <a:lstStyle/>
            <a:p>
              <a:pPr algn="just">
                <a:lnSpc>
                  <a:spcPct val="120000"/>
                </a:lnSpc>
                <a:spcBef>
                  <a:spcPts val="0"/>
                </a:spcBef>
                <a:spcAft>
                  <a:spcPts val="0"/>
                </a:spcAft>
              </a:pPr>
              <a:endParaRPr lang="zh-CN" altLang="en-US" sz="9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Freeform 6"/>
            <p:cNvSpPr>
              <a:spLocks noEditPoints="1"/>
            </p:cNvSpPr>
            <p:nvPr/>
          </p:nvSpPr>
          <p:spPr bwMode="auto">
            <a:xfrm>
              <a:off x="3636568" y="4374006"/>
              <a:ext cx="330025" cy="289905"/>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accent3"/>
            </a:solidFill>
            <a:ln>
              <a:noFill/>
            </a:ln>
          </p:spPr>
          <p:txBody>
            <a:bodyPr vert="horz" wrap="square" lIns="96435" tIns="48218" rIns="96435" bIns="48218" numCol="1" anchor="t" anchorCtr="0" compatLnSpc="1"/>
            <a:lstStyle/>
            <a:p>
              <a:pPr algn="just">
                <a:lnSpc>
                  <a:spcPct val="120000"/>
                </a:lnSpc>
                <a:spcBef>
                  <a:spcPts val="0"/>
                </a:spcBef>
                <a:spcAft>
                  <a:spcPts val="0"/>
                </a:spcAft>
              </a:pPr>
              <a:endParaRPr lang="en-US" sz="9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1" name="Content Placeholder 2"/>
          <p:cNvSpPr txBox="1"/>
          <p:nvPr/>
        </p:nvSpPr>
        <p:spPr>
          <a:xfrm>
            <a:off x="1312799" y="3421372"/>
            <a:ext cx="2180339" cy="357744"/>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20000"/>
              </a:lnSpc>
              <a:spcBef>
                <a:spcPts val="0"/>
              </a:spcBef>
              <a:spcAft>
                <a:spcPts val="0"/>
              </a:spcAft>
            </a:pPr>
            <a:r>
              <a:rPr lang="zh-CN" altLang="en-US" sz="105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05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Content Placeholder 2"/>
          <p:cNvSpPr txBox="1"/>
          <p:nvPr/>
        </p:nvSpPr>
        <p:spPr>
          <a:xfrm>
            <a:off x="1312799" y="3725697"/>
            <a:ext cx="2180339" cy="796927"/>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Content Placeholder 2"/>
          <p:cNvSpPr txBox="1"/>
          <p:nvPr/>
        </p:nvSpPr>
        <p:spPr>
          <a:xfrm>
            <a:off x="4037795" y="3421372"/>
            <a:ext cx="2180339" cy="357744"/>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20000"/>
              </a:lnSpc>
              <a:spcBef>
                <a:spcPts val="0"/>
              </a:spcBef>
              <a:spcAft>
                <a:spcPts val="0"/>
              </a:spcAft>
            </a:pPr>
            <a:r>
              <a:rPr lang="zh-CN" altLang="en-US" sz="105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05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Content Placeholder 2"/>
          <p:cNvSpPr txBox="1"/>
          <p:nvPr/>
        </p:nvSpPr>
        <p:spPr>
          <a:xfrm>
            <a:off x="4037795" y="3725697"/>
            <a:ext cx="2180339" cy="796927"/>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9" name="Content Placeholder 2"/>
          <p:cNvSpPr txBox="1"/>
          <p:nvPr/>
        </p:nvSpPr>
        <p:spPr>
          <a:xfrm>
            <a:off x="6762791" y="3421372"/>
            <a:ext cx="2180339" cy="357744"/>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20000"/>
              </a:lnSpc>
              <a:spcBef>
                <a:spcPts val="0"/>
              </a:spcBef>
              <a:spcAft>
                <a:spcPts val="0"/>
              </a:spcAft>
            </a:pPr>
            <a:r>
              <a:rPr lang="zh-CN" altLang="en-US" sz="105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05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0" name="Content Placeholder 2"/>
          <p:cNvSpPr txBox="1"/>
          <p:nvPr/>
        </p:nvSpPr>
        <p:spPr>
          <a:xfrm>
            <a:off x="6762791" y="3725697"/>
            <a:ext cx="2180339" cy="796928"/>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1" name="Content Placeholder 2"/>
          <p:cNvSpPr txBox="1"/>
          <p:nvPr/>
        </p:nvSpPr>
        <p:spPr>
          <a:xfrm>
            <a:off x="9487786" y="3421372"/>
            <a:ext cx="2180339" cy="357744"/>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20000"/>
              </a:lnSpc>
              <a:spcBef>
                <a:spcPts val="0"/>
              </a:spcBef>
              <a:spcAft>
                <a:spcPts val="0"/>
              </a:spcAft>
            </a:pPr>
            <a:r>
              <a:rPr lang="zh-CN" altLang="en-US" sz="105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05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Content Placeholder 2"/>
          <p:cNvSpPr txBox="1"/>
          <p:nvPr/>
        </p:nvSpPr>
        <p:spPr>
          <a:xfrm>
            <a:off x="9487786" y="3725697"/>
            <a:ext cx="2180339" cy="796927"/>
          </a:xfrm>
          <a:prstGeom prst="rect">
            <a:avLst/>
          </a:prstGeom>
        </p:spPr>
        <p:txBody>
          <a:bodyPr vert="horz" lIns="96435" tIns="48218" rIns="96435" bIns="48218"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left)">
                                      <p:cBhvr>
                                        <p:cTn id="11" dur="1000"/>
                                        <p:tgtEl>
                                          <p:spTgt spid="40"/>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1000"/>
                                        <p:tgtEl>
                                          <p:spTgt spid="35"/>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wipe(left)">
                                      <p:cBhvr>
                                        <p:cTn id="19" dur="1000"/>
                                        <p:tgtEl>
                                          <p:spTgt spid="5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wipe(left)">
                                      <p:cBhvr>
                                        <p:cTn id="24" dur="750"/>
                                        <p:tgtEl>
                                          <p:spTgt spid="51"/>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wipe(left)">
                                      <p:cBhvr>
                                        <p:cTn id="28" dur="750"/>
                                        <p:tgtEl>
                                          <p:spTgt spid="57"/>
                                        </p:tgtEl>
                                      </p:cBhvr>
                                    </p:animEffect>
                                  </p:childTnLst>
                                </p:cTn>
                              </p:par>
                            </p:childTnLst>
                          </p:cTn>
                        </p:par>
                        <p:par>
                          <p:cTn id="29" fill="hold">
                            <p:stCondLst>
                              <p:cond delay="2000"/>
                            </p:stCondLst>
                            <p:childTnLst>
                              <p:par>
                                <p:cTn id="30" presetID="53" presetClass="entr" presetSubtype="16" fill="hold" nodeType="afterEffect">
                                  <p:stCondLst>
                                    <p:cond delay="0"/>
                                  </p:stCondLst>
                                  <p:childTnLst>
                                    <p:set>
                                      <p:cBhvr>
                                        <p:cTn id="31" dur="1" fill="hold">
                                          <p:stCondLst>
                                            <p:cond delay="0"/>
                                          </p:stCondLst>
                                        </p:cTn>
                                        <p:tgtEl>
                                          <p:spTgt spid="75"/>
                                        </p:tgtEl>
                                        <p:attrNameLst>
                                          <p:attrName>style.visibility</p:attrName>
                                        </p:attrNameLst>
                                      </p:cBhvr>
                                      <p:to>
                                        <p:strVal val="visible"/>
                                      </p:to>
                                    </p:set>
                                    <p:anim calcmode="lin" valueType="num">
                                      <p:cBhvr>
                                        <p:cTn id="32" dur="500" fill="hold"/>
                                        <p:tgtEl>
                                          <p:spTgt spid="75"/>
                                        </p:tgtEl>
                                        <p:attrNameLst>
                                          <p:attrName>ppt_w</p:attrName>
                                        </p:attrNameLst>
                                      </p:cBhvr>
                                      <p:tavLst>
                                        <p:tav tm="0">
                                          <p:val>
                                            <p:fltVal val="0"/>
                                          </p:val>
                                        </p:tav>
                                        <p:tav tm="100000">
                                          <p:val>
                                            <p:strVal val="#ppt_w"/>
                                          </p:val>
                                        </p:tav>
                                      </p:tavLst>
                                    </p:anim>
                                    <p:anim calcmode="lin" valueType="num">
                                      <p:cBhvr>
                                        <p:cTn id="33" dur="500" fill="hold"/>
                                        <p:tgtEl>
                                          <p:spTgt spid="75"/>
                                        </p:tgtEl>
                                        <p:attrNameLst>
                                          <p:attrName>ppt_h</p:attrName>
                                        </p:attrNameLst>
                                      </p:cBhvr>
                                      <p:tavLst>
                                        <p:tav tm="0">
                                          <p:val>
                                            <p:fltVal val="0"/>
                                          </p:val>
                                        </p:tav>
                                        <p:tav tm="100000">
                                          <p:val>
                                            <p:strVal val="#ppt_h"/>
                                          </p:val>
                                        </p:tav>
                                      </p:tavLst>
                                    </p:anim>
                                    <p:animEffect transition="in" filter="fade">
                                      <p:cBhvr>
                                        <p:cTn id="34" dur="500"/>
                                        <p:tgtEl>
                                          <p:spTgt spid="7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65"/>
                                        </p:tgtEl>
                                        <p:attrNameLst>
                                          <p:attrName>style.visibility</p:attrName>
                                        </p:attrNameLst>
                                      </p:cBhvr>
                                      <p:to>
                                        <p:strVal val="visible"/>
                                      </p:to>
                                    </p:set>
                                    <p:animEffect transition="in" filter="wipe(left)">
                                      <p:cBhvr>
                                        <p:cTn id="39" dur="750"/>
                                        <p:tgtEl>
                                          <p:spTgt spid="65"/>
                                        </p:tgtEl>
                                      </p:cBhvr>
                                    </p:animEffect>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68"/>
                                        </p:tgtEl>
                                        <p:attrNameLst>
                                          <p:attrName>style.visibility</p:attrName>
                                        </p:attrNameLst>
                                      </p:cBhvr>
                                      <p:to>
                                        <p:strVal val="visible"/>
                                      </p:to>
                                    </p:set>
                                    <p:animEffect transition="in" filter="wipe(left)">
                                      <p:cBhvr>
                                        <p:cTn id="43" dur="750"/>
                                        <p:tgtEl>
                                          <p:spTgt spid="68"/>
                                        </p:tgtEl>
                                      </p:cBhvr>
                                    </p:animEffect>
                                  </p:childTnLst>
                                </p:cTn>
                              </p:par>
                            </p:childTnLst>
                          </p:cTn>
                        </p:par>
                        <p:par>
                          <p:cTn id="44" fill="hold">
                            <p:stCondLst>
                              <p:cond delay="2000"/>
                            </p:stCondLst>
                            <p:childTnLst>
                              <p:par>
                                <p:cTn id="45" presetID="53" presetClass="entr" presetSubtype="16" fill="hold" nodeType="afterEffect">
                                  <p:stCondLst>
                                    <p:cond delay="0"/>
                                  </p:stCondLst>
                                  <p:childTnLst>
                                    <p:set>
                                      <p:cBhvr>
                                        <p:cTn id="46" dur="1" fill="hold">
                                          <p:stCondLst>
                                            <p:cond delay="0"/>
                                          </p:stCondLst>
                                        </p:cTn>
                                        <p:tgtEl>
                                          <p:spTgt spid="76"/>
                                        </p:tgtEl>
                                        <p:attrNameLst>
                                          <p:attrName>style.visibility</p:attrName>
                                        </p:attrNameLst>
                                      </p:cBhvr>
                                      <p:to>
                                        <p:strVal val="visible"/>
                                      </p:to>
                                    </p:set>
                                    <p:anim calcmode="lin" valueType="num">
                                      <p:cBhvr>
                                        <p:cTn id="47" dur="500" fill="hold"/>
                                        <p:tgtEl>
                                          <p:spTgt spid="76"/>
                                        </p:tgtEl>
                                        <p:attrNameLst>
                                          <p:attrName>ppt_w</p:attrName>
                                        </p:attrNameLst>
                                      </p:cBhvr>
                                      <p:tavLst>
                                        <p:tav tm="0">
                                          <p:val>
                                            <p:fltVal val="0"/>
                                          </p:val>
                                        </p:tav>
                                        <p:tav tm="100000">
                                          <p:val>
                                            <p:strVal val="#ppt_w"/>
                                          </p:val>
                                        </p:tav>
                                      </p:tavLst>
                                    </p:anim>
                                    <p:anim calcmode="lin" valueType="num">
                                      <p:cBhvr>
                                        <p:cTn id="48" dur="500" fill="hold"/>
                                        <p:tgtEl>
                                          <p:spTgt spid="76"/>
                                        </p:tgtEl>
                                        <p:attrNameLst>
                                          <p:attrName>ppt_h</p:attrName>
                                        </p:attrNameLst>
                                      </p:cBhvr>
                                      <p:tavLst>
                                        <p:tav tm="0">
                                          <p:val>
                                            <p:fltVal val="0"/>
                                          </p:val>
                                        </p:tav>
                                        <p:tav tm="100000">
                                          <p:val>
                                            <p:strVal val="#ppt_h"/>
                                          </p:val>
                                        </p:tav>
                                      </p:tavLst>
                                    </p:anim>
                                    <p:animEffect transition="in" filter="fade">
                                      <p:cBhvr>
                                        <p:cTn id="49" dur="500"/>
                                        <p:tgtEl>
                                          <p:spTgt spid="7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79"/>
                                        </p:tgtEl>
                                        <p:attrNameLst>
                                          <p:attrName>style.visibility</p:attrName>
                                        </p:attrNameLst>
                                      </p:cBhvr>
                                      <p:to>
                                        <p:strVal val="visible"/>
                                      </p:to>
                                    </p:set>
                                    <p:animEffect transition="in" filter="wipe(left)">
                                      <p:cBhvr>
                                        <p:cTn id="54" dur="750"/>
                                        <p:tgtEl>
                                          <p:spTgt spid="79"/>
                                        </p:tgtEl>
                                      </p:cBhvr>
                                    </p:animEffect>
                                  </p:childTnLst>
                                </p:cTn>
                              </p:par>
                            </p:childTnLst>
                          </p:cTn>
                        </p:par>
                        <p:par>
                          <p:cTn id="55" fill="hold">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80"/>
                                        </p:tgtEl>
                                        <p:attrNameLst>
                                          <p:attrName>style.visibility</p:attrName>
                                        </p:attrNameLst>
                                      </p:cBhvr>
                                      <p:to>
                                        <p:strVal val="visible"/>
                                      </p:to>
                                    </p:set>
                                    <p:animEffect transition="in" filter="wipe(left)">
                                      <p:cBhvr>
                                        <p:cTn id="58" dur="750"/>
                                        <p:tgtEl>
                                          <p:spTgt spid="80"/>
                                        </p:tgtEl>
                                      </p:cBhvr>
                                    </p:animEffect>
                                  </p:childTnLst>
                                </p:cTn>
                              </p:par>
                            </p:childTnLst>
                          </p:cTn>
                        </p:par>
                        <p:par>
                          <p:cTn id="59" fill="hold">
                            <p:stCondLst>
                              <p:cond delay="2000"/>
                            </p:stCondLst>
                            <p:childTnLst>
                              <p:par>
                                <p:cTn id="60" presetID="53" presetClass="entr" presetSubtype="16" fill="hold" nodeType="afterEffect">
                                  <p:stCondLst>
                                    <p:cond delay="0"/>
                                  </p:stCondLst>
                                  <p:childTnLst>
                                    <p:set>
                                      <p:cBhvr>
                                        <p:cTn id="61" dur="1" fill="hold">
                                          <p:stCondLst>
                                            <p:cond delay="0"/>
                                          </p:stCondLst>
                                        </p:cTn>
                                        <p:tgtEl>
                                          <p:spTgt spid="77"/>
                                        </p:tgtEl>
                                        <p:attrNameLst>
                                          <p:attrName>style.visibility</p:attrName>
                                        </p:attrNameLst>
                                      </p:cBhvr>
                                      <p:to>
                                        <p:strVal val="visible"/>
                                      </p:to>
                                    </p:set>
                                    <p:anim calcmode="lin" valueType="num">
                                      <p:cBhvr>
                                        <p:cTn id="62" dur="500" fill="hold"/>
                                        <p:tgtEl>
                                          <p:spTgt spid="77"/>
                                        </p:tgtEl>
                                        <p:attrNameLst>
                                          <p:attrName>ppt_w</p:attrName>
                                        </p:attrNameLst>
                                      </p:cBhvr>
                                      <p:tavLst>
                                        <p:tav tm="0">
                                          <p:val>
                                            <p:fltVal val="0"/>
                                          </p:val>
                                        </p:tav>
                                        <p:tav tm="100000">
                                          <p:val>
                                            <p:strVal val="#ppt_w"/>
                                          </p:val>
                                        </p:tav>
                                      </p:tavLst>
                                    </p:anim>
                                    <p:anim calcmode="lin" valueType="num">
                                      <p:cBhvr>
                                        <p:cTn id="63" dur="500" fill="hold"/>
                                        <p:tgtEl>
                                          <p:spTgt spid="77"/>
                                        </p:tgtEl>
                                        <p:attrNameLst>
                                          <p:attrName>ppt_h</p:attrName>
                                        </p:attrNameLst>
                                      </p:cBhvr>
                                      <p:tavLst>
                                        <p:tav tm="0">
                                          <p:val>
                                            <p:fltVal val="0"/>
                                          </p:val>
                                        </p:tav>
                                        <p:tav tm="100000">
                                          <p:val>
                                            <p:strVal val="#ppt_h"/>
                                          </p:val>
                                        </p:tav>
                                      </p:tavLst>
                                    </p:anim>
                                    <p:animEffect transition="in" filter="fade">
                                      <p:cBhvr>
                                        <p:cTn id="64" dur="500"/>
                                        <p:tgtEl>
                                          <p:spTgt spid="7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81"/>
                                        </p:tgtEl>
                                        <p:attrNameLst>
                                          <p:attrName>style.visibility</p:attrName>
                                        </p:attrNameLst>
                                      </p:cBhvr>
                                      <p:to>
                                        <p:strVal val="visible"/>
                                      </p:to>
                                    </p:set>
                                    <p:animEffect transition="in" filter="wipe(left)">
                                      <p:cBhvr>
                                        <p:cTn id="69" dur="750"/>
                                        <p:tgtEl>
                                          <p:spTgt spid="81"/>
                                        </p:tgtEl>
                                      </p:cBhvr>
                                    </p:animEffect>
                                  </p:childTnLst>
                                </p:cTn>
                              </p:par>
                            </p:childTnLst>
                          </p:cTn>
                        </p:par>
                        <p:par>
                          <p:cTn id="70" fill="hold">
                            <p:stCondLst>
                              <p:cond delay="1000"/>
                            </p:stCondLst>
                            <p:childTnLst>
                              <p:par>
                                <p:cTn id="71" presetID="22" presetClass="entr" presetSubtype="8" fill="hold" grpId="0" nodeType="afterEffect">
                                  <p:stCondLst>
                                    <p:cond delay="0"/>
                                  </p:stCondLst>
                                  <p:childTnLst>
                                    <p:set>
                                      <p:cBhvr>
                                        <p:cTn id="72" dur="1" fill="hold">
                                          <p:stCondLst>
                                            <p:cond delay="0"/>
                                          </p:stCondLst>
                                        </p:cTn>
                                        <p:tgtEl>
                                          <p:spTgt spid="82"/>
                                        </p:tgtEl>
                                        <p:attrNameLst>
                                          <p:attrName>style.visibility</p:attrName>
                                        </p:attrNameLst>
                                      </p:cBhvr>
                                      <p:to>
                                        <p:strVal val="visible"/>
                                      </p:to>
                                    </p:set>
                                    <p:animEffect transition="in" filter="wipe(left)">
                                      <p:cBhvr>
                                        <p:cTn id="73" dur="750"/>
                                        <p:tgtEl>
                                          <p:spTgt spid="82"/>
                                        </p:tgtEl>
                                      </p:cBhvr>
                                    </p:animEffect>
                                  </p:childTnLst>
                                </p:cTn>
                              </p:par>
                            </p:childTnLst>
                          </p:cTn>
                        </p:par>
                        <p:par>
                          <p:cTn id="74" fill="hold">
                            <p:stCondLst>
                              <p:cond delay="2000"/>
                            </p:stCondLst>
                            <p:childTnLst>
                              <p:par>
                                <p:cTn id="75" presetID="53" presetClass="entr" presetSubtype="16" fill="hold" nodeType="afterEffect">
                                  <p:stCondLst>
                                    <p:cond delay="0"/>
                                  </p:stCondLst>
                                  <p:childTnLst>
                                    <p:set>
                                      <p:cBhvr>
                                        <p:cTn id="76" dur="1" fill="hold">
                                          <p:stCondLst>
                                            <p:cond delay="0"/>
                                          </p:stCondLst>
                                        </p:cTn>
                                        <p:tgtEl>
                                          <p:spTgt spid="78"/>
                                        </p:tgtEl>
                                        <p:attrNameLst>
                                          <p:attrName>style.visibility</p:attrName>
                                        </p:attrNameLst>
                                      </p:cBhvr>
                                      <p:to>
                                        <p:strVal val="visible"/>
                                      </p:to>
                                    </p:set>
                                    <p:anim calcmode="lin" valueType="num">
                                      <p:cBhvr>
                                        <p:cTn id="77" dur="500" fill="hold"/>
                                        <p:tgtEl>
                                          <p:spTgt spid="78"/>
                                        </p:tgtEl>
                                        <p:attrNameLst>
                                          <p:attrName>ppt_w</p:attrName>
                                        </p:attrNameLst>
                                      </p:cBhvr>
                                      <p:tavLst>
                                        <p:tav tm="0">
                                          <p:val>
                                            <p:fltVal val="0"/>
                                          </p:val>
                                        </p:tav>
                                        <p:tav tm="100000">
                                          <p:val>
                                            <p:strVal val="#ppt_w"/>
                                          </p:val>
                                        </p:tav>
                                      </p:tavLst>
                                    </p:anim>
                                    <p:anim calcmode="lin" valueType="num">
                                      <p:cBhvr>
                                        <p:cTn id="78" dur="500" fill="hold"/>
                                        <p:tgtEl>
                                          <p:spTgt spid="78"/>
                                        </p:tgtEl>
                                        <p:attrNameLst>
                                          <p:attrName>ppt_h</p:attrName>
                                        </p:attrNameLst>
                                      </p:cBhvr>
                                      <p:tavLst>
                                        <p:tav tm="0">
                                          <p:val>
                                            <p:fltVal val="0"/>
                                          </p:val>
                                        </p:tav>
                                        <p:tav tm="100000">
                                          <p:val>
                                            <p:strVal val="#ppt_h"/>
                                          </p:val>
                                        </p:tav>
                                      </p:tavLst>
                                    </p:anim>
                                    <p:animEffect transition="in" filter="fade">
                                      <p:cBhvr>
                                        <p:cTn id="79"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7" grpId="0"/>
      <p:bldP spid="65" grpId="0"/>
      <p:bldP spid="68" grpId="0"/>
      <p:bldP spid="79" grpId="0"/>
      <p:bldP spid="80" grpId="0"/>
      <p:bldP spid="81" grpId="0"/>
      <p:bldP spid="8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4"/>
          <p:cNvSpPr/>
          <p:nvPr/>
        </p:nvSpPr>
        <p:spPr bwMode="auto">
          <a:xfrm rot="10800000">
            <a:off x="1643726" y="2286102"/>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1"/>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Freeform 24"/>
          <p:cNvSpPr/>
          <p:nvPr/>
        </p:nvSpPr>
        <p:spPr bwMode="auto">
          <a:xfrm rot="5400000" flipH="1">
            <a:off x="1903982" y="4006128"/>
            <a:ext cx="1459769"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2"/>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Freeform 24"/>
          <p:cNvSpPr/>
          <p:nvPr/>
        </p:nvSpPr>
        <p:spPr bwMode="auto">
          <a:xfrm flipH="1">
            <a:off x="3624008" y="3745873"/>
            <a:ext cx="1459769"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3"/>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Freeform 24"/>
          <p:cNvSpPr/>
          <p:nvPr/>
        </p:nvSpPr>
        <p:spPr bwMode="auto">
          <a:xfrm rot="5400000">
            <a:off x="3884267" y="2025844"/>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4"/>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Freeform 24"/>
          <p:cNvSpPr/>
          <p:nvPr/>
        </p:nvSpPr>
        <p:spPr bwMode="auto">
          <a:xfrm rot="10800000">
            <a:off x="5604293" y="2286102"/>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5"/>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Freeform 24"/>
          <p:cNvSpPr/>
          <p:nvPr/>
        </p:nvSpPr>
        <p:spPr bwMode="auto">
          <a:xfrm rot="5400000" flipH="1">
            <a:off x="5864549" y="4006127"/>
            <a:ext cx="1459769"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6"/>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4" name="Group 33"/>
          <p:cNvGrpSpPr>
            <a:grpSpLocks noChangeAspect="1"/>
          </p:cNvGrpSpPr>
          <p:nvPr/>
        </p:nvGrpSpPr>
        <p:grpSpPr>
          <a:xfrm>
            <a:off x="1899499" y="2903175"/>
            <a:ext cx="264741" cy="230801"/>
            <a:chOff x="7540014" y="4306907"/>
            <a:chExt cx="389342" cy="339426"/>
          </a:xfrm>
          <a:solidFill>
            <a:schemeClr val="accent1"/>
          </a:solidFill>
        </p:grpSpPr>
        <p:sp>
          <p:nvSpPr>
            <p:cNvPr id="35" name="Freeform 110"/>
            <p:cNvSpPr/>
            <p:nvPr/>
          </p:nvSpPr>
          <p:spPr bwMode="auto">
            <a:xfrm>
              <a:off x="7799575" y="4409234"/>
              <a:ext cx="102328" cy="102328"/>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Freeform 111"/>
            <p:cNvSpPr/>
            <p:nvPr/>
          </p:nvSpPr>
          <p:spPr bwMode="auto">
            <a:xfrm>
              <a:off x="7777112" y="4381780"/>
              <a:ext cx="109814" cy="114806"/>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Freeform 112"/>
            <p:cNvSpPr/>
            <p:nvPr/>
          </p:nvSpPr>
          <p:spPr bwMode="auto">
            <a:xfrm>
              <a:off x="7757146" y="4366805"/>
              <a:ext cx="104823" cy="104823"/>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Freeform 113"/>
            <p:cNvSpPr/>
            <p:nvPr/>
          </p:nvSpPr>
          <p:spPr bwMode="auto">
            <a:xfrm>
              <a:off x="7729693" y="4469133"/>
              <a:ext cx="69882" cy="69882"/>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Freeform 114"/>
            <p:cNvSpPr/>
            <p:nvPr/>
          </p:nvSpPr>
          <p:spPr bwMode="auto">
            <a:xfrm>
              <a:off x="7712222" y="4526535"/>
              <a:ext cx="34941" cy="32446"/>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Freeform 115"/>
            <p:cNvSpPr/>
            <p:nvPr/>
          </p:nvSpPr>
          <p:spPr bwMode="auto">
            <a:xfrm>
              <a:off x="7859474" y="4341848"/>
              <a:ext cx="69882" cy="69882"/>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Freeform 116"/>
            <p:cNvSpPr/>
            <p:nvPr/>
          </p:nvSpPr>
          <p:spPr bwMode="auto">
            <a:xfrm>
              <a:off x="7540014" y="4306907"/>
              <a:ext cx="279527" cy="339426"/>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Rectangle 117"/>
            <p:cNvSpPr>
              <a:spLocks noChangeArrowheads="1"/>
            </p:cNvSpPr>
            <p:nvPr/>
          </p:nvSpPr>
          <p:spPr bwMode="auto">
            <a:xfrm>
              <a:off x="7589930" y="4421713"/>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Rectangle 118"/>
            <p:cNvSpPr>
              <a:spLocks noChangeArrowheads="1"/>
            </p:cNvSpPr>
            <p:nvPr/>
          </p:nvSpPr>
          <p:spPr bwMode="auto">
            <a:xfrm>
              <a:off x="7589930" y="4461645"/>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Rectangle 119"/>
            <p:cNvSpPr>
              <a:spLocks noChangeArrowheads="1"/>
            </p:cNvSpPr>
            <p:nvPr/>
          </p:nvSpPr>
          <p:spPr bwMode="auto">
            <a:xfrm>
              <a:off x="7589930" y="4506569"/>
              <a:ext cx="109814" cy="14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Rectangle 120"/>
            <p:cNvSpPr>
              <a:spLocks noChangeArrowheads="1"/>
            </p:cNvSpPr>
            <p:nvPr/>
          </p:nvSpPr>
          <p:spPr bwMode="auto">
            <a:xfrm>
              <a:off x="7589930" y="4548998"/>
              <a:ext cx="109814" cy="1747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6" name="Group 45"/>
          <p:cNvGrpSpPr>
            <a:grpSpLocks noChangeAspect="1"/>
          </p:cNvGrpSpPr>
          <p:nvPr/>
        </p:nvGrpSpPr>
        <p:grpSpPr>
          <a:xfrm>
            <a:off x="3875054" y="4880867"/>
            <a:ext cx="226333" cy="230801"/>
            <a:chOff x="7160655" y="2178006"/>
            <a:chExt cx="379359" cy="386846"/>
          </a:xfrm>
          <a:solidFill>
            <a:schemeClr val="accent3"/>
          </a:solidFill>
        </p:grpSpPr>
        <p:sp>
          <p:nvSpPr>
            <p:cNvPr id="47" name="Freeform 36"/>
            <p:cNvSpPr>
              <a:spLocks noEditPoints="1"/>
            </p:cNvSpPr>
            <p:nvPr/>
          </p:nvSpPr>
          <p:spPr bwMode="auto">
            <a:xfrm>
              <a:off x="7277956" y="2178006"/>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Freeform 37"/>
            <p:cNvSpPr/>
            <p:nvPr/>
          </p:nvSpPr>
          <p:spPr bwMode="auto">
            <a:xfrm>
              <a:off x="7160655" y="2400130"/>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Lst>
              <a:ahLst/>
              <a:cxnLst>
                <a:cxn ang="0">
                  <a:pos x="T0" y="T1"/>
                </a:cxn>
                <a:cxn ang="0">
                  <a:pos x="T2" y="T3"/>
                </a:cxn>
                <a:cxn ang="0">
                  <a:pos x="T4" y="T5"/>
                </a:cxn>
                <a:cxn ang="0">
                  <a:pos x="T6" y="T7"/>
                </a:cxn>
                <a:cxn ang="0">
                  <a:pos x="T8" y="T9"/>
                </a:cxn>
              </a:cxnLst>
              <a:rect l="0" t="0" r="r" b="b"/>
              <a:pathLst>
                <a:path w="64" h="66">
                  <a:moveTo>
                    <a:pt x="0" y="52"/>
                  </a:moveTo>
                  <a:lnTo>
                    <a:pt x="12" y="66"/>
                  </a:lnTo>
                  <a:lnTo>
                    <a:pt x="64" y="8"/>
                  </a:lnTo>
                  <a:lnTo>
                    <a:pt x="55" y="0"/>
                  </a:lnTo>
                  <a:lnTo>
                    <a:pt x="0"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Freeform 38"/>
            <p:cNvSpPr/>
            <p:nvPr/>
          </p:nvSpPr>
          <p:spPr bwMode="auto">
            <a:xfrm>
              <a:off x="7412728" y="2265358"/>
              <a:ext cx="99831" cy="119797"/>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0" name="Group 49"/>
          <p:cNvGrpSpPr>
            <a:grpSpLocks noChangeAspect="1"/>
          </p:cNvGrpSpPr>
          <p:nvPr/>
        </p:nvGrpSpPr>
        <p:grpSpPr>
          <a:xfrm>
            <a:off x="2242685" y="4505212"/>
            <a:ext cx="262159" cy="230801"/>
            <a:chOff x="6040049" y="4182118"/>
            <a:chExt cx="521619" cy="459224"/>
          </a:xfrm>
          <a:solidFill>
            <a:schemeClr val="accent2"/>
          </a:solidFill>
        </p:grpSpPr>
        <p:sp>
          <p:nvSpPr>
            <p:cNvPr id="51" name="Freeform 84"/>
            <p:cNvSpPr/>
            <p:nvPr/>
          </p:nvSpPr>
          <p:spPr bwMode="auto">
            <a:xfrm>
              <a:off x="6087469" y="4202084"/>
              <a:ext cx="194671" cy="419291"/>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Freeform 85"/>
            <p:cNvSpPr/>
            <p:nvPr/>
          </p:nvSpPr>
          <p:spPr bwMode="auto">
            <a:xfrm>
              <a:off x="6040049" y="4339353"/>
              <a:ext cx="27454" cy="147252"/>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Freeform 86"/>
            <p:cNvSpPr/>
            <p:nvPr/>
          </p:nvSpPr>
          <p:spPr bwMode="auto">
            <a:xfrm>
              <a:off x="6329559" y="4296924"/>
              <a:ext cx="77370" cy="229612"/>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Freeform 87"/>
            <p:cNvSpPr/>
            <p:nvPr/>
          </p:nvSpPr>
          <p:spPr bwMode="auto">
            <a:xfrm>
              <a:off x="6376980" y="4239521"/>
              <a:ext cx="102328" cy="341923"/>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Freeform 88"/>
            <p:cNvSpPr/>
            <p:nvPr/>
          </p:nvSpPr>
          <p:spPr bwMode="auto">
            <a:xfrm>
              <a:off x="6436879" y="4182118"/>
              <a:ext cx="124789" cy="459224"/>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6" name="Freeform 21"/>
          <p:cNvSpPr>
            <a:spLocks noChangeAspect="1" noEditPoints="1"/>
          </p:cNvSpPr>
          <p:nvPr/>
        </p:nvSpPr>
        <p:spPr bwMode="auto">
          <a:xfrm>
            <a:off x="4219781" y="3257644"/>
            <a:ext cx="259273" cy="230801"/>
          </a:xfrm>
          <a:custGeom>
            <a:avLst/>
            <a:gdLst>
              <a:gd name="T0" fmla="*/ 62 w 401"/>
              <a:gd name="T1" fmla="*/ 116 h 357"/>
              <a:gd name="T2" fmla="*/ 117 w 401"/>
              <a:gd name="T3" fmla="*/ 135 h 357"/>
              <a:gd name="T4" fmla="*/ 124 w 401"/>
              <a:gd name="T5" fmla="*/ 133 h 357"/>
              <a:gd name="T6" fmla="*/ 155 w 401"/>
              <a:gd name="T7" fmla="*/ 106 h 357"/>
              <a:gd name="T8" fmla="*/ 156 w 401"/>
              <a:gd name="T9" fmla="*/ 100 h 357"/>
              <a:gd name="T10" fmla="*/ 141 w 401"/>
              <a:gd name="T11" fmla="*/ 81 h 357"/>
              <a:gd name="T12" fmla="*/ 219 w 401"/>
              <a:gd name="T13" fmla="*/ 1 h 357"/>
              <a:gd name="T14" fmla="*/ 160 w 401"/>
              <a:gd name="T15" fmla="*/ 1 h 357"/>
              <a:gd name="T16" fmla="*/ 86 w 401"/>
              <a:gd name="T17" fmla="*/ 39 h 357"/>
              <a:gd name="T18" fmla="*/ 55 w 401"/>
              <a:gd name="T19" fmla="*/ 63 h 357"/>
              <a:gd name="T20" fmla="*/ 43 w 401"/>
              <a:gd name="T21" fmla="*/ 90 h 357"/>
              <a:gd name="T22" fmla="*/ 18 w 401"/>
              <a:gd name="T23" fmla="*/ 98 h 357"/>
              <a:gd name="T24" fmla="*/ 3 w 401"/>
              <a:gd name="T25" fmla="*/ 110 h 357"/>
              <a:gd name="T26" fmla="*/ 2 w 401"/>
              <a:gd name="T27" fmla="*/ 120 h 357"/>
              <a:gd name="T28" fmla="*/ 30 w 401"/>
              <a:gd name="T29" fmla="*/ 150 h 357"/>
              <a:gd name="T30" fmla="*/ 41 w 401"/>
              <a:gd name="T31" fmla="*/ 152 h 357"/>
              <a:gd name="T32" fmla="*/ 55 w 401"/>
              <a:gd name="T33" fmla="*/ 139 h 357"/>
              <a:gd name="T34" fmla="*/ 62 w 401"/>
              <a:gd name="T35" fmla="*/ 116 h 357"/>
              <a:gd name="T36" fmla="*/ 177 w 401"/>
              <a:gd name="T37" fmla="*/ 126 h 357"/>
              <a:gd name="T38" fmla="*/ 169 w 401"/>
              <a:gd name="T39" fmla="*/ 125 h 357"/>
              <a:gd name="T40" fmla="*/ 140 w 401"/>
              <a:gd name="T41" fmla="*/ 150 h 357"/>
              <a:gd name="T42" fmla="*/ 139 w 401"/>
              <a:gd name="T43" fmla="*/ 158 h 357"/>
              <a:gd name="T44" fmla="*/ 305 w 401"/>
              <a:gd name="T45" fmla="*/ 347 h 357"/>
              <a:gd name="T46" fmla="*/ 320 w 401"/>
              <a:gd name="T47" fmla="*/ 348 h 357"/>
              <a:gd name="T48" fmla="*/ 340 w 401"/>
              <a:gd name="T49" fmla="*/ 332 h 357"/>
              <a:gd name="T50" fmla="*/ 341 w 401"/>
              <a:gd name="T51" fmla="*/ 317 h 357"/>
              <a:gd name="T52" fmla="*/ 177 w 401"/>
              <a:gd name="T53" fmla="*/ 126 h 357"/>
              <a:gd name="T54" fmla="*/ 398 w 401"/>
              <a:gd name="T55" fmla="*/ 46 h 357"/>
              <a:gd name="T56" fmla="*/ 389 w 401"/>
              <a:gd name="T57" fmla="*/ 42 h 357"/>
              <a:gd name="T58" fmla="*/ 369 w 401"/>
              <a:gd name="T59" fmla="*/ 72 h 357"/>
              <a:gd name="T60" fmla="*/ 331 w 401"/>
              <a:gd name="T61" fmla="*/ 80 h 357"/>
              <a:gd name="T62" fmla="*/ 320 w 401"/>
              <a:gd name="T63" fmla="*/ 45 h 357"/>
              <a:gd name="T64" fmla="*/ 338 w 401"/>
              <a:gd name="T65" fmla="*/ 13 h 357"/>
              <a:gd name="T66" fmla="*/ 330 w 401"/>
              <a:gd name="T67" fmla="*/ 6 h 357"/>
              <a:gd name="T68" fmla="*/ 274 w 401"/>
              <a:gd name="T69" fmla="*/ 51 h 357"/>
              <a:gd name="T70" fmla="*/ 257 w 401"/>
              <a:gd name="T71" fmla="*/ 121 h 357"/>
              <a:gd name="T72" fmla="*/ 230 w 401"/>
              <a:gd name="T73" fmla="*/ 149 h 357"/>
              <a:gd name="T74" fmla="*/ 257 w 401"/>
              <a:gd name="T75" fmla="*/ 181 h 357"/>
              <a:gd name="T76" fmla="*/ 290 w 401"/>
              <a:gd name="T77" fmla="*/ 149 h 357"/>
              <a:gd name="T78" fmla="*/ 330 w 401"/>
              <a:gd name="T79" fmla="*/ 137 h 357"/>
              <a:gd name="T80" fmla="*/ 391 w 401"/>
              <a:gd name="T81" fmla="*/ 112 h 357"/>
              <a:gd name="T82" fmla="*/ 398 w 401"/>
              <a:gd name="T83" fmla="*/ 46 h 357"/>
              <a:gd name="T84" fmla="*/ 55 w 401"/>
              <a:gd name="T85" fmla="*/ 319 h 357"/>
              <a:gd name="T86" fmla="*/ 55 w 401"/>
              <a:gd name="T87" fmla="*/ 334 h 357"/>
              <a:gd name="T88" fmla="*/ 74 w 401"/>
              <a:gd name="T89" fmla="*/ 353 h 357"/>
              <a:gd name="T90" fmla="*/ 89 w 401"/>
              <a:gd name="T91" fmla="*/ 351 h 357"/>
              <a:gd name="T92" fmla="*/ 187 w 401"/>
              <a:gd name="T93" fmla="*/ 254 h 357"/>
              <a:gd name="T94" fmla="*/ 157 w 401"/>
              <a:gd name="T95" fmla="*/ 220 h 357"/>
              <a:gd name="T96" fmla="*/ 55 w 401"/>
              <a:gd name="T97" fmla="*/ 31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357">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accent4"/>
          </a:solidFill>
          <a:ln>
            <a:no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Freeform 49"/>
          <p:cNvSpPr>
            <a:spLocks noChangeAspect="1" noEditPoints="1"/>
          </p:cNvSpPr>
          <p:nvPr/>
        </p:nvSpPr>
        <p:spPr bwMode="auto">
          <a:xfrm>
            <a:off x="6198683" y="4501210"/>
            <a:ext cx="270988" cy="230801"/>
          </a:xfrm>
          <a:custGeom>
            <a:avLst/>
            <a:gdLst>
              <a:gd name="T0" fmla="*/ 182 w 400"/>
              <a:gd name="T1" fmla="*/ 180 h 340"/>
              <a:gd name="T2" fmla="*/ 218 w 400"/>
              <a:gd name="T3" fmla="*/ 180 h 340"/>
              <a:gd name="T4" fmla="*/ 218 w 400"/>
              <a:gd name="T5" fmla="*/ 220 h 340"/>
              <a:gd name="T6" fmla="*/ 400 w 400"/>
              <a:gd name="T7" fmla="*/ 220 h 340"/>
              <a:gd name="T8" fmla="*/ 396 w 400"/>
              <a:gd name="T9" fmla="*/ 103 h 340"/>
              <a:gd name="T10" fmla="*/ 356 w 400"/>
              <a:gd name="T11" fmla="*/ 60 h 340"/>
              <a:gd name="T12" fmla="*/ 292 w 400"/>
              <a:gd name="T13" fmla="*/ 60 h 340"/>
              <a:gd name="T14" fmla="*/ 268 w 400"/>
              <a:gd name="T15" fmla="*/ 15 h 340"/>
              <a:gd name="T16" fmla="*/ 244 w 400"/>
              <a:gd name="T17" fmla="*/ 0 h 340"/>
              <a:gd name="T18" fmla="*/ 155 w 400"/>
              <a:gd name="T19" fmla="*/ 0 h 340"/>
              <a:gd name="T20" fmla="*/ 132 w 400"/>
              <a:gd name="T21" fmla="*/ 15 h 340"/>
              <a:gd name="T22" fmla="*/ 108 w 400"/>
              <a:gd name="T23" fmla="*/ 60 h 340"/>
              <a:gd name="T24" fmla="*/ 44 w 400"/>
              <a:gd name="T25" fmla="*/ 60 h 340"/>
              <a:gd name="T26" fmla="*/ 4 w 400"/>
              <a:gd name="T27" fmla="*/ 103 h 340"/>
              <a:gd name="T28" fmla="*/ 0 w 400"/>
              <a:gd name="T29" fmla="*/ 220 h 340"/>
              <a:gd name="T30" fmla="*/ 182 w 400"/>
              <a:gd name="T31" fmla="*/ 220 h 340"/>
              <a:gd name="T32" fmla="*/ 182 w 400"/>
              <a:gd name="T33" fmla="*/ 180 h 340"/>
              <a:gd name="T34" fmla="*/ 153 w 400"/>
              <a:gd name="T35" fmla="*/ 38 h 340"/>
              <a:gd name="T36" fmla="*/ 169 w 400"/>
              <a:gd name="T37" fmla="*/ 28 h 340"/>
              <a:gd name="T38" fmla="*/ 230 w 400"/>
              <a:gd name="T39" fmla="*/ 28 h 340"/>
              <a:gd name="T40" fmla="*/ 247 w 400"/>
              <a:gd name="T41" fmla="*/ 38 h 340"/>
              <a:gd name="T42" fmla="*/ 258 w 400"/>
              <a:gd name="T43" fmla="*/ 60 h 340"/>
              <a:gd name="T44" fmla="*/ 141 w 400"/>
              <a:gd name="T45" fmla="*/ 60 h 340"/>
              <a:gd name="T46" fmla="*/ 153 w 400"/>
              <a:gd name="T47" fmla="*/ 38 h 340"/>
              <a:gd name="T48" fmla="*/ 218 w 400"/>
              <a:gd name="T49" fmla="*/ 280 h 340"/>
              <a:gd name="T50" fmla="*/ 182 w 400"/>
              <a:gd name="T51" fmla="*/ 280 h 340"/>
              <a:gd name="T52" fmla="*/ 182 w 400"/>
              <a:gd name="T53" fmla="*/ 240 h 340"/>
              <a:gd name="T54" fmla="*/ 10 w 400"/>
              <a:gd name="T55" fmla="*/ 240 h 340"/>
              <a:gd name="T56" fmla="*/ 14 w 400"/>
              <a:gd name="T57" fmla="*/ 306 h 340"/>
              <a:gd name="T58" fmla="*/ 50 w 400"/>
              <a:gd name="T59" fmla="*/ 340 h 340"/>
              <a:gd name="T60" fmla="*/ 350 w 400"/>
              <a:gd name="T61" fmla="*/ 340 h 340"/>
              <a:gd name="T62" fmla="*/ 386 w 400"/>
              <a:gd name="T63" fmla="*/ 306 h 340"/>
              <a:gd name="T64" fmla="*/ 390 w 400"/>
              <a:gd name="T65" fmla="*/ 240 h 340"/>
              <a:gd name="T66" fmla="*/ 218 w 400"/>
              <a:gd name="T67" fmla="*/ 240 h 340"/>
              <a:gd name="T68" fmla="*/ 218 w 400"/>
              <a:gd name="T69" fmla="*/ 28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0" h="340">
                <a:moveTo>
                  <a:pt x="182" y="180"/>
                </a:moveTo>
                <a:cubicBezTo>
                  <a:pt x="218" y="180"/>
                  <a:pt x="218" y="180"/>
                  <a:pt x="218" y="180"/>
                </a:cubicBezTo>
                <a:cubicBezTo>
                  <a:pt x="218" y="220"/>
                  <a:pt x="218" y="220"/>
                  <a:pt x="218" y="220"/>
                </a:cubicBezTo>
                <a:cubicBezTo>
                  <a:pt x="400" y="220"/>
                  <a:pt x="400" y="220"/>
                  <a:pt x="400" y="220"/>
                </a:cubicBezTo>
                <a:cubicBezTo>
                  <a:pt x="400" y="220"/>
                  <a:pt x="397" y="131"/>
                  <a:pt x="396" y="103"/>
                </a:cubicBezTo>
                <a:cubicBezTo>
                  <a:pt x="395" y="76"/>
                  <a:pt x="385" y="60"/>
                  <a:pt x="356" y="60"/>
                </a:cubicBezTo>
                <a:cubicBezTo>
                  <a:pt x="292" y="60"/>
                  <a:pt x="292" y="60"/>
                  <a:pt x="292" y="60"/>
                </a:cubicBezTo>
                <a:cubicBezTo>
                  <a:pt x="282" y="41"/>
                  <a:pt x="271" y="21"/>
                  <a:pt x="268" y="15"/>
                </a:cubicBezTo>
                <a:cubicBezTo>
                  <a:pt x="261" y="2"/>
                  <a:pt x="259" y="0"/>
                  <a:pt x="244" y="0"/>
                </a:cubicBezTo>
                <a:cubicBezTo>
                  <a:pt x="155" y="0"/>
                  <a:pt x="155" y="0"/>
                  <a:pt x="155" y="0"/>
                </a:cubicBezTo>
                <a:cubicBezTo>
                  <a:pt x="141" y="0"/>
                  <a:pt x="138" y="2"/>
                  <a:pt x="132" y="15"/>
                </a:cubicBezTo>
                <a:cubicBezTo>
                  <a:pt x="129" y="21"/>
                  <a:pt x="118" y="41"/>
                  <a:pt x="108" y="60"/>
                </a:cubicBezTo>
                <a:cubicBezTo>
                  <a:pt x="44" y="60"/>
                  <a:pt x="44" y="60"/>
                  <a:pt x="44" y="60"/>
                </a:cubicBezTo>
                <a:cubicBezTo>
                  <a:pt x="14" y="60"/>
                  <a:pt x="5" y="76"/>
                  <a:pt x="4" y="103"/>
                </a:cubicBezTo>
                <a:cubicBezTo>
                  <a:pt x="3" y="129"/>
                  <a:pt x="0" y="220"/>
                  <a:pt x="0" y="220"/>
                </a:cubicBezTo>
                <a:cubicBezTo>
                  <a:pt x="182" y="220"/>
                  <a:pt x="182" y="220"/>
                  <a:pt x="182" y="220"/>
                </a:cubicBezTo>
                <a:lnTo>
                  <a:pt x="182" y="180"/>
                </a:lnTo>
                <a:close/>
                <a:moveTo>
                  <a:pt x="153" y="38"/>
                </a:moveTo>
                <a:cubicBezTo>
                  <a:pt x="157" y="30"/>
                  <a:pt x="159" y="28"/>
                  <a:pt x="169" y="28"/>
                </a:cubicBezTo>
                <a:cubicBezTo>
                  <a:pt x="230" y="28"/>
                  <a:pt x="230" y="28"/>
                  <a:pt x="230" y="28"/>
                </a:cubicBezTo>
                <a:cubicBezTo>
                  <a:pt x="241" y="28"/>
                  <a:pt x="242" y="30"/>
                  <a:pt x="247" y="38"/>
                </a:cubicBezTo>
                <a:cubicBezTo>
                  <a:pt x="248" y="41"/>
                  <a:pt x="253" y="50"/>
                  <a:pt x="258" y="60"/>
                </a:cubicBezTo>
                <a:cubicBezTo>
                  <a:pt x="141" y="60"/>
                  <a:pt x="141" y="60"/>
                  <a:pt x="141" y="60"/>
                </a:cubicBezTo>
                <a:cubicBezTo>
                  <a:pt x="146" y="50"/>
                  <a:pt x="151" y="41"/>
                  <a:pt x="153" y="38"/>
                </a:cubicBezTo>
                <a:close/>
                <a:moveTo>
                  <a:pt x="218" y="280"/>
                </a:moveTo>
                <a:cubicBezTo>
                  <a:pt x="182" y="280"/>
                  <a:pt x="182" y="280"/>
                  <a:pt x="182" y="280"/>
                </a:cubicBezTo>
                <a:cubicBezTo>
                  <a:pt x="182" y="240"/>
                  <a:pt x="182" y="240"/>
                  <a:pt x="182" y="240"/>
                </a:cubicBezTo>
                <a:cubicBezTo>
                  <a:pt x="10" y="240"/>
                  <a:pt x="10" y="240"/>
                  <a:pt x="10" y="240"/>
                </a:cubicBezTo>
                <a:cubicBezTo>
                  <a:pt x="10" y="240"/>
                  <a:pt x="12" y="276"/>
                  <a:pt x="14" y="306"/>
                </a:cubicBezTo>
                <a:cubicBezTo>
                  <a:pt x="14" y="319"/>
                  <a:pt x="18" y="340"/>
                  <a:pt x="50" y="340"/>
                </a:cubicBezTo>
                <a:cubicBezTo>
                  <a:pt x="350" y="340"/>
                  <a:pt x="350" y="340"/>
                  <a:pt x="350" y="340"/>
                </a:cubicBezTo>
                <a:cubicBezTo>
                  <a:pt x="381" y="340"/>
                  <a:pt x="385" y="319"/>
                  <a:pt x="386" y="306"/>
                </a:cubicBezTo>
                <a:cubicBezTo>
                  <a:pt x="388" y="275"/>
                  <a:pt x="390" y="240"/>
                  <a:pt x="390" y="240"/>
                </a:cubicBezTo>
                <a:cubicBezTo>
                  <a:pt x="218" y="240"/>
                  <a:pt x="218" y="240"/>
                  <a:pt x="218" y="240"/>
                </a:cubicBezTo>
                <a:lnTo>
                  <a:pt x="218" y="280"/>
                </a:lnTo>
                <a:close/>
              </a:path>
            </a:pathLst>
          </a:custGeom>
          <a:solidFill>
            <a:schemeClr val="accent6"/>
          </a:solidFill>
          <a:ln>
            <a:no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Freeform 16"/>
          <p:cNvSpPr>
            <a:spLocks noChangeAspect="1" noEditPoints="1"/>
          </p:cNvSpPr>
          <p:nvPr/>
        </p:nvSpPr>
        <p:spPr bwMode="auto">
          <a:xfrm>
            <a:off x="5839823" y="2904872"/>
            <a:ext cx="230259" cy="230801"/>
          </a:xfrm>
          <a:custGeom>
            <a:avLst/>
            <a:gdLst>
              <a:gd name="T0" fmla="*/ 136 w 360"/>
              <a:gd name="T1" fmla="*/ 226 h 361"/>
              <a:gd name="T2" fmla="*/ 56 w 360"/>
              <a:gd name="T3" fmla="*/ 194 h 361"/>
              <a:gd name="T4" fmla="*/ 56 w 360"/>
              <a:gd name="T5" fmla="*/ 221 h 361"/>
              <a:gd name="T6" fmla="*/ 136 w 360"/>
              <a:gd name="T7" fmla="*/ 253 h 361"/>
              <a:gd name="T8" fmla="*/ 136 w 360"/>
              <a:gd name="T9" fmla="*/ 226 h 361"/>
              <a:gd name="T10" fmla="*/ 136 w 360"/>
              <a:gd name="T11" fmla="*/ 143 h 361"/>
              <a:gd name="T12" fmla="*/ 56 w 360"/>
              <a:gd name="T13" fmla="*/ 111 h 361"/>
              <a:gd name="T14" fmla="*/ 56 w 360"/>
              <a:gd name="T15" fmla="*/ 138 h 361"/>
              <a:gd name="T16" fmla="*/ 136 w 360"/>
              <a:gd name="T17" fmla="*/ 170 h 361"/>
              <a:gd name="T18" fmla="*/ 136 w 360"/>
              <a:gd name="T19" fmla="*/ 143 h 361"/>
              <a:gd name="T20" fmla="*/ 351 w 360"/>
              <a:gd name="T21" fmla="*/ 4 h 361"/>
              <a:gd name="T22" fmla="*/ 332 w 360"/>
              <a:gd name="T23" fmla="*/ 2 h 361"/>
              <a:gd name="T24" fmla="*/ 180 w 360"/>
              <a:gd name="T25" fmla="*/ 63 h 361"/>
              <a:gd name="T26" fmla="*/ 27 w 360"/>
              <a:gd name="T27" fmla="*/ 2 h 361"/>
              <a:gd name="T28" fmla="*/ 8 w 360"/>
              <a:gd name="T29" fmla="*/ 4 h 361"/>
              <a:gd name="T30" fmla="*/ 0 w 360"/>
              <a:gd name="T31" fmla="*/ 21 h 361"/>
              <a:gd name="T32" fmla="*/ 0 w 360"/>
              <a:gd name="T33" fmla="*/ 277 h 361"/>
              <a:gd name="T34" fmla="*/ 12 w 360"/>
              <a:gd name="T35" fmla="*/ 295 h 361"/>
              <a:gd name="T36" fmla="*/ 172 w 360"/>
              <a:gd name="T37" fmla="*/ 359 h 361"/>
              <a:gd name="T38" fmla="*/ 176 w 360"/>
              <a:gd name="T39" fmla="*/ 361 h 361"/>
              <a:gd name="T40" fmla="*/ 180 w 360"/>
              <a:gd name="T41" fmla="*/ 361 h 361"/>
              <a:gd name="T42" fmla="*/ 184 w 360"/>
              <a:gd name="T43" fmla="*/ 361 h 361"/>
              <a:gd name="T44" fmla="*/ 187 w 360"/>
              <a:gd name="T45" fmla="*/ 359 h 361"/>
              <a:gd name="T46" fmla="*/ 347 w 360"/>
              <a:gd name="T47" fmla="*/ 295 h 361"/>
              <a:gd name="T48" fmla="*/ 360 w 360"/>
              <a:gd name="T49" fmla="*/ 277 h 361"/>
              <a:gd name="T50" fmla="*/ 360 w 360"/>
              <a:gd name="T51" fmla="*/ 21 h 361"/>
              <a:gd name="T52" fmla="*/ 351 w 360"/>
              <a:gd name="T53" fmla="*/ 4 h 361"/>
              <a:gd name="T54" fmla="*/ 160 w 360"/>
              <a:gd name="T55" fmla="*/ 320 h 361"/>
              <a:gd name="T56" fmla="*/ 32 w 360"/>
              <a:gd name="T57" fmla="*/ 269 h 361"/>
              <a:gd name="T58" fmla="*/ 32 w 360"/>
              <a:gd name="T59" fmla="*/ 45 h 361"/>
              <a:gd name="T60" fmla="*/ 160 w 360"/>
              <a:gd name="T61" fmla="*/ 96 h 361"/>
              <a:gd name="T62" fmla="*/ 160 w 360"/>
              <a:gd name="T63" fmla="*/ 320 h 361"/>
              <a:gd name="T64" fmla="*/ 328 w 360"/>
              <a:gd name="T65" fmla="*/ 269 h 361"/>
              <a:gd name="T66" fmla="*/ 200 w 360"/>
              <a:gd name="T67" fmla="*/ 320 h 361"/>
              <a:gd name="T68" fmla="*/ 200 w 360"/>
              <a:gd name="T69" fmla="*/ 96 h 361"/>
              <a:gd name="T70" fmla="*/ 328 w 360"/>
              <a:gd name="T71" fmla="*/ 45 h 361"/>
              <a:gd name="T72" fmla="*/ 328 w 360"/>
              <a:gd name="T73" fmla="*/ 269 h 361"/>
              <a:gd name="T74" fmla="*/ 304 w 360"/>
              <a:gd name="T75" fmla="*/ 194 h 361"/>
              <a:gd name="T76" fmla="*/ 224 w 360"/>
              <a:gd name="T77" fmla="*/ 226 h 361"/>
              <a:gd name="T78" fmla="*/ 224 w 360"/>
              <a:gd name="T79" fmla="*/ 253 h 361"/>
              <a:gd name="T80" fmla="*/ 304 w 360"/>
              <a:gd name="T81" fmla="*/ 221 h 361"/>
              <a:gd name="T82" fmla="*/ 304 w 360"/>
              <a:gd name="T83" fmla="*/ 194 h 361"/>
              <a:gd name="T84" fmla="*/ 304 w 360"/>
              <a:gd name="T85" fmla="*/ 111 h 361"/>
              <a:gd name="T86" fmla="*/ 224 w 360"/>
              <a:gd name="T87" fmla="*/ 143 h 361"/>
              <a:gd name="T88" fmla="*/ 224 w 360"/>
              <a:gd name="T89" fmla="*/ 170 h 361"/>
              <a:gd name="T90" fmla="*/ 304 w 360"/>
              <a:gd name="T91" fmla="*/ 138 h 361"/>
              <a:gd name="T92" fmla="*/ 304 w 360"/>
              <a:gd name="T93" fmla="*/ 11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0" h="361">
                <a:moveTo>
                  <a:pt x="136" y="226"/>
                </a:moveTo>
                <a:cubicBezTo>
                  <a:pt x="56" y="194"/>
                  <a:pt x="56" y="194"/>
                  <a:pt x="56" y="194"/>
                </a:cubicBezTo>
                <a:cubicBezTo>
                  <a:pt x="56" y="221"/>
                  <a:pt x="56" y="221"/>
                  <a:pt x="56" y="221"/>
                </a:cubicBezTo>
                <a:cubicBezTo>
                  <a:pt x="136" y="253"/>
                  <a:pt x="136" y="253"/>
                  <a:pt x="136" y="253"/>
                </a:cubicBezTo>
                <a:lnTo>
                  <a:pt x="136" y="226"/>
                </a:lnTo>
                <a:close/>
                <a:moveTo>
                  <a:pt x="136" y="143"/>
                </a:moveTo>
                <a:cubicBezTo>
                  <a:pt x="56" y="111"/>
                  <a:pt x="56" y="111"/>
                  <a:pt x="56" y="111"/>
                </a:cubicBezTo>
                <a:cubicBezTo>
                  <a:pt x="56" y="138"/>
                  <a:pt x="56" y="138"/>
                  <a:pt x="56" y="138"/>
                </a:cubicBezTo>
                <a:cubicBezTo>
                  <a:pt x="136" y="170"/>
                  <a:pt x="136" y="170"/>
                  <a:pt x="136" y="170"/>
                </a:cubicBezTo>
                <a:lnTo>
                  <a:pt x="136" y="143"/>
                </a:lnTo>
                <a:close/>
                <a:moveTo>
                  <a:pt x="351" y="4"/>
                </a:moveTo>
                <a:cubicBezTo>
                  <a:pt x="345" y="1"/>
                  <a:pt x="338" y="0"/>
                  <a:pt x="332" y="2"/>
                </a:cubicBezTo>
                <a:cubicBezTo>
                  <a:pt x="180" y="63"/>
                  <a:pt x="180" y="63"/>
                  <a:pt x="180" y="63"/>
                </a:cubicBezTo>
                <a:cubicBezTo>
                  <a:pt x="27" y="2"/>
                  <a:pt x="27" y="2"/>
                  <a:pt x="27" y="2"/>
                </a:cubicBezTo>
                <a:cubicBezTo>
                  <a:pt x="21" y="0"/>
                  <a:pt x="14" y="1"/>
                  <a:pt x="8" y="4"/>
                </a:cubicBezTo>
                <a:cubicBezTo>
                  <a:pt x="3" y="8"/>
                  <a:pt x="0" y="14"/>
                  <a:pt x="0" y="21"/>
                </a:cubicBezTo>
                <a:cubicBezTo>
                  <a:pt x="0" y="277"/>
                  <a:pt x="0" y="277"/>
                  <a:pt x="0" y="277"/>
                </a:cubicBezTo>
                <a:cubicBezTo>
                  <a:pt x="0" y="285"/>
                  <a:pt x="5" y="292"/>
                  <a:pt x="12" y="295"/>
                </a:cubicBezTo>
                <a:cubicBezTo>
                  <a:pt x="172" y="359"/>
                  <a:pt x="172" y="359"/>
                  <a:pt x="172" y="359"/>
                </a:cubicBezTo>
                <a:cubicBezTo>
                  <a:pt x="172" y="359"/>
                  <a:pt x="175" y="360"/>
                  <a:pt x="176" y="361"/>
                </a:cubicBezTo>
                <a:cubicBezTo>
                  <a:pt x="177" y="361"/>
                  <a:pt x="178" y="361"/>
                  <a:pt x="180" y="361"/>
                </a:cubicBezTo>
                <a:cubicBezTo>
                  <a:pt x="181" y="361"/>
                  <a:pt x="182" y="361"/>
                  <a:pt x="184" y="361"/>
                </a:cubicBezTo>
                <a:cubicBezTo>
                  <a:pt x="184" y="360"/>
                  <a:pt x="187" y="359"/>
                  <a:pt x="187" y="359"/>
                </a:cubicBezTo>
                <a:cubicBezTo>
                  <a:pt x="347" y="295"/>
                  <a:pt x="347" y="295"/>
                  <a:pt x="347" y="295"/>
                </a:cubicBezTo>
                <a:cubicBezTo>
                  <a:pt x="355" y="292"/>
                  <a:pt x="360" y="285"/>
                  <a:pt x="360" y="277"/>
                </a:cubicBezTo>
                <a:cubicBezTo>
                  <a:pt x="360" y="21"/>
                  <a:pt x="360" y="21"/>
                  <a:pt x="360" y="21"/>
                </a:cubicBezTo>
                <a:cubicBezTo>
                  <a:pt x="360" y="14"/>
                  <a:pt x="356" y="8"/>
                  <a:pt x="351" y="4"/>
                </a:cubicBezTo>
                <a:close/>
                <a:moveTo>
                  <a:pt x="160" y="320"/>
                </a:moveTo>
                <a:cubicBezTo>
                  <a:pt x="32" y="269"/>
                  <a:pt x="32" y="269"/>
                  <a:pt x="32" y="269"/>
                </a:cubicBezTo>
                <a:cubicBezTo>
                  <a:pt x="32" y="45"/>
                  <a:pt x="32" y="45"/>
                  <a:pt x="32" y="45"/>
                </a:cubicBezTo>
                <a:cubicBezTo>
                  <a:pt x="160" y="96"/>
                  <a:pt x="160" y="96"/>
                  <a:pt x="160" y="96"/>
                </a:cubicBezTo>
                <a:lnTo>
                  <a:pt x="160" y="320"/>
                </a:lnTo>
                <a:close/>
                <a:moveTo>
                  <a:pt x="328" y="269"/>
                </a:moveTo>
                <a:cubicBezTo>
                  <a:pt x="200" y="320"/>
                  <a:pt x="200" y="320"/>
                  <a:pt x="200" y="320"/>
                </a:cubicBezTo>
                <a:cubicBezTo>
                  <a:pt x="200" y="96"/>
                  <a:pt x="200" y="96"/>
                  <a:pt x="200" y="96"/>
                </a:cubicBezTo>
                <a:cubicBezTo>
                  <a:pt x="328" y="45"/>
                  <a:pt x="328" y="45"/>
                  <a:pt x="328" y="45"/>
                </a:cubicBezTo>
                <a:lnTo>
                  <a:pt x="328" y="269"/>
                </a:lnTo>
                <a:close/>
                <a:moveTo>
                  <a:pt x="304" y="194"/>
                </a:moveTo>
                <a:cubicBezTo>
                  <a:pt x="224" y="226"/>
                  <a:pt x="224" y="226"/>
                  <a:pt x="224" y="226"/>
                </a:cubicBezTo>
                <a:cubicBezTo>
                  <a:pt x="224" y="253"/>
                  <a:pt x="224" y="253"/>
                  <a:pt x="224" y="253"/>
                </a:cubicBezTo>
                <a:cubicBezTo>
                  <a:pt x="304" y="221"/>
                  <a:pt x="304" y="221"/>
                  <a:pt x="304" y="221"/>
                </a:cubicBezTo>
                <a:lnTo>
                  <a:pt x="304" y="194"/>
                </a:lnTo>
                <a:close/>
                <a:moveTo>
                  <a:pt x="304" y="111"/>
                </a:moveTo>
                <a:cubicBezTo>
                  <a:pt x="224" y="143"/>
                  <a:pt x="224" y="143"/>
                  <a:pt x="224" y="143"/>
                </a:cubicBezTo>
                <a:cubicBezTo>
                  <a:pt x="224" y="170"/>
                  <a:pt x="224" y="170"/>
                  <a:pt x="224" y="170"/>
                </a:cubicBezTo>
                <a:cubicBezTo>
                  <a:pt x="304" y="138"/>
                  <a:pt x="304" y="138"/>
                  <a:pt x="304" y="138"/>
                </a:cubicBezTo>
                <a:lnTo>
                  <a:pt x="304" y="111"/>
                </a:lnTo>
                <a:close/>
              </a:path>
            </a:pathLst>
          </a:custGeom>
          <a:solidFill>
            <a:schemeClr val="accent5"/>
          </a:solidFill>
          <a:ln>
            <a:no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Content Placeholder 2"/>
          <p:cNvSpPr txBox="1"/>
          <p:nvPr/>
        </p:nvSpPr>
        <p:spPr>
          <a:xfrm>
            <a:off x="2216953" y="2888756"/>
            <a:ext cx="886542" cy="236219"/>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Content Placeholder 2"/>
          <p:cNvSpPr txBox="1"/>
          <p:nvPr/>
        </p:nvSpPr>
        <p:spPr>
          <a:xfrm>
            <a:off x="1930340" y="4875669"/>
            <a:ext cx="886542" cy="236219"/>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Content Placeholder 2"/>
          <p:cNvSpPr txBox="1"/>
          <p:nvPr/>
        </p:nvSpPr>
        <p:spPr>
          <a:xfrm>
            <a:off x="4142403" y="4875669"/>
            <a:ext cx="886542" cy="236219"/>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Content Placeholder 2"/>
          <p:cNvSpPr txBox="1"/>
          <p:nvPr/>
        </p:nvSpPr>
        <p:spPr>
          <a:xfrm>
            <a:off x="3849754" y="2893890"/>
            <a:ext cx="1064191" cy="236219"/>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Content Placeholder 2"/>
          <p:cNvSpPr txBox="1"/>
          <p:nvPr/>
        </p:nvSpPr>
        <p:spPr>
          <a:xfrm>
            <a:off x="6114496" y="2891016"/>
            <a:ext cx="886542" cy="236219"/>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Content Placeholder 2"/>
          <p:cNvSpPr txBox="1"/>
          <p:nvPr/>
        </p:nvSpPr>
        <p:spPr>
          <a:xfrm>
            <a:off x="5890905" y="4875669"/>
            <a:ext cx="886542" cy="236219"/>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altLang="zh-CN"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Content Placeholder 2"/>
          <p:cNvSpPr txBox="1"/>
          <p:nvPr/>
        </p:nvSpPr>
        <p:spPr>
          <a:xfrm>
            <a:off x="7538982" y="2231504"/>
            <a:ext cx="1593794" cy="202491"/>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2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2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7" name="Content Placeholder 2"/>
          <p:cNvSpPr txBox="1"/>
          <p:nvPr/>
        </p:nvSpPr>
        <p:spPr>
          <a:xfrm>
            <a:off x="7538982" y="2496953"/>
            <a:ext cx="3858945" cy="353430"/>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en-US" altLang="zh-CN" sz="1000" b="1">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 name="矩形 1"/>
          <p:cNvSpPr/>
          <p:nvPr/>
        </p:nvSpPr>
        <p:spPr>
          <a:xfrm>
            <a:off x="7538981" y="3299239"/>
            <a:ext cx="3858946" cy="2543106"/>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p:cTn id="11" dur="750" fill="hold"/>
                                        <p:tgtEl>
                                          <p:spTgt spid="34"/>
                                        </p:tgtEl>
                                        <p:attrNameLst>
                                          <p:attrName>ppt_w</p:attrName>
                                        </p:attrNameLst>
                                      </p:cBhvr>
                                      <p:tavLst>
                                        <p:tav tm="0">
                                          <p:val>
                                            <p:fltVal val="0"/>
                                          </p:val>
                                        </p:tav>
                                        <p:tav tm="100000">
                                          <p:val>
                                            <p:strVal val="#ppt_w"/>
                                          </p:val>
                                        </p:tav>
                                      </p:tavLst>
                                    </p:anim>
                                    <p:anim calcmode="lin" valueType="num">
                                      <p:cBhvr>
                                        <p:cTn id="12" dur="750" fill="hold"/>
                                        <p:tgtEl>
                                          <p:spTgt spid="34"/>
                                        </p:tgtEl>
                                        <p:attrNameLst>
                                          <p:attrName>ppt_h</p:attrName>
                                        </p:attrNameLst>
                                      </p:cBhvr>
                                      <p:tavLst>
                                        <p:tav tm="0">
                                          <p:val>
                                            <p:fltVal val="0"/>
                                          </p:val>
                                        </p:tav>
                                        <p:tav tm="100000">
                                          <p:val>
                                            <p:strVal val="#ppt_h"/>
                                          </p:val>
                                        </p:tav>
                                      </p:tavLst>
                                    </p:anim>
                                    <p:animEffect transition="in" filter="fade">
                                      <p:cBhvr>
                                        <p:cTn id="13" dur="750"/>
                                        <p:tgtEl>
                                          <p:spTgt spid="34"/>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500" fill="hold"/>
                                        <p:tgtEl>
                                          <p:spTgt spid="59"/>
                                        </p:tgtEl>
                                        <p:attrNameLst>
                                          <p:attrName>ppt_w</p:attrName>
                                        </p:attrNameLst>
                                      </p:cBhvr>
                                      <p:tavLst>
                                        <p:tav tm="0">
                                          <p:val>
                                            <p:fltVal val="0"/>
                                          </p:val>
                                        </p:tav>
                                        <p:tav tm="100000">
                                          <p:val>
                                            <p:strVal val="#ppt_w"/>
                                          </p:val>
                                        </p:tav>
                                      </p:tavLst>
                                    </p:anim>
                                    <p:anim calcmode="lin" valueType="num">
                                      <p:cBhvr>
                                        <p:cTn id="18" dur="500" fill="hold"/>
                                        <p:tgtEl>
                                          <p:spTgt spid="59"/>
                                        </p:tgtEl>
                                        <p:attrNameLst>
                                          <p:attrName>ppt_h</p:attrName>
                                        </p:attrNameLst>
                                      </p:cBhvr>
                                      <p:tavLst>
                                        <p:tav tm="0">
                                          <p:val>
                                            <p:fltVal val="0"/>
                                          </p:val>
                                        </p:tav>
                                        <p:tav tm="100000">
                                          <p:val>
                                            <p:strVal val="#ppt_h"/>
                                          </p:val>
                                        </p:tav>
                                      </p:tavLst>
                                    </p:anim>
                                    <p:animEffect transition="in" filter="fade">
                                      <p:cBhvr>
                                        <p:cTn id="19" dur="500"/>
                                        <p:tgtEl>
                                          <p:spTgt spid="59"/>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p:cTn id="27" dur="750" fill="hold"/>
                                        <p:tgtEl>
                                          <p:spTgt spid="50"/>
                                        </p:tgtEl>
                                        <p:attrNameLst>
                                          <p:attrName>ppt_w</p:attrName>
                                        </p:attrNameLst>
                                      </p:cBhvr>
                                      <p:tavLst>
                                        <p:tav tm="0">
                                          <p:val>
                                            <p:fltVal val="0"/>
                                          </p:val>
                                        </p:tav>
                                        <p:tav tm="100000">
                                          <p:val>
                                            <p:strVal val="#ppt_w"/>
                                          </p:val>
                                        </p:tav>
                                      </p:tavLst>
                                    </p:anim>
                                    <p:anim calcmode="lin" valueType="num">
                                      <p:cBhvr>
                                        <p:cTn id="28" dur="750" fill="hold"/>
                                        <p:tgtEl>
                                          <p:spTgt spid="50"/>
                                        </p:tgtEl>
                                        <p:attrNameLst>
                                          <p:attrName>ppt_h</p:attrName>
                                        </p:attrNameLst>
                                      </p:cBhvr>
                                      <p:tavLst>
                                        <p:tav tm="0">
                                          <p:val>
                                            <p:fltVal val="0"/>
                                          </p:val>
                                        </p:tav>
                                        <p:tav tm="100000">
                                          <p:val>
                                            <p:strVal val="#ppt_h"/>
                                          </p:val>
                                        </p:tav>
                                      </p:tavLst>
                                    </p:anim>
                                    <p:animEffect transition="in" filter="fade">
                                      <p:cBhvr>
                                        <p:cTn id="29" dur="750"/>
                                        <p:tgtEl>
                                          <p:spTgt spid="50"/>
                                        </p:tgtEl>
                                      </p:cBhvr>
                                    </p:animEffect>
                                  </p:childTnLst>
                                </p:cTn>
                              </p:par>
                            </p:childTnLst>
                          </p:cTn>
                        </p:par>
                        <p:par>
                          <p:cTn id="30" fill="hold">
                            <p:stCondLst>
                              <p:cond delay="3500"/>
                            </p:stCondLst>
                            <p:childTnLst>
                              <p:par>
                                <p:cTn id="31" presetID="53" presetClass="entr" presetSubtype="16" fill="hold" grpId="0" nodeType="after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p:cTn id="33" dur="500" fill="hold"/>
                                        <p:tgtEl>
                                          <p:spTgt spid="60"/>
                                        </p:tgtEl>
                                        <p:attrNameLst>
                                          <p:attrName>ppt_w</p:attrName>
                                        </p:attrNameLst>
                                      </p:cBhvr>
                                      <p:tavLst>
                                        <p:tav tm="0">
                                          <p:val>
                                            <p:fltVal val="0"/>
                                          </p:val>
                                        </p:tav>
                                        <p:tav tm="100000">
                                          <p:val>
                                            <p:strVal val="#ppt_w"/>
                                          </p:val>
                                        </p:tav>
                                      </p:tavLst>
                                    </p:anim>
                                    <p:anim calcmode="lin" valueType="num">
                                      <p:cBhvr>
                                        <p:cTn id="34" dur="500" fill="hold"/>
                                        <p:tgtEl>
                                          <p:spTgt spid="60"/>
                                        </p:tgtEl>
                                        <p:attrNameLst>
                                          <p:attrName>ppt_h</p:attrName>
                                        </p:attrNameLst>
                                      </p:cBhvr>
                                      <p:tavLst>
                                        <p:tav tm="0">
                                          <p:val>
                                            <p:fltVal val="0"/>
                                          </p:val>
                                        </p:tav>
                                        <p:tav tm="100000">
                                          <p:val>
                                            <p:strVal val="#ppt_h"/>
                                          </p:val>
                                        </p:tav>
                                      </p:tavLst>
                                    </p:anim>
                                    <p:animEffect transition="in" filter="fade">
                                      <p:cBhvr>
                                        <p:cTn id="35" dur="500"/>
                                        <p:tgtEl>
                                          <p:spTgt spid="60"/>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00"/>
                                        <p:tgtEl>
                                          <p:spTgt spid="11"/>
                                        </p:tgtEl>
                                      </p:cBhvr>
                                    </p:animEffect>
                                  </p:childTnLst>
                                </p:cTn>
                              </p:par>
                            </p:childTnLst>
                          </p:cTn>
                        </p:par>
                        <p:par>
                          <p:cTn id="40" fill="hold">
                            <p:stCondLst>
                              <p:cond delay="4500"/>
                            </p:stCondLst>
                            <p:childTnLst>
                              <p:par>
                                <p:cTn id="41" presetID="53" presetClass="entr" presetSubtype="16" fill="hold" nodeType="after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p:cTn id="43" dur="750" fill="hold"/>
                                        <p:tgtEl>
                                          <p:spTgt spid="46"/>
                                        </p:tgtEl>
                                        <p:attrNameLst>
                                          <p:attrName>ppt_w</p:attrName>
                                        </p:attrNameLst>
                                      </p:cBhvr>
                                      <p:tavLst>
                                        <p:tav tm="0">
                                          <p:val>
                                            <p:fltVal val="0"/>
                                          </p:val>
                                        </p:tav>
                                        <p:tav tm="100000">
                                          <p:val>
                                            <p:strVal val="#ppt_w"/>
                                          </p:val>
                                        </p:tav>
                                      </p:tavLst>
                                    </p:anim>
                                    <p:anim calcmode="lin" valueType="num">
                                      <p:cBhvr>
                                        <p:cTn id="44" dur="750" fill="hold"/>
                                        <p:tgtEl>
                                          <p:spTgt spid="46"/>
                                        </p:tgtEl>
                                        <p:attrNameLst>
                                          <p:attrName>ppt_h</p:attrName>
                                        </p:attrNameLst>
                                      </p:cBhvr>
                                      <p:tavLst>
                                        <p:tav tm="0">
                                          <p:val>
                                            <p:fltVal val="0"/>
                                          </p:val>
                                        </p:tav>
                                        <p:tav tm="100000">
                                          <p:val>
                                            <p:strVal val="#ppt_h"/>
                                          </p:val>
                                        </p:tav>
                                      </p:tavLst>
                                    </p:anim>
                                    <p:animEffect transition="in" filter="fade">
                                      <p:cBhvr>
                                        <p:cTn id="45" dur="750"/>
                                        <p:tgtEl>
                                          <p:spTgt spid="46"/>
                                        </p:tgtEl>
                                      </p:cBhvr>
                                    </p:animEffect>
                                  </p:childTnLst>
                                </p:cTn>
                              </p:par>
                            </p:childTnLst>
                          </p:cTn>
                        </p:par>
                        <p:par>
                          <p:cTn id="46" fill="hold">
                            <p:stCondLst>
                              <p:cond delay="5500"/>
                            </p:stCondLst>
                            <p:childTnLst>
                              <p:par>
                                <p:cTn id="47" presetID="53" presetClass="entr" presetSubtype="16" fill="hold" grpId="0" nodeType="afterEffect">
                                  <p:stCondLst>
                                    <p:cond delay="0"/>
                                  </p:stCondLst>
                                  <p:childTnLst>
                                    <p:set>
                                      <p:cBhvr>
                                        <p:cTn id="48" dur="1" fill="hold">
                                          <p:stCondLst>
                                            <p:cond delay="0"/>
                                          </p:stCondLst>
                                        </p:cTn>
                                        <p:tgtEl>
                                          <p:spTgt spid="61"/>
                                        </p:tgtEl>
                                        <p:attrNameLst>
                                          <p:attrName>style.visibility</p:attrName>
                                        </p:attrNameLst>
                                      </p:cBhvr>
                                      <p:to>
                                        <p:strVal val="visible"/>
                                      </p:to>
                                    </p:set>
                                    <p:anim calcmode="lin" valueType="num">
                                      <p:cBhvr>
                                        <p:cTn id="49" dur="500" fill="hold"/>
                                        <p:tgtEl>
                                          <p:spTgt spid="61"/>
                                        </p:tgtEl>
                                        <p:attrNameLst>
                                          <p:attrName>ppt_w</p:attrName>
                                        </p:attrNameLst>
                                      </p:cBhvr>
                                      <p:tavLst>
                                        <p:tav tm="0">
                                          <p:val>
                                            <p:fltVal val="0"/>
                                          </p:val>
                                        </p:tav>
                                        <p:tav tm="100000">
                                          <p:val>
                                            <p:strVal val="#ppt_w"/>
                                          </p:val>
                                        </p:tav>
                                      </p:tavLst>
                                    </p:anim>
                                    <p:anim calcmode="lin" valueType="num">
                                      <p:cBhvr>
                                        <p:cTn id="50" dur="500" fill="hold"/>
                                        <p:tgtEl>
                                          <p:spTgt spid="61"/>
                                        </p:tgtEl>
                                        <p:attrNameLst>
                                          <p:attrName>ppt_h</p:attrName>
                                        </p:attrNameLst>
                                      </p:cBhvr>
                                      <p:tavLst>
                                        <p:tav tm="0">
                                          <p:val>
                                            <p:fltVal val="0"/>
                                          </p:val>
                                        </p:tav>
                                        <p:tav tm="100000">
                                          <p:val>
                                            <p:strVal val="#ppt_h"/>
                                          </p:val>
                                        </p:tav>
                                      </p:tavLst>
                                    </p:anim>
                                    <p:animEffect transition="in" filter="fade">
                                      <p:cBhvr>
                                        <p:cTn id="51" dur="500"/>
                                        <p:tgtEl>
                                          <p:spTgt spid="61"/>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left)">
                                      <p:cBhvr>
                                        <p:cTn id="55" dur="500"/>
                                        <p:tgtEl>
                                          <p:spTgt spid="12"/>
                                        </p:tgtEl>
                                      </p:cBhvr>
                                    </p:animEffect>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56"/>
                                        </p:tgtEl>
                                        <p:attrNameLst>
                                          <p:attrName>style.visibility</p:attrName>
                                        </p:attrNameLst>
                                      </p:cBhvr>
                                      <p:to>
                                        <p:strVal val="visible"/>
                                      </p:to>
                                    </p:set>
                                    <p:anim calcmode="lin" valueType="num">
                                      <p:cBhvr>
                                        <p:cTn id="59" dur="750" fill="hold"/>
                                        <p:tgtEl>
                                          <p:spTgt spid="56"/>
                                        </p:tgtEl>
                                        <p:attrNameLst>
                                          <p:attrName>ppt_w</p:attrName>
                                        </p:attrNameLst>
                                      </p:cBhvr>
                                      <p:tavLst>
                                        <p:tav tm="0">
                                          <p:val>
                                            <p:fltVal val="0"/>
                                          </p:val>
                                        </p:tav>
                                        <p:tav tm="100000">
                                          <p:val>
                                            <p:strVal val="#ppt_w"/>
                                          </p:val>
                                        </p:tav>
                                      </p:tavLst>
                                    </p:anim>
                                    <p:anim calcmode="lin" valueType="num">
                                      <p:cBhvr>
                                        <p:cTn id="60" dur="750" fill="hold"/>
                                        <p:tgtEl>
                                          <p:spTgt spid="56"/>
                                        </p:tgtEl>
                                        <p:attrNameLst>
                                          <p:attrName>ppt_h</p:attrName>
                                        </p:attrNameLst>
                                      </p:cBhvr>
                                      <p:tavLst>
                                        <p:tav tm="0">
                                          <p:val>
                                            <p:fltVal val="0"/>
                                          </p:val>
                                        </p:tav>
                                        <p:tav tm="100000">
                                          <p:val>
                                            <p:strVal val="#ppt_h"/>
                                          </p:val>
                                        </p:tav>
                                      </p:tavLst>
                                    </p:anim>
                                    <p:animEffect transition="in" filter="fade">
                                      <p:cBhvr>
                                        <p:cTn id="61" dur="750"/>
                                        <p:tgtEl>
                                          <p:spTgt spid="56"/>
                                        </p:tgtEl>
                                      </p:cBhvr>
                                    </p:animEffect>
                                  </p:childTnLst>
                                </p:cTn>
                              </p:par>
                            </p:childTnLst>
                          </p:cTn>
                        </p:par>
                        <p:par>
                          <p:cTn id="62" fill="hold">
                            <p:stCondLst>
                              <p:cond delay="7500"/>
                            </p:stCondLst>
                            <p:childTnLst>
                              <p:par>
                                <p:cTn id="63" presetID="53" presetClass="entr" presetSubtype="16" fill="hold" grpId="0" nodeType="afterEffect">
                                  <p:stCondLst>
                                    <p:cond delay="0"/>
                                  </p:stCondLst>
                                  <p:childTnLst>
                                    <p:set>
                                      <p:cBhvr>
                                        <p:cTn id="64" dur="1" fill="hold">
                                          <p:stCondLst>
                                            <p:cond delay="0"/>
                                          </p:stCondLst>
                                        </p:cTn>
                                        <p:tgtEl>
                                          <p:spTgt spid="62"/>
                                        </p:tgtEl>
                                        <p:attrNameLst>
                                          <p:attrName>style.visibility</p:attrName>
                                        </p:attrNameLst>
                                      </p:cBhvr>
                                      <p:to>
                                        <p:strVal val="visible"/>
                                      </p:to>
                                    </p:set>
                                    <p:anim calcmode="lin" valueType="num">
                                      <p:cBhvr>
                                        <p:cTn id="65" dur="500" fill="hold"/>
                                        <p:tgtEl>
                                          <p:spTgt spid="62"/>
                                        </p:tgtEl>
                                        <p:attrNameLst>
                                          <p:attrName>ppt_w</p:attrName>
                                        </p:attrNameLst>
                                      </p:cBhvr>
                                      <p:tavLst>
                                        <p:tav tm="0">
                                          <p:val>
                                            <p:fltVal val="0"/>
                                          </p:val>
                                        </p:tav>
                                        <p:tav tm="100000">
                                          <p:val>
                                            <p:strVal val="#ppt_w"/>
                                          </p:val>
                                        </p:tav>
                                      </p:tavLst>
                                    </p:anim>
                                    <p:anim calcmode="lin" valueType="num">
                                      <p:cBhvr>
                                        <p:cTn id="66" dur="500" fill="hold"/>
                                        <p:tgtEl>
                                          <p:spTgt spid="62"/>
                                        </p:tgtEl>
                                        <p:attrNameLst>
                                          <p:attrName>ppt_h</p:attrName>
                                        </p:attrNameLst>
                                      </p:cBhvr>
                                      <p:tavLst>
                                        <p:tav tm="0">
                                          <p:val>
                                            <p:fltVal val="0"/>
                                          </p:val>
                                        </p:tav>
                                        <p:tav tm="100000">
                                          <p:val>
                                            <p:strVal val="#ppt_h"/>
                                          </p:val>
                                        </p:tav>
                                      </p:tavLst>
                                    </p:anim>
                                    <p:animEffect transition="in" filter="fade">
                                      <p:cBhvr>
                                        <p:cTn id="67" dur="500"/>
                                        <p:tgtEl>
                                          <p:spTgt spid="62"/>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up)">
                                      <p:cBhvr>
                                        <p:cTn id="71" dur="500"/>
                                        <p:tgtEl>
                                          <p:spTgt spid="13"/>
                                        </p:tgtEl>
                                      </p:cBhvr>
                                    </p:animEffect>
                                  </p:childTnLst>
                                </p:cTn>
                              </p:par>
                            </p:childTnLst>
                          </p:cTn>
                        </p:par>
                        <p:par>
                          <p:cTn id="72" fill="hold">
                            <p:stCondLst>
                              <p:cond delay="8500"/>
                            </p:stCondLst>
                            <p:childTnLst>
                              <p:par>
                                <p:cTn id="73" presetID="53" presetClass="entr" presetSubtype="16" fill="hold" grpId="0" nodeType="afterEffect">
                                  <p:stCondLst>
                                    <p:cond delay="0"/>
                                  </p:stCondLst>
                                  <p:childTnLst>
                                    <p:set>
                                      <p:cBhvr>
                                        <p:cTn id="74" dur="1" fill="hold">
                                          <p:stCondLst>
                                            <p:cond delay="0"/>
                                          </p:stCondLst>
                                        </p:cTn>
                                        <p:tgtEl>
                                          <p:spTgt spid="58"/>
                                        </p:tgtEl>
                                        <p:attrNameLst>
                                          <p:attrName>style.visibility</p:attrName>
                                        </p:attrNameLst>
                                      </p:cBhvr>
                                      <p:to>
                                        <p:strVal val="visible"/>
                                      </p:to>
                                    </p:set>
                                    <p:anim calcmode="lin" valueType="num">
                                      <p:cBhvr>
                                        <p:cTn id="75" dur="500" fill="hold"/>
                                        <p:tgtEl>
                                          <p:spTgt spid="58"/>
                                        </p:tgtEl>
                                        <p:attrNameLst>
                                          <p:attrName>ppt_w</p:attrName>
                                        </p:attrNameLst>
                                      </p:cBhvr>
                                      <p:tavLst>
                                        <p:tav tm="0">
                                          <p:val>
                                            <p:fltVal val="0"/>
                                          </p:val>
                                        </p:tav>
                                        <p:tav tm="100000">
                                          <p:val>
                                            <p:strVal val="#ppt_w"/>
                                          </p:val>
                                        </p:tav>
                                      </p:tavLst>
                                    </p:anim>
                                    <p:anim calcmode="lin" valueType="num">
                                      <p:cBhvr>
                                        <p:cTn id="76" dur="500" fill="hold"/>
                                        <p:tgtEl>
                                          <p:spTgt spid="58"/>
                                        </p:tgtEl>
                                        <p:attrNameLst>
                                          <p:attrName>ppt_h</p:attrName>
                                        </p:attrNameLst>
                                      </p:cBhvr>
                                      <p:tavLst>
                                        <p:tav tm="0">
                                          <p:val>
                                            <p:fltVal val="0"/>
                                          </p:val>
                                        </p:tav>
                                        <p:tav tm="100000">
                                          <p:val>
                                            <p:strVal val="#ppt_h"/>
                                          </p:val>
                                        </p:tav>
                                      </p:tavLst>
                                    </p:anim>
                                    <p:animEffect transition="in" filter="fade">
                                      <p:cBhvr>
                                        <p:cTn id="77" dur="500"/>
                                        <p:tgtEl>
                                          <p:spTgt spid="58"/>
                                        </p:tgtEl>
                                      </p:cBhvr>
                                    </p:animEffect>
                                  </p:childTnLst>
                                </p:cTn>
                              </p:par>
                            </p:childTnLst>
                          </p:cTn>
                        </p:par>
                        <p:par>
                          <p:cTn id="78" fill="hold">
                            <p:stCondLst>
                              <p:cond delay="9000"/>
                            </p:stCondLst>
                            <p:childTnLst>
                              <p:par>
                                <p:cTn id="79" presetID="53" presetClass="entr" presetSubtype="16"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p:cTn id="81" dur="500" fill="hold"/>
                                        <p:tgtEl>
                                          <p:spTgt spid="63"/>
                                        </p:tgtEl>
                                        <p:attrNameLst>
                                          <p:attrName>ppt_w</p:attrName>
                                        </p:attrNameLst>
                                      </p:cBhvr>
                                      <p:tavLst>
                                        <p:tav tm="0">
                                          <p:val>
                                            <p:fltVal val="0"/>
                                          </p:val>
                                        </p:tav>
                                        <p:tav tm="100000">
                                          <p:val>
                                            <p:strVal val="#ppt_w"/>
                                          </p:val>
                                        </p:tav>
                                      </p:tavLst>
                                    </p:anim>
                                    <p:anim calcmode="lin" valueType="num">
                                      <p:cBhvr>
                                        <p:cTn id="82" dur="500" fill="hold"/>
                                        <p:tgtEl>
                                          <p:spTgt spid="63"/>
                                        </p:tgtEl>
                                        <p:attrNameLst>
                                          <p:attrName>ppt_h</p:attrName>
                                        </p:attrNameLst>
                                      </p:cBhvr>
                                      <p:tavLst>
                                        <p:tav tm="0">
                                          <p:val>
                                            <p:fltVal val="0"/>
                                          </p:val>
                                        </p:tav>
                                        <p:tav tm="100000">
                                          <p:val>
                                            <p:strVal val="#ppt_h"/>
                                          </p:val>
                                        </p:tav>
                                      </p:tavLst>
                                    </p:anim>
                                    <p:animEffect transition="in" filter="fade">
                                      <p:cBhvr>
                                        <p:cTn id="83" dur="500"/>
                                        <p:tgtEl>
                                          <p:spTgt spid="63"/>
                                        </p:tgtEl>
                                      </p:cBhvr>
                                    </p:animEffect>
                                  </p:childTnLst>
                                </p:cTn>
                              </p:par>
                            </p:childTnLst>
                          </p:cTn>
                        </p:par>
                        <p:par>
                          <p:cTn id="84" fill="hold">
                            <p:stCondLst>
                              <p:cond delay="9500"/>
                            </p:stCondLst>
                            <p:childTnLst>
                              <p:par>
                                <p:cTn id="85" presetID="22" presetClass="entr" presetSubtype="8" fill="hold" grpId="0" nodeType="after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wipe(left)">
                                      <p:cBhvr>
                                        <p:cTn id="87" dur="500"/>
                                        <p:tgtEl>
                                          <p:spTgt spid="14"/>
                                        </p:tgtEl>
                                      </p:cBhvr>
                                    </p:animEffect>
                                  </p:childTnLst>
                                </p:cTn>
                              </p:par>
                            </p:childTnLst>
                          </p:cTn>
                        </p:par>
                        <p:par>
                          <p:cTn id="88" fill="hold">
                            <p:stCondLst>
                              <p:cond delay="10000"/>
                            </p:stCondLst>
                            <p:childTnLst>
                              <p:par>
                                <p:cTn id="89" presetID="53" presetClass="entr" presetSubtype="16" fill="hold" grpId="0" nodeType="after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p:cTn id="91" dur="750" fill="hold"/>
                                        <p:tgtEl>
                                          <p:spTgt spid="57"/>
                                        </p:tgtEl>
                                        <p:attrNameLst>
                                          <p:attrName>ppt_w</p:attrName>
                                        </p:attrNameLst>
                                      </p:cBhvr>
                                      <p:tavLst>
                                        <p:tav tm="0">
                                          <p:val>
                                            <p:fltVal val="0"/>
                                          </p:val>
                                        </p:tav>
                                        <p:tav tm="100000">
                                          <p:val>
                                            <p:strVal val="#ppt_w"/>
                                          </p:val>
                                        </p:tav>
                                      </p:tavLst>
                                    </p:anim>
                                    <p:anim calcmode="lin" valueType="num">
                                      <p:cBhvr>
                                        <p:cTn id="92" dur="750" fill="hold"/>
                                        <p:tgtEl>
                                          <p:spTgt spid="57"/>
                                        </p:tgtEl>
                                        <p:attrNameLst>
                                          <p:attrName>ppt_h</p:attrName>
                                        </p:attrNameLst>
                                      </p:cBhvr>
                                      <p:tavLst>
                                        <p:tav tm="0">
                                          <p:val>
                                            <p:fltVal val="0"/>
                                          </p:val>
                                        </p:tav>
                                        <p:tav tm="100000">
                                          <p:val>
                                            <p:strVal val="#ppt_h"/>
                                          </p:val>
                                        </p:tav>
                                      </p:tavLst>
                                    </p:anim>
                                    <p:animEffect transition="in" filter="fade">
                                      <p:cBhvr>
                                        <p:cTn id="93" dur="750"/>
                                        <p:tgtEl>
                                          <p:spTgt spid="57"/>
                                        </p:tgtEl>
                                      </p:cBhvr>
                                    </p:animEffect>
                                  </p:childTnLst>
                                </p:cTn>
                              </p:par>
                            </p:childTnLst>
                          </p:cTn>
                        </p:par>
                        <p:par>
                          <p:cTn id="94" fill="hold">
                            <p:stCondLst>
                              <p:cond delay="11000"/>
                            </p:stCondLst>
                            <p:childTnLst>
                              <p:par>
                                <p:cTn id="95" presetID="53" presetClass="entr" presetSubtype="16" fill="hold" grpId="0" nodeType="afterEffect">
                                  <p:stCondLst>
                                    <p:cond delay="0"/>
                                  </p:stCondLst>
                                  <p:childTnLst>
                                    <p:set>
                                      <p:cBhvr>
                                        <p:cTn id="96" dur="1" fill="hold">
                                          <p:stCondLst>
                                            <p:cond delay="0"/>
                                          </p:stCondLst>
                                        </p:cTn>
                                        <p:tgtEl>
                                          <p:spTgt spid="64"/>
                                        </p:tgtEl>
                                        <p:attrNameLst>
                                          <p:attrName>style.visibility</p:attrName>
                                        </p:attrNameLst>
                                      </p:cBhvr>
                                      <p:to>
                                        <p:strVal val="visible"/>
                                      </p:to>
                                    </p:set>
                                    <p:anim calcmode="lin" valueType="num">
                                      <p:cBhvr>
                                        <p:cTn id="97" dur="500" fill="hold"/>
                                        <p:tgtEl>
                                          <p:spTgt spid="64"/>
                                        </p:tgtEl>
                                        <p:attrNameLst>
                                          <p:attrName>ppt_w</p:attrName>
                                        </p:attrNameLst>
                                      </p:cBhvr>
                                      <p:tavLst>
                                        <p:tav tm="0">
                                          <p:val>
                                            <p:fltVal val="0"/>
                                          </p:val>
                                        </p:tav>
                                        <p:tav tm="100000">
                                          <p:val>
                                            <p:strVal val="#ppt_w"/>
                                          </p:val>
                                        </p:tav>
                                      </p:tavLst>
                                    </p:anim>
                                    <p:anim calcmode="lin" valueType="num">
                                      <p:cBhvr>
                                        <p:cTn id="98" dur="500" fill="hold"/>
                                        <p:tgtEl>
                                          <p:spTgt spid="64"/>
                                        </p:tgtEl>
                                        <p:attrNameLst>
                                          <p:attrName>ppt_h</p:attrName>
                                        </p:attrNameLst>
                                      </p:cBhvr>
                                      <p:tavLst>
                                        <p:tav tm="0">
                                          <p:val>
                                            <p:fltVal val="0"/>
                                          </p:val>
                                        </p:tav>
                                        <p:tav tm="100000">
                                          <p:val>
                                            <p:strVal val="#ppt_h"/>
                                          </p:val>
                                        </p:tav>
                                      </p:tavLst>
                                    </p:anim>
                                    <p:animEffect transition="in" filter="fade">
                                      <p:cBhvr>
                                        <p:cTn id="99" dur="500"/>
                                        <p:tgtEl>
                                          <p:spTgt spid="64"/>
                                        </p:tgtEl>
                                      </p:cBhvr>
                                    </p:animEffect>
                                  </p:childTnLst>
                                </p:cTn>
                              </p:par>
                            </p:childTnLst>
                          </p:cTn>
                        </p:par>
                        <p:par>
                          <p:cTn id="100" fill="hold">
                            <p:stCondLst>
                              <p:cond delay="11500"/>
                            </p:stCondLst>
                            <p:childTnLst>
                              <p:par>
                                <p:cTn id="101" presetID="22" presetClass="entr" presetSubtype="8" fill="hold" grpId="0" nodeType="afterEffect">
                                  <p:stCondLst>
                                    <p:cond delay="0"/>
                                  </p:stCondLst>
                                  <p:childTnLst>
                                    <p:set>
                                      <p:cBhvr>
                                        <p:cTn id="102" dur="1" fill="hold">
                                          <p:stCondLst>
                                            <p:cond delay="0"/>
                                          </p:stCondLst>
                                        </p:cTn>
                                        <p:tgtEl>
                                          <p:spTgt spid="66"/>
                                        </p:tgtEl>
                                        <p:attrNameLst>
                                          <p:attrName>style.visibility</p:attrName>
                                        </p:attrNameLst>
                                      </p:cBhvr>
                                      <p:to>
                                        <p:strVal val="visible"/>
                                      </p:to>
                                    </p:set>
                                    <p:animEffect transition="in" filter="wipe(left)">
                                      <p:cBhvr>
                                        <p:cTn id="103" dur="750"/>
                                        <p:tgtEl>
                                          <p:spTgt spid="66"/>
                                        </p:tgtEl>
                                      </p:cBhvr>
                                    </p:animEffect>
                                  </p:childTnLst>
                                </p:cTn>
                              </p:par>
                            </p:childTnLst>
                          </p:cTn>
                        </p:par>
                        <p:par>
                          <p:cTn id="104" fill="hold">
                            <p:stCondLst>
                              <p:cond delay="12500"/>
                            </p:stCondLst>
                            <p:childTnLst>
                              <p:par>
                                <p:cTn id="105" presetID="22" presetClass="entr" presetSubtype="8" fill="hold" grpId="0" nodeType="afterEffect">
                                  <p:stCondLst>
                                    <p:cond delay="0"/>
                                  </p:stCondLst>
                                  <p:childTnLst>
                                    <p:set>
                                      <p:cBhvr>
                                        <p:cTn id="106" dur="1" fill="hold">
                                          <p:stCondLst>
                                            <p:cond delay="0"/>
                                          </p:stCondLst>
                                        </p:cTn>
                                        <p:tgtEl>
                                          <p:spTgt spid="67"/>
                                        </p:tgtEl>
                                        <p:attrNameLst>
                                          <p:attrName>style.visibility</p:attrName>
                                        </p:attrNameLst>
                                      </p:cBhvr>
                                      <p:to>
                                        <p:strVal val="visible"/>
                                      </p:to>
                                    </p:set>
                                    <p:animEffect transition="in" filter="wipe(left)">
                                      <p:cBhvr>
                                        <p:cTn id="107" dur="750"/>
                                        <p:tgtEl>
                                          <p:spTgt spid="67"/>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2"/>
                                        </p:tgtEl>
                                        <p:attrNameLst>
                                          <p:attrName>style.visibility</p:attrName>
                                        </p:attrNameLst>
                                      </p:cBhvr>
                                      <p:to>
                                        <p:strVal val="visible"/>
                                      </p:to>
                                    </p:set>
                                    <p:animEffect transition="in" filter="wipe(down)">
                                      <p:cBhvr>
                                        <p:cTn id="1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2" grpId="0" animBg="1"/>
      <p:bldP spid="13" grpId="0" animBg="1"/>
      <p:bldP spid="14" grpId="0" animBg="1"/>
      <p:bldP spid="56" grpId="0" animBg="1"/>
      <p:bldP spid="57" grpId="0" animBg="1"/>
      <p:bldP spid="58" grpId="0" animBg="1"/>
      <p:bldP spid="59" grpId="0"/>
      <p:bldP spid="60" grpId="0"/>
      <p:bldP spid="61" grpId="0"/>
      <p:bldP spid="62" grpId="0"/>
      <p:bldP spid="63" grpId="0"/>
      <p:bldP spid="64" grpId="0"/>
      <p:bldP spid="66" grpId="0"/>
      <p:bldP spid="67" grpId="0"/>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Freeform 24"/>
          <p:cNvSpPr/>
          <p:nvPr/>
        </p:nvSpPr>
        <p:spPr bwMode="auto">
          <a:xfrm rot="5400000">
            <a:off x="2130456" y="2303148"/>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1"/>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3" name="Freeform 24"/>
          <p:cNvSpPr/>
          <p:nvPr/>
        </p:nvSpPr>
        <p:spPr bwMode="auto">
          <a:xfrm rot="5400000">
            <a:off x="4511612" y="2303148"/>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2"/>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4" name="Freeform 24"/>
          <p:cNvSpPr/>
          <p:nvPr/>
        </p:nvSpPr>
        <p:spPr bwMode="auto">
          <a:xfrm rot="5400000">
            <a:off x="6892769" y="2303148"/>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3"/>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6" name="Freeform 24"/>
          <p:cNvSpPr/>
          <p:nvPr/>
        </p:nvSpPr>
        <p:spPr bwMode="auto">
          <a:xfrm rot="5400000">
            <a:off x="9273926" y="2303148"/>
            <a:ext cx="1459768" cy="1980282"/>
          </a:xfrm>
          <a:custGeom>
            <a:avLst/>
            <a:gdLst/>
            <a:ahLst/>
            <a:cxnLst>
              <a:cxn ang="0">
                <a:pos x="452" y="426"/>
              </a:cxn>
              <a:cxn ang="0">
                <a:pos x="478" y="432"/>
              </a:cxn>
              <a:cxn ang="0">
                <a:pos x="500" y="444"/>
              </a:cxn>
              <a:cxn ang="0">
                <a:pos x="524" y="464"/>
              </a:cxn>
              <a:cxn ang="0">
                <a:pos x="530" y="468"/>
              </a:cxn>
              <a:cxn ang="0">
                <a:pos x="586" y="468"/>
              </a:cxn>
              <a:cxn ang="0">
                <a:pos x="590" y="468"/>
              </a:cxn>
              <a:cxn ang="0">
                <a:pos x="594" y="464"/>
              </a:cxn>
              <a:cxn ang="0">
                <a:pos x="594" y="220"/>
              </a:cxn>
              <a:cxn ang="0">
                <a:pos x="594" y="216"/>
              </a:cxn>
              <a:cxn ang="0">
                <a:pos x="590" y="212"/>
              </a:cxn>
              <a:cxn ang="0">
                <a:pos x="346" y="212"/>
              </a:cxn>
              <a:cxn ang="0">
                <a:pos x="338" y="212"/>
              </a:cxn>
              <a:cxn ang="0">
                <a:pos x="338" y="202"/>
              </a:cxn>
              <a:cxn ang="0">
                <a:pos x="338" y="166"/>
              </a:cxn>
              <a:cxn ang="0">
                <a:pos x="344" y="152"/>
              </a:cxn>
              <a:cxn ang="0">
                <a:pos x="350" y="146"/>
              </a:cxn>
              <a:cxn ang="0">
                <a:pos x="370" y="120"/>
              </a:cxn>
              <a:cxn ang="0">
                <a:pos x="380" y="96"/>
              </a:cxn>
              <a:cxn ang="0">
                <a:pos x="382" y="84"/>
              </a:cxn>
              <a:cxn ang="0">
                <a:pos x="376" y="50"/>
              </a:cxn>
              <a:cxn ang="0">
                <a:pos x="358" y="24"/>
              </a:cxn>
              <a:cxn ang="0">
                <a:pos x="330" y="6"/>
              </a:cxn>
              <a:cxn ang="0">
                <a:pos x="298" y="0"/>
              </a:cxn>
              <a:cxn ang="0">
                <a:pos x="280" y="0"/>
              </a:cxn>
              <a:cxn ang="0">
                <a:pos x="250" y="14"/>
              </a:cxn>
              <a:cxn ang="0">
                <a:pos x="228" y="36"/>
              </a:cxn>
              <a:cxn ang="0">
                <a:pos x="214" y="66"/>
              </a:cxn>
              <a:cxn ang="0">
                <a:pos x="212" y="84"/>
              </a:cxn>
              <a:cxn ang="0">
                <a:pos x="218" y="108"/>
              </a:cxn>
              <a:cxn ang="0">
                <a:pos x="232" y="130"/>
              </a:cxn>
              <a:cxn ang="0">
                <a:pos x="250" y="152"/>
              </a:cxn>
              <a:cxn ang="0">
                <a:pos x="254" y="158"/>
              </a:cxn>
              <a:cxn ang="0">
                <a:pos x="256" y="202"/>
              </a:cxn>
              <a:cxn ang="0">
                <a:pos x="256" y="212"/>
              </a:cxn>
              <a:cxn ang="0">
                <a:pos x="248" y="212"/>
              </a:cxn>
              <a:cxn ang="0">
                <a:pos x="8" y="212"/>
              </a:cxn>
              <a:cxn ang="0">
                <a:pos x="2" y="214"/>
              </a:cxn>
              <a:cxn ang="0">
                <a:pos x="0" y="220"/>
              </a:cxn>
              <a:cxn ang="0">
                <a:pos x="0" y="798"/>
              </a:cxn>
              <a:cxn ang="0">
                <a:pos x="2" y="804"/>
              </a:cxn>
              <a:cxn ang="0">
                <a:pos x="8" y="806"/>
              </a:cxn>
              <a:cxn ang="0">
                <a:pos x="586" y="806"/>
              </a:cxn>
              <a:cxn ang="0">
                <a:pos x="592" y="804"/>
              </a:cxn>
              <a:cxn ang="0">
                <a:pos x="594" y="798"/>
              </a:cxn>
              <a:cxn ang="0">
                <a:pos x="594" y="558"/>
              </a:cxn>
              <a:cxn ang="0">
                <a:pos x="592" y="554"/>
              </a:cxn>
              <a:cxn ang="0">
                <a:pos x="586" y="550"/>
              </a:cxn>
              <a:cxn ang="0">
                <a:pos x="538" y="550"/>
              </a:cxn>
              <a:cxn ang="0">
                <a:pos x="524" y="556"/>
              </a:cxn>
              <a:cxn ang="0">
                <a:pos x="518" y="562"/>
              </a:cxn>
              <a:cxn ang="0">
                <a:pos x="490" y="582"/>
              </a:cxn>
              <a:cxn ang="0">
                <a:pos x="466" y="592"/>
              </a:cxn>
              <a:cxn ang="0">
                <a:pos x="452" y="594"/>
              </a:cxn>
              <a:cxn ang="0">
                <a:pos x="418" y="588"/>
              </a:cxn>
              <a:cxn ang="0">
                <a:pos x="390" y="570"/>
              </a:cxn>
              <a:cxn ang="0">
                <a:pos x="370" y="542"/>
              </a:cxn>
              <a:cxn ang="0">
                <a:pos x="364" y="510"/>
              </a:cxn>
              <a:cxn ang="0">
                <a:pos x="366" y="492"/>
              </a:cxn>
              <a:cxn ang="0">
                <a:pos x="380" y="462"/>
              </a:cxn>
              <a:cxn ang="0">
                <a:pos x="404" y="440"/>
              </a:cxn>
              <a:cxn ang="0">
                <a:pos x="434" y="426"/>
              </a:cxn>
              <a:cxn ang="0">
                <a:pos x="452" y="426"/>
              </a:cxn>
            </a:cxnLst>
            <a:rect l="0" t="0" r="r" b="b"/>
            <a:pathLst>
              <a:path w="594" h="806">
                <a:moveTo>
                  <a:pt x="452" y="426"/>
                </a:moveTo>
                <a:lnTo>
                  <a:pt x="452" y="426"/>
                </a:lnTo>
                <a:lnTo>
                  <a:pt x="466" y="426"/>
                </a:lnTo>
                <a:lnTo>
                  <a:pt x="478" y="432"/>
                </a:lnTo>
                <a:lnTo>
                  <a:pt x="490" y="438"/>
                </a:lnTo>
                <a:lnTo>
                  <a:pt x="500" y="444"/>
                </a:lnTo>
                <a:lnTo>
                  <a:pt x="518" y="458"/>
                </a:lnTo>
                <a:lnTo>
                  <a:pt x="524" y="464"/>
                </a:lnTo>
                <a:lnTo>
                  <a:pt x="524" y="464"/>
                </a:lnTo>
                <a:lnTo>
                  <a:pt x="530" y="468"/>
                </a:lnTo>
                <a:lnTo>
                  <a:pt x="538" y="468"/>
                </a:lnTo>
                <a:lnTo>
                  <a:pt x="586" y="468"/>
                </a:lnTo>
                <a:lnTo>
                  <a:pt x="586" y="468"/>
                </a:lnTo>
                <a:lnTo>
                  <a:pt x="590" y="468"/>
                </a:lnTo>
                <a:lnTo>
                  <a:pt x="592" y="466"/>
                </a:lnTo>
                <a:lnTo>
                  <a:pt x="594" y="464"/>
                </a:lnTo>
                <a:lnTo>
                  <a:pt x="594" y="460"/>
                </a:lnTo>
                <a:lnTo>
                  <a:pt x="594" y="220"/>
                </a:lnTo>
                <a:lnTo>
                  <a:pt x="594" y="220"/>
                </a:lnTo>
                <a:lnTo>
                  <a:pt x="594" y="216"/>
                </a:lnTo>
                <a:lnTo>
                  <a:pt x="592" y="214"/>
                </a:lnTo>
                <a:lnTo>
                  <a:pt x="590" y="212"/>
                </a:lnTo>
                <a:lnTo>
                  <a:pt x="586" y="212"/>
                </a:lnTo>
                <a:lnTo>
                  <a:pt x="346" y="212"/>
                </a:lnTo>
                <a:lnTo>
                  <a:pt x="346" y="212"/>
                </a:lnTo>
                <a:lnTo>
                  <a:pt x="338" y="212"/>
                </a:lnTo>
                <a:lnTo>
                  <a:pt x="338" y="212"/>
                </a:lnTo>
                <a:lnTo>
                  <a:pt x="338" y="202"/>
                </a:lnTo>
                <a:lnTo>
                  <a:pt x="338" y="166"/>
                </a:lnTo>
                <a:lnTo>
                  <a:pt x="338" y="166"/>
                </a:lnTo>
                <a:lnTo>
                  <a:pt x="340" y="158"/>
                </a:lnTo>
                <a:lnTo>
                  <a:pt x="344" y="152"/>
                </a:lnTo>
                <a:lnTo>
                  <a:pt x="344" y="152"/>
                </a:lnTo>
                <a:lnTo>
                  <a:pt x="350" y="146"/>
                </a:lnTo>
                <a:lnTo>
                  <a:pt x="364" y="130"/>
                </a:lnTo>
                <a:lnTo>
                  <a:pt x="370" y="120"/>
                </a:lnTo>
                <a:lnTo>
                  <a:pt x="376" y="108"/>
                </a:lnTo>
                <a:lnTo>
                  <a:pt x="380" y="96"/>
                </a:lnTo>
                <a:lnTo>
                  <a:pt x="382" y="84"/>
                </a:lnTo>
                <a:lnTo>
                  <a:pt x="382" y="84"/>
                </a:lnTo>
                <a:lnTo>
                  <a:pt x="380" y="66"/>
                </a:lnTo>
                <a:lnTo>
                  <a:pt x="376" y="50"/>
                </a:lnTo>
                <a:lnTo>
                  <a:pt x="368" y="36"/>
                </a:lnTo>
                <a:lnTo>
                  <a:pt x="358" y="24"/>
                </a:lnTo>
                <a:lnTo>
                  <a:pt x="344" y="14"/>
                </a:lnTo>
                <a:lnTo>
                  <a:pt x="330" y="6"/>
                </a:lnTo>
                <a:lnTo>
                  <a:pt x="314" y="0"/>
                </a:lnTo>
                <a:lnTo>
                  <a:pt x="298" y="0"/>
                </a:lnTo>
                <a:lnTo>
                  <a:pt x="298" y="0"/>
                </a:lnTo>
                <a:lnTo>
                  <a:pt x="280" y="0"/>
                </a:lnTo>
                <a:lnTo>
                  <a:pt x="264" y="6"/>
                </a:lnTo>
                <a:lnTo>
                  <a:pt x="250" y="14"/>
                </a:lnTo>
                <a:lnTo>
                  <a:pt x="238" y="24"/>
                </a:lnTo>
                <a:lnTo>
                  <a:pt x="228" y="36"/>
                </a:lnTo>
                <a:lnTo>
                  <a:pt x="220" y="50"/>
                </a:lnTo>
                <a:lnTo>
                  <a:pt x="214" y="66"/>
                </a:lnTo>
                <a:lnTo>
                  <a:pt x="212" y="84"/>
                </a:lnTo>
                <a:lnTo>
                  <a:pt x="212" y="84"/>
                </a:lnTo>
                <a:lnTo>
                  <a:pt x="214" y="96"/>
                </a:lnTo>
                <a:lnTo>
                  <a:pt x="218" y="108"/>
                </a:lnTo>
                <a:lnTo>
                  <a:pt x="224" y="120"/>
                </a:lnTo>
                <a:lnTo>
                  <a:pt x="232" y="130"/>
                </a:lnTo>
                <a:lnTo>
                  <a:pt x="244" y="146"/>
                </a:lnTo>
                <a:lnTo>
                  <a:pt x="250" y="152"/>
                </a:lnTo>
                <a:lnTo>
                  <a:pt x="250" y="152"/>
                </a:lnTo>
                <a:lnTo>
                  <a:pt x="254" y="158"/>
                </a:lnTo>
                <a:lnTo>
                  <a:pt x="256" y="166"/>
                </a:lnTo>
                <a:lnTo>
                  <a:pt x="256" y="202"/>
                </a:lnTo>
                <a:lnTo>
                  <a:pt x="256" y="202"/>
                </a:lnTo>
                <a:lnTo>
                  <a:pt x="256" y="212"/>
                </a:lnTo>
                <a:lnTo>
                  <a:pt x="256" y="212"/>
                </a:lnTo>
                <a:lnTo>
                  <a:pt x="248" y="212"/>
                </a:lnTo>
                <a:lnTo>
                  <a:pt x="8" y="212"/>
                </a:lnTo>
                <a:lnTo>
                  <a:pt x="8" y="212"/>
                </a:lnTo>
                <a:lnTo>
                  <a:pt x="6" y="212"/>
                </a:lnTo>
                <a:lnTo>
                  <a:pt x="2" y="214"/>
                </a:lnTo>
                <a:lnTo>
                  <a:pt x="0" y="216"/>
                </a:lnTo>
                <a:lnTo>
                  <a:pt x="0" y="220"/>
                </a:lnTo>
                <a:lnTo>
                  <a:pt x="0" y="798"/>
                </a:lnTo>
                <a:lnTo>
                  <a:pt x="0" y="798"/>
                </a:lnTo>
                <a:lnTo>
                  <a:pt x="0" y="802"/>
                </a:lnTo>
                <a:lnTo>
                  <a:pt x="2" y="804"/>
                </a:lnTo>
                <a:lnTo>
                  <a:pt x="6" y="806"/>
                </a:lnTo>
                <a:lnTo>
                  <a:pt x="8" y="806"/>
                </a:lnTo>
                <a:lnTo>
                  <a:pt x="586" y="806"/>
                </a:lnTo>
                <a:lnTo>
                  <a:pt x="586" y="806"/>
                </a:lnTo>
                <a:lnTo>
                  <a:pt x="590" y="806"/>
                </a:lnTo>
                <a:lnTo>
                  <a:pt x="592" y="804"/>
                </a:lnTo>
                <a:lnTo>
                  <a:pt x="594" y="802"/>
                </a:lnTo>
                <a:lnTo>
                  <a:pt x="594" y="798"/>
                </a:lnTo>
                <a:lnTo>
                  <a:pt x="594" y="558"/>
                </a:lnTo>
                <a:lnTo>
                  <a:pt x="594" y="558"/>
                </a:lnTo>
                <a:lnTo>
                  <a:pt x="594" y="556"/>
                </a:lnTo>
                <a:lnTo>
                  <a:pt x="592" y="554"/>
                </a:lnTo>
                <a:lnTo>
                  <a:pt x="590" y="552"/>
                </a:lnTo>
                <a:lnTo>
                  <a:pt x="586" y="550"/>
                </a:lnTo>
                <a:lnTo>
                  <a:pt x="538" y="550"/>
                </a:lnTo>
                <a:lnTo>
                  <a:pt x="538" y="550"/>
                </a:lnTo>
                <a:lnTo>
                  <a:pt x="530" y="552"/>
                </a:lnTo>
                <a:lnTo>
                  <a:pt x="524" y="556"/>
                </a:lnTo>
                <a:lnTo>
                  <a:pt x="524" y="556"/>
                </a:lnTo>
                <a:lnTo>
                  <a:pt x="518" y="562"/>
                </a:lnTo>
                <a:lnTo>
                  <a:pt x="500" y="576"/>
                </a:lnTo>
                <a:lnTo>
                  <a:pt x="490" y="582"/>
                </a:lnTo>
                <a:lnTo>
                  <a:pt x="478" y="588"/>
                </a:lnTo>
                <a:lnTo>
                  <a:pt x="466" y="592"/>
                </a:lnTo>
                <a:lnTo>
                  <a:pt x="452" y="594"/>
                </a:lnTo>
                <a:lnTo>
                  <a:pt x="452" y="594"/>
                </a:lnTo>
                <a:lnTo>
                  <a:pt x="434" y="592"/>
                </a:lnTo>
                <a:lnTo>
                  <a:pt x="418" y="588"/>
                </a:lnTo>
                <a:lnTo>
                  <a:pt x="404" y="580"/>
                </a:lnTo>
                <a:lnTo>
                  <a:pt x="390" y="570"/>
                </a:lnTo>
                <a:lnTo>
                  <a:pt x="380" y="558"/>
                </a:lnTo>
                <a:lnTo>
                  <a:pt x="370" y="542"/>
                </a:lnTo>
                <a:lnTo>
                  <a:pt x="366" y="526"/>
                </a:lnTo>
                <a:lnTo>
                  <a:pt x="364" y="510"/>
                </a:lnTo>
                <a:lnTo>
                  <a:pt x="364" y="510"/>
                </a:lnTo>
                <a:lnTo>
                  <a:pt x="366" y="492"/>
                </a:lnTo>
                <a:lnTo>
                  <a:pt x="370" y="476"/>
                </a:lnTo>
                <a:lnTo>
                  <a:pt x="380" y="462"/>
                </a:lnTo>
                <a:lnTo>
                  <a:pt x="390" y="450"/>
                </a:lnTo>
                <a:lnTo>
                  <a:pt x="404" y="440"/>
                </a:lnTo>
                <a:lnTo>
                  <a:pt x="418" y="432"/>
                </a:lnTo>
                <a:lnTo>
                  <a:pt x="434" y="426"/>
                </a:lnTo>
                <a:lnTo>
                  <a:pt x="452" y="426"/>
                </a:lnTo>
                <a:lnTo>
                  <a:pt x="452" y="426"/>
                </a:lnTo>
                <a:close/>
              </a:path>
            </a:pathLst>
          </a:custGeom>
          <a:solidFill>
            <a:schemeClr val="accent4"/>
          </a:solidFill>
          <a:ln w="19050" cap="flat" cmpd="sng">
            <a:noFill/>
            <a:prstDash val="solid"/>
            <a:round/>
            <a:headEnd type="none" w="med" len="med"/>
            <a:tailEnd type="none" w="med" len="med"/>
          </a:ln>
          <a:effectLst/>
        </p:spPr>
        <p:txBody>
          <a:bodyPr/>
          <a:lstStyle/>
          <a:p>
            <a:pPr algn="just">
              <a:lnSpc>
                <a:spcPct val="120000"/>
              </a:lnSpc>
              <a:defRPr/>
            </a:pPr>
            <a:endParaRPr lang="da-DK" sz="800" kern="0">
              <a:solidFill>
                <a:schemeClr val="tx1">
                  <a:lumMod val="95000"/>
                  <a:lumOff val="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29" name="Group 128"/>
          <p:cNvGrpSpPr/>
          <p:nvPr/>
        </p:nvGrpSpPr>
        <p:grpSpPr>
          <a:xfrm>
            <a:off x="2275474" y="2707236"/>
            <a:ext cx="626459" cy="626459"/>
            <a:chOff x="1316879" y="4254550"/>
            <a:chExt cx="684000" cy="684000"/>
          </a:xfrm>
        </p:grpSpPr>
        <p:sp>
          <p:nvSpPr>
            <p:cNvPr id="117" name="Freeform 49"/>
            <p:cNvSpPr>
              <a:spLocks noChangeAspect="1" noEditPoints="1"/>
            </p:cNvSpPr>
            <p:nvPr/>
          </p:nvSpPr>
          <p:spPr bwMode="auto">
            <a:xfrm>
              <a:off x="1467830" y="4412272"/>
              <a:ext cx="407999" cy="347492"/>
            </a:xfrm>
            <a:custGeom>
              <a:avLst/>
              <a:gdLst>
                <a:gd name="T0" fmla="*/ 182 w 400"/>
                <a:gd name="T1" fmla="*/ 180 h 340"/>
                <a:gd name="T2" fmla="*/ 218 w 400"/>
                <a:gd name="T3" fmla="*/ 180 h 340"/>
                <a:gd name="T4" fmla="*/ 218 w 400"/>
                <a:gd name="T5" fmla="*/ 220 h 340"/>
                <a:gd name="T6" fmla="*/ 400 w 400"/>
                <a:gd name="T7" fmla="*/ 220 h 340"/>
                <a:gd name="T8" fmla="*/ 396 w 400"/>
                <a:gd name="T9" fmla="*/ 103 h 340"/>
                <a:gd name="T10" fmla="*/ 356 w 400"/>
                <a:gd name="T11" fmla="*/ 60 h 340"/>
                <a:gd name="T12" fmla="*/ 292 w 400"/>
                <a:gd name="T13" fmla="*/ 60 h 340"/>
                <a:gd name="T14" fmla="*/ 268 w 400"/>
                <a:gd name="T15" fmla="*/ 15 h 340"/>
                <a:gd name="T16" fmla="*/ 244 w 400"/>
                <a:gd name="T17" fmla="*/ 0 h 340"/>
                <a:gd name="T18" fmla="*/ 155 w 400"/>
                <a:gd name="T19" fmla="*/ 0 h 340"/>
                <a:gd name="T20" fmla="*/ 132 w 400"/>
                <a:gd name="T21" fmla="*/ 15 h 340"/>
                <a:gd name="T22" fmla="*/ 108 w 400"/>
                <a:gd name="T23" fmla="*/ 60 h 340"/>
                <a:gd name="T24" fmla="*/ 44 w 400"/>
                <a:gd name="T25" fmla="*/ 60 h 340"/>
                <a:gd name="T26" fmla="*/ 4 w 400"/>
                <a:gd name="T27" fmla="*/ 103 h 340"/>
                <a:gd name="T28" fmla="*/ 0 w 400"/>
                <a:gd name="T29" fmla="*/ 220 h 340"/>
                <a:gd name="T30" fmla="*/ 182 w 400"/>
                <a:gd name="T31" fmla="*/ 220 h 340"/>
                <a:gd name="T32" fmla="*/ 182 w 400"/>
                <a:gd name="T33" fmla="*/ 180 h 340"/>
                <a:gd name="T34" fmla="*/ 153 w 400"/>
                <a:gd name="T35" fmla="*/ 38 h 340"/>
                <a:gd name="T36" fmla="*/ 169 w 400"/>
                <a:gd name="T37" fmla="*/ 28 h 340"/>
                <a:gd name="T38" fmla="*/ 230 w 400"/>
                <a:gd name="T39" fmla="*/ 28 h 340"/>
                <a:gd name="T40" fmla="*/ 247 w 400"/>
                <a:gd name="T41" fmla="*/ 38 h 340"/>
                <a:gd name="T42" fmla="*/ 258 w 400"/>
                <a:gd name="T43" fmla="*/ 60 h 340"/>
                <a:gd name="T44" fmla="*/ 141 w 400"/>
                <a:gd name="T45" fmla="*/ 60 h 340"/>
                <a:gd name="T46" fmla="*/ 153 w 400"/>
                <a:gd name="T47" fmla="*/ 38 h 340"/>
                <a:gd name="T48" fmla="*/ 218 w 400"/>
                <a:gd name="T49" fmla="*/ 280 h 340"/>
                <a:gd name="T50" fmla="*/ 182 w 400"/>
                <a:gd name="T51" fmla="*/ 280 h 340"/>
                <a:gd name="T52" fmla="*/ 182 w 400"/>
                <a:gd name="T53" fmla="*/ 240 h 340"/>
                <a:gd name="T54" fmla="*/ 10 w 400"/>
                <a:gd name="T55" fmla="*/ 240 h 340"/>
                <a:gd name="T56" fmla="*/ 14 w 400"/>
                <a:gd name="T57" fmla="*/ 306 h 340"/>
                <a:gd name="T58" fmla="*/ 50 w 400"/>
                <a:gd name="T59" fmla="*/ 340 h 340"/>
                <a:gd name="T60" fmla="*/ 350 w 400"/>
                <a:gd name="T61" fmla="*/ 340 h 340"/>
                <a:gd name="T62" fmla="*/ 386 w 400"/>
                <a:gd name="T63" fmla="*/ 306 h 340"/>
                <a:gd name="T64" fmla="*/ 390 w 400"/>
                <a:gd name="T65" fmla="*/ 240 h 340"/>
                <a:gd name="T66" fmla="*/ 218 w 400"/>
                <a:gd name="T67" fmla="*/ 240 h 340"/>
                <a:gd name="T68" fmla="*/ 218 w 400"/>
                <a:gd name="T69" fmla="*/ 28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0" h="340">
                  <a:moveTo>
                    <a:pt x="182" y="180"/>
                  </a:moveTo>
                  <a:cubicBezTo>
                    <a:pt x="218" y="180"/>
                    <a:pt x="218" y="180"/>
                    <a:pt x="218" y="180"/>
                  </a:cubicBezTo>
                  <a:cubicBezTo>
                    <a:pt x="218" y="220"/>
                    <a:pt x="218" y="220"/>
                    <a:pt x="218" y="220"/>
                  </a:cubicBezTo>
                  <a:cubicBezTo>
                    <a:pt x="400" y="220"/>
                    <a:pt x="400" y="220"/>
                    <a:pt x="400" y="220"/>
                  </a:cubicBezTo>
                  <a:cubicBezTo>
                    <a:pt x="400" y="220"/>
                    <a:pt x="397" y="131"/>
                    <a:pt x="396" y="103"/>
                  </a:cubicBezTo>
                  <a:cubicBezTo>
                    <a:pt x="395" y="76"/>
                    <a:pt x="385" y="60"/>
                    <a:pt x="356" y="60"/>
                  </a:cubicBezTo>
                  <a:cubicBezTo>
                    <a:pt x="292" y="60"/>
                    <a:pt x="292" y="60"/>
                    <a:pt x="292" y="60"/>
                  </a:cubicBezTo>
                  <a:cubicBezTo>
                    <a:pt x="282" y="41"/>
                    <a:pt x="271" y="21"/>
                    <a:pt x="268" y="15"/>
                  </a:cubicBezTo>
                  <a:cubicBezTo>
                    <a:pt x="261" y="2"/>
                    <a:pt x="259" y="0"/>
                    <a:pt x="244" y="0"/>
                  </a:cubicBezTo>
                  <a:cubicBezTo>
                    <a:pt x="155" y="0"/>
                    <a:pt x="155" y="0"/>
                    <a:pt x="155" y="0"/>
                  </a:cubicBezTo>
                  <a:cubicBezTo>
                    <a:pt x="141" y="0"/>
                    <a:pt x="138" y="2"/>
                    <a:pt x="132" y="15"/>
                  </a:cubicBezTo>
                  <a:cubicBezTo>
                    <a:pt x="129" y="21"/>
                    <a:pt x="118" y="41"/>
                    <a:pt x="108" y="60"/>
                  </a:cubicBezTo>
                  <a:cubicBezTo>
                    <a:pt x="44" y="60"/>
                    <a:pt x="44" y="60"/>
                    <a:pt x="44" y="60"/>
                  </a:cubicBezTo>
                  <a:cubicBezTo>
                    <a:pt x="14" y="60"/>
                    <a:pt x="5" y="76"/>
                    <a:pt x="4" y="103"/>
                  </a:cubicBezTo>
                  <a:cubicBezTo>
                    <a:pt x="3" y="129"/>
                    <a:pt x="0" y="220"/>
                    <a:pt x="0" y="220"/>
                  </a:cubicBezTo>
                  <a:cubicBezTo>
                    <a:pt x="182" y="220"/>
                    <a:pt x="182" y="220"/>
                    <a:pt x="182" y="220"/>
                  </a:cubicBezTo>
                  <a:lnTo>
                    <a:pt x="182" y="180"/>
                  </a:lnTo>
                  <a:close/>
                  <a:moveTo>
                    <a:pt x="153" y="38"/>
                  </a:moveTo>
                  <a:cubicBezTo>
                    <a:pt x="157" y="30"/>
                    <a:pt x="159" y="28"/>
                    <a:pt x="169" y="28"/>
                  </a:cubicBezTo>
                  <a:cubicBezTo>
                    <a:pt x="230" y="28"/>
                    <a:pt x="230" y="28"/>
                    <a:pt x="230" y="28"/>
                  </a:cubicBezTo>
                  <a:cubicBezTo>
                    <a:pt x="241" y="28"/>
                    <a:pt x="242" y="30"/>
                    <a:pt x="247" y="38"/>
                  </a:cubicBezTo>
                  <a:cubicBezTo>
                    <a:pt x="248" y="41"/>
                    <a:pt x="253" y="50"/>
                    <a:pt x="258" y="60"/>
                  </a:cubicBezTo>
                  <a:cubicBezTo>
                    <a:pt x="141" y="60"/>
                    <a:pt x="141" y="60"/>
                    <a:pt x="141" y="60"/>
                  </a:cubicBezTo>
                  <a:cubicBezTo>
                    <a:pt x="146" y="50"/>
                    <a:pt x="151" y="41"/>
                    <a:pt x="153" y="38"/>
                  </a:cubicBezTo>
                  <a:close/>
                  <a:moveTo>
                    <a:pt x="218" y="280"/>
                  </a:moveTo>
                  <a:cubicBezTo>
                    <a:pt x="182" y="280"/>
                    <a:pt x="182" y="280"/>
                    <a:pt x="182" y="280"/>
                  </a:cubicBezTo>
                  <a:cubicBezTo>
                    <a:pt x="182" y="240"/>
                    <a:pt x="182" y="240"/>
                    <a:pt x="182" y="240"/>
                  </a:cubicBezTo>
                  <a:cubicBezTo>
                    <a:pt x="10" y="240"/>
                    <a:pt x="10" y="240"/>
                    <a:pt x="10" y="240"/>
                  </a:cubicBezTo>
                  <a:cubicBezTo>
                    <a:pt x="10" y="240"/>
                    <a:pt x="12" y="276"/>
                    <a:pt x="14" y="306"/>
                  </a:cubicBezTo>
                  <a:cubicBezTo>
                    <a:pt x="14" y="319"/>
                    <a:pt x="18" y="340"/>
                    <a:pt x="50" y="340"/>
                  </a:cubicBezTo>
                  <a:cubicBezTo>
                    <a:pt x="350" y="340"/>
                    <a:pt x="350" y="340"/>
                    <a:pt x="350" y="340"/>
                  </a:cubicBezTo>
                  <a:cubicBezTo>
                    <a:pt x="381" y="340"/>
                    <a:pt x="385" y="319"/>
                    <a:pt x="386" y="306"/>
                  </a:cubicBezTo>
                  <a:cubicBezTo>
                    <a:pt x="388" y="275"/>
                    <a:pt x="390" y="240"/>
                    <a:pt x="390" y="240"/>
                  </a:cubicBezTo>
                  <a:cubicBezTo>
                    <a:pt x="218" y="240"/>
                    <a:pt x="218" y="240"/>
                    <a:pt x="218" y="240"/>
                  </a:cubicBezTo>
                  <a:lnTo>
                    <a:pt x="218" y="280"/>
                  </a:ln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5" name="Oval 124"/>
            <p:cNvSpPr/>
            <p:nvPr/>
          </p:nvSpPr>
          <p:spPr>
            <a:xfrm>
              <a:off x="1316879" y="4254550"/>
              <a:ext cx="684000" cy="684000"/>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0" name="Group 129"/>
          <p:cNvGrpSpPr/>
          <p:nvPr/>
        </p:nvGrpSpPr>
        <p:grpSpPr>
          <a:xfrm>
            <a:off x="4658173" y="2707236"/>
            <a:ext cx="626459" cy="626459"/>
            <a:chOff x="3401741" y="4254550"/>
            <a:chExt cx="684000" cy="684000"/>
          </a:xfrm>
        </p:grpSpPr>
        <p:sp>
          <p:nvSpPr>
            <p:cNvPr id="120" name="Freeform 31"/>
            <p:cNvSpPr>
              <a:spLocks noChangeAspect="1" noEditPoints="1"/>
            </p:cNvSpPr>
            <p:nvPr/>
          </p:nvSpPr>
          <p:spPr bwMode="auto">
            <a:xfrm>
              <a:off x="3577110" y="4366532"/>
              <a:ext cx="333262" cy="468000"/>
            </a:xfrm>
            <a:custGeom>
              <a:avLst/>
              <a:gdLst>
                <a:gd name="T0" fmla="*/ 90 w 293"/>
                <a:gd name="T1" fmla="*/ 383 h 400"/>
                <a:gd name="T2" fmla="*/ 147 w 293"/>
                <a:gd name="T3" fmla="*/ 400 h 400"/>
                <a:gd name="T4" fmla="*/ 203 w 293"/>
                <a:gd name="T5" fmla="*/ 383 h 400"/>
                <a:gd name="T6" fmla="*/ 203 w 293"/>
                <a:gd name="T7" fmla="*/ 342 h 400"/>
                <a:gd name="T8" fmla="*/ 90 w 293"/>
                <a:gd name="T9" fmla="*/ 342 h 400"/>
                <a:gd name="T10" fmla="*/ 90 w 293"/>
                <a:gd name="T11" fmla="*/ 383 h 400"/>
                <a:gd name="T12" fmla="*/ 201 w 293"/>
                <a:gd name="T13" fmla="*/ 318 h 400"/>
                <a:gd name="T14" fmla="*/ 286 w 293"/>
                <a:gd name="T15" fmla="*/ 116 h 400"/>
                <a:gd name="T16" fmla="*/ 147 w 293"/>
                <a:gd name="T17" fmla="*/ 0 h 400"/>
                <a:gd name="T18" fmla="*/ 7 w 293"/>
                <a:gd name="T19" fmla="*/ 116 h 400"/>
                <a:gd name="T20" fmla="*/ 93 w 293"/>
                <a:gd name="T21" fmla="*/ 318 h 400"/>
                <a:gd name="T22" fmla="*/ 201 w 293"/>
                <a:gd name="T23" fmla="*/ 318 h 400"/>
                <a:gd name="T24" fmla="*/ 50 w 293"/>
                <a:gd name="T25" fmla="*/ 119 h 400"/>
                <a:gd name="T26" fmla="*/ 147 w 293"/>
                <a:gd name="T27" fmla="*/ 41 h 400"/>
                <a:gd name="T28" fmla="*/ 244 w 293"/>
                <a:gd name="T29" fmla="*/ 119 h 400"/>
                <a:gd name="T30" fmla="*/ 208 w 293"/>
                <a:gd name="T31" fmla="*/ 198 h 400"/>
                <a:gd name="T32" fmla="*/ 163 w 293"/>
                <a:gd name="T33" fmla="*/ 283 h 400"/>
                <a:gd name="T34" fmla="*/ 130 w 293"/>
                <a:gd name="T35" fmla="*/ 283 h 400"/>
                <a:gd name="T36" fmla="*/ 86 w 293"/>
                <a:gd name="T37" fmla="*/ 198 h 400"/>
                <a:gd name="T38" fmla="*/ 50 w 293"/>
                <a:gd name="T39" fmla="*/ 119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3" h="400">
                  <a:moveTo>
                    <a:pt x="90" y="383"/>
                  </a:moveTo>
                  <a:cubicBezTo>
                    <a:pt x="106" y="393"/>
                    <a:pt x="125" y="400"/>
                    <a:pt x="147" y="400"/>
                  </a:cubicBezTo>
                  <a:cubicBezTo>
                    <a:pt x="169" y="400"/>
                    <a:pt x="187" y="393"/>
                    <a:pt x="203" y="383"/>
                  </a:cubicBezTo>
                  <a:cubicBezTo>
                    <a:pt x="203" y="342"/>
                    <a:pt x="203" y="342"/>
                    <a:pt x="203" y="342"/>
                  </a:cubicBezTo>
                  <a:cubicBezTo>
                    <a:pt x="90" y="342"/>
                    <a:pt x="90" y="342"/>
                    <a:pt x="90" y="342"/>
                  </a:cubicBezTo>
                  <a:lnTo>
                    <a:pt x="90" y="383"/>
                  </a:lnTo>
                  <a:close/>
                  <a:moveTo>
                    <a:pt x="201" y="318"/>
                  </a:moveTo>
                  <a:cubicBezTo>
                    <a:pt x="201" y="231"/>
                    <a:pt x="293" y="203"/>
                    <a:pt x="286" y="116"/>
                  </a:cubicBezTo>
                  <a:cubicBezTo>
                    <a:pt x="282" y="61"/>
                    <a:pt x="245" y="0"/>
                    <a:pt x="147" y="0"/>
                  </a:cubicBezTo>
                  <a:cubicBezTo>
                    <a:pt x="49" y="0"/>
                    <a:pt x="12" y="61"/>
                    <a:pt x="7" y="116"/>
                  </a:cubicBezTo>
                  <a:cubicBezTo>
                    <a:pt x="0" y="203"/>
                    <a:pt x="93" y="231"/>
                    <a:pt x="93" y="318"/>
                  </a:cubicBezTo>
                  <a:lnTo>
                    <a:pt x="201" y="318"/>
                  </a:lnTo>
                  <a:close/>
                  <a:moveTo>
                    <a:pt x="50" y="119"/>
                  </a:moveTo>
                  <a:cubicBezTo>
                    <a:pt x="54" y="67"/>
                    <a:pt x="89" y="41"/>
                    <a:pt x="147" y="41"/>
                  </a:cubicBezTo>
                  <a:cubicBezTo>
                    <a:pt x="204" y="41"/>
                    <a:pt x="240" y="67"/>
                    <a:pt x="244" y="119"/>
                  </a:cubicBezTo>
                  <a:cubicBezTo>
                    <a:pt x="246" y="148"/>
                    <a:pt x="230" y="167"/>
                    <a:pt x="208" y="198"/>
                  </a:cubicBezTo>
                  <a:cubicBezTo>
                    <a:pt x="192" y="221"/>
                    <a:pt x="172" y="248"/>
                    <a:pt x="163" y="283"/>
                  </a:cubicBezTo>
                  <a:cubicBezTo>
                    <a:pt x="130" y="283"/>
                    <a:pt x="130" y="283"/>
                    <a:pt x="130" y="283"/>
                  </a:cubicBezTo>
                  <a:cubicBezTo>
                    <a:pt x="121" y="248"/>
                    <a:pt x="102" y="221"/>
                    <a:pt x="86" y="198"/>
                  </a:cubicBezTo>
                  <a:cubicBezTo>
                    <a:pt x="64" y="167"/>
                    <a:pt x="47" y="148"/>
                    <a:pt x="50" y="119"/>
                  </a:cubicBez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6" name="Oval 125"/>
            <p:cNvSpPr/>
            <p:nvPr/>
          </p:nvSpPr>
          <p:spPr>
            <a:xfrm>
              <a:off x="3401741" y="4254550"/>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1" name="Group 130"/>
          <p:cNvGrpSpPr/>
          <p:nvPr/>
        </p:nvGrpSpPr>
        <p:grpSpPr>
          <a:xfrm>
            <a:off x="7040872" y="2707236"/>
            <a:ext cx="626459" cy="626459"/>
            <a:chOff x="6006611" y="4240036"/>
            <a:chExt cx="684000" cy="684000"/>
          </a:xfrm>
        </p:grpSpPr>
        <p:sp>
          <p:nvSpPr>
            <p:cNvPr id="119" name="Freeform 44"/>
            <p:cNvSpPr>
              <a:spLocks noChangeAspect="1" noEditPoints="1"/>
            </p:cNvSpPr>
            <p:nvPr/>
          </p:nvSpPr>
          <p:spPr bwMode="auto">
            <a:xfrm>
              <a:off x="6132322" y="4366036"/>
              <a:ext cx="432579" cy="432000"/>
            </a:xfrm>
            <a:custGeom>
              <a:avLst/>
              <a:gdLst>
                <a:gd name="T0" fmla="*/ 287 w 316"/>
                <a:gd name="T1" fmla="*/ 29 h 316"/>
                <a:gd name="T2" fmla="*/ 236 w 316"/>
                <a:gd name="T3" fmla="*/ 4 h 316"/>
                <a:gd name="T4" fmla="*/ 135 w 316"/>
                <a:gd name="T5" fmla="*/ 105 h 316"/>
                <a:gd name="T6" fmla="*/ 20 w 316"/>
                <a:gd name="T7" fmla="*/ 221 h 316"/>
                <a:gd name="T8" fmla="*/ 0 w 316"/>
                <a:gd name="T9" fmla="*/ 316 h 316"/>
                <a:gd name="T10" fmla="*/ 95 w 316"/>
                <a:gd name="T11" fmla="*/ 296 h 316"/>
                <a:gd name="T12" fmla="*/ 210 w 316"/>
                <a:gd name="T13" fmla="*/ 180 h 316"/>
                <a:gd name="T14" fmla="*/ 312 w 316"/>
                <a:gd name="T15" fmla="*/ 79 h 316"/>
                <a:gd name="T16" fmla="*/ 287 w 316"/>
                <a:gd name="T17" fmla="*/ 29 h 316"/>
                <a:gd name="T18" fmla="*/ 89 w 316"/>
                <a:gd name="T19" fmla="*/ 284 h 316"/>
                <a:gd name="T20" fmla="*/ 57 w 316"/>
                <a:gd name="T21" fmla="*/ 291 h 316"/>
                <a:gd name="T22" fmla="*/ 43 w 316"/>
                <a:gd name="T23" fmla="*/ 273 h 316"/>
                <a:gd name="T24" fmla="*/ 24 w 316"/>
                <a:gd name="T25" fmla="*/ 259 h 316"/>
                <a:gd name="T26" fmla="*/ 31 w 316"/>
                <a:gd name="T27" fmla="*/ 226 h 316"/>
                <a:gd name="T28" fmla="*/ 41 w 316"/>
                <a:gd name="T29" fmla="*/ 217 h 316"/>
                <a:gd name="T30" fmla="*/ 78 w 316"/>
                <a:gd name="T31" fmla="*/ 237 h 316"/>
                <a:gd name="T32" fmla="*/ 99 w 316"/>
                <a:gd name="T33" fmla="*/ 275 h 316"/>
                <a:gd name="T34" fmla="*/ 89 w 316"/>
                <a:gd name="T35" fmla="*/ 28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6" h="316">
                  <a:moveTo>
                    <a:pt x="287" y="29"/>
                  </a:moveTo>
                  <a:cubicBezTo>
                    <a:pt x="258" y="0"/>
                    <a:pt x="236" y="4"/>
                    <a:pt x="236" y="4"/>
                  </a:cubicBezTo>
                  <a:cubicBezTo>
                    <a:pt x="135" y="105"/>
                    <a:pt x="135" y="105"/>
                    <a:pt x="135" y="105"/>
                  </a:cubicBezTo>
                  <a:cubicBezTo>
                    <a:pt x="20" y="221"/>
                    <a:pt x="20" y="221"/>
                    <a:pt x="20" y="221"/>
                  </a:cubicBezTo>
                  <a:cubicBezTo>
                    <a:pt x="0" y="316"/>
                    <a:pt x="0" y="316"/>
                    <a:pt x="0" y="316"/>
                  </a:cubicBezTo>
                  <a:cubicBezTo>
                    <a:pt x="95" y="296"/>
                    <a:pt x="95" y="296"/>
                    <a:pt x="95" y="296"/>
                  </a:cubicBezTo>
                  <a:cubicBezTo>
                    <a:pt x="210" y="180"/>
                    <a:pt x="210" y="180"/>
                    <a:pt x="210" y="180"/>
                  </a:cubicBezTo>
                  <a:cubicBezTo>
                    <a:pt x="312" y="79"/>
                    <a:pt x="312" y="79"/>
                    <a:pt x="312" y="79"/>
                  </a:cubicBezTo>
                  <a:cubicBezTo>
                    <a:pt x="312" y="79"/>
                    <a:pt x="316" y="58"/>
                    <a:pt x="287" y="29"/>
                  </a:cubicBezTo>
                  <a:close/>
                  <a:moveTo>
                    <a:pt x="89" y="284"/>
                  </a:moveTo>
                  <a:cubicBezTo>
                    <a:pt x="57" y="291"/>
                    <a:pt x="57" y="291"/>
                    <a:pt x="57" y="291"/>
                  </a:cubicBezTo>
                  <a:cubicBezTo>
                    <a:pt x="54" y="285"/>
                    <a:pt x="50" y="280"/>
                    <a:pt x="43" y="273"/>
                  </a:cubicBezTo>
                  <a:cubicBezTo>
                    <a:pt x="36" y="266"/>
                    <a:pt x="30" y="262"/>
                    <a:pt x="24" y="259"/>
                  </a:cubicBezTo>
                  <a:cubicBezTo>
                    <a:pt x="31" y="226"/>
                    <a:pt x="31" y="226"/>
                    <a:pt x="31" y="226"/>
                  </a:cubicBezTo>
                  <a:cubicBezTo>
                    <a:pt x="41" y="217"/>
                    <a:pt x="41" y="217"/>
                    <a:pt x="41" y="217"/>
                  </a:cubicBezTo>
                  <a:cubicBezTo>
                    <a:pt x="41" y="217"/>
                    <a:pt x="58" y="217"/>
                    <a:pt x="78" y="237"/>
                  </a:cubicBezTo>
                  <a:cubicBezTo>
                    <a:pt x="98" y="257"/>
                    <a:pt x="99" y="275"/>
                    <a:pt x="99" y="275"/>
                  </a:cubicBezTo>
                  <a:lnTo>
                    <a:pt x="89" y="284"/>
                  </a:ln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7" name="Oval 126"/>
            <p:cNvSpPr/>
            <p:nvPr/>
          </p:nvSpPr>
          <p:spPr>
            <a:xfrm>
              <a:off x="6006611" y="4240036"/>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32" name="Group 131"/>
          <p:cNvGrpSpPr/>
          <p:nvPr/>
        </p:nvGrpSpPr>
        <p:grpSpPr>
          <a:xfrm>
            <a:off x="9416276" y="2707236"/>
            <a:ext cx="626459" cy="626459"/>
            <a:chOff x="8794034" y="4283578"/>
            <a:chExt cx="684000" cy="684000"/>
          </a:xfrm>
        </p:grpSpPr>
        <p:sp>
          <p:nvSpPr>
            <p:cNvPr id="118" name="Freeform 36"/>
            <p:cNvSpPr>
              <a:spLocks noChangeAspect="1" noEditPoints="1"/>
            </p:cNvSpPr>
            <p:nvPr/>
          </p:nvSpPr>
          <p:spPr bwMode="auto">
            <a:xfrm>
              <a:off x="8879066" y="4481578"/>
              <a:ext cx="513936" cy="288000"/>
            </a:xfrm>
            <a:custGeom>
              <a:avLst/>
              <a:gdLst>
                <a:gd name="T0" fmla="*/ 200 w 400"/>
                <a:gd name="T1" fmla="*/ 0 h 224"/>
                <a:gd name="T2" fmla="*/ 0 w 400"/>
                <a:gd name="T3" fmla="*/ 112 h 224"/>
                <a:gd name="T4" fmla="*/ 200 w 400"/>
                <a:gd name="T5" fmla="*/ 224 h 224"/>
                <a:gd name="T6" fmla="*/ 400 w 400"/>
                <a:gd name="T7" fmla="*/ 112 h 224"/>
                <a:gd name="T8" fmla="*/ 200 w 400"/>
                <a:gd name="T9" fmla="*/ 0 h 224"/>
                <a:gd name="T10" fmla="*/ 200 w 400"/>
                <a:gd name="T11" fmla="*/ 198 h 224"/>
                <a:gd name="T12" fmla="*/ 111 w 400"/>
                <a:gd name="T13" fmla="*/ 112 h 224"/>
                <a:gd name="T14" fmla="*/ 200 w 400"/>
                <a:gd name="T15" fmla="*/ 26 h 224"/>
                <a:gd name="T16" fmla="*/ 289 w 400"/>
                <a:gd name="T17" fmla="*/ 112 h 224"/>
                <a:gd name="T18" fmla="*/ 200 w 400"/>
                <a:gd name="T19" fmla="*/ 198 h 224"/>
                <a:gd name="T20" fmla="*/ 200 w 400"/>
                <a:gd name="T21" fmla="*/ 112 h 224"/>
                <a:gd name="T22" fmla="*/ 200 w 400"/>
                <a:gd name="T23" fmla="*/ 69 h 224"/>
                <a:gd name="T24" fmla="*/ 155 w 400"/>
                <a:gd name="T25" fmla="*/ 112 h 224"/>
                <a:gd name="T26" fmla="*/ 200 w 400"/>
                <a:gd name="T27" fmla="*/ 155 h 224"/>
                <a:gd name="T28" fmla="*/ 244 w 400"/>
                <a:gd name="T29" fmla="*/ 112 h 224"/>
                <a:gd name="T30" fmla="*/ 200 w 400"/>
                <a:gd name="T31" fmla="*/ 11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0" h="224">
                  <a:moveTo>
                    <a:pt x="200" y="0"/>
                  </a:moveTo>
                  <a:cubicBezTo>
                    <a:pt x="69" y="0"/>
                    <a:pt x="0" y="97"/>
                    <a:pt x="0" y="112"/>
                  </a:cubicBezTo>
                  <a:cubicBezTo>
                    <a:pt x="0" y="127"/>
                    <a:pt x="69" y="224"/>
                    <a:pt x="200" y="224"/>
                  </a:cubicBezTo>
                  <a:cubicBezTo>
                    <a:pt x="331" y="224"/>
                    <a:pt x="400" y="127"/>
                    <a:pt x="400" y="112"/>
                  </a:cubicBezTo>
                  <a:cubicBezTo>
                    <a:pt x="400" y="97"/>
                    <a:pt x="331" y="0"/>
                    <a:pt x="200" y="0"/>
                  </a:cubicBezTo>
                  <a:close/>
                  <a:moveTo>
                    <a:pt x="200" y="198"/>
                  </a:moveTo>
                  <a:cubicBezTo>
                    <a:pt x="151" y="198"/>
                    <a:pt x="111" y="159"/>
                    <a:pt x="111" y="112"/>
                  </a:cubicBezTo>
                  <a:cubicBezTo>
                    <a:pt x="111" y="64"/>
                    <a:pt x="151" y="26"/>
                    <a:pt x="200" y="26"/>
                  </a:cubicBezTo>
                  <a:cubicBezTo>
                    <a:pt x="249" y="26"/>
                    <a:pt x="289" y="64"/>
                    <a:pt x="289" y="112"/>
                  </a:cubicBezTo>
                  <a:cubicBezTo>
                    <a:pt x="289" y="159"/>
                    <a:pt x="249" y="198"/>
                    <a:pt x="200" y="198"/>
                  </a:cubicBezTo>
                  <a:close/>
                  <a:moveTo>
                    <a:pt x="200" y="112"/>
                  </a:moveTo>
                  <a:cubicBezTo>
                    <a:pt x="192" y="103"/>
                    <a:pt x="213" y="69"/>
                    <a:pt x="200" y="69"/>
                  </a:cubicBezTo>
                  <a:cubicBezTo>
                    <a:pt x="175" y="69"/>
                    <a:pt x="155" y="88"/>
                    <a:pt x="155" y="112"/>
                  </a:cubicBezTo>
                  <a:cubicBezTo>
                    <a:pt x="155" y="136"/>
                    <a:pt x="175" y="155"/>
                    <a:pt x="200" y="155"/>
                  </a:cubicBezTo>
                  <a:cubicBezTo>
                    <a:pt x="224" y="155"/>
                    <a:pt x="244" y="136"/>
                    <a:pt x="244" y="112"/>
                  </a:cubicBezTo>
                  <a:cubicBezTo>
                    <a:pt x="244" y="101"/>
                    <a:pt x="207" y="119"/>
                    <a:pt x="200" y="112"/>
                  </a:cubicBezTo>
                  <a:close/>
                </a:path>
              </a:pathLst>
            </a:custGeom>
            <a:noFill/>
            <a:ln w="12700">
              <a:solidFill>
                <a:schemeClr val="bg1"/>
              </a:solid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8" name="Oval 127"/>
            <p:cNvSpPr/>
            <p:nvPr/>
          </p:nvSpPr>
          <p:spPr>
            <a:xfrm>
              <a:off x="8794034" y="4283578"/>
              <a:ext cx="684000" cy="684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2" name="Content Placeholder 2"/>
          <p:cNvSpPr txBox="1"/>
          <p:nvPr/>
        </p:nvSpPr>
        <p:spPr>
          <a:xfrm>
            <a:off x="1801415" y="4349091"/>
            <a:ext cx="1613740" cy="270010"/>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6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Content Placeholder 2"/>
          <p:cNvSpPr txBox="1"/>
          <p:nvPr/>
        </p:nvSpPr>
        <p:spPr>
          <a:xfrm>
            <a:off x="1801416" y="4741827"/>
            <a:ext cx="2049066" cy="353430"/>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Content Placeholder 2"/>
          <p:cNvSpPr txBox="1"/>
          <p:nvPr/>
        </p:nvSpPr>
        <p:spPr>
          <a:xfrm>
            <a:off x="4246724" y="4349091"/>
            <a:ext cx="1613740" cy="270010"/>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6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Content Placeholder 2"/>
          <p:cNvSpPr txBox="1"/>
          <p:nvPr/>
        </p:nvSpPr>
        <p:spPr>
          <a:xfrm>
            <a:off x="4246725" y="4741827"/>
            <a:ext cx="2049066" cy="353430"/>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Content Placeholder 2"/>
          <p:cNvSpPr txBox="1"/>
          <p:nvPr/>
        </p:nvSpPr>
        <p:spPr>
          <a:xfrm>
            <a:off x="6629010" y="4349091"/>
            <a:ext cx="1613740" cy="270010"/>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6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Content Placeholder 2"/>
          <p:cNvSpPr txBox="1"/>
          <p:nvPr/>
        </p:nvSpPr>
        <p:spPr>
          <a:xfrm>
            <a:off x="6629011" y="4741827"/>
            <a:ext cx="2049066" cy="353430"/>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Content Placeholder 2"/>
          <p:cNvSpPr txBox="1"/>
          <p:nvPr/>
        </p:nvSpPr>
        <p:spPr>
          <a:xfrm>
            <a:off x="9011295" y="4349091"/>
            <a:ext cx="1613740" cy="270010"/>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6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6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Content Placeholder 2"/>
          <p:cNvSpPr txBox="1"/>
          <p:nvPr/>
        </p:nvSpPr>
        <p:spPr>
          <a:xfrm>
            <a:off x="9011296" y="4741827"/>
            <a:ext cx="2049066" cy="353430"/>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wipe(left)">
                                      <p:cBhvr>
                                        <p:cTn id="7" dur="500"/>
                                        <p:tgtEl>
                                          <p:spTgt spid="11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129"/>
                                        </p:tgtEl>
                                        <p:attrNameLst>
                                          <p:attrName>style.visibility</p:attrName>
                                        </p:attrNameLst>
                                      </p:cBhvr>
                                      <p:to>
                                        <p:strVal val="visible"/>
                                      </p:to>
                                    </p:set>
                                    <p:animEffect transition="in" filter="fade">
                                      <p:cBhvr>
                                        <p:cTn id="11" dur="1000"/>
                                        <p:tgtEl>
                                          <p:spTgt spid="129"/>
                                        </p:tgtEl>
                                      </p:cBhvr>
                                    </p:animEffect>
                                    <p:anim calcmode="lin" valueType="num">
                                      <p:cBhvr>
                                        <p:cTn id="12" dur="1000" fill="hold"/>
                                        <p:tgtEl>
                                          <p:spTgt spid="129"/>
                                        </p:tgtEl>
                                        <p:attrNameLst>
                                          <p:attrName>ppt_w</p:attrName>
                                        </p:attrNameLst>
                                      </p:cBhvr>
                                      <p:tavLst>
                                        <p:tav tm="0" fmla="#ppt_w*sin(2.5*pi*$)">
                                          <p:val>
                                            <p:fltVal val="0"/>
                                          </p:val>
                                        </p:tav>
                                        <p:tav tm="100000">
                                          <p:val>
                                            <p:fltVal val="1"/>
                                          </p:val>
                                        </p:tav>
                                      </p:tavLst>
                                    </p:anim>
                                    <p:anim calcmode="lin" valueType="num">
                                      <p:cBhvr>
                                        <p:cTn id="13" dur="1000" fill="hold"/>
                                        <p:tgtEl>
                                          <p:spTgt spid="129"/>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13"/>
                                        </p:tgtEl>
                                        <p:attrNameLst>
                                          <p:attrName>style.visibility</p:attrName>
                                        </p:attrNameLst>
                                      </p:cBhvr>
                                      <p:to>
                                        <p:strVal val="visible"/>
                                      </p:to>
                                    </p:set>
                                    <p:animEffect transition="in" filter="wipe(left)">
                                      <p:cBhvr>
                                        <p:cTn id="17" dur="500"/>
                                        <p:tgtEl>
                                          <p:spTgt spid="113"/>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130"/>
                                        </p:tgtEl>
                                        <p:attrNameLst>
                                          <p:attrName>style.visibility</p:attrName>
                                        </p:attrNameLst>
                                      </p:cBhvr>
                                      <p:to>
                                        <p:strVal val="visible"/>
                                      </p:to>
                                    </p:set>
                                    <p:animEffect transition="in" filter="fade">
                                      <p:cBhvr>
                                        <p:cTn id="21" dur="1000"/>
                                        <p:tgtEl>
                                          <p:spTgt spid="130"/>
                                        </p:tgtEl>
                                      </p:cBhvr>
                                    </p:animEffect>
                                    <p:anim calcmode="lin" valueType="num">
                                      <p:cBhvr>
                                        <p:cTn id="22" dur="1000" fill="hold"/>
                                        <p:tgtEl>
                                          <p:spTgt spid="130"/>
                                        </p:tgtEl>
                                        <p:attrNameLst>
                                          <p:attrName>ppt_w</p:attrName>
                                        </p:attrNameLst>
                                      </p:cBhvr>
                                      <p:tavLst>
                                        <p:tav tm="0" fmla="#ppt_w*sin(2.5*pi*$)">
                                          <p:val>
                                            <p:fltVal val="0"/>
                                          </p:val>
                                        </p:tav>
                                        <p:tav tm="100000">
                                          <p:val>
                                            <p:fltVal val="1"/>
                                          </p:val>
                                        </p:tav>
                                      </p:tavLst>
                                    </p:anim>
                                    <p:anim calcmode="lin" valueType="num">
                                      <p:cBhvr>
                                        <p:cTn id="23" dur="1000" fill="hold"/>
                                        <p:tgtEl>
                                          <p:spTgt spid="130"/>
                                        </p:tgtEl>
                                        <p:attrNameLst>
                                          <p:attrName>ppt_h</p:attrName>
                                        </p:attrNameLst>
                                      </p:cBhvr>
                                      <p:tavLst>
                                        <p:tav tm="0">
                                          <p:val>
                                            <p:strVal val="#ppt_h"/>
                                          </p:val>
                                        </p:tav>
                                        <p:tav tm="100000">
                                          <p:val>
                                            <p:strVal val="#ppt_h"/>
                                          </p:val>
                                        </p:tav>
                                      </p:tavLst>
                                    </p:anim>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14"/>
                                        </p:tgtEl>
                                        <p:attrNameLst>
                                          <p:attrName>style.visibility</p:attrName>
                                        </p:attrNameLst>
                                      </p:cBhvr>
                                      <p:to>
                                        <p:strVal val="visible"/>
                                      </p:to>
                                    </p:set>
                                    <p:animEffect transition="in" filter="wipe(left)">
                                      <p:cBhvr>
                                        <p:cTn id="27" dur="500"/>
                                        <p:tgtEl>
                                          <p:spTgt spid="114"/>
                                        </p:tgtEl>
                                      </p:cBhvr>
                                    </p:animEffect>
                                  </p:childTnLst>
                                </p:cTn>
                              </p:par>
                            </p:childTnLst>
                          </p:cTn>
                        </p:par>
                        <p:par>
                          <p:cTn id="28" fill="hold">
                            <p:stCondLst>
                              <p:cond delay="3500"/>
                            </p:stCondLst>
                            <p:childTnLst>
                              <p:par>
                                <p:cTn id="29" presetID="45" presetClass="entr" presetSubtype="0" fill="hold" nodeType="afterEffect">
                                  <p:stCondLst>
                                    <p:cond delay="0"/>
                                  </p:stCondLst>
                                  <p:childTnLst>
                                    <p:set>
                                      <p:cBhvr>
                                        <p:cTn id="30" dur="1" fill="hold">
                                          <p:stCondLst>
                                            <p:cond delay="0"/>
                                          </p:stCondLst>
                                        </p:cTn>
                                        <p:tgtEl>
                                          <p:spTgt spid="131"/>
                                        </p:tgtEl>
                                        <p:attrNameLst>
                                          <p:attrName>style.visibility</p:attrName>
                                        </p:attrNameLst>
                                      </p:cBhvr>
                                      <p:to>
                                        <p:strVal val="visible"/>
                                      </p:to>
                                    </p:set>
                                    <p:animEffect transition="in" filter="fade">
                                      <p:cBhvr>
                                        <p:cTn id="31" dur="1000"/>
                                        <p:tgtEl>
                                          <p:spTgt spid="131"/>
                                        </p:tgtEl>
                                      </p:cBhvr>
                                    </p:animEffect>
                                    <p:anim calcmode="lin" valueType="num">
                                      <p:cBhvr>
                                        <p:cTn id="32" dur="1000" fill="hold"/>
                                        <p:tgtEl>
                                          <p:spTgt spid="131"/>
                                        </p:tgtEl>
                                        <p:attrNameLst>
                                          <p:attrName>ppt_w</p:attrName>
                                        </p:attrNameLst>
                                      </p:cBhvr>
                                      <p:tavLst>
                                        <p:tav tm="0" fmla="#ppt_w*sin(2.5*pi*$)">
                                          <p:val>
                                            <p:fltVal val="0"/>
                                          </p:val>
                                        </p:tav>
                                        <p:tav tm="100000">
                                          <p:val>
                                            <p:fltVal val="1"/>
                                          </p:val>
                                        </p:tav>
                                      </p:tavLst>
                                    </p:anim>
                                    <p:anim calcmode="lin" valueType="num">
                                      <p:cBhvr>
                                        <p:cTn id="33" dur="1000" fill="hold"/>
                                        <p:tgtEl>
                                          <p:spTgt spid="131"/>
                                        </p:tgtEl>
                                        <p:attrNameLst>
                                          <p:attrName>ppt_h</p:attrName>
                                        </p:attrNameLst>
                                      </p:cBhvr>
                                      <p:tavLst>
                                        <p:tav tm="0">
                                          <p:val>
                                            <p:strVal val="#ppt_h"/>
                                          </p:val>
                                        </p:tav>
                                        <p:tav tm="100000">
                                          <p:val>
                                            <p:strVal val="#ppt_h"/>
                                          </p:val>
                                        </p:tav>
                                      </p:tavLst>
                                    </p:anim>
                                  </p:childTnLst>
                                </p:cTn>
                              </p:par>
                            </p:childTnLst>
                          </p:cTn>
                        </p:par>
                        <p:par>
                          <p:cTn id="34" fill="hold">
                            <p:stCondLst>
                              <p:cond delay="4500"/>
                            </p:stCondLst>
                            <p:childTnLst>
                              <p:par>
                                <p:cTn id="35" presetID="22" presetClass="entr" presetSubtype="8" fill="hold" grpId="0" nodeType="afterEffect">
                                  <p:stCondLst>
                                    <p:cond delay="0"/>
                                  </p:stCondLst>
                                  <p:childTnLst>
                                    <p:set>
                                      <p:cBhvr>
                                        <p:cTn id="36" dur="1" fill="hold">
                                          <p:stCondLst>
                                            <p:cond delay="0"/>
                                          </p:stCondLst>
                                        </p:cTn>
                                        <p:tgtEl>
                                          <p:spTgt spid="116"/>
                                        </p:tgtEl>
                                        <p:attrNameLst>
                                          <p:attrName>style.visibility</p:attrName>
                                        </p:attrNameLst>
                                      </p:cBhvr>
                                      <p:to>
                                        <p:strVal val="visible"/>
                                      </p:to>
                                    </p:set>
                                    <p:animEffect transition="in" filter="wipe(left)">
                                      <p:cBhvr>
                                        <p:cTn id="37" dur="500"/>
                                        <p:tgtEl>
                                          <p:spTgt spid="116"/>
                                        </p:tgtEl>
                                      </p:cBhvr>
                                    </p:animEffect>
                                  </p:childTnLst>
                                </p:cTn>
                              </p:par>
                            </p:childTnLst>
                          </p:cTn>
                        </p:par>
                        <p:par>
                          <p:cTn id="38" fill="hold">
                            <p:stCondLst>
                              <p:cond delay="5000"/>
                            </p:stCondLst>
                            <p:childTnLst>
                              <p:par>
                                <p:cTn id="39" presetID="45" presetClass="entr" presetSubtype="0" fill="hold" nodeType="afterEffect">
                                  <p:stCondLst>
                                    <p:cond delay="0"/>
                                  </p:stCondLst>
                                  <p:childTnLst>
                                    <p:set>
                                      <p:cBhvr>
                                        <p:cTn id="40" dur="1" fill="hold">
                                          <p:stCondLst>
                                            <p:cond delay="0"/>
                                          </p:stCondLst>
                                        </p:cTn>
                                        <p:tgtEl>
                                          <p:spTgt spid="132"/>
                                        </p:tgtEl>
                                        <p:attrNameLst>
                                          <p:attrName>style.visibility</p:attrName>
                                        </p:attrNameLst>
                                      </p:cBhvr>
                                      <p:to>
                                        <p:strVal val="visible"/>
                                      </p:to>
                                    </p:set>
                                    <p:animEffect transition="in" filter="fade">
                                      <p:cBhvr>
                                        <p:cTn id="41" dur="1000"/>
                                        <p:tgtEl>
                                          <p:spTgt spid="132"/>
                                        </p:tgtEl>
                                      </p:cBhvr>
                                    </p:animEffect>
                                    <p:anim calcmode="lin" valueType="num">
                                      <p:cBhvr>
                                        <p:cTn id="42" dur="1000" fill="hold"/>
                                        <p:tgtEl>
                                          <p:spTgt spid="132"/>
                                        </p:tgtEl>
                                        <p:attrNameLst>
                                          <p:attrName>ppt_w</p:attrName>
                                        </p:attrNameLst>
                                      </p:cBhvr>
                                      <p:tavLst>
                                        <p:tav tm="0" fmla="#ppt_w*sin(2.5*pi*$)">
                                          <p:val>
                                            <p:fltVal val="0"/>
                                          </p:val>
                                        </p:tav>
                                        <p:tav tm="100000">
                                          <p:val>
                                            <p:fltVal val="1"/>
                                          </p:val>
                                        </p:tav>
                                      </p:tavLst>
                                    </p:anim>
                                    <p:anim calcmode="lin" valueType="num">
                                      <p:cBhvr>
                                        <p:cTn id="43" dur="1000" fill="hold"/>
                                        <p:tgtEl>
                                          <p:spTgt spid="132"/>
                                        </p:tgtEl>
                                        <p:attrNameLst>
                                          <p:attrName>ppt_h</p:attrName>
                                        </p:attrNameLst>
                                      </p:cBhvr>
                                      <p:tavLst>
                                        <p:tav tm="0">
                                          <p:val>
                                            <p:strVal val="#ppt_h"/>
                                          </p:val>
                                        </p:tav>
                                        <p:tav tm="100000">
                                          <p:val>
                                            <p:strVal val="#ppt_h"/>
                                          </p:val>
                                        </p:tav>
                                      </p:tavLst>
                                    </p:anim>
                                  </p:childTnLst>
                                </p:cTn>
                              </p:par>
                            </p:childTnLst>
                          </p:cTn>
                        </p:par>
                        <p:par>
                          <p:cTn id="44" fill="hold">
                            <p:stCondLst>
                              <p:cond delay="6000"/>
                            </p:stCondLst>
                            <p:childTnLst>
                              <p:par>
                                <p:cTn id="45" presetID="22" presetClass="entr" presetSubtype="8"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750"/>
                                        <p:tgtEl>
                                          <p:spTgt spid="22"/>
                                        </p:tgtEl>
                                      </p:cBhvr>
                                    </p:animEffect>
                                  </p:childTnLst>
                                </p:cTn>
                              </p:par>
                            </p:childTnLst>
                          </p:cTn>
                        </p:par>
                        <p:par>
                          <p:cTn id="48" fill="hold">
                            <p:stCondLst>
                              <p:cond delay="70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750"/>
                                        <p:tgtEl>
                                          <p:spTgt spid="23"/>
                                        </p:tgtEl>
                                      </p:cBhvr>
                                    </p:animEffect>
                                  </p:childTnLst>
                                </p:cTn>
                              </p:par>
                            </p:childTnLst>
                          </p:cTn>
                        </p:par>
                        <p:par>
                          <p:cTn id="52" fill="hold">
                            <p:stCondLst>
                              <p:cond delay="8000"/>
                            </p:stCondLst>
                            <p:childTnLst>
                              <p:par>
                                <p:cTn id="53" presetID="22" presetClass="entr" presetSubtype="8"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left)">
                                      <p:cBhvr>
                                        <p:cTn id="55" dur="750"/>
                                        <p:tgtEl>
                                          <p:spTgt spid="24"/>
                                        </p:tgtEl>
                                      </p:cBhvr>
                                    </p:animEffect>
                                  </p:childTnLst>
                                </p:cTn>
                              </p:par>
                            </p:childTnLst>
                          </p:cTn>
                        </p:par>
                        <p:par>
                          <p:cTn id="56" fill="hold">
                            <p:stCondLst>
                              <p:cond delay="9000"/>
                            </p:stCondLst>
                            <p:childTnLst>
                              <p:par>
                                <p:cTn id="57" presetID="22" presetClass="entr" presetSubtype="8"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left)">
                                      <p:cBhvr>
                                        <p:cTn id="59" dur="750"/>
                                        <p:tgtEl>
                                          <p:spTgt spid="25"/>
                                        </p:tgtEl>
                                      </p:cBhvr>
                                    </p:animEffect>
                                  </p:childTnLst>
                                </p:cTn>
                              </p:par>
                            </p:childTnLst>
                          </p:cTn>
                        </p:par>
                        <p:par>
                          <p:cTn id="60" fill="hold">
                            <p:stCondLst>
                              <p:cond delay="10000"/>
                            </p:stCondLst>
                            <p:childTnLst>
                              <p:par>
                                <p:cTn id="61" presetID="22" presetClass="entr" presetSubtype="8" fill="hold" grpId="0"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left)">
                                      <p:cBhvr>
                                        <p:cTn id="63" dur="750"/>
                                        <p:tgtEl>
                                          <p:spTgt spid="26"/>
                                        </p:tgtEl>
                                      </p:cBhvr>
                                    </p:animEffect>
                                  </p:childTnLst>
                                </p:cTn>
                              </p:par>
                            </p:childTnLst>
                          </p:cTn>
                        </p:par>
                        <p:par>
                          <p:cTn id="64" fill="hold">
                            <p:stCondLst>
                              <p:cond delay="11000"/>
                            </p:stCondLst>
                            <p:childTnLst>
                              <p:par>
                                <p:cTn id="65" presetID="22" presetClass="entr" presetSubtype="8"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750"/>
                                        <p:tgtEl>
                                          <p:spTgt spid="27"/>
                                        </p:tgtEl>
                                      </p:cBhvr>
                                    </p:animEffect>
                                  </p:childTnLst>
                                </p:cTn>
                              </p:par>
                            </p:childTnLst>
                          </p:cTn>
                        </p:par>
                        <p:par>
                          <p:cTn id="68" fill="hold">
                            <p:stCondLst>
                              <p:cond delay="1200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750"/>
                                        <p:tgtEl>
                                          <p:spTgt spid="28"/>
                                        </p:tgtEl>
                                      </p:cBhvr>
                                    </p:animEffect>
                                  </p:childTnLst>
                                </p:cTn>
                              </p:par>
                            </p:childTnLst>
                          </p:cTn>
                        </p:par>
                        <p:par>
                          <p:cTn id="72" fill="hold">
                            <p:stCondLst>
                              <p:cond delay="13000"/>
                            </p:stCondLst>
                            <p:childTnLst>
                              <p:par>
                                <p:cTn id="73" presetID="22" presetClass="entr" presetSubtype="8"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left)">
                                      <p:cBhvr>
                                        <p:cTn id="75"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113" grpId="0" animBg="1"/>
      <p:bldP spid="114" grpId="0" animBg="1"/>
      <p:bldP spid="116" grpId="0" animBg="1"/>
      <p:bldP spid="22" grpId="0"/>
      <p:bldP spid="23" grpId="0"/>
      <p:bldP spid="24" grpId="0"/>
      <p:bldP spid="25" grpId="0"/>
      <p:bldP spid="26" grpId="0"/>
      <p:bldP spid="27" grpId="0"/>
      <p:bldP spid="28" grpId="0"/>
      <p:bldP spid="2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4"/>
          <p:cNvGrpSpPr>
            <a:grpSpLocks noChangeAspect="1"/>
          </p:cNvGrpSpPr>
          <p:nvPr/>
        </p:nvGrpSpPr>
        <p:grpSpPr bwMode="auto">
          <a:xfrm>
            <a:off x="3174675" y="2769884"/>
            <a:ext cx="7533319" cy="1346651"/>
            <a:chOff x="806" y="677"/>
            <a:chExt cx="3783" cy="711"/>
          </a:xfrm>
        </p:grpSpPr>
        <p:sp>
          <p:nvSpPr>
            <p:cNvPr id="37" name="Freeform 5"/>
            <p:cNvSpPr/>
            <p:nvPr/>
          </p:nvSpPr>
          <p:spPr bwMode="auto">
            <a:xfrm>
              <a:off x="806" y="677"/>
              <a:ext cx="935" cy="711"/>
            </a:xfrm>
            <a:custGeom>
              <a:avLst/>
              <a:gdLst>
                <a:gd name="T0" fmla="*/ 304 w 395"/>
                <a:gd name="T1" fmla="*/ 283 h 298"/>
                <a:gd name="T2" fmla="*/ 274 w 395"/>
                <a:gd name="T3" fmla="*/ 298 h 298"/>
                <a:gd name="T4" fmla="*/ 13 w 395"/>
                <a:gd name="T5" fmla="*/ 298 h 298"/>
                <a:gd name="T6" fmla="*/ 6 w 395"/>
                <a:gd name="T7" fmla="*/ 283 h 298"/>
                <a:gd name="T8" fmla="*/ 92 w 395"/>
                <a:gd name="T9" fmla="*/ 164 h 298"/>
                <a:gd name="T10" fmla="*/ 92 w 395"/>
                <a:gd name="T11" fmla="*/ 134 h 298"/>
                <a:gd name="T12" fmla="*/ 6 w 395"/>
                <a:gd name="T13" fmla="*/ 15 h 298"/>
                <a:gd name="T14" fmla="*/ 13 w 395"/>
                <a:gd name="T15" fmla="*/ 0 h 298"/>
                <a:gd name="T16" fmla="*/ 274 w 395"/>
                <a:gd name="T17" fmla="*/ 0 h 298"/>
                <a:gd name="T18" fmla="*/ 304 w 395"/>
                <a:gd name="T19" fmla="*/ 15 h 298"/>
                <a:gd name="T20" fmla="*/ 390 w 395"/>
                <a:gd name="T21" fmla="*/ 134 h 298"/>
                <a:gd name="T22" fmla="*/ 390 w 395"/>
                <a:gd name="T23" fmla="*/ 164 h 298"/>
                <a:gd name="T24" fmla="*/ 304 w 395"/>
                <a:gd name="T25" fmla="*/ 28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5" h="298">
                  <a:moveTo>
                    <a:pt x="304" y="283"/>
                  </a:moveTo>
                  <a:cubicBezTo>
                    <a:pt x="298" y="291"/>
                    <a:pt x="285" y="298"/>
                    <a:pt x="274" y="298"/>
                  </a:cubicBezTo>
                  <a:cubicBezTo>
                    <a:pt x="13" y="298"/>
                    <a:pt x="13" y="298"/>
                    <a:pt x="13" y="298"/>
                  </a:cubicBezTo>
                  <a:cubicBezTo>
                    <a:pt x="3" y="298"/>
                    <a:pt x="0" y="291"/>
                    <a:pt x="6" y="283"/>
                  </a:cubicBezTo>
                  <a:cubicBezTo>
                    <a:pt x="92" y="164"/>
                    <a:pt x="92" y="164"/>
                    <a:pt x="92" y="164"/>
                  </a:cubicBezTo>
                  <a:cubicBezTo>
                    <a:pt x="97" y="156"/>
                    <a:pt x="97" y="142"/>
                    <a:pt x="92" y="134"/>
                  </a:cubicBezTo>
                  <a:cubicBezTo>
                    <a:pt x="6" y="15"/>
                    <a:pt x="6" y="15"/>
                    <a:pt x="6" y="15"/>
                  </a:cubicBezTo>
                  <a:cubicBezTo>
                    <a:pt x="0" y="7"/>
                    <a:pt x="3" y="0"/>
                    <a:pt x="13" y="0"/>
                  </a:cubicBezTo>
                  <a:cubicBezTo>
                    <a:pt x="274" y="0"/>
                    <a:pt x="274" y="0"/>
                    <a:pt x="274" y="0"/>
                  </a:cubicBezTo>
                  <a:cubicBezTo>
                    <a:pt x="285" y="0"/>
                    <a:pt x="298" y="7"/>
                    <a:pt x="304" y="15"/>
                  </a:cubicBezTo>
                  <a:cubicBezTo>
                    <a:pt x="390" y="134"/>
                    <a:pt x="390" y="134"/>
                    <a:pt x="390" y="134"/>
                  </a:cubicBezTo>
                  <a:cubicBezTo>
                    <a:pt x="395" y="142"/>
                    <a:pt x="395" y="156"/>
                    <a:pt x="390" y="164"/>
                  </a:cubicBezTo>
                  <a:lnTo>
                    <a:pt x="304" y="283"/>
                  </a:lnTo>
                  <a:close/>
                </a:path>
              </a:pathLst>
            </a:custGeom>
            <a:solidFill>
              <a:schemeClr val="accent1"/>
            </a:solidFill>
            <a:ln w="19050">
              <a:solidFill>
                <a:schemeClr val="bg1"/>
              </a:solidFill>
              <a:round/>
            </a:ln>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Freeform 6"/>
            <p:cNvSpPr/>
            <p:nvPr/>
          </p:nvSpPr>
          <p:spPr bwMode="auto">
            <a:xfrm>
              <a:off x="1516" y="677"/>
              <a:ext cx="938" cy="711"/>
            </a:xfrm>
            <a:custGeom>
              <a:avLst/>
              <a:gdLst>
                <a:gd name="T0" fmla="*/ 304 w 396"/>
                <a:gd name="T1" fmla="*/ 283 h 298"/>
                <a:gd name="T2" fmla="*/ 275 w 396"/>
                <a:gd name="T3" fmla="*/ 298 h 298"/>
                <a:gd name="T4" fmla="*/ 14 w 396"/>
                <a:gd name="T5" fmla="*/ 298 h 298"/>
                <a:gd name="T6" fmla="*/ 6 w 396"/>
                <a:gd name="T7" fmla="*/ 283 h 298"/>
                <a:gd name="T8" fmla="*/ 92 w 396"/>
                <a:gd name="T9" fmla="*/ 164 h 298"/>
                <a:gd name="T10" fmla="*/ 92 w 396"/>
                <a:gd name="T11" fmla="*/ 134 h 298"/>
                <a:gd name="T12" fmla="*/ 6 w 396"/>
                <a:gd name="T13" fmla="*/ 15 h 298"/>
                <a:gd name="T14" fmla="*/ 14 w 396"/>
                <a:gd name="T15" fmla="*/ 0 h 298"/>
                <a:gd name="T16" fmla="*/ 275 w 396"/>
                <a:gd name="T17" fmla="*/ 0 h 298"/>
                <a:gd name="T18" fmla="*/ 304 w 396"/>
                <a:gd name="T19" fmla="*/ 15 h 298"/>
                <a:gd name="T20" fmla="*/ 390 w 396"/>
                <a:gd name="T21" fmla="*/ 134 h 298"/>
                <a:gd name="T22" fmla="*/ 390 w 396"/>
                <a:gd name="T23" fmla="*/ 164 h 298"/>
                <a:gd name="T24" fmla="*/ 304 w 396"/>
                <a:gd name="T25" fmla="*/ 28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98">
                  <a:moveTo>
                    <a:pt x="304" y="283"/>
                  </a:moveTo>
                  <a:cubicBezTo>
                    <a:pt x="298" y="291"/>
                    <a:pt x="285" y="298"/>
                    <a:pt x="275" y="298"/>
                  </a:cubicBezTo>
                  <a:cubicBezTo>
                    <a:pt x="14" y="298"/>
                    <a:pt x="14" y="298"/>
                    <a:pt x="14" y="298"/>
                  </a:cubicBezTo>
                  <a:cubicBezTo>
                    <a:pt x="4" y="298"/>
                    <a:pt x="0" y="291"/>
                    <a:pt x="6" y="283"/>
                  </a:cubicBezTo>
                  <a:cubicBezTo>
                    <a:pt x="92" y="164"/>
                    <a:pt x="92" y="164"/>
                    <a:pt x="92" y="164"/>
                  </a:cubicBezTo>
                  <a:cubicBezTo>
                    <a:pt x="98" y="156"/>
                    <a:pt x="98" y="142"/>
                    <a:pt x="92" y="134"/>
                  </a:cubicBezTo>
                  <a:cubicBezTo>
                    <a:pt x="6" y="15"/>
                    <a:pt x="6" y="15"/>
                    <a:pt x="6" y="15"/>
                  </a:cubicBezTo>
                  <a:cubicBezTo>
                    <a:pt x="0" y="7"/>
                    <a:pt x="4" y="0"/>
                    <a:pt x="14" y="0"/>
                  </a:cubicBezTo>
                  <a:cubicBezTo>
                    <a:pt x="275" y="0"/>
                    <a:pt x="275" y="0"/>
                    <a:pt x="275" y="0"/>
                  </a:cubicBezTo>
                  <a:cubicBezTo>
                    <a:pt x="285" y="0"/>
                    <a:pt x="298" y="7"/>
                    <a:pt x="304" y="15"/>
                  </a:cubicBezTo>
                  <a:cubicBezTo>
                    <a:pt x="390" y="134"/>
                    <a:pt x="390" y="134"/>
                    <a:pt x="390" y="134"/>
                  </a:cubicBezTo>
                  <a:cubicBezTo>
                    <a:pt x="396" y="142"/>
                    <a:pt x="396" y="156"/>
                    <a:pt x="390" y="164"/>
                  </a:cubicBezTo>
                  <a:lnTo>
                    <a:pt x="304" y="283"/>
                  </a:lnTo>
                  <a:close/>
                </a:path>
              </a:pathLst>
            </a:custGeom>
            <a:solidFill>
              <a:schemeClr val="accent2"/>
            </a:solidFill>
            <a:ln w="19050">
              <a:solidFill>
                <a:schemeClr val="bg1"/>
              </a:solidFill>
              <a:round/>
            </a:ln>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Freeform 7"/>
            <p:cNvSpPr/>
            <p:nvPr/>
          </p:nvSpPr>
          <p:spPr bwMode="auto">
            <a:xfrm>
              <a:off x="2229" y="677"/>
              <a:ext cx="937" cy="711"/>
            </a:xfrm>
            <a:custGeom>
              <a:avLst/>
              <a:gdLst>
                <a:gd name="T0" fmla="*/ 304 w 396"/>
                <a:gd name="T1" fmla="*/ 283 h 298"/>
                <a:gd name="T2" fmla="*/ 275 w 396"/>
                <a:gd name="T3" fmla="*/ 298 h 298"/>
                <a:gd name="T4" fmla="*/ 14 w 396"/>
                <a:gd name="T5" fmla="*/ 298 h 298"/>
                <a:gd name="T6" fmla="*/ 6 w 396"/>
                <a:gd name="T7" fmla="*/ 283 h 298"/>
                <a:gd name="T8" fmla="*/ 92 w 396"/>
                <a:gd name="T9" fmla="*/ 164 h 298"/>
                <a:gd name="T10" fmla="*/ 92 w 396"/>
                <a:gd name="T11" fmla="*/ 134 h 298"/>
                <a:gd name="T12" fmla="*/ 6 w 396"/>
                <a:gd name="T13" fmla="*/ 15 h 298"/>
                <a:gd name="T14" fmla="*/ 14 w 396"/>
                <a:gd name="T15" fmla="*/ 0 h 298"/>
                <a:gd name="T16" fmla="*/ 275 w 396"/>
                <a:gd name="T17" fmla="*/ 0 h 298"/>
                <a:gd name="T18" fmla="*/ 304 w 396"/>
                <a:gd name="T19" fmla="*/ 15 h 298"/>
                <a:gd name="T20" fmla="*/ 390 w 396"/>
                <a:gd name="T21" fmla="*/ 134 h 298"/>
                <a:gd name="T22" fmla="*/ 390 w 396"/>
                <a:gd name="T23" fmla="*/ 164 h 298"/>
                <a:gd name="T24" fmla="*/ 304 w 396"/>
                <a:gd name="T25" fmla="*/ 28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98">
                  <a:moveTo>
                    <a:pt x="304" y="283"/>
                  </a:moveTo>
                  <a:cubicBezTo>
                    <a:pt x="298" y="291"/>
                    <a:pt x="285" y="298"/>
                    <a:pt x="275" y="298"/>
                  </a:cubicBezTo>
                  <a:cubicBezTo>
                    <a:pt x="14" y="298"/>
                    <a:pt x="14" y="298"/>
                    <a:pt x="14" y="298"/>
                  </a:cubicBezTo>
                  <a:cubicBezTo>
                    <a:pt x="4" y="298"/>
                    <a:pt x="0" y="291"/>
                    <a:pt x="6" y="283"/>
                  </a:cubicBezTo>
                  <a:cubicBezTo>
                    <a:pt x="92" y="164"/>
                    <a:pt x="92" y="164"/>
                    <a:pt x="92" y="164"/>
                  </a:cubicBezTo>
                  <a:cubicBezTo>
                    <a:pt x="98" y="156"/>
                    <a:pt x="98" y="142"/>
                    <a:pt x="92" y="134"/>
                  </a:cubicBezTo>
                  <a:cubicBezTo>
                    <a:pt x="6" y="15"/>
                    <a:pt x="6" y="15"/>
                    <a:pt x="6" y="15"/>
                  </a:cubicBezTo>
                  <a:cubicBezTo>
                    <a:pt x="0" y="7"/>
                    <a:pt x="4" y="0"/>
                    <a:pt x="14" y="0"/>
                  </a:cubicBezTo>
                  <a:cubicBezTo>
                    <a:pt x="275" y="0"/>
                    <a:pt x="275" y="0"/>
                    <a:pt x="275" y="0"/>
                  </a:cubicBezTo>
                  <a:cubicBezTo>
                    <a:pt x="285" y="0"/>
                    <a:pt x="298" y="7"/>
                    <a:pt x="304" y="15"/>
                  </a:cubicBezTo>
                  <a:cubicBezTo>
                    <a:pt x="390" y="134"/>
                    <a:pt x="390" y="134"/>
                    <a:pt x="390" y="134"/>
                  </a:cubicBezTo>
                  <a:cubicBezTo>
                    <a:pt x="396" y="142"/>
                    <a:pt x="396" y="156"/>
                    <a:pt x="390" y="164"/>
                  </a:cubicBezTo>
                  <a:lnTo>
                    <a:pt x="304" y="283"/>
                  </a:lnTo>
                  <a:close/>
                </a:path>
              </a:pathLst>
            </a:custGeom>
            <a:solidFill>
              <a:schemeClr val="accent3"/>
            </a:solidFill>
            <a:ln w="19050">
              <a:solidFill>
                <a:schemeClr val="bg1"/>
              </a:solidFill>
              <a:round/>
            </a:ln>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Freeform 8"/>
            <p:cNvSpPr/>
            <p:nvPr/>
          </p:nvSpPr>
          <p:spPr bwMode="auto">
            <a:xfrm>
              <a:off x="2942" y="677"/>
              <a:ext cx="935" cy="711"/>
            </a:xfrm>
            <a:custGeom>
              <a:avLst/>
              <a:gdLst>
                <a:gd name="T0" fmla="*/ 304 w 395"/>
                <a:gd name="T1" fmla="*/ 283 h 298"/>
                <a:gd name="T2" fmla="*/ 274 w 395"/>
                <a:gd name="T3" fmla="*/ 298 h 298"/>
                <a:gd name="T4" fmla="*/ 13 w 395"/>
                <a:gd name="T5" fmla="*/ 298 h 298"/>
                <a:gd name="T6" fmla="*/ 6 w 395"/>
                <a:gd name="T7" fmla="*/ 283 h 298"/>
                <a:gd name="T8" fmla="*/ 91 w 395"/>
                <a:gd name="T9" fmla="*/ 164 h 298"/>
                <a:gd name="T10" fmla="*/ 91 w 395"/>
                <a:gd name="T11" fmla="*/ 134 h 298"/>
                <a:gd name="T12" fmla="*/ 6 w 395"/>
                <a:gd name="T13" fmla="*/ 15 h 298"/>
                <a:gd name="T14" fmla="*/ 13 w 395"/>
                <a:gd name="T15" fmla="*/ 0 h 298"/>
                <a:gd name="T16" fmla="*/ 274 w 395"/>
                <a:gd name="T17" fmla="*/ 0 h 298"/>
                <a:gd name="T18" fmla="*/ 304 w 395"/>
                <a:gd name="T19" fmla="*/ 15 h 298"/>
                <a:gd name="T20" fmla="*/ 389 w 395"/>
                <a:gd name="T21" fmla="*/ 134 h 298"/>
                <a:gd name="T22" fmla="*/ 389 w 395"/>
                <a:gd name="T23" fmla="*/ 164 h 298"/>
                <a:gd name="T24" fmla="*/ 304 w 395"/>
                <a:gd name="T25" fmla="*/ 28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5" h="298">
                  <a:moveTo>
                    <a:pt x="304" y="283"/>
                  </a:moveTo>
                  <a:cubicBezTo>
                    <a:pt x="298" y="291"/>
                    <a:pt x="284" y="298"/>
                    <a:pt x="274" y="298"/>
                  </a:cubicBezTo>
                  <a:cubicBezTo>
                    <a:pt x="13" y="298"/>
                    <a:pt x="13" y="298"/>
                    <a:pt x="13" y="298"/>
                  </a:cubicBezTo>
                  <a:cubicBezTo>
                    <a:pt x="3" y="298"/>
                    <a:pt x="0" y="291"/>
                    <a:pt x="6" y="283"/>
                  </a:cubicBezTo>
                  <a:cubicBezTo>
                    <a:pt x="91" y="164"/>
                    <a:pt x="91" y="164"/>
                    <a:pt x="91" y="164"/>
                  </a:cubicBezTo>
                  <a:cubicBezTo>
                    <a:pt x="97" y="156"/>
                    <a:pt x="97" y="142"/>
                    <a:pt x="91" y="134"/>
                  </a:cubicBezTo>
                  <a:cubicBezTo>
                    <a:pt x="6" y="15"/>
                    <a:pt x="6" y="15"/>
                    <a:pt x="6" y="15"/>
                  </a:cubicBezTo>
                  <a:cubicBezTo>
                    <a:pt x="0" y="7"/>
                    <a:pt x="3" y="0"/>
                    <a:pt x="13" y="0"/>
                  </a:cubicBezTo>
                  <a:cubicBezTo>
                    <a:pt x="274" y="0"/>
                    <a:pt x="274" y="0"/>
                    <a:pt x="274" y="0"/>
                  </a:cubicBezTo>
                  <a:cubicBezTo>
                    <a:pt x="284" y="0"/>
                    <a:pt x="298" y="7"/>
                    <a:pt x="304" y="15"/>
                  </a:cubicBezTo>
                  <a:cubicBezTo>
                    <a:pt x="389" y="134"/>
                    <a:pt x="389" y="134"/>
                    <a:pt x="389" y="134"/>
                  </a:cubicBezTo>
                  <a:cubicBezTo>
                    <a:pt x="395" y="142"/>
                    <a:pt x="395" y="156"/>
                    <a:pt x="389" y="164"/>
                  </a:cubicBezTo>
                  <a:lnTo>
                    <a:pt x="304" y="283"/>
                  </a:lnTo>
                  <a:close/>
                </a:path>
              </a:pathLst>
            </a:custGeom>
            <a:solidFill>
              <a:schemeClr val="accent4"/>
            </a:solidFill>
            <a:ln w="19050">
              <a:solidFill>
                <a:schemeClr val="bg1"/>
              </a:solidFill>
              <a:round/>
            </a:ln>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Freeform 9"/>
            <p:cNvSpPr/>
            <p:nvPr/>
          </p:nvSpPr>
          <p:spPr bwMode="auto">
            <a:xfrm>
              <a:off x="3652" y="677"/>
              <a:ext cx="937" cy="711"/>
            </a:xfrm>
            <a:custGeom>
              <a:avLst/>
              <a:gdLst>
                <a:gd name="T0" fmla="*/ 304 w 396"/>
                <a:gd name="T1" fmla="*/ 283 h 298"/>
                <a:gd name="T2" fmla="*/ 275 w 396"/>
                <a:gd name="T3" fmla="*/ 298 h 298"/>
                <a:gd name="T4" fmla="*/ 14 w 396"/>
                <a:gd name="T5" fmla="*/ 298 h 298"/>
                <a:gd name="T6" fmla="*/ 6 w 396"/>
                <a:gd name="T7" fmla="*/ 283 h 298"/>
                <a:gd name="T8" fmla="*/ 92 w 396"/>
                <a:gd name="T9" fmla="*/ 164 h 298"/>
                <a:gd name="T10" fmla="*/ 92 w 396"/>
                <a:gd name="T11" fmla="*/ 134 h 298"/>
                <a:gd name="T12" fmla="*/ 6 w 396"/>
                <a:gd name="T13" fmla="*/ 15 h 298"/>
                <a:gd name="T14" fmla="*/ 14 w 396"/>
                <a:gd name="T15" fmla="*/ 0 h 298"/>
                <a:gd name="T16" fmla="*/ 275 w 396"/>
                <a:gd name="T17" fmla="*/ 0 h 298"/>
                <a:gd name="T18" fmla="*/ 304 w 396"/>
                <a:gd name="T19" fmla="*/ 15 h 298"/>
                <a:gd name="T20" fmla="*/ 390 w 396"/>
                <a:gd name="T21" fmla="*/ 134 h 298"/>
                <a:gd name="T22" fmla="*/ 390 w 396"/>
                <a:gd name="T23" fmla="*/ 164 h 298"/>
                <a:gd name="T24" fmla="*/ 304 w 396"/>
                <a:gd name="T25" fmla="*/ 28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98">
                  <a:moveTo>
                    <a:pt x="304" y="283"/>
                  </a:moveTo>
                  <a:cubicBezTo>
                    <a:pt x="298" y="291"/>
                    <a:pt x="285" y="298"/>
                    <a:pt x="275" y="298"/>
                  </a:cubicBezTo>
                  <a:cubicBezTo>
                    <a:pt x="14" y="298"/>
                    <a:pt x="14" y="298"/>
                    <a:pt x="14" y="298"/>
                  </a:cubicBezTo>
                  <a:cubicBezTo>
                    <a:pt x="4" y="298"/>
                    <a:pt x="0" y="291"/>
                    <a:pt x="6" y="283"/>
                  </a:cubicBezTo>
                  <a:cubicBezTo>
                    <a:pt x="92" y="164"/>
                    <a:pt x="92" y="164"/>
                    <a:pt x="92" y="164"/>
                  </a:cubicBezTo>
                  <a:cubicBezTo>
                    <a:pt x="98" y="156"/>
                    <a:pt x="98" y="142"/>
                    <a:pt x="92" y="134"/>
                  </a:cubicBezTo>
                  <a:cubicBezTo>
                    <a:pt x="6" y="15"/>
                    <a:pt x="6" y="15"/>
                    <a:pt x="6" y="15"/>
                  </a:cubicBezTo>
                  <a:cubicBezTo>
                    <a:pt x="0" y="7"/>
                    <a:pt x="4" y="0"/>
                    <a:pt x="14" y="0"/>
                  </a:cubicBezTo>
                  <a:cubicBezTo>
                    <a:pt x="275" y="0"/>
                    <a:pt x="275" y="0"/>
                    <a:pt x="275" y="0"/>
                  </a:cubicBezTo>
                  <a:cubicBezTo>
                    <a:pt x="285" y="0"/>
                    <a:pt x="298" y="7"/>
                    <a:pt x="304" y="15"/>
                  </a:cubicBezTo>
                  <a:cubicBezTo>
                    <a:pt x="390" y="134"/>
                    <a:pt x="390" y="134"/>
                    <a:pt x="390" y="134"/>
                  </a:cubicBezTo>
                  <a:cubicBezTo>
                    <a:pt x="396" y="142"/>
                    <a:pt x="396" y="156"/>
                    <a:pt x="390" y="164"/>
                  </a:cubicBezTo>
                  <a:lnTo>
                    <a:pt x="304" y="283"/>
                  </a:lnTo>
                  <a:close/>
                </a:path>
              </a:pathLst>
            </a:custGeom>
            <a:solidFill>
              <a:schemeClr val="accent5"/>
            </a:solidFill>
            <a:ln w="19050">
              <a:solidFill>
                <a:schemeClr val="bg1"/>
              </a:solidFill>
              <a:round/>
            </a:ln>
          </p:spPr>
          <p:txBody>
            <a:bodyPr vert="horz" wrap="square" lIns="83748" tIns="41874" rIns="83748" bIns="41874" numCol="1" anchor="t" anchorCtr="0" compatLnSpc="1"/>
            <a:lstStyle/>
            <a:p>
              <a:pPr algn="just">
                <a:lnSpc>
                  <a:spcPct val="120000"/>
                </a:lnSpc>
              </a:pPr>
              <a:endParaRPr 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2" name="Freeform 16"/>
          <p:cNvSpPr>
            <a:spLocks noChangeAspect="1" noEditPoints="1"/>
          </p:cNvSpPr>
          <p:nvPr/>
        </p:nvSpPr>
        <p:spPr bwMode="auto">
          <a:xfrm>
            <a:off x="8229370" y="3149660"/>
            <a:ext cx="388495" cy="450161"/>
          </a:xfrm>
          <a:custGeom>
            <a:avLst/>
            <a:gdLst>
              <a:gd name="T0" fmla="*/ 233 w 320"/>
              <a:gd name="T1" fmla="*/ 138 h 371"/>
              <a:gd name="T2" fmla="*/ 261 w 320"/>
              <a:gd name="T3" fmla="*/ 12 h 371"/>
              <a:gd name="T4" fmla="*/ 168 w 320"/>
              <a:gd name="T5" fmla="*/ 104 h 371"/>
              <a:gd name="T6" fmla="*/ 80 w 320"/>
              <a:gd name="T7" fmla="*/ 182 h 371"/>
              <a:gd name="T8" fmla="*/ 80 w 320"/>
              <a:gd name="T9" fmla="*/ 319 h 371"/>
              <a:gd name="T10" fmla="*/ 253 w 320"/>
              <a:gd name="T11" fmla="*/ 371 h 371"/>
              <a:gd name="T12" fmla="*/ 320 w 320"/>
              <a:gd name="T13" fmla="*/ 172 h 371"/>
              <a:gd name="T14" fmla="*/ 233 w 320"/>
              <a:gd name="T15" fmla="*/ 138 h 371"/>
              <a:gd name="T16" fmla="*/ 60 w 320"/>
              <a:gd name="T17" fmla="*/ 140 h 371"/>
              <a:gd name="T18" fmla="*/ 0 w 320"/>
              <a:gd name="T19" fmla="*/ 202 h 371"/>
              <a:gd name="T20" fmla="*/ 0 w 320"/>
              <a:gd name="T21" fmla="*/ 299 h 371"/>
              <a:gd name="T22" fmla="*/ 60 w 320"/>
              <a:gd name="T23" fmla="*/ 360 h 371"/>
              <a:gd name="T24" fmla="*/ 40 w 320"/>
              <a:gd name="T25" fmla="*/ 315 h 371"/>
              <a:gd name="T26" fmla="*/ 40 w 320"/>
              <a:gd name="T27" fmla="*/ 187 h 371"/>
              <a:gd name="T28" fmla="*/ 60 w 320"/>
              <a:gd name="T29" fmla="*/ 14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0" h="371">
                <a:moveTo>
                  <a:pt x="233" y="138"/>
                </a:moveTo>
                <a:cubicBezTo>
                  <a:pt x="230" y="131"/>
                  <a:pt x="304" y="65"/>
                  <a:pt x="261" y="12"/>
                </a:cubicBezTo>
                <a:cubicBezTo>
                  <a:pt x="251" y="0"/>
                  <a:pt x="217" y="72"/>
                  <a:pt x="168" y="104"/>
                </a:cubicBezTo>
                <a:cubicBezTo>
                  <a:pt x="142" y="122"/>
                  <a:pt x="80" y="161"/>
                  <a:pt x="80" y="182"/>
                </a:cubicBezTo>
                <a:cubicBezTo>
                  <a:pt x="80" y="319"/>
                  <a:pt x="80" y="319"/>
                  <a:pt x="80" y="319"/>
                </a:cubicBezTo>
                <a:cubicBezTo>
                  <a:pt x="80" y="344"/>
                  <a:pt x="178" y="371"/>
                  <a:pt x="253" y="371"/>
                </a:cubicBezTo>
                <a:cubicBezTo>
                  <a:pt x="280" y="371"/>
                  <a:pt x="320" y="199"/>
                  <a:pt x="320" y="172"/>
                </a:cubicBezTo>
                <a:cubicBezTo>
                  <a:pt x="320" y="145"/>
                  <a:pt x="235" y="145"/>
                  <a:pt x="233" y="138"/>
                </a:cubicBezTo>
                <a:close/>
                <a:moveTo>
                  <a:pt x="60" y="140"/>
                </a:moveTo>
                <a:cubicBezTo>
                  <a:pt x="47" y="140"/>
                  <a:pt x="0" y="148"/>
                  <a:pt x="0" y="202"/>
                </a:cubicBezTo>
                <a:cubicBezTo>
                  <a:pt x="0" y="299"/>
                  <a:pt x="0" y="299"/>
                  <a:pt x="0" y="299"/>
                </a:cubicBezTo>
                <a:cubicBezTo>
                  <a:pt x="0" y="354"/>
                  <a:pt x="47" y="360"/>
                  <a:pt x="60" y="360"/>
                </a:cubicBezTo>
                <a:cubicBezTo>
                  <a:pt x="73" y="360"/>
                  <a:pt x="40" y="348"/>
                  <a:pt x="40" y="315"/>
                </a:cubicBezTo>
                <a:cubicBezTo>
                  <a:pt x="40" y="187"/>
                  <a:pt x="40" y="187"/>
                  <a:pt x="40" y="187"/>
                </a:cubicBezTo>
                <a:cubicBezTo>
                  <a:pt x="40" y="152"/>
                  <a:pt x="73" y="140"/>
                  <a:pt x="60" y="140"/>
                </a:cubicBezTo>
                <a:close/>
              </a:path>
            </a:pathLst>
          </a:custGeom>
          <a:solidFill>
            <a:schemeClr val="bg1"/>
          </a:solidFill>
          <a:ln>
            <a:no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Freeform 6"/>
          <p:cNvSpPr>
            <a:spLocks noChangeAspect="1" noEditPoints="1"/>
          </p:cNvSpPr>
          <p:nvPr/>
        </p:nvSpPr>
        <p:spPr bwMode="auto">
          <a:xfrm>
            <a:off x="5326768" y="3218126"/>
            <a:ext cx="469181" cy="412144"/>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bg1"/>
          </a:solidFill>
          <a:ln>
            <a:no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Freeform 11"/>
          <p:cNvSpPr>
            <a:spLocks noChangeAspect="1" noEditPoints="1"/>
          </p:cNvSpPr>
          <p:nvPr/>
        </p:nvSpPr>
        <p:spPr bwMode="auto">
          <a:xfrm>
            <a:off x="3979435" y="3218127"/>
            <a:ext cx="429774" cy="428630"/>
          </a:xfrm>
          <a:custGeom>
            <a:avLst/>
            <a:gdLst>
              <a:gd name="T0" fmla="*/ 309 w 319"/>
              <a:gd name="T1" fmla="*/ 267 h 318"/>
              <a:gd name="T2" fmla="*/ 233 w 319"/>
              <a:gd name="T3" fmla="*/ 192 h 318"/>
              <a:gd name="T4" fmla="*/ 251 w 319"/>
              <a:gd name="T5" fmla="*/ 127 h 318"/>
              <a:gd name="T6" fmla="*/ 123 w 319"/>
              <a:gd name="T7" fmla="*/ 0 h 318"/>
              <a:gd name="T8" fmla="*/ 0 w 319"/>
              <a:gd name="T9" fmla="*/ 124 h 318"/>
              <a:gd name="T10" fmla="*/ 127 w 319"/>
              <a:gd name="T11" fmla="*/ 251 h 318"/>
              <a:gd name="T12" fmla="*/ 190 w 319"/>
              <a:gd name="T13" fmla="*/ 234 h 318"/>
              <a:gd name="T14" fmla="*/ 266 w 319"/>
              <a:gd name="T15" fmla="*/ 310 h 318"/>
              <a:gd name="T16" fmla="*/ 293 w 319"/>
              <a:gd name="T17" fmla="*/ 310 h 318"/>
              <a:gd name="T18" fmla="*/ 311 w 319"/>
              <a:gd name="T19" fmla="*/ 291 h 318"/>
              <a:gd name="T20" fmla="*/ 309 w 319"/>
              <a:gd name="T21" fmla="*/ 267 h 318"/>
              <a:gd name="T22" fmla="*/ 38 w 319"/>
              <a:gd name="T23" fmla="*/ 124 h 318"/>
              <a:gd name="T24" fmla="*/ 123 w 319"/>
              <a:gd name="T25" fmla="*/ 38 h 318"/>
              <a:gd name="T26" fmla="*/ 213 w 319"/>
              <a:gd name="T27" fmla="*/ 127 h 318"/>
              <a:gd name="T28" fmla="*/ 127 w 319"/>
              <a:gd name="T29" fmla="*/ 213 h 318"/>
              <a:gd name="T30" fmla="*/ 38 w 319"/>
              <a:gd name="T31" fmla="*/ 124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9" h="318">
                <a:moveTo>
                  <a:pt x="309" y="267"/>
                </a:moveTo>
                <a:cubicBezTo>
                  <a:pt x="233" y="192"/>
                  <a:pt x="233" y="192"/>
                  <a:pt x="233" y="192"/>
                </a:cubicBezTo>
                <a:cubicBezTo>
                  <a:pt x="244" y="173"/>
                  <a:pt x="251" y="151"/>
                  <a:pt x="251" y="127"/>
                </a:cubicBezTo>
                <a:cubicBezTo>
                  <a:pt x="251" y="59"/>
                  <a:pt x="192" y="0"/>
                  <a:pt x="123" y="0"/>
                </a:cubicBezTo>
                <a:cubicBezTo>
                  <a:pt x="55" y="0"/>
                  <a:pt x="0" y="55"/>
                  <a:pt x="0" y="124"/>
                </a:cubicBezTo>
                <a:cubicBezTo>
                  <a:pt x="0" y="192"/>
                  <a:pt x="59" y="251"/>
                  <a:pt x="127" y="251"/>
                </a:cubicBezTo>
                <a:cubicBezTo>
                  <a:pt x="150" y="251"/>
                  <a:pt x="171" y="245"/>
                  <a:pt x="190" y="234"/>
                </a:cubicBezTo>
                <a:cubicBezTo>
                  <a:pt x="266" y="310"/>
                  <a:pt x="266" y="310"/>
                  <a:pt x="266" y="310"/>
                </a:cubicBezTo>
                <a:cubicBezTo>
                  <a:pt x="273" y="318"/>
                  <a:pt x="285" y="318"/>
                  <a:pt x="293" y="310"/>
                </a:cubicBezTo>
                <a:cubicBezTo>
                  <a:pt x="311" y="291"/>
                  <a:pt x="311" y="291"/>
                  <a:pt x="311" y="291"/>
                </a:cubicBezTo>
                <a:cubicBezTo>
                  <a:pt x="319" y="284"/>
                  <a:pt x="316" y="275"/>
                  <a:pt x="309" y="267"/>
                </a:cubicBezTo>
                <a:close/>
                <a:moveTo>
                  <a:pt x="38" y="124"/>
                </a:moveTo>
                <a:cubicBezTo>
                  <a:pt x="38" y="76"/>
                  <a:pt x="76" y="38"/>
                  <a:pt x="123" y="38"/>
                </a:cubicBezTo>
                <a:cubicBezTo>
                  <a:pt x="171" y="38"/>
                  <a:pt x="213" y="80"/>
                  <a:pt x="213" y="127"/>
                </a:cubicBezTo>
                <a:cubicBezTo>
                  <a:pt x="213" y="175"/>
                  <a:pt x="175" y="213"/>
                  <a:pt x="127" y="213"/>
                </a:cubicBezTo>
                <a:cubicBezTo>
                  <a:pt x="80" y="213"/>
                  <a:pt x="38" y="171"/>
                  <a:pt x="38" y="124"/>
                </a:cubicBezTo>
                <a:close/>
              </a:path>
            </a:pathLst>
          </a:custGeom>
          <a:solidFill>
            <a:schemeClr val="bg1"/>
          </a:solidFill>
          <a:ln>
            <a:no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Freeform 21"/>
          <p:cNvSpPr>
            <a:spLocks noChangeAspect="1" noEditPoints="1"/>
          </p:cNvSpPr>
          <p:nvPr/>
        </p:nvSpPr>
        <p:spPr bwMode="auto">
          <a:xfrm rot="2728210">
            <a:off x="9593720" y="3196358"/>
            <a:ext cx="497981" cy="510183"/>
          </a:xfrm>
          <a:custGeom>
            <a:avLst/>
            <a:gdLst>
              <a:gd name="T0" fmla="*/ 222 w 363"/>
              <a:gd name="T1" fmla="*/ 242 h 372"/>
              <a:gd name="T2" fmla="*/ 348 w 363"/>
              <a:gd name="T3" fmla="*/ 23 h 372"/>
              <a:gd name="T4" fmla="*/ 345 w 363"/>
              <a:gd name="T5" fmla="*/ 18 h 372"/>
              <a:gd name="T6" fmla="*/ 340 w 363"/>
              <a:gd name="T7" fmla="*/ 16 h 372"/>
              <a:gd name="T8" fmla="*/ 127 w 363"/>
              <a:gd name="T9" fmla="*/ 144 h 372"/>
              <a:gd name="T10" fmla="*/ 7 w 363"/>
              <a:gd name="T11" fmla="*/ 246 h 372"/>
              <a:gd name="T12" fmla="*/ 25 w 363"/>
              <a:gd name="T13" fmla="*/ 265 h 372"/>
              <a:gd name="T14" fmla="*/ 68 w 363"/>
              <a:gd name="T15" fmla="*/ 249 h 372"/>
              <a:gd name="T16" fmla="*/ 120 w 363"/>
              <a:gd name="T17" fmla="*/ 302 h 372"/>
              <a:gd name="T18" fmla="*/ 104 w 363"/>
              <a:gd name="T19" fmla="*/ 346 h 372"/>
              <a:gd name="T20" fmla="*/ 123 w 363"/>
              <a:gd name="T21" fmla="*/ 364 h 372"/>
              <a:gd name="T22" fmla="*/ 222 w 363"/>
              <a:gd name="T23" fmla="*/ 242 h 372"/>
              <a:gd name="T24" fmla="*/ 242 w 363"/>
              <a:gd name="T25" fmla="*/ 124 h 372"/>
              <a:gd name="T26" fmla="*/ 242 w 363"/>
              <a:gd name="T27" fmla="*/ 79 h 372"/>
              <a:gd name="T28" fmla="*/ 286 w 363"/>
              <a:gd name="T29" fmla="*/ 79 h 372"/>
              <a:gd name="T30" fmla="*/ 286 w 363"/>
              <a:gd name="T31" fmla="*/ 124 h 372"/>
              <a:gd name="T32" fmla="*/ 242 w 363"/>
              <a:gd name="T33" fmla="*/ 124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3" h="372">
                <a:moveTo>
                  <a:pt x="222" y="242"/>
                </a:moveTo>
                <a:cubicBezTo>
                  <a:pt x="222" y="242"/>
                  <a:pt x="363" y="140"/>
                  <a:pt x="348" y="23"/>
                </a:cubicBezTo>
                <a:cubicBezTo>
                  <a:pt x="347" y="21"/>
                  <a:pt x="346" y="19"/>
                  <a:pt x="345" y="18"/>
                </a:cubicBezTo>
                <a:cubicBezTo>
                  <a:pt x="344" y="17"/>
                  <a:pt x="343" y="16"/>
                  <a:pt x="340" y="16"/>
                </a:cubicBezTo>
                <a:cubicBezTo>
                  <a:pt x="226" y="0"/>
                  <a:pt x="127" y="144"/>
                  <a:pt x="127" y="144"/>
                </a:cubicBezTo>
                <a:cubicBezTo>
                  <a:pt x="40" y="134"/>
                  <a:pt x="46" y="151"/>
                  <a:pt x="7" y="246"/>
                </a:cubicBezTo>
                <a:cubicBezTo>
                  <a:pt x="0" y="264"/>
                  <a:pt x="12" y="270"/>
                  <a:pt x="25" y="265"/>
                </a:cubicBezTo>
                <a:cubicBezTo>
                  <a:pt x="39" y="260"/>
                  <a:pt x="68" y="249"/>
                  <a:pt x="68" y="249"/>
                </a:cubicBezTo>
                <a:cubicBezTo>
                  <a:pt x="120" y="302"/>
                  <a:pt x="120" y="302"/>
                  <a:pt x="120" y="302"/>
                </a:cubicBezTo>
                <a:cubicBezTo>
                  <a:pt x="120" y="302"/>
                  <a:pt x="109" y="332"/>
                  <a:pt x="104" y="346"/>
                </a:cubicBezTo>
                <a:cubicBezTo>
                  <a:pt x="99" y="359"/>
                  <a:pt x="105" y="372"/>
                  <a:pt x="123" y="364"/>
                </a:cubicBezTo>
                <a:cubicBezTo>
                  <a:pt x="215" y="324"/>
                  <a:pt x="232" y="330"/>
                  <a:pt x="222" y="242"/>
                </a:cubicBezTo>
                <a:close/>
                <a:moveTo>
                  <a:pt x="242" y="124"/>
                </a:moveTo>
                <a:cubicBezTo>
                  <a:pt x="230" y="111"/>
                  <a:pt x="230" y="91"/>
                  <a:pt x="242" y="79"/>
                </a:cubicBezTo>
                <a:cubicBezTo>
                  <a:pt x="254" y="67"/>
                  <a:pt x="274" y="67"/>
                  <a:pt x="286" y="79"/>
                </a:cubicBezTo>
                <a:cubicBezTo>
                  <a:pt x="297" y="91"/>
                  <a:pt x="297" y="111"/>
                  <a:pt x="286" y="124"/>
                </a:cubicBezTo>
                <a:cubicBezTo>
                  <a:pt x="274" y="136"/>
                  <a:pt x="254" y="136"/>
                  <a:pt x="242" y="124"/>
                </a:cubicBezTo>
                <a:close/>
              </a:path>
            </a:pathLst>
          </a:custGeom>
          <a:solidFill>
            <a:schemeClr val="bg1"/>
          </a:solidFill>
          <a:ln>
            <a:no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6" name="Freeform 36"/>
          <p:cNvSpPr>
            <a:spLocks noChangeAspect="1" noEditPoints="1"/>
          </p:cNvSpPr>
          <p:nvPr/>
        </p:nvSpPr>
        <p:spPr bwMode="auto">
          <a:xfrm>
            <a:off x="6744528" y="3303076"/>
            <a:ext cx="529539" cy="296744"/>
          </a:xfrm>
          <a:custGeom>
            <a:avLst/>
            <a:gdLst>
              <a:gd name="T0" fmla="*/ 200 w 400"/>
              <a:gd name="T1" fmla="*/ 0 h 224"/>
              <a:gd name="T2" fmla="*/ 0 w 400"/>
              <a:gd name="T3" fmla="*/ 112 h 224"/>
              <a:gd name="T4" fmla="*/ 200 w 400"/>
              <a:gd name="T5" fmla="*/ 224 h 224"/>
              <a:gd name="T6" fmla="*/ 400 w 400"/>
              <a:gd name="T7" fmla="*/ 112 h 224"/>
              <a:gd name="T8" fmla="*/ 200 w 400"/>
              <a:gd name="T9" fmla="*/ 0 h 224"/>
              <a:gd name="T10" fmla="*/ 200 w 400"/>
              <a:gd name="T11" fmla="*/ 198 h 224"/>
              <a:gd name="T12" fmla="*/ 111 w 400"/>
              <a:gd name="T13" fmla="*/ 112 h 224"/>
              <a:gd name="T14" fmla="*/ 200 w 400"/>
              <a:gd name="T15" fmla="*/ 26 h 224"/>
              <a:gd name="T16" fmla="*/ 289 w 400"/>
              <a:gd name="T17" fmla="*/ 112 h 224"/>
              <a:gd name="T18" fmla="*/ 200 w 400"/>
              <a:gd name="T19" fmla="*/ 198 h 224"/>
              <a:gd name="T20" fmla="*/ 200 w 400"/>
              <a:gd name="T21" fmla="*/ 112 h 224"/>
              <a:gd name="T22" fmla="*/ 200 w 400"/>
              <a:gd name="T23" fmla="*/ 69 h 224"/>
              <a:gd name="T24" fmla="*/ 155 w 400"/>
              <a:gd name="T25" fmla="*/ 112 h 224"/>
              <a:gd name="T26" fmla="*/ 200 w 400"/>
              <a:gd name="T27" fmla="*/ 155 h 224"/>
              <a:gd name="T28" fmla="*/ 244 w 400"/>
              <a:gd name="T29" fmla="*/ 112 h 224"/>
              <a:gd name="T30" fmla="*/ 200 w 400"/>
              <a:gd name="T31" fmla="*/ 11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0" h="224">
                <a:moveTo>
                  <a:pt x="200" y="0"/>
                </a:moveTo>
                <a:cubicBezTo>
                  <a:pt x="69" y="0"/>
                  <a:pt x="0" y="97"/>
                  <a:pt x="0" y="112"/>
                </a:cubicBezTo>
                <a:cubicBezTo>
                  <a:pt x="0" y="127"/>
                  <a:pt x="69" y="224"/>
                  <a:pt x="200" y="224"/>
                </a:cubicBezTo>
                <a:cubicBezTo>
                  <a:pt x="331" y="224"/>
                  <a:pt x="400" y="127"/>
                  <a:pt x="400" y="112"/>
                </a:cubicBezTo>
                <a:cubicBezTo>
                  <a:pt x="400" y="97"/>
                  <a:pt x="331" y="0"/>
                  <a:pt x="200" y="0"/>
                </a:cubicBezTo>
                <a:close/>
                <a:moveTo>
                  <a:pt x="200" y="198"/>
                </a:moveTo>
                <a:cubicBezTo>
                  <a:pt x="151" y="198"/>
                  <a:pt x="111" y="159"/>
                  <a:pt x="111" y="112"/>
                </a:cubicBezTo>
                <a:cubicBezTo>
                  <a:pt x="111" y="64"/>
                  <a:pt x="151" y="26"/>
                  <a:pt x="200" y="26"/>
                </a:cubicBezTo>
                <a:cubicBezTo>
                  <a:pt x="249" y="26"/>
                  <a:pt x="289" y="64"/>
                  <a:pt x="289" y="112"/>
                </a:cubicBezTo>
                <a:cubicBezTo>
                  <a:pt x="289" y="159"/>
                  <a:pt x="249" y="198"/>
                  <a:pt x="200" y="198"/>
                </a:cubicBezTo>
                <a:close/>
                <a:moveTo>
                  <a:pt x="200" y="112"/>
                </a:moveTo>
                <a:cubicBezTo>
                  <a:pt x="192" y="103"/>
                  <a:pt x="213" y="69"/>
                  <a:pt x="200" y="69"/>
                </a:cubicBezTo>
                <a:cubicBezTo>
                  <a:pt x="175" y="69"/>
                  <a:pt x="155" y="88"/>
                  <a:pt x="155" y="112"/>
                </a:cubicBezTo>
                <a:cubicBezTo>
                  <a:pt x="155" y="136"/>
                  <a:pt x="175" y="155"/>
                  <a:pt x="200" y="155"/>
                </a:cubicBezTo>
                <a:cubicBezTo>
                  <a:pt x="224" y="155"/>
                  <a:pt x="244" y="136"/>
                  <a:pt x="244" y="112"/>
                </a:cubicBezTo>
                <a:cubicBezTo>
                  <a:pt x="244" y="101"/>
                  <a:pt x="207" y="119"/>
                  <a:pt x="200" y="112"/>
                </a:cubicBezTo>
                <a:close/>
              </a:path>
            </a:pathLst>
          </a:custGeom>
          <a:solidFill>
            <a:schemeClr val="bg1"/>
          </a:solidFill>
          <a:ln>
            <a:noFill/>
          </a:ln>
        </p:spPr>
        <p:txBody>
          <a:bodyPr vert="horz" wrap="square" lIns="83748" tIns="41874" rIns="83748" bIns="41874" numCol="1" anchor="t" anchorCtr="0" compatLnSpc="1"/>
          <a:lstStyle/>
          <a:p>
            <a:pPr algn="just">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47" name="Straight Connector 46"/>
          <p:cNvCxnSpPr/>
          <p:nvPr/>
        </p:nvCxnSpPr>
        <p:spPr>
          <a:xfrm>
            <a:off x="4121716" y="2382393"/>
            <a:ext cx="0" cy="324991"/>
          </a:xfrm>
          <a:prstGeom prst="line">
            <a:avLst/>
          </a:prstGeom>
          <a:ln w="6350">
            <a:solidFill>
              <a:schemeClr val="bg1">
                <a:lumMod val="65000"/>
              </a:schemeClr>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2887184" y="2382393"/>
            <a:ext cx="1234533" cy="0"/>
          </a:xfrm>
          <a:prstGeom prst="line">
            <a:avLst/>
          </a:prstGeom>
          <a:ln w="6350">
            <a:solidFill>
              <a:schemeClr val="bg1">
                <a:lumMod val="65000"/>
              </a:schemeClr>
            </a:solidFill>
            <a:prstDash val="sysDash"/>
            <a:tailEnd type="diamond" w="lg" len="lg"/>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813661" y="4191534"/>
            <a:ext cx="0" cy="324991"/>
          </a:xfrm>
          <a:prstGeom prst="line">
            <a:avLst/>
          </a:prstGeom>
          <a:ln w="6350">
            <a:solidFill>
              <a:schemeClr val="bg1">
                <a:lumMod val="65000"/>
              </a:schemeClr>
            </a:solidFill>
            <a:prstDash val="sysDash"/>
            <a:headEnd type="oval"/>
            <a:tail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2861291" y="4516530"/>
            <a:ext cx="1945319" cy="0"/>
          </a:xfrm>
          <a:prstGeom prst="line">
            <a:avLst/>
          </a:prstGeom>
          <a:ln w="6350">
            <a:solidFill>
              <a:schemeClr val="bg1">
                <a:lumMod val="65000"/>
              </a:schemeClr>
            </a:solidFill>
            <a:prstDash val="sysDash"/>
            <a:tailEnd type="diamond" w="lg" len="lg"/>
          </a:ln>
        </p:spPr>
        <p:style>
          <a:lnRef idx="1">
            <a:schemeClr val="accent1"/>
          </a:lnRef>
          <a:fillRef idx="0">
            <a:schemeClr val="accent1"/>
          </a:fillRef>
          <a:effectRef idx="0">
            <a:schemeClr val="accent1"/>
          </a:effectRef>
          <a:fontRef idx="minor">
            <a:schemeClr val="tx1"/>
          </a:fontRef>
        </p:style>
      </p:cxnSp>
      <p:sp>
        <p:nvSpPr>
          <p:cNvPr id="51" name="Content Placeholder 2"/>
          <p:cNvSpPr txBox="1"/>
          <p:nvPr/>
        </p:nvSpPr>
        <p:spPr>
          <a:xfrm>
            <a:off x="2234750" y="2104904"/>
            <a:ext cx="501154" cy="565476"/>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20000"/>
              </a:lnSpc>
              <a:spcBef>
                <a:spcPts val="0"/>
              </a:spcBef>
              <a:spcAft>
                <a:spcPts val="0"/>
              </a:spcAft>
            </a:pPr>
            <a:r>
              <a:rPr lang="zh-CN" altLang="en-US" sz="16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sz="1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Content Placeholder 2"/>
          <p:cNvSpPr txBox="1"/>
          <p:nvPr/>
        </p:nvSpPr>
        <p:spPr>
          <a:xfrm>
            <a:off x="2234750" y="4237290"/>
            <a:ext cx="501154" cy="565476"/>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20000"/>
              </a:lnSpc>
              <a:spcBef>
                <a:spcPts val="0"/>
              </a:spcBef>
              <a:spcAft>
                <a:spcPts val="0"/>
              </a:spcAft>
            </a:pPr>
            <a:r>
              <a:rPr lang="zh-CN" altLang="en-US" sz="1600" dirty="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sz="1600" dirty="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53" name="Straight Connector 52"/>
          <p:cNvCxnSpPr/>
          <p:nvPr/>
        </p:nvCxnSpPr>
        <p:spPr>
          <a:xfrm>
            <a:off x="6973815" y="2373915"/>
            <a:ext cx="0" cy="324991"/>
          </a:xfrm>
          <a:prstGeom prst="line">
            <a:avLst/>
          </a:prstGeom>
          <a:ln w="6350">
            <a:solidFill>
              <a:schemeClr val="bg1">
                <a:lumMod val="65000"/>
              </a:schemeClr>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5739282" y="2373915"/>
            <a:ext cx="1234533" cy="0"/>
          </a:xfrm>
          <a:prstGeom prst="line">
            <a:avLst/>
          </a:prstGeom>
          <a:ln w="6350">
            <a:solidFill>
              <a:schemeClr val="bg1">
                <a:lumMod val="65000"/>
              </a:schemeClr>
            </a:solidFill>
            <a:prstDash val="sysDash"/>
            <a:tailEnd type="diamond" w="lg" len="lg"/>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692348" y="4183056"/>
            <a:ext cx="0" cy="324991"/>
          </a:xfrm>
          <a:prstGeom prst="line">
            <a:avLst/>
          </a:prstGeom>
          <a:ln w="6350">
            <a:solidFill>
              <a:schemeClr val="bg1">
                <a:lumMod val="65000"/>
              </a:schemeClr>
            </a:solidFill>
            <a:prstDash val="sysDash"/>
            <a:headEnd type="oval"/>
            <a:tailEnd type="none"/>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5726678" y="4508051"/>
            <a:ext cx="1978290" cy="0"/>
          </a:xfrm>
          <a:prstGeom prst="line">
            <a:avLst/>
          </a:prstGeom>
          <a:ln w="6350">
            <a:solidFill>
              <a:schemeClr val="bg1">
                <a:lumMod val="65000"/>
              </a:schemeClr>
            </a:solidFill>
            <a:prstDash val="sysDash"/>
            <a:tailEnd type="diamond" w="lg" len="lg"/>
          </a:ln>
        </p:spPr>
        <p:style>
          <a:lnRef idx="1">
            <a:schemeClr val="accent1"/>
          </a:lnRef>
          <a:fillRef idx="0">
            <a:schemeClr val="accent1"/>
          </a:fillRef>
          <a:effectRef idx="0">
            <a:schemeClr val="accent1"/>
          </a:effectRef>
          <a:fontRef idx="minor">
            <a:schemeClr val="tx1"/>
          </a:fontRef>
        </p:style>
      </p:cxnSp>
      <p:sp>
        <p:nvSpPr>
          <p:cNvPr id="57" name="Content Placeholder 2"/>
          <p:cNvSpPr txBox="1"/>
          <p:nvPr/>
        </p:nvSpPr>
        <p:spPr>
          <a:xfrm>
            <a:off x="5086847" y="2095632"/>
            <a:ext cx="501154" cy="565476"/>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20000"/>
              </a:lnSpc>
              <a:spcBef>
                <a:spcPts val="0"/>
              </a:spcBef>
              <a:spcAft>
                <a:spcPts val="0"/>
              </a:spcAft>
            </a:pPr>
            <a:r>
              <a:rPr lang="zh-CN" altLang="en-US" sz="1600"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sz="1600"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Content Placeholder 2"/>
          <p:cNvSpPr txBox="1"/>
          <p:nvPr/>
        </p:nvSpPr>
        <p:spPr>
          <a:xfrm>
            <a:off x="5086850" y="4242104"/>
            <a:ext cx="501152" cy="565476"/>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lnSpc>
                <a:spcPct val="120000"/>
              </a:lnSpc>
              <a:spcBef>
                <a:spcPts val="0"/>
              </a:spcBef>
              <a:spcAft>
                <a:spcPts val="0"/>
              </a:spcAft>
            </a:pPr>
            <a:r>
              <a:rPr lang="zh-CN" altLang="en-US" sz="1600"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en-US" sz="1600"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Content Placeholder 2"/>
          <p:cNvSpPr txBox="1"/>
          <p:nvPr/>
        </p:nvSpPr>
        <p:spPr>
          <a:xfrm>
            <a:off x="2176287" y="5112786"/>
            <a:ext cx="1293572" cy="236219"/>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b="1">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Content Placeholder 2"/>
          <p:cNvSpPr txBox="1"/>
          <p:nvPr/>
        </p:nvSpPr>
        <p:spPr>
          <a:xfrm>
            <a:off x="2176288" y="5438591"/>
            <a:ext cx="1599371" cy="553998"/>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Content Placeholder 2"/>
          <p:cNvSpPr txBox="1"/>
          <p:nvPr/>
        </p:nvSpPr>
        <p:spPr>
          <a:xfrm>
            <a:off x="4482329" y="5112786"/>
            <a:ext cx="1293572" cy="236219"/>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b="1">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Content Placeholder 2"/>
          <p:cNvSpPr txBox="1"/>
          <p:nvPr/>
        </p:nvSpPr>
        <p:spPr>
          <a:xfrm>
            <a:off x="4482329" y="5438591"/>
            <a:ext cx="1599371" cy="553998"/>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Content Placeholder 2"/>
          <p:cNvSpPr txBox="1"/>
          <p:nvPr/>
        </p:nvSpPr>
        <p:spPr>
          <a:xfrm>
            <a:off x="6788370" y="5112786"/>
            <a:ext cx="1293572" cy="236219"/>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b="1">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Content Placeholder 2"/>
          <p:cNvSpPr txBox="1"/>
          <p:nvPr/>
        </p:nvSpPr>
        <p:spPr>
          <a:xfrm>
            <a:off x="6788371" y="5438591"/>
            <a:ext cx="1599371" cy="553998"/>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Content Placeholder 2"/>
          <p:cNvSpPr txBox="1"/>
          <p:nvPr/>
        </p:nvSpPr>
        <p:spPr>
          <a:xfrm>
            <a:off x="9094412" y="5112786"/>
            <a:ext cx="1293572" cy="236219"/>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400" b="1">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14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Content Placeholder 2"/>
          <p:cNvSpPr txBox="1"/>
          <p:nvPr/>
        </p:nvSpPr>
        <p:spPr>
          <a:xfrm>
            <a:off x="9094411" y="5438591"/>
            <a:ext cx="1599371" cy="553998"/>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sz="1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1500" fill="hold"/>
                                        <p:tgtEl>
                                          <p:spTgt spid="36"/>
                                        </p:tgtEl>
                                        <p:attrNameLst>
                                          <p:attrName>ppt_x</p:attrName>
                                        </p:attrNameLst>
                                      </p:cBhvr>
                                      <p:tavLst>
                                        <p:tav tm="0">
                                          <p:val>
                                            <p:strVal val="0-#ppt_w/2"/>
                                          </p:val>
                                        </p:tav>
                                        <p:tav tm="100000">
                                          <p:val>
                                            <p:strVal val="#ppt_x"/>
                                          </p:val>
                                        </p:tav>
                                      </p:tavLst>
                                    </p:anim>
                                    <p:anim calcmode="lin" valueType="num">
                                      <p:cBhvr additive="base">
                                        <p:cTn id="8" dur="1500" fill="hold"/>
                                        <p:tgtEl>
                                          <p:spTgt spid="36"/>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grpId="0" nodeType="after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p:cTn id="12" dur="750" fill="hold"/>
                                        <p:tgtEl>
                                          <p:spTgt spid="44"/>
                                        </p:tgtEl>
                                        <p:attrNameLst>
                                          <p:attrName>ppt_w</p:attrName>
                                        </p:attrNameLst>
                                      </p:cBhvr>
                                      <p:tavLst>
                                        <p:tav tm="0">
                                          <p:val>
                                            <p:fltVal val="0"/>
                                          </p:val>
                                        </p:tav>
                                        <p:tav tm="100000">
                                          <p:val>
                                            <p:strVal val="#ppt_w"/>
                                          </p:val>
                                        </p:tav>
                                      </p:tavLst>
                                    </p:anim>
                                    <p:anim calcmode="lin" valueType="num">
                                      <p:cBhvr>
                                        <p:cTn id="13" dur="750" fill="hold"/>
                                        <p:tgtEl>
                                          <p:spTgt spid="44"/>
                                        </p:tgtEl>
                                        <p:attrNameLst>
                                          <p:attrName>ppt_h</p:attrName>
                                        </p:attrNameLst>
                                      </p:cBhvr>
                                      <p:tavLst>
                                        <p:tav tm="0">
                                          <p:val>
                                            <p:fltVal val="0"/>
                                          </p:val>
                                        </p:tav>
                                        <p:tav tm="100000">
                                          <p:val>
                                            <p:strVal val="#ppt_h"/>
                                          </p:val>
                                        </p:tav>
                                      </p:tavLst>
                                    </p:anim>
                                    <p:animEffect transition="in" filter="fade">
                                      <p:cBhvr>
                                        <p:cTn id="14" dur="750"/>
                                        <p:tgtEl>
                                          <p:spTgt spid="44"/>
                                        </p:tgtEl>
                                      </p:cBhvr>
                                    </p:animEffect>
                                  </p:childTnLst>
                                </p:cTn>
                              </p:par>
                            </p:childTnLst>
                          </p:cTn>
                        </p:par>
                        <p:par>
                          <p:cTn id="15" fill="hold">
                            <p:stCondLst>
                              <p:cond delay="2500"/>
                            </p:stCondLst>
                            <p:childTnLst>
                              <p:par>
                                <p:cTn id="16" presetID="53" presetClass="entr" presetSubtype="16" fill="hold" grpId="0" nodeType="afterEffect">
                                  <p:stCondLst>
                                    <p:cond delay="0"/>
                                  </p:stCondLst>
                                  <p:childTnLst>
                                    <p:set>
                                      <p:cBhvr>
                                        <p:cTn id="17" dur="1" fill="hold">
                                          <p:stCondLst>
                                            <p:cond delay="0"/>
                                          </p:stCondLst>
                                        </p:cTn>
                                        <p:tgtEl>
                                          <p:spTgt spid="43"/>
                                        </p:tgtEl>
                                        <p:attrNameLst>
                                          <p:attrName>style.visibility</p:attrName>
                                        </p:attrNameLst>
                                      </p:cBhvr>
                                      <p:to>
                                        <p:strVal val="visible"/>
                                      </p:to>
                                    </p:set>
                                    <p:anim calcmode="lin" valueType="num">
                                      <p:cBhvr>
                                        <p:cTn id="18" dur="750" fill="hold"/>
                                        <p:tgtEl>
                                          <p:spTgt spid="43"/>
                                        </p:tgtEl>
                                        <p:attrNameLst>
                                          <p:attrName>ppt_w</p:attrName>
                                        </p:attrNameLst>
                                      </p:cBhvr>
                                      <p:tavLst>
                                        <p:tav tm="0">
                                          <p:val>
                                            <p:fltVal val="0"/>
                                          </p:val>
                                        </p:tav>
                                        <p:tav tm="100000">
                                          <p:val>
                                            <p:strVal val="#ppt_w"/>
                                          </p:val>
                                        </p:tav>
                                      </p:tavLst>
                                    </p:anim>
                                    <p:anim calcmode="lin" valueType="num">
                                      <p:cBhvr>
                                        <p:cTn id="19" dur="750" fill="hold"/>
                                        <p:tgtEl>
                                          <p:spTgt spid="43"/>
                                        </p:tgtEl>
                                        <p:attrNameLst>
                                          <p:attrName>ppt_h</p:attrName>
                                        </p:attrNameLst>
                                      </p:cBhvr>
                                      <p:tavLst>
                                        <p:tav tm="0">
                                          <p:val>
                                            <p:fltVal val="0"/>
                                          </p:val>
                                        </p:tav>
                                        <p:tav tm="100000">
                                          <p:val>
                                            <p:strVal val="#ppt_h"/>
                                          </p:val>
                                        </p:tav>
                                      </p:tavLst>
                                    </p:anim>
                                    <p:animEffect transition="in" filter="fade">
                                      <p:cBhvr>
                                        <p:cTn id="20" dur="750"/>
                                        <p:tgtEl>
                                          <p:spTgt spid="43"/>
                                        </p:tgtEl>
                                      </p:cBhvr>
                                    </p:animEffect>
                                  </p:childTnLst>
                                </p:cTn>
                              </p:par>
                            </p:childTnLst>
                          </p:cTn>
                        </p:par>
                        <p:par>
                          <p:cTn id="21" fill="hold">
                            <p:stCondLst>
                              <p:cond delay="3500"/>
                            </p:stCondLst>
                            <p:childTnLst>
                              <p:par>
                                <p:cTn id="22" presetID="53" presetClass="entr" presetSubtype="16" fill="hold" grpId="0" nodeType="afterEffect">
                                  <p:stCondLst>
                                    <p:cond delay="0"/>
                                  </p:stCondLst>
                                  <p:childTnLst>
                                    <p:set>
                                      <p:cBhvr>
                                        <p:cTn id="23" dur="1" fill="hold">
                                          <p:stCondLst>
                                            <p:cond delay="0"/>
                                          </p:stCondLst>
                                        </p:cTn>
                                        <p:tgtEl>
                                          <p:spTgt spid="46"/>
                                        </p:tgtEl>
                                        <p:attrNameLst>
                                          <p:attrName>style.visibility</p:attrName>
                                        </p:attrNameLst>
                                      </p:cBhvr>
                                      <p:to>
                                        <p:strVal val="visible"/>
                                      </p:to>
                                    </p:set>
                                    <p:anim calcmode="lin" valueType="num">
                                      <p:cBhvr>
                                        <p:cTn id="24" dur="750" fill="hold"/>
                                        <p:tgtEl>
                                          <p:spTgt spid="46"/>
                                        </p:tgtEl>
                                        <p:attrNameLst>
                                          <p:attrName>ppt_w</p:attrName>
                                        </p:attrNameLst>
                                      </p:cBhvr>
                                      <p:tavLst>
                                        <p:tav tm="0">
                                          <p:val>
                                            <p:fltVal val="0"/>
                                          </p:val>
                                        </p:tav>
                                        <p:tav tm="100000">
                                          <p:val>
                                            <p:strVal val="#ppt_w"/>
                                          </p:val>
                                        </p:tav>
                                      </p:tavLst>
                                    </p:anim>
                                    <p:anim calcmode="lin" valueType="num">
                                      <p:cBhvr>
                                        <p:cTn id="25" dur="750" fill="hold"/>
                                        <p:tgtEl>
                                          <p:spTgt spid="46"/>
                                        </p:tgtEl>
                                        <p:attrNameLst>
                                          <p:attrName>ppt_h</p:attrName>
                                        </p:attrNameLst>
                                      </p:cBhvr>
                                      <p:tavLst>
                                        <p:tav tm="0">
                                          <p:val>
                                            <p:fltVal val="0"/>
                                          </p:val>
                                        </p:tav>
                                        <p:tav tm="100000">
                                          <p:val>
                                            <p:strVal val="#ppt_h"/>
                                          </p:val>
                                        </p:tav>
                                      </p:tavLst>
                                    </p:anim>
                                    <p:animEffect transition="in" filter="fade">
                                      <p:cBhvr>
                                        <p:cTn id="26" dur="750"/>
                                        <p:tgtEl>
                                          <p:spTgt spid="46"/>
                                        </p:tgtEl>
                                      </p:cBhvr>
                                    </p:animEffect>
                                  </p:childTnLst>
                                </p:cTn>
                              </p:par>
                            </p:childTnLst>
                          </p:cTn>
                        </p:par>
                        <p:par>
                          <p:cTn id="27" fill="hold">
                            <p:stCondLst>
                              <p:cond delay="4500"/>
                            </p:stCondLst>
                            <p:childTnLst>
                              <p:par>
                                <p:cTn id="28" presetID="53" presetClass="entr" presetSubtype="16" fill="hold" grpId="0" nodeType="afterEffect">
                                  <p:stCondLst>
                                    <p:cond delay="0"/>
                                  </p:stCondLst>
                                  <p:childTnLst>
                                    <p:set>
                                      <p:cBhvr>
                                        <p:cTn id="29" dur="1" fill="hold">
                                          <p:stCondLst>
                                            <p:cond delay="0"/>
                                          </p:stCondLst>
                                        </p:cTn>
                                        <p:tgtEl>
                                          <p:spTgt spid="42"/>
                                        </p:tgtEl>
                                        <p:attrNameLst>
                                          <p:attrName>style.visibility</p:attrName>
                                        </p:attrNameLst>
                                      </p:cBhvr>
                                      <p:to>
                                        <p:strVal val="visible"/>
                                      </p:to>
                                    </p:set>
                                    <p:anim calcmode="lin" valueType="num">
                                      <p:cBhvr>
                                        <p:cTn id="30" dur="750" fill="hold"/>
                                        <p:tgtEl>
                                          <p:spTgt spid="42"/>
                                        </p:tgtEl>
                                        <p:attrNameLst>
                                          <p:attrName>ppt_w</p:attrName>
                                        </p:attrNameLst>
                                      </p:cBhvr>
                                      <p:tavLst>
                                        <p:tav tm="0">
                                          <p:val>
                                            <p:fltVal val="0"/>
                                          </p:val>
                                        </p:tav>
                                        <p:tav tm="100000">
                                          <p:val>
                                            <p:strVal val="#ppt_w"/>
                                          </p:val>
                                        </p:tav>
                                      </p:tavLst>
                                    </p:anim>
                                    <p:anim calcmode="lin" valueType="num">
                                      <p:cBhvr>
                                        <p:cTn id="31" dur="750" fill="hold"/>
                                        <p:tgtEl>
                                          <p:spTgt spid="42"/>
                                        </p:tgtEl>
                                        <p:attrNameLst>
                                          <p:attrName>ppt_h</p:attrName>
                                        </p:attrNameLst>
                                      </p:cBhvr>
                                      <p:tavLst>
                                        <p:tav tm="0">
                                          <p:val>
                                            <p:fltVal val="0"/>
                                          </p:val>
                                        </p:tav>
                                        <p:tav tm="100000">
                                          <p:val>
                                            <p:strVal val="#ppt_h"/>
                                          </p:val>
                                        </p:tav>
                                      </p:tavLst>
                                    </p:anim>
                                    <p:animEffect transition="in" filter="fade">
                                      <p:cBhvr>
                                        <p:cTn id="32" dur="750"/>
                                        <p:tgtEl>
                                          <p:spTgt spid="42"/>
                                        </p:tgtEl>
                                      </p:cBhvr>
                                    </p:animEffect>
                                  </p:childTnLst>
                                </p:cTn>
                              </p:par>
                            </p:childTnLst>
                          </p:cTn>
                        </p:par>
                        <p:par>
                          <p:cTn id="33" fill="hold">
                            <p:stCondLst>
                              <p:cond delay="5500"/>
                            </p:stCondLst>
                            <p:childTnLst>
                              <p:par>
                                <p:cTn id="34" presetID="53" presetClass="entr" presetSubtype="16" fill="hold" grpId="0" nodeType="afterEffect">
                                  <p:stCondLst>
                                    <p:cond delay="0"/>
                                  </p:stCondLst>
                                  <p:childTnLst>
                                    <p:set>
                                      <p:cBhvr>
                                        <p:cTn id="35" dur="1" fill="hold">
                                          <p:stCondLst>
                                            <p:cond delay="0"/>
                                          </p:stCondLst>
                                        </p:cTn>
                                        <p:tgtEl>
                                          <p:spTgt spid="45"/>
                                        </p:tgtEl>
                                        <p:attrNameLst>
                                          <p:attrName>style.visibility</p:attrName>
                                        </p:attrNameLst>
                                      </p:cBhvr>
                                      <p:to>
                                        <p:strVal val="visible"/>
                                      </p:to>
                                    </p:set>
                                    <p:anim calcmode="lin" valueType="num">
                                      <p:cBhvr>
                                        <p:cTn id="36" dur="750" fill="hold"/>
                                        <p:tgtEl>
                                          <p:spTgt spid="45"/>
                                        </p:tgtEl>
                                        <p:attrNameLst>
                                          <p:attrName>ppt_w</p:attrName>
                                        </p:attrNameLst>
                                      </p:cBhvr>
                                      <p:tavLst>
                                        <p:tav tm="0">
                                          <p:val>
                                            <p:fltVal val="0"/>
                                          </p:val>
                                        </p:tav>
                                        <p:tav tm="100000">
                                          <p:val>
                                            <p:strVal val="#ppt_w"/>
                                          </p:val>
                                        </p:tav>
                                      </p:tavLst>
                                    </p:anim>
                                    <p:anim calcmode="lin" valueType="num">
                                      <p:cBhvr>
                                        <p:cTn id="37" dur="750" fill="hold"/>
                                        <p:tgtEl>
                                          <p:spTgt spid="45"/>
                                        </p:tgtEl>
                                        <p:attrNameLst>
                                          <p:attrName>ppt_h</p:attrName>
                                        </p:attrNameLst>
                                      </p:cBhvr>
                                      <p:tavLst>
                                        <p:tav tm="0">
                                          <p:val>
                                            <p:fltVal val="0"/>
                                          </p:val>
                                        </p:tav>
                                        <p:tav tm="100000">
                                          <p:val>
                                            <p:strVal val="#ppt_h"/>
                                          </p:val>
                                        </p:tav>
                                      </p:tavLst>
                                    </p:anim>
                                    <p:animEffect transition="in" filter="fade">
                                      <p:cBhvr>
                                        <p:cTn id="38" dur="750"/>
                                        <p:tgtEl>
                                          <p:spTgt spid="45"/>
                                        </p:tgtEl>
                                      </p:cBhvr>
                                    </p:animEffect>
                                  </p:childTnLst>
                                </p:cTn>
                              </p:par>
                            </p:childTnLst>
                          </p:cTn>
                        </p:par>
                        <p:par>
                          <p:cTn id="39" fill="hold">
                            <p:stCondLst>
                              <p:cond delay="6500"/>
                            </p:stCondLst>
                            <p:childTnLst>
                              <p:par>
                                <p:cTn id="40" presetID="22" presetClass="entr" presetSubtype="4" fill="hold" nodeType="after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wipe(down)">
                                      <p:cBhvr>
                                        <p:cTn id="42" dur="500"/>
                                        <p:tgtEl>
                                          <p:spTgt spid="47"/>
                                        </p:tgtEl>
                                      </p:cBhvr>
                                    </p:animEffect>
                                  </p:childTnLst>
                                </p:cTn>
                              </p:par>
                            </p:childTnLst>
                          </p:cTn>
                        </p:par>
                        <p:par>
                          <p:cTn id="43" fill="hold">
                            <p:stCondLst>
                              <p:cond delay="7000"/>
                            </p:stCondLst>
                            <p:childTnLst>
                              <p:par>
                                <p:cTn id="44" presetID="22" presetClass="entr" presetSubtype="2" fill="hold" nodeType="after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wipe(right)">
                                      <p:cBhvr>
                                        <p:cTn id="46" dur="500"/>
                                        <p:tgtEl>
                                          <p:spTgt spid="48"/>
                                        </p:tgtEl>
                                      </p:cBhvr>
                                    </p:animEffect>
                                  </p:childTnLst>
                                </p:cTn>
                              </p:par>
                            </p:childTnLst>
                          </p:cTn>
                        </p:par>
                        <p:par>
                          <p:cTn id="47" fill="hold">
                            <p:stCondLst>
                              <p:cond delay="7500"/>
                            </p:stCondLst>
                            <p:childTnLst>
                              <p:par>
                                <p:cTn id="48" presetID="22" presetClass="entr" presetSubtype="2" fill="hold" grpId="0"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wipe(right)">
                                      <p:cBhvr>
                                        <p:cTn id="50" dur="750"/>
                                        <p:tgtEl>
                                          <p:spTgt spid="51"/>
                                        </p:tgtEl>
                                      </p:cBhvr>
                                    </p:animEffect>
                                  </p:childTnLst>
                                </p:cTn>
                              </p:par>
                            </p:childTnLst>
                          </p:cTn>
                        </p:par>
                        <p:par>
                          <p:cTn id="51" fill="hold">
                            <p:stCondLst>
                              <p:cond delay="8500"/>
                            </p:stCondLst>
                            <p:childTnLst>
                              <p:par>
                                <p:cTn id="52" presetID="22" presetClass="entr" presetSubtype="1" fill="hold" nodeType="afterEffect">
                                  <p:stCondLst>
                                    <p:cond delay="0"/>
                                  </p:stCondLst>
                                  <p:childTnLst>
                                    <p:set>
                                      <p:cBhvr>
                                        <p:cTn id="53" dur="1" fill="hold">
                                          <p:stCondLst>
                                            <p:cond delay="0"/>
                                          </p:stCondLst>
                                        </p:cTn>
                                        <p:tgtEl>
                                          <p:spTgt spid="49"/>
                                        </p:tgtEl>
                                        <p:attrNameLst>
                                          <p:attrName>style.visibility</p:attrName>
                                        </p:attrNameLst>
                                      </p:cBhvr>
                                      <p:to>
                                        <p:strVal val="visible"/>
                                      </p:to>
                                    </p:set>
                                    <p:animEffect transition="in" filter="wipe(up)">
                                      <p:cBhvr>
                                        <p:cTn id="54" dur="500"/>
                                        <p:tgtEl>
                                          <p:spTgt spid="49"/>
                                        </p:tgtEl>
                                      </p:cBhvr>
                                    </p:animEffect>
                                  </p:childTnLst>
                                </p:cTn>
                              </p:par>
                            </p:childTnLst>
                          </p:cTn>
                        </p:par>
                        <p:par>
                          <p:cTn id="55" fill="hold">
                            <p:stCondLst>
                              <p:cond delay="9000"/>
                            </p:stCondLst>
                            <p:childTnLst>
                              <p:par>
                                <p:cTn id="56" presetID="22" presetClass="entr" presetSubtype="2" fill="hold" nodeType="after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wipe(right)">
                                      <p:cBhvr>
                                        <p:cTn id="58" dur="500"/>
                                        <p:tgtEl>
                                          <p:spTgt spid="50"/>
                                        </p:tgtEl>
                                      </p:cBhvr>
                                    </p:animEffect>
                                  </p:childTnLst>
                                </p:cTn>
                              </p:par>
                            </p:childTnLst>
                          </p:cTn>
                        </p:par>
                        <p:par>
                          <p:cTn id="59" fill="hold">
                            <p:stCondLst>
                              <p:cond delay="9500"/>
                            </p:stCondLst>
                            <p:childTnLst>
                              <p:par>
                                <p:cTn id="60" presetID="22" presetClass="entr" presetSubtype="2" fill="hold" grpId="0" nodeType="after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wipe(right)">
                                      <p:cBhvr>
                                        <p:cTn id="62" dur="750"/>
                                        <p:tgtEl>
                                          <p:spTgt spid="52"/>
                                        </p:tgtEl>
                                      </p:cBhvr>
                                    </p:animEffect>
                                  </p:childTnLst>
                                </p:cTn>
                              </p:par>
                            </p:childTnLst>
                          </p:cTn>
                        </p:par>
                        <p:par>
                          <p:cTn id="63" fill="hold">
                            <p:stCondLst>
                              <p:cond delay="10500"/>
                            </p:stCondLst>
                            <p:childTnLst>
                              <p:par>
                                <p:cTn id="64" presetID="22" presetClass="entr" presetSubtype="4" fill="hold" nodeType="after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wipe(down)">
                                      <p:cBhvr>
                                        <p:cTn id="66" dur="500"/>
                                        <p:tgtEl>
                                          <p:spTgt spid="53"/>
                                        </p:tgtEl>
                                      </p:cBhvr>
                                    </p:animEffect>
                                  </p:childTnLst>
                                </p:cTn>
                              </p:par>
                            </p:childTnLst>
                          </p:cTn>
                        </p:par>
                        <p:par>
                          <p:cTn id="67" fill="hold">
                            <p:stCondLst>
                              <p:cond delay="11000"/>
                            </p:stCondLst>
                            <p:childTnLst>
                              <p:par>
                                <p:cTn id="68" presetID="22" presetClass="entr" presetSubtype="2" fill="hold" nodeType="afterEffect">
                                  <p:stCondLst>
                                    <p:cond delay="0"/>
                                  </p:stCondLst>
                                  <p:childTnLst>
                                    <p:set>
                                      <p:cBhvr>
                                        <p:cTn id="69" dur="1" fill="hold">
                                          <p:stCondLst>
                                            <p:cond delay="0"/>
                                          </p:stCondLst>
                                        </p:cTn>
                                        <p:tgtEl>
                                          <p:spTgt spid="54"/>
                                        </p:tgtEl>
                                        <p:attrNameLst>
                                          <p:attrName>style.visibility</p:attrName>
                                        </p:attrNameLst>
                                      </p:cBhvr>
                                      <p:to>
                                        <p:strVal val="visible"/>
                                      </p:to>
                                    </p:set>
                                    <p:animEffect transition="in" filter="wipe(right)">
                                      <p:cBhvr>
                                        <p:cTn id="70" dur="500"/>
                                        <p:tgtEl>
                                          <p:spTgt spid="54"/>
                                        </p:tgtEl>
                                      </p:cBhvr>
                                    </p:animEffect>
                                  </p:childTnLst>
                                </p:cTn>
                              </p:par>
                            </p:childTnLst>
                          </p:cTn>
                        </p:par>
                        <p:par>
                          <p:cTn id="71" fill="hold">
                            <p:stCondLst>
                              <p:cond delay="11500"/>
                            </p:stCondLst>
                            <p:childTnLst>
                              <p:par>
                                <p:cTn id="72" presetID="22" presetClass="entr" presetSubtype="2" fill="hold" grpId="0" nodeType="after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wipe(right)">
                                      <p:cBhvr>
                                        <p:cTn id="74" dur="750"/>
                                        <p:tgtEl>
                                          <p:spTgt spid="57"/>
                                        </p:tgtEl>
                                      </p:cBhvr>
                                    </p:animEffect>
                                  </p:childTnLst>
                                </p:cTn>
                              </p:par>
                            </p:childTnLst>
                          </p:cTn>
                        </p:par>
                        <p:par>
                          <p:cTn id="75" fill="hold">
                            <p:stCondLst>
                              <p:cond delay="12500"/>
                            </p:stCondLst>
                            <p:childTnLst>
                              <p:par>
                                <p:cTn id="76" presetID="22" presetClass="entr" presetSubtype="1" fill="hold" nodeType="afterEffect">
                                  <p:stCondLst>
                                    <p:cond delay="0"/>
                                  </p:stCondLst>
                                  <p:childTnLst>
                                    <p:set>
                                      <p:cBhvr>
                                        <p:cTn id="77" dur="1" fill="hold">
                                          <p:stCondLst>
                                            <p:cond delay="0"/>
                                          </p:stCondLst>
                                        </p:cTn>
                                        <p:tgtEl>
                                          <p:spTgt spid="55"/>
                                        </p:tgtEl>
                                        <p:attrNameLst>
                                          <p:attrName>style.visibility</p:attrName>
                                        </p:attrNameLst>
                                      </p:cBhvr>
                                      <p:to>
                                        <p:strVal val="visible"/>
                                      </p:to>
                                    </p:set>
                                    <p:animEffect transition="in" filter="wipe(up)">
                                      <p:cBhvr>
                                        <p:cTn id="78" dur="500"/>
                                        <p:tgtEl>
                                          <p:spTgt spid="55"/>
                                        </p:tgtEl>
                                      </p:cBhvr>
                                    </p:animEffect>
                                  </p:childTnLst>
                                </p:cTn>
                              </p:par>
                            </p:childTnLst>
                          </p:cTn>
                        </p:par>
                        <p:par>
                          <p:cTn id="79" fill="hold">
                            <p:stCondLst>
                              <p:cond delay="13000"/>
                            </p:stCondLst>
                            <p:childTnLst>
                              <p:par>
                                <p:cTn id="80" presetID="22" presetClass="entr" presetSubtype="2" fill="hold" nodeType="afterEffect">
                                  <p:stCondLst>
                                    <p:cond delay="0"/>
                                  </p:stCondLst>
                                  <p:childTnLst>
                                    <p:set>
                                      <p:cBhvr>
                                        <p:cTn id="81" dur="1" fill="hold">
                                          <p:stCondLst>
                                            <p:cond delay="0"/>
                                          </p:stCondLst>
                                        </p:cTn>
                                        <p:tgtEl>
                                          <p:spTgt spid="56"/>
                                        </p:tgtEl>
                                        <p:attrNameLst>
                                          <p:attrName>style.visibility</p:attrName>
                                        </p:attrNameLst>
                                      </p:cBhvr>
                                      <p:to>
                                        <p:strVal val="visible"/>
                                      </p:to>
                                    </p:set>
                                    <p:animEffect transition="in" filter="wipe(right)">
                                      <p:cBhvr>
                                        <p:cTn id="82" dur="500"/>
                                        <p:tgtEl>
                                          <p:spTgt spid="56"/>
                                        </p:tgtEl>
                                      </p:cBhvr>
                                    </p:animEffect>
                                  </p:childTnLst>
                                </p:cTn>
                              </p:par>
                            </p:childTnLst>
                          </p:cTn>
                        </p:par>
                        <p:par>
                          <p:cTn id="83" fill="hold">
                            <p:stCondLst>
                              <p:cond delay="13500"/>
                            </p:stCondLst>
                            <p:childTnLst>
                              <p:par>
                                <p:cTn id="84" presetID="22" presetClass="entr" presetSubtype="2" fill="hold" grpId="0" nodeType="afterEffect">
                                  <p:stCondLst>
                                    <p:cond delay="0"/>
                                  </p:stCondLst>
                                  <p:childTnLst>
                                    <p:set>
                                      <p:cBhvr>
                                        <p:cTn id="85" dur="1" fill="hold">
                                          <p:stCondLst>
                                            <p:cond delay="0"/>
                                          </p:stCondLst>
                                        </p:cTn>
                                        <p:tgtEl>
                                          <p:spTgt spid="58"/>
                                        </p:tgtEl>
                                        <p:attrNameLst>
                                          <p:attrName>style.visibility</p:attrName>
                                        </p:attrNameLst>
                                      </p:cBhvr>
                                      <p:to>
                                        <p:strVal val="visible"/>
                                      </p:to>
                                    </p:set>
                                    <p:animEffect transition="in" filter="wipe(right)">
                                      <p:cBhvr>
                                        <p:cTn id="86" dur="750"/>
                                        <p:tgtEl>
                                          <p:spTgt spid="58"/>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left)">
                                      <p:cBhvr>
                                        <p:cTn id="91" dur="750"/>
                                        <p:tgtEl>
                                          <p:spTgt spid="27"/>
                                        </p:tgtEl>
                                      </p:cBhvr>
                                    </p:animEffect>
                                  </p:childTnLst>
                                </p:cTn>
                              </p:par>
                            </p:childTnLst>
                          </p:cTn>
                        </p:par>
                        <p:par>
                          <p:cTn id="92" fill="hold">
                            <p:stCondLst>
                              <p:cond delay="1000"/>
                            </p:stCondLst>
                            <p:childTnLst>
                              <p:par>
                                <p:cTn id="93" presetID="22" presetClass="entr" presetSubtype="8" fill="hold" grpId="0" nodeType="after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wipe(left)">
                                      <p:cBhvr>
                                        <p:cTn id="95" dur="750"/>
                                        <p:tgtEl>
                                          <p:spTgt spid="28"/>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29"/>
                                        </p:tgtEl>
                                        <p:attrNameLst>
                                          <p:attrName>style.visibility</p:attrName>
                                        </p:attrNameLst>
                                      </p:cBhvr>
                                      <p:to>
                                        <p:strVal val="visible"/>
                                      </p:to>
                                    </p:set>
                                    <p:animEffect transition="in" filter="wipe(left)">
                                      <p:cBhvr>
                                        <p:cTn id="100" dur="750"/>
                                        <p:tgtEl>
                                          <p:spTgt spid="29"/>
                                        </p:tgtEl>
                                      </p:cBhvr>
                                    </p:animEffect>
                                  </p:childTnLst>
                                </p:cTn>
                              </p:par>
                            </p:childTnLst>
                          </p:cTn>
                        </p:par>
                        <p:par>
                          <p:cTn id="101" fill="hold">
                            <p:stCondLst>
                              <p:cond delay="1000"/>
                            </p:stCondLst>
                            <p:childTnLst>
                              <p:par>
                                <p:cTn id="102" presetID="22" presetClass="entr" presetSubtype="8" fill="hold" grpId="0" nodeType="after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wipe(left)">
                                      <p:cBhvr>
                                        <p:cTn id="104" dur="750"/>
                                        <p:tgtEl>
                                          <p:spTgt spid="30"/>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wipe(left)">
                                      <p:cBhvr>
                                        <p:cTn id="109" dur="750"/>
                                        <p:tgtEl>
                                          <p:spTgt spid="31"/>
                                        </p:tgtEl>
                                      </p:cBhvr>
                                    </p:animEffect>
                                  </p:childTnLst>
                                </p:cTn>
                              </p:par>
                            </p:childTnLst>
                          </p:cTn>
                        </p:par>
                        <p:par>
                          <p:cTn id="110" fill="hold">
                            <p:stCondLst>
                              <p:cond delay="1000"/>
                            </p:stCondLst>
                            <p:childTnLst>
                              <p:par>
                                <p:cTn id="111" presetID="22" presetClass="entr" presetSubtype="8" fill="hold" grpId="0" nodeType="afterEffect">
                                  <p:stCondLst>
                                    <p:cond delay="0"/>
                                  </p:stCondLst>
                                  <p:childTnLst>
                                    <p:set>
                                      <p:cBhvr>
                                        <p:cTn id="112" dur="1" fill="hold">
                                          <p:stCondLst>
                                            <p:cond delay="0"/>
                                          </p:stCondLst>
                                        </p:cTn>
                                        <p:tgtEl>
                                          <p:spTgt spid="32"/>
                                        </p:tgtEl>
                                        <p:attrNameLst>
                                          <p:attrName>style.visibility</p:attrName>
                                        </p:attrNameLst>
                                      </p:cBhvr>
                                      <p:to>
                                        <p:strVal val="visible"/>
                                      </p:to>
                                    </p:set>
                                    <p:animEffect transition="in" filter="wipe(left)">
                                      <p:cBhvr>
                                        <p:cTn id="113" dur="750"/>
                                        <p:tgtEl>
                                          <p:spTgt spid="32"/>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33"/>
                                        </p:tgtEl>
                                        <p:attrNameLst>
                                          <p:attrName>style.visibility</p:attrName>
                                        </p:attrNameLst>
                                      </p:cBhvr>
                                      <p:to>
                                        <p:strVal val="visible"/>
                                      </p:to>
                                    </p:set>
                                    <p:animEffect transition="in" filter="wipe(left)">
                                      <p:cBhvr>
                                        <p:cTn id="118" dur="750"/>
                                        <p:tgtEl>
                                          <p:spTgt spid="33"/>
                                        </p:tgtEl>
                                      </p:cBhvr>
                                    </p:animEffect>
                                  </p:childTnLst>
                                </p:cTn>
                              </p:par>
                            </p:childTnLst>
                          </p:cTn>
                        </p:par>
                        <p:par>
                          <p:cTn id="119" fill="hold">
                            <p:stCondLst>
                              <p:cond delay="1000"/>
                            </p:stCondLst>
                            <p:childTnLst>
                              <p:par>
                                <p:cTn id="120" presetID="22" presetClass="entr" presetSubtype="8" fill="hold" grpId="0"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wipe(left)">
                                      <p:cBhvr>
                                        <p:cTn id="122"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animBg="1"/>
      <p:bldP spid="45" grpId="0" animBg="1"/>
      <p:bldP spid="46" grpId="0" animBg="1"/>
      <p:bldP spid="51" grpId="0"/>
      <p:bldP spid="52" grpId="0"/>
      <p:bldP spid="57" grpId="0"/>
      <p:bldP spid="58" grpId="0"/>
      <p:bldP spid="27" grpId="0"/>
      <p:bldP spid="28" grpId="0"/>
      <p:bldP spid="29" grpId="0"/>
      <p:bldP spid="30" grpId="0"/>
      <p:bldP spid="31" grpId="0"/>
      <p:bldP spid="32" grpId="0"/>
      <p:bldP spid="33" grpId="0"/>
      <p:bldP spid="3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198"/>
            <a:ext cx="12858396" cy="7232253"/>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ffectLst>
                <a:outerShdw blurRad="38100" dist="38100" dir="2700000" algn="tl">
                  <a:srgbClr val="000000">
                    <a:alpha val="43137"/>
                  </a:srgbClr>
                </a:outerShdw>
              </a:effectLst>
            </a:endParaRPr>
          </a:p>
        </p:txBody>
      </p:sp>
      <p:sp>
        <p:nvSpPr>
          <p:cNvPr id="15" name="TextBox 84"/>
          <p:cNvSpPr txBox="1"/>
          <p:nvPr/>
        </p:nvSpPr>
        <p:spPr>
          <a:xfrm>
            <a:off x="5617865" y="3486257"/>
            <a:ext cx="6684169" cy="738664"/>
          </a:xfrm>
          <a:prstGeom prst="rect">
            <a:avLst/>
          </a:prstGeom>
          <a:noFill/>
          <a:ln>
            <a:noFill/>
          </a:ln>
        </p:spPr>
        <p:txBody>
          <a:bodyPr vert="horz" wrap="square" lIns="0" tIns="0" rIns="0" bIns="0" rtlCol="0">
            <a:spAutoFit/>
          </a:bodyPr>
          <a:lstStyle/>
          <a:p>
            <a:r>
              <a:rPr lang="zh-CN" altLang="en-US" sz="4800" spc="1000">
                <a:solidFill>
                  <a:schemeClr val="tx1">
                    <a:lumMod val="75000"/>
                    <a:lumOff val="25000"/>
                  </a:schemeClr>
                </a:solidFill>
                <a:latin typeface="微软雅黑" panose="020B0503020204020204" pitchFamily="34" charset="-122"/>
                <a:ea typeface="微软雅黑" panose="020B0503020204020204" pitchFamily="34" charset="-122"/>
              </a:rPr>
              <a:t>感谢聆听</a:t>
            </a:r>
            <a:r>
              <a:rPr lang="en-US" altLang="zh-CN" sz="4800" spc="100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4800" spc="1000">
                <a:solidFill>
                  <a:schemeClr val="tx1">
                    <a:lumMod val="75000"/>
                    <a:lumOff val="25000"/>
                  </a:schemeClr>
                </a:solidFill>
                <a:latin typeface="微软雅黑" panose="020B0503020204020204" pitchFamily="34" charset="-122"/>
                <a:ea typeface="微软雅黑" panose="020B0503020204020204" pitchFamily="34" charset="-122"/>
              </a:rPr>
              <a:t>批评指导</a:t>
            </a:r>
            <a:endParaRPr lang="en-US" altLang="zh-CN" sz="4800" spc="10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TextBox 84"/>
          <p:cNvSpPr txBox="1"/>
          <p:nvPr/>
        </p:nvSpPr>
        <p:spPr>
          <a:xfrm>
            <a:off x="5617866" y="4333005"/>
            <a:ext cx="6684168" cy="184666"/>
          </a:xfrm>
          <a:prstGeom prst="rect">
            <a:avLst/>
          </a:prstGeom>
          <a:noFill/>
          <a:ln>
            <a:noFill/>
          </a:ln>
        </p:spPr>
        <p:txBody>
          <a:bodyPr vert="horz" wrap="square" lIns="0" tIns="0" rIns="0" bIns="0" rtlCol="0">
            <a:spAutoFit/>
          </a:bodyPr>
          <a:lstStyle/>
          <a:p>
            <a:r>
              <a:rPr lang="en-US" altLang="zh-CN" sz="1200" spc="600">
                <a:solidFill>
                  <a:schemeClr val="tx1">
                    <a:lumMod val="75000"/>
                    <a:lumOff val="25000"/>
                  </a:schemeClr>
                </a:solidFill>
                <a:latin typeface="微软雅黑" panose="020B0503020204020204" pitchFamily="34" charset="-122"/>
                <a:ea typeface="微软雅黑" panose="020B0503020204020204" pitchFamily="34" charset="-122"/>
              </a:rPr>
              <a:t>PURE AND FRESH AND WORK SUMMARY PPT</a:t>
            </a:r>
            <a:endParaRPr lang="en-US" altLang="zh-CN" sz="1200" spc="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TextBox 84"/>
          <p:cNvSpPr txBox="1"/>
          <p:nvPr/>
        </p:nvSpPr>
        <p:spPr>
          <a:xfrm>
            <a:off x="5617865" y="2394245"/>
            <a:ext cx="2762250" cy="1230630"/>
          </a:xfrm>
          <a:prstGeom prst="rect">
            <a:avLst/>
          </a:prstGeom>
          <a:noFill/>
          <a:ln>
            <a:noFill/>
          </a:ln>
        </p:spPr>
        <p:txBody>
          <a:bodyPr vert="horz" wrap="square" lIns="0" tIns="0" rIns="0" bIns="0" rtlCol="0">
            <a:spAutoFit/>
          </a:bodyPr>
          <a:lstStyle/>
          <a:p>
            <a:r>
              <a:rPr lang="en-US" altLang="zh-CN" sz="8000" spc="600" dirty="0">
                <a:solidFill>
                  <a:schemeClr val="tx1">
                    <a:lumMod val="75000"/>
                    <a:lumOff val="25000"/>
                  </a:schemeClr>
                </a:solidFill>
                <a:latin typeface="Agency FB" panose="020B0503020202020204" pitchFamily="34" charset="0"/>
                <a:ea typeface="+mn-ea"/>
              </a:rPr>
              <a:t>2020</a:t>
            </a:r>
          </a:p>
        </p:txBody>
      </p:sp>
      <p:sp>
        <p:nvSpPr>
          <p:cNvPr id="19" name="TextBox 84"/>
          <p:cNvSpPr txBox="1"/>
          <p:nvPr/>
        </p:nvSpPr>
        <p:spPr>
          <a:xfrm>
            <a:off x="5617865" y="4628682"/>
            <a:ext cx="5946389" cy="369332"/>
          </a:xfrm>
          <a:prstGeom prst="rect">
            <a:avLst/>
          </a:prstGeom>
          <a:noFill/>
          <a:ln>
            <a:noFill/>
          </a:ln>
        </p:spPr>
        <p:txBody>
          <a:bodyPr vert="horz" wrap="square" lIns="0" tIns="0" rIns="0" bIns="0" rtlCol="0">
            <a:spAutoFit/>
          </a:bodyPr>
          <a:lstStyle/>
          <a:p>
            <a:pPr>
              <a:lnSpc>
                <a:spcPct val="150000"/>
              </a:lnSpc>
            </a:pPr>
            <a:r>
              <a:rPr lang="en-US" altLang="zh-CN" sz="800" dirty="0">
                <a:solidFill>
                  <a:schemeClr val="tx1">
                    <a:lumMod val="75000"/>
                    <a:lumOff val="25000"/>
                  </a:schemeClr>
                </a:solidFill>
                <a:latin typeface="+mn-ea"/>
                <a:ea typeface="+mn-ea"/>
              </a:rPr>
              <a:t>Please replace the text, modify the text, you can also copy your content directly to this. Please replace the text, modify the text, you can also copy your content directly to this.</a:t>
            </a:r>
            <a:endParaRPr lang="zh-CN" altLang="en-US" sz="800" dirty="0">
              <a:solidFill>
                <a:schemeClr val="tx1">
                  <a:lumMod val="75000"/>
                  <a:lumOff val="25000"/>
                </a:schemeClr>
              </a:solidFill>
              <a:latin typeface="+mn-ea"/>
              <a:ea typeface="+mn-ea"/>
            </a:endParaRPr>
          </a:p>
        </p:txBody>
      </p:sp>
      <p:sp>
        <p:nvSpPr>
          <p:cNvPr id="8" name="Freeform 5"/>
          <p:cNvSpPr/>
          <p:nvPr/>
        </p:nvSpPr>
        <p:spPr bwMode="auto">
          <a:xfrm>
            <a:off x="5106268" y="2250695"/>
            <a:ext cx="3296692" cy="3169690"/>
          </a:xfrm>
          <a:custGeom>
            <a:avLst/>
            <a:gdLst>
              <a:gd name="T0" fmla="*/ 3357 w 3357"/>
              <a:gd name="T1" fmla="*/ 514 h 3187"/>
              <a:gd name="T2" fmla="*/ 3357 w 3357"/>
              <a:gd name="T3" fmla="*/ 0 h 3187"/>
              <a:gd name="T4" fmla="*/ 0 w 3357"/>
              <a:gd name="T5" fmla="*/ 0 h 3187"/>
              <a:gd name="T6" fmla="*/ 0 w 3357"/>
              <a:gd name="T7" fmla="*/ 3187 h 3187"/>
              <a:gd name="T8" fmla="*/ 3357 w 3357"/>
              <a:gd name="T9" fmla="*/ 3187 h 3187"/>
              <a:gd name="T10" fmla="*/ 3357 w 3357"/>
              <a:gd name="T11" fmla="*/ 2673 h 3187"/>
            </a:gdLst>
            <a:ahLst/>
            <a:cxnLst>
              <a:cxn ang="0">
                <a:pos x="T0" y="T1"/>
              </a:cxn>
              <a:cxn ang="0">
                <a:pos x="T2" y="T3"/>
              </a:cxn>
              <a:cxn ang="0">
                <a:pos x="T4" y="T5"/>
              </a:cxn>
              <a:cxn ang="0">
                <a:pos x="T6" y="T7"/>
              </a:cxn>
              <a:cxn ang="0">
                <a:pos x="T8" y="T9"/>
              </a:cxn>
              <a:cxn ang="0">
                <a:pos x="T10" y="T11"/>
              </a:cxn>
            </a:cxnLst>
            <a:rect l="0" t="0" r="r" b="b"/>
            <a:pathLst>
              <a:path w="3357" h="3187">
                <a:moveTo>
                  <a:pt x="3357" y="514"/>
                </a:moveTo>
                <a:lnTo>
                  <a:pt x="3357" y="0"/>
                </a:lnTo>
                <a:lnTo>
                  <a:pt x="0" y="0"/>
                </a:lnTo>
                <a:lnTo>
                  <a:pt x="0" y="3187"/>
                </a:lnTo>
                <a:lnTo>
                  <a:pt x="3357" y="3187"/>
                </a:lnTo>
                <a:lnTo>
                  <a:pt x="3357" y="2673"/>
                </a:lnTo>
              </a:path>
            </a:pathLst>
          </a:custGeom>
          <a:noFill/>
          <a:ln w="38100" cap="flat">
            <a:solidFill>
              <a:schemeClr val="tx1">
                <a:lumMod val="75000"/>
                <a:lumOff val="25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sz="1600"/>
          </a:p>
        </p:txBody>
      </p:sp>
      <p:sp>
        <p:nvSpPr>
          <p:cNvPr id="9" name="TextBox 8"/>
          <p:cNvSpPr txBox="1"/>
          <p:nvPr/>
        </p:nvSpPr>
        <p:spPr>
          <a:xfrm>
            <a:off x="8476504" y="5047193"/>
            <a:ext cx="3866764" cy="369332"/>
          </a:xfrm>
          <a:prstGeom prst="rect">
            <a:avLst/>
          </a:prstGeom>
          <a:noFill/>
        </p:spPr>
        <p:txBody>
          <a:bodyPr wrap="none" rtlCol="0">
            <a:spAutoFit/>
          </a:bodyPr>
          <a:lstStyle/>
          <a:p>
            <a:pPr fontAlgn="auto">
              <a:spcBef>
                <a:spcPts val="0"/>
              </a:spcBef>
              <a:spcAft>
                <a:spcPts val="0"/>
              </a:spcAft>
            </a:pPr>
            <a:r>
              <a:rPr lang="zh-CN" altLang="en-US">
                <a:solidFill>
                  <a:schemeClr val="tx1">
                    <a:lumMod val="65000"/>
                    <a:lumOff val="35000"/>
                  </a:schemeClr>
                </a:solidFill>
                <a:latin typeface="微软雅黑" panose="020B0503020204020204" pitchFamily="34" charset="-122"/>
                <a:ea typeface="微软雅黑" panose="020B0503020204020204" pitchFamily="34" charset="-122"/>
              </a:rPr>
              <a:t>汇报人：</a:t>
            </a:r>
            <a:r>
              <a:rPr lang="en-US" altLang="zh-CN">
                <a:solidFill>
                  <a:schemeClr val="tx1">
                    <a:lumMod val="65000"/>
                    <a:lumOff val="35000"/>
                  </a:schemeClr>
                </a:solidFill>
                <a:latin typeface="微软雅黑" panose="020B0503020204020204" pitchFamily="34" charset="-122"/>
                <a:ea typeface="微软雅黑" panose="020B0503020204020204" pitchFamily="34" charset="-122"/>
              </a:rPr>
              <a:t>xiazaii   </a:t>
            </a:r>
            <a:r>
              <a:rPr lang="zh-CN" altLang="en-US">
                <a:solidFill>
                  <a:schemeClr val="tx1">
                    <a:lumMod val="65000"/>
                    <a:lumOff val="35000"/>
                  </a:schemeClr>
                </a:solidFill>
                <a:latin typeface="微软雅黑" panose="020B0503020204020204" pitchFamily="34" charset="-122"/>
                <a:ea typeface="微软雅黑" panose="020B0503020204020204" pitchFamily="34" charset="-122"/>
              </a:rPr>
              <a:t>时间：</a:t>
            </a:r>
            <a:r>
              <a:rPr lang="en-US" altLang="zh-CN">
                <a:solidFill>
                  <a:schemeClr val="tx1">
                    <a:lumMod val="65000"/>
                    <a:lumOff val="35000"/>
                  </a:schemeClr>
                </a:solidFill>
                <a:latin typeface="微软雅黑" panose="020B0503020204020204" pitchFamily="34" charset="-122"/>
                <a:ea typeface="微软雅黑" panose="020B0503020204020204" pitchFamily="34" charset="-122"/>
              </a:rPr>
              <a:t>2030.12.12</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2" presetClass="entr" presetSubtype="4" fill="hold" grpId="0" nodeType="afterEffect">
                                  <p:stCondLst>
                                    <p:cond delay="0"/>
                                  </p:stCondLst>
                                  <p:iterate type="lt">
                                    <p:tmPct val="10000"/>
                                  </p:iterate>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750"/>
                                        <p:tgtEl>
                                          <p:spTgt spid="15"/>
                                        </p:tgtEl>
                                        <p:attrNameLst>
                                          <p:attrName>ppt_y</p:attrName>
                                        </p:attrNameLst>
                                      </p:cBhvr>
                                      <p:tavLst>
                                        <p:tav tm="0">
                                          <p:val>
                                            <p:strVal val="#ppt_y+#ppt_h*1.125000"/>
                                          </p:val>
                                        </p:tav>
                                        <p:tav tm="100000">
                                          <p:val>
                                            <p:strVal val="#ppt_y"/>
                                          </p:val>
                                        </p:tav>
                                      </p:tavLst>
                                    </p:anim>
                                    <p:animEffect transition="in" filter="wipe(up)">
                                      <p:cBhvr>
                                        <p:cTn id="12" dur="750"/>
                                        <p:tgtEl>
                                          <p:spTgt spid="15"/>
                                        </p:tgtEl>
                                      </p:cBhvr>
                                    </p:animEffect>
                                  </p:childTnLst>
                                </p:cTn>
                              </p:par>
                            </p:childTnLst>
                          </p:cTn>
                        </p:par>
                        <p:par>
                          <p:cTn id="13" fill="hold">
                            <p:stCondLst>
                              <p:cond delay="1850"/>
                            </p:stCondLst>
                            <p:childTnLst>
                              <p:par>
                                <p:cTn id="14" presetID="12" presetClass="entr" presetSubtype="4" fill="hold" grpId="0" nodeType="afterEffect">
                                  <p:stCondLst>
                                    <p:cond delay="0"/>
                                  </p:stCondLst>
                                  <p:iterate type="lt">
                                    <p:tmPct val="10000"/>
                                  </p:iterate>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750"/>
                                        <p:tgtEl>
                                          <p:spTgt spid="16"/>
                                        </p:tgtEl>
                                        <p:attrNameLst>
                                          <p:attrName>ppt_y</p:attrName>
                                        </p:attrNameLst>
                                      </p:cBhvr>
                                      <p:tavLst>
                                        <p:tav tm="0">
                                          <p:val>
                                            <p:strVal val="#ppt_y+#ppt_h*1.125000"/>
                                          </p:val>
                                        </p:tav>
                                        <p:tav tm="100000">
                                          <p:val>
                                            <p:strVal val="#ppt_y"/>
                                          </p:val>
                                        </p:tav>
                                      </p:tavLst>
                                    </p:anim>
                                    <p:animEffect transition="in" filter="wipe(up)">
                                      <p:cBhvr>
                                        <p:cTn id="17" dur="750"/>
                                        <p:tgtEl>
                                          <p:spTgt spid="16"/>
                                        </p:tgtEl>
                                      </p:cBhvr>
                                    </p:animEffect>
                                  </p:childTnLst>
                                </p:cTn>
                              </p:par>
                            </p:childTnLst>
                          </p:cTn>
                        </p:par>
                        <p:par>
                          <p:cTn id="18" fill="hold">
                            <p:stCondLst>
                              <p:cond delay="5150"/>
                            </p:stCondLst>
                            <p:childTnLst>
                              <p:par>
                                <p:cTn id="19" presetID="12" presetClass="entr" presetSubtype="4" fill="hold" grpId="0" nodeType="afterEffect">
                                  <p:stCondLst>
                                    <p:cond delay="0"/>
                                  </p:stCondLst>
                                  <p:iterate type="lt">
                                    <p:tmPct val="10000"/>
                                  </p:iterate>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750"/>
                                        <p:tgtEl>
                                          <p:spTgt spid="18"/>
                                        </p:tgtEl>
                                        <p:attrNameLst>
                                          <p:attrName>ppt_y</p:attrName>
                                        </p:attrNameLst>
                                      </p:cBhvr>
                                      <p:tavLst>
                                        <p:tav tm="0">
                                          <p:val>
                                            <p:strVal val="#ppt_y+#ppt_h*1.125000"/>
                                          </p:val>
                                        </p:tav>
                                        <p:tav tm="100000">
                                          <p:val>
                                            <p:strVal val="#ppt_y"/>
                                          </p:val>
                                        </p:tav>
                                      </p:tavLst>
                                    </p:anim>
                                    <p:animEffect transition="in" filter="wipe(up)">
                                      <p:cBhvr>
                                        <p:cTn id="22" dur="750"/>
                                        <p:tgtEl>
                                          <p:spTgt spid="18"/>
                                        </p:tgtEl>
                                      </p:cBhvr>
                                    </p:animEffect>
                                  </p:childTnLst>
                                </p:cTn>
                              </p:par>
                            </p:childTnLst>
                          </p:cTn>
                        </p:par>
                        <p:par>
                          <p:cTn id="23" fill="hold">
                            <p:stCondLst>
                              <p:cond delay="6125"/>
                            </p:stCondLst>
                            <p:childTnLst>
                              <p:par>
                                <p:cTn id="24" presetID="12" presetClass="entr" presetSubtype="4" fill="hold" grpId="0" nodeType="afterEffect">
                                  <p:stCondLst>
                                    <p:cond delay="0"/>
                                  </p:stCondLst>
                                  <p:iterate type="lt">
                                    <p:tmPct val="10000"/>
                                  </p:iterate>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750"/>
                                        <p:tgtEl>
                                          <p:spTgt spid="19"/>
                                        </p:tgtEl>
                                        <p:attrNameLst>
                                          <p:attrName>ppt_y</p:attrName>
                                        </p:attrNameLst>
                                      </p:cBhvr>
                                      <p:tavLst>
                                        <p:tav tm="0">
                                          <p:val>
                                            <p:strVal val="#ppt_y+#ppt_h*1.125000"/>
                                          </p:val>
                                        </p:tav>
                                        <p:tav tm="100000">
                                          <p:val>
                                            <p:strVal val="#ppt_y"/>
                                          </p:val>
                                        </p:tav>
                                      </p:tavLst>
                                    </p:anim>
                                    <p:animEffect transition="in" filter="wipe(up)">
                                      <p:cBhvr>
                                        <p:cTn id="27" dur="75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0-#ppt_w/2"/>
                                          </p:val>
                                        </p:tav>
                                        <p:tav tm="100000">
                                          <p:val>
                                            <p:strVal val="#ppt_x"/>
                                          </p:val>
                                        </p:tav>
                                      </p:tavLst>
                                    </p:anim>
                                    <p:anim calcmode="lin" valueType="num">
                                      <p:cBhvr additive="base">
                                        <p:cTn id="33"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p:bldP spid="16" grpId="0"/>
      <p:bldP spid="18" grpId="0"/>
      <p:bldP spid="19"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198"/>
            <a:ext cx="12858396" cy="7232253"/>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ffectLst>
                <a:outerShdw blurRad="38100" dist="38100" dir="2700000" algn="tl">
                  <a:srgbClr val="000000">
                    <a:alpha val="43137"/>
                  </a:srgbClr>
                </a:outerShdw>
              </a:effectLst>
            </a:endParaRPr>
          </a:p>
        </p:txBody>
      </p:sp>
      <p:sp>
        <p:nvSpPr>
          <p:cNvPr id="11" name="矩形 10"/>
          <p:cNvSpPr/>
          <p:nvPr/>
        </p:nvSpPr>
        <p:spPr>
          <a:xfrm>
            <a:off x="2539095" y="1494971"/>
            <a:ext cx="7780562" cy="4242708"/>
          </a:xfrm>
          <a:prstGeom prst="rect">
            <a:avLst/>
          </a:prstGeom>
          <a:noFill/>
          <a:ln>
            <a:solidFill>
              <a:schemeClr val="tx1">
                <a:lumMod val="75000"/>
                <a:lumOff val="25000"/>
              </a:schemeClr>
            </a:solidFill>
          </a:ln>
          <a:effectLst>
            <a:outerShdw blurRad="3810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a:spLocks noChangeArrowheads="1"/>
          </p:cNvSpPr>
          <p:nvPr/>
        </p:nvSpPr>
        <p:spPr bwMode="auto">
          <a:xfrm>
            <a:off x="4017108" y="3777559"/>
            <a:ext cx="48245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3600" spc="1000">
                <a:solidFill>
                  <a:schemeClr val="accent1"/>
                </a:solidFill>
                <a:ea typeface="微软雅黑" panose="020B0503020204020204" pitchFamily="34" charset="-122"/>
              </a:rPr>
              <a:t>请</a:t>
            </a:r>
            <a:r>
              <a:rPr lang="zh-CN" altLang="en-US" sz="3600" spc="1000" dirty="0">
                <a:solidFill>
                  <a:schemeClr val="accent1"/>
                </a:solidFill>
                <a:ea typeface="微软雅黑" panose="020B0503020204020204" pitchFamily="34" charset="-122"/>
              </a:rPr>
              <a:t>替换文字内容</a:t>
            </a:r>
            <a:endParaRPr lang="en-US" altLang="zh-CN" sz="3600" spc="1000" dirty="0">
              <a:solidFill>
                <a:schemeClr val="accent1"/>
              </a:solidFill>
              <a:ea typeface="微软雅黑" panose="020B0503020204020204" pitchFamily="34" charset="-122"/>
            </a:endParaRPr>
          </a:p>
        </p:txBody>
      </p:sp>
      <p:sp>
        <p:nvSpPr>
          <p:cNvPr id="14" name="文本框 13"/>
          <p:cNvSpPr txBox="1">
            <a:spLocks noChangeArrowheads="1"/>
          </p:cNvSpPr>
          <p:nvPr/>
        </p:nvSpPr>
        <p:spPr bwMode="auto">
          <a:xfrm>
            <a:off x="4419791" y="4565538"/>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01</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5059943" y="1600101"/>
            <a:ext cx="2889133" cy="1969770"/>
          </a:xfrm>
          <a:prstGeom prst="rect">
            <a:avLst/>
          </a:prstGeom>
          <a:noFill/>
        </p:spPr>
        <p:txBody>
          <a:bodyPr wrap="square">
            <a:spAutoFit/>
          </a:bodyPr>
          <a:lstStyle/>
          <a:p>
            <a:pPr algn="ctr" fontAlgn="auto">
              <a:spcBef>
                <a:spcPts val="0"/>
              </a:spcBef>
              <a:spcAft>
                <a:spcPts val="0"/>
              </a:spcAft>
              <a:defRPr/>
            </a:pPr>
            <a:r>
              <a:rPr lang="en-US" altLang="zh-CN" sz="12200">
                <a:solidFill>
                  <a:schemeClr val="accent1"/>
                </a:solidFill>
                <a:latin typeface="Agency FB" panose="020B0503020202020204" pitchFamily="34" charset="0"/>
                <a:ea typeface="微软雅黑" panose="020B0503020204020204" pitchFamily="34" charset="-122"/>
              </a:rPr>
              <a:t>01</a:t>
            </a:r>
            <a:endParaRPr lang="zh-CN" altLang="en-US" sz="12200" dirty="0">
              <a:solidFill>
                <a:schemeClr val="accent1"/>
              </a:solidFill>
              <a:latin typeface="Agency FB" panose="020B0503020202020204" pitchFamily="34" charset="0"/>
              <a:ea typeface="微软雅黑" panose="020B0503020204020204" pitchFamily="34" charset="-122"/>
            </a:endParaRPr>
          </a:p>
        </p:txBody>
      </p:sp>
      <p:sp>
        <p:nvSpPr>
          <p:cNvPr id="17" name="文本框 8"/>
          <p:cNvSpPr txBox="1">
            <a:spLocks noChangeArrowheads="1"/>
          </p:cNvSpPr>
          <p:nvPr/>
        </p:nvSpPr>
        <p:spPr bwMode="auto">
          <a:xfrm>
            <a:off x="6648641" y="4575516"/>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02</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8" name="文本框 8"/>
          <p:cNvSpPr txBox="1">
            <a:spLocks noChangeArrowheads="1"/>
          </p:cNvSpPr>
          <p:nvPr/>
        </p:nvSpPr>
        <p:spPr bwMode="auto">
          <a:xfrm>
            <a:off x="4419791" y="5042695"/>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03</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9" name="文本框 8"/>
          <p:cNvSpPr txBox="1">
            <a:spLocks noChangeArrowheads="1"/>
          </p:cNvSpPr>
          <p:nvPr/>
        </p:nvSpPr>
        <p:spPr bwMode="auto">
          <a:xfrm>
            <a:off x="6648641" y="5052673"/>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04</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3" presetClass="entr" presetSubtype="32"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strVal val="4*#ppt_w"/>
                                          </p:val>
                                        </p:tav>
                                        <p:tav tm="100000">
                                          <p:val>
                                            <p:strVal val="#ppt_w"/>
                                          </p:val>
                                        </p:tav>
                                      </p:tavLst>
                                    </p:anim>
                                    <p:anim calcmode="lin" valueType="num">
                                      <p:cBhvr>
                                        <p:cTn id="18" dur="500" fill="hold"/>
                                        <p:tgtEl>
                                          <p:spTgt spid="16"/>
                                        </p:tgtEl>
                                        <p:attrNameLst>
                                          <p:attrName>ppt_h</p:attrName>
                                        </p:attrNameLst>
                                      </p:cBhvr>
                                      <p:tavLst>
                                        <p:tav tm="0">
                                          <p:val>
                                            <p:strVal val="4*#ppt_h"/>
                                          </p:val>
                                        </p:tav>
                                        <p:tav tm="100000">
                                          <p:val>
                                            <p:strVal val="#ppt_h"/>
                                          </p:val>
                                        </p:tav>
                                      </p:tavLst>
                                    </p:anim>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Effect transition="in" filter="fade">
                                      <p:cBhvr>
                                        <p:cTn id="40" dur="500"/>
                                        <p:tgtEl>
                                          <p:spTgt spid="18"/>
                                        </p:tgtEl>
                                      </p:cBhvr>
                                    </p:animEffect>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500" fill="hold"/>
                                        <p:tgtEl>
                                          <p:spTgt spid="19"/>
                                        </p:tgtEl>
                                        <p:attrNameLst>
                                          <p:attrName>ppt_w</p:attrName>
                                        </p:attrNameLst>
                                      </p:cBhvr>
                                      <p:tavLst>
                                        <p:tav tm="0">
                                          <p:val>
                                            <p:fltVal val="0"/>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animEffect transition="in" filter="fade">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4" grpId="0"/>
      <p:bldP spid="16" grpId="0"/>
      <p:bldP spid="17"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组合 19"/>
          <p:cNvGrpSpPr/>
          <p:nvPr/>
        </p:nvGrpSpPr>
        <p:grpSpPr bwMode="auto">
          <a:xfrm>
            <a:off x="8826888" y="4152006"/>
            <a:ext cx="3507143" cy="1415881"/>
            <a:chOff x="1160463" y="2509323"/>
            <a:chExt cx="5937970" cy="1006736"/>
          </a:xfrm>
        </p:grpSpPr>
        <p:sp>
          <p:nvSpPr>
            <p:cNvPr id="60" name="Text Box 11"/>
            <p:cNvSpPr txBox="1">
              <a:spLocks noChangeArrowheads="1"/>
            </p:cNvSpPr>
            <p:nvPr/>
          </p:nvSpPr>
          <p:spPr bwMode="auto">
            <a:xfrm>
              <a:off x="1160463" y="2509323"/>
              <a:ext cx="3195774" cy="126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20000"/>
                </a:lnSpc>
                <a:spcBef>
                  <a:spcPts val="0"/>
                </a:spcBef>
                <a:spcAft>
                  <a:spcPts val="0"/>
                </a:spcAft>
              </a:pPr>
              <a:r>
                <a:rPr lang="zh-CN" altLang="en-US" sz="105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p>
          </p:txBody>
        </p:sp>
        <p:sp>
          <p:nvSpPr>
            <p:cNvPr id="61" name="矩形 18"/>
            <p:cNvSpPr>
              <a:spLocks noChangeArrowheads="1"/>
            </p:cNvSpPr>
            <p:nvPr/>
          </p:nvSpPr>
          <p:spPr bwMode="auto">
            <a:xfrm>
              <a:off x="1160463" y="2859542"/>
              <a:ext cx="5937970" cy="656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0"/>
                </a:spcBef>
                <a:spcAft>
                  <a:spcPts val="0"/>
                </a:spcAft>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1" name="Freeform 14"/>
          <p:cNvSpPr/>
          <p:nvPr/>
        </p:nvSpPr>
        <p:spPr bwMode="auto">
          <a:xfrm>
            <a:off x="6331304" y="3499910"/>
            <a:ext cx="2175759" cy="2719699"/>
          </a:xfrm>
          <a:custGeom>
            <a:avLst/>
            <a:gdLst>
              <a:gd name="T0" fmla="*/ 716 w 716"/>
              <a:gd name="T1" fmla="*/ 895 h 895"/>
              <a:gd name="T2" fmla="*/ 0 w 716"/>
              <a:gd name="T3" fmla="*/ 895 h 895"/>
              <a:gd name="T4" fmla="*/ 357 w 716"/>
              <a:gd name="T5" fmla="*/ 0 h 895"/>
              <a:gd name="T6" fmla="*/ 716 w 716"/>
              <a:gd name="T7" fmla="*/ 895 h 895"/>
              <a:gd name="T8" fmla="*/ 716 w 716"/>
              <a:gd name="T9" fmla="*/ 895 h 895"/>
            </a:gdLst>
            <a:ahLst/>
            <a:cxnLst>
              <a:cxn ang="0">
                <a:pos x="T0" y="T1"/>
              </a:cxn>
              <a:cxn ang="0">
                <a:pos x="T2" y="T3"/>
              </a:cxn>
              <a:cxn ang="0">
                <a:pos x="T4" y="T5"/>
              </a:cxn>
              <a:cxn ang="0">
                <a:pos x="T6" y="T7"/>
              </a:cxn>
              <a:cxn ang="0">
                <a:pos x="T8" y="T9"/>
              </a:cxn>
            </a:cxnLst>
            <a:rect l="0" t="0" r="r" b="b"/>
            <a:pathLst>
              <a:path w="716" h="895">
                <a:moveTo>
                  <a:pt x="716" y="895"/>
                </a:moveTo>
                <a:lnTo>
                  <a:pt x="0" y="895"/>
                </a:lnTo>
                <a:lnTo>
                  <a:pt x="357" y="0"/>
                </a:lnTo>
                <a:lnTo>
                  <a:pt x="716" y="895"/>
                </a:lnTo>
                <a:lnTo>
                  <a:pt x="716" y="895"/>
                </a:lnTo>
                <a:close/>
              </a:path>
            </a:pathLst>
          </a:custGeom>
          <a:solidFill>
            <a:schemeClr val="accent4">
              <a:lumMod val="75000"/>
            </a:schemeClr>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Freeform 15"/>
          <p:cNvSpPr/>
          <p:nvPr/>
        </p:nvSpPr>
        <p:spPr bwMode="auto">
          <a:xfrm>
            <a:off x="6331303" y="3499910"/>
            <a:ext cx="1084843" cy="2719699"/>
          </a:xfrm>
          <a:custGeom>
            <a:avLst/>
            <a:gdLst>
              <a:gd name="T0" fmla="*/ 357 w 357"/>
              <a:gd name="T1" fmla="*/ 895 h 895"/>
              <a:gd name="T2" fmla="*/ 0 w 357"/>
              <a:gd name="T3" fmla="*/ 895 h 895"/>
              <a:gd name="T4" fmla="*/ 357 w 357"/>
              <a:gd name="T5" fmla="*/ 0 h 895"/>
              <a:gd name="T6" fmla="*/ 357 w 357"/>
              <a:gd name="T7" fmla="*/ 895 h 895"/>
              <a:gd name="T8" fmla="*/ 357 w 357"/>
              <a:gd name="T9" fmla="*/ 895 h 895"/>
            </a:gdLst>
            <a:ahLst/>
            <a:cxnLst>
              <a:cxn ang="0">
                <a:pos x="T0" y="T1"/>
              </a:cxn>
              <a:cxn ang="0">
                <a:pos x="T2" y="T3"/>
              </a:cxn>
              <a:cxn ang="0">
                <a:pos x="T4" y="T5"/>
              </a:cxn>
              <a:cxn ang="0">
                <a:pos x="T6" y="T7"/>
              </a:cxn>
              <a:cxn ang="0">
                <a:pos x="T8" y="T9"/>
              </a:cxn>
            </a:cxnLst>
            <a:rect l="0" t="0" r="r" b="b"/>
            <a:pathLst>
              <a:path w="357" h="895">
                <a:moveTo>
                  <a:pt x="357" y="895"/>
                </a:moveTo>
                <a:lnTo>
                  <a:pt x="0" y="895"/>
                </a:lnTo>
                <a:lnTo>
                  <a:pt x="357" y="0"/>
                </a:lnTo>
                <a:lnTo>
                  <a:pt x="357" y="895"/>
                </a:lnTo>
                <a:lnTo>
                  <a:pt x="357" y="895"/>
                </a:lnTo>
                <a:close/>
              </a:path>
            </a:pathLst>
          </a:custGeom>
          <a:solidFill>
            <a:schemeClr val="accent4">
              <a:lumMod val="60000"/>
              <a:lumOff val="40000"/>
            </a:schemeClr>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16"/>
          <p:cNvSpPr/>
          <p:nvPr/>
        </p:nvSpPr>
        <p:spPr bwMode="auto">
          <a:xfrm>
            <a:off x="6331304" y="5271515"/>
            <a:ext cx="2175759" cy="948097"/>
          </a:xfrm>
          <a:custGeom>
            <a:avLst/>
            <a:gdLst>
              <a:gd name="T0" fmla="*/ 716 w 716"/>
              <a:gd name="T1" fmla="*/ 312 h 312"/>
              <a:gd name="T2" fmla="*/ 0 w 716"/>
              <a:gd name="T3" fmla="*/ 312 h 312"/>
              <a:gd name="T4" fmla="*/ 357 w 716"/>
              <a:gd name="T5" fmla="*/ 0 h 312"/>
              <a:gd name="T6" fmla="*/ 716 w 716"/>
              <a:gd name="T7" fmla="*/ 312 h 312"/>
              <a:gd name="T8" fmla="*/ 716 w 716"/>
              <a:gd name="T9" fmla="*/ 312 h 312"/>
            </a:gdLst>
            <a:ahLst/>
            <a:cxnLst>
              <a:cxn ang="0">
                <a:pos x="T0" y="T1"/>
              </a:cxn>
              <a:cxn ang="0">
                <a:pos x="T2" y="T3"/>
              </a:cxn>
              <a:cxn ang="0">
                <a:pos x="T4" y="T5"/>
              </a:cxn>
              <a:cxn ang="0">
                <a:pos x="T6" y="T7"/>
              </a:cxn>
              <a:cxn ang="0">
                <a:pos x="T8" y="T9"/>
              </a:cxn>
            </a:cxnLst>
            <a:rect l="0" t="0" r="r" b="b"/>
            <a:pathLst>
              <a:path w="716" h="312">
                <a:moveTo>
                  <a:pt x="716" y="312"/>
                </a:moveTo>
                <a:lnTo>
                  <a:pt x="0" y="312"/>
                </a:lnTo>
                <a:lnTo>
                  <a:pt x="357" y="0"/>
                </a:lnTo>
                <a:lnTo>
                  <a:pt x="716" y="312"/>
                </a:lnTo>
                <a:lnTo>
                  <a:pt x="716" y="312"/>
                </a:lnTo>
                <a:close/>
              </a:path>
            </a:pathLst>
          </a:custGeom>
          <a:solidFill>
            <a:schemeClr val="accent4"/>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17"/>
          <p:cNvSpPr/>
          <p:nvPr/>
        </p:nvSpPr>
        <p:spPr bwMode="auto">
          <a:xfrm>
            <a:off x="4602246" y="2703752"/>
            <a:ext cx="2172721" cy="3515857"/>
          </a:xfrm>
          <a:custGeom>
            <a:avLst/>
            <a:gdLst>
              <a:gd name="T0" fmla="*/ 715 w 715"/>
              <a:gd name="T1" fmla="*/ 1157 h 1157"/>
              <a:gd name="T2" fmla="*/ 0 w 715"/>
              <a:gd name="T3" fmla="*/ 1157 h 1157"/>
              <a:gd name="T4" fmla="*/ 359 w 715"/>
              <a:gd name="T5" fmla="*/ 0 h 1157"/>
              <a:gd name="T6" fmla="*/ 715 w 715"/>
              <a:gd name="T7" fmla="*/ 1157 h 1157"/>
              <a:gd name="T8" fmla="*/ 715 w 715"/>
              <a:gd name="T9" fmla="*/ 1157 h 1157"/>
            </a:gdLst>
            <a:ahLst/>
            <a:cxnLst>
              <a:cxn ang="0">
                <a:pos x="T0" y="T1"/>
              </a:cxn>
              <a:cxn ang="0">
                <a:pos x="T2" y="T3"/>
              </a:cxn>
              <a:cxn ang="0">
                <a:pos x="T4" y="T5"/>
              </a:cxn>
              <a:cxn ang="0">
                <a:pos x="T6" y="T7"/>
              </a:cxn>
              <a:cxn ang="0">
                <a:pos x="T8" y="T9"/>
              </a:cxn>
            </a:cxnLst>
            <a:rect l="0" t="0" r="r" b="b"/>
            <a:pathLst>
              <a:path w="715" h="1157">
                <a:moveTo>
                  <a:pt x="715" y="1157"/>
                </a:moveTo>
                <a:lnTo>
                  <a:pt x="0" y="1157"/>
                </a:lnTo>
                <a:lnTo>
                  <a:pt x="359" y="0"/>
                </a:lnTo>
                <a:lnTo>
                  <a:pt x="715" y="1157"/>
                </a:lnTo>
                <a:lnTo>
                  <a:pt x="715" y="1157"/>
                </a:lnTo>
                <a:close/>
              </a:path>
            </a:pathLst>
          </a:custGeom>
          <a:solidFill>
            <a:schemeClr val="accent3">
              <a:lumMod val="50000"/>
            </a:schemeClr>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18"/>
          <p:cNvSpPr/>
          <p:nvPr/>
        </p:nvSpPr>
        <p:spPr bwMode="auto">
          <a:xfrm>
            <a:off x="4602245" y="2703752"/>
            <a:ext cx="1090920" cy="3515857"/>
          </a:xfrm>
          <a:custGeom>
            <a:avLst/>
            <a:gdLst>
              <a:gd name="T0" fmla="*/ 359 w 359"/>
              <a:gd name="T1" fmla="*/ 1157 h 1157"/>
              <a:gd name="T2" fmla="*/ 0 w 359"/>
              <a:gd name="T3" fmla="*/ 1157 h 1157"/>
              <a:gd name="T4" fmla="*/ 359 w 359"/>
              <a:gd name="T5" fmla="*/ 0 h 1157"/>
              <a:gd name="T6" fmla="*/ 359 w 359"/>
              <a:gd name="T7" fmla="*/ 1157 h 1157"/>
              <a:gd name="T8" fmla="*/ 359 w 359"/>
              <a:gd name="T9" fmla="*/ 1157 h 1157"/>
            </a:gdLst>
            <a:ahLst/>
            <a:cxnLst>
              <a:cxn ang="0">
                <a:pos x="T0" y="T1"/>
              </a:cxn>
              <a:cxn ang="0">
                <a:pos x="T2" y="T3"/>
              </a:cxn>
              <a:cxn ang="0">
                <a:pos x="T4" y="T5"/>
              </a:cxn>
              <a:cxn ang="0">
                <a:pos x="T6" y="T7"/>
              </a:cxn>
              <a:cxn ang="0">
                <a:pos x="T8" y="T9"/>
              </a:cxn>
            </a:cxnLst>
            <a:rect l="0" t="0" r="r" b="b"/>
            <a:pathLst>
              <a:path w="359" h="1157">
                <a:moveTo>
                  <a:pt x="359" y="1157"/>
                </a:moveTo>
                <a:lnTo>
                  <a:pt x="0" y="1157"/>
                </a:lnTo>
                <a:lnTo>
                  <a:pt x="359" y="0"/>
                </a:lnTo>
                <a:lnTo>
                  <a:pt x="359" y="1157"/>
                </a:lnTo>
                <a:lnTo>
                  <a:pt x="359" y="1157"/>
                </a:lnTo>
                <a:close/>
              </a:path>
            </a:pathLst>
          </a:custGeom>
          <a:solidFill>
            <a:schemeClr val="accent3">
              <a:lumMod val="60000"/>
              <a:lumOff val="40000"/>
            </a:schemeClr>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Freeform 19"/>
          <p:cNvSpPr/>
          <p:nvPr/>
        </p:nvSpPr>
        <p:spPr bwMode="auto">
          <a:xfrm>
            <a:off x="4602246" y="5001063"/>
            <a:ext cx="2172721" cy="1218546"/>
          </a:xfrm>
          <a:custGeom>
            <a:avLst/>
            <a:gdLst>
              <a:gd name="T0" fmla="*/ 715 w 715"/>
              <a:gd name="T1" fmla="*/ 401 h 401"/>
              <a:gd name="T2" fmla="*/ 0 w 715"/>
              <a:gd name="T3" fmla="*/ 401 h 401"/>
              <a:gd name="T4" fmla="*/ 359 w 715"/>
              <a:gd name="T5" fmla="*/ 0 h 401"/>
              <a:gd name="T6" fmla="*/ 715 w 715"/>
              <a:gd name="T7" fmla="*/ 401 h 401"/>
              <a:gd name="T8" fmla="*/ 715 w 715"/>
              <a:gd name="T9" fmla="*/ 401 h 401"/>
            </a:gdLst>
            <a:ahLst/>
            <a:cxnLst>
              <a:cxn ang="0">
                <a:pos x="T0" y="T1"/>
              </a:cxn>
              <a:cxn ang="0">
                <a:pos x="T2" y="T3"/>
              </a:cxn>
              <a:cxn ang="0">
                <a:pos x="T4" y="T5"/>
              </a:cxn>
              <a:cxn ang="0">
                <a:pos x="T6" y="T7"/>
              </a:cxn>
              <a:cxn ang="0">
                <a:pos x="T8" y="T9"/>
              </a:cxn>
            </a:cxnLst>
            <a:rect l="0" t="0" r="r" b="b"/>
            <a:pathLst>
              <a:path w="715" h="401">
                <a:moveTo>
                  <a:pt x="715" y="401"/>
                </a:moveTo>
                <a:lnTo>
                  <a:pt x="0" y="401"/>
                </a:lnTo>
                <a:lnTo>
                  <a:pt x="359" y="0"/>
                </a:lnTo>
                <a:lnTo>
                  <a:pt x="715" y="401"/>
                </a:lnTo>
                <a:lnTo>
                  <a:pt x="715" y="401"/>
                </a:lnTo>
                <a:close/>
              </a:path>
            </a:pathLst>
          </a:custGeom>
          <a:solidFill>
            <a:schemeClr val="accent3"/>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20"/>
          <p:cNvSpPr/>
          <p:nvPr/>
        </p:nvSpPr>
        <p:spPr bwMode="auto">
          <a:xfrm>
            <a:off x="2879262" y="3047135"/>
            <a:ext cx="2166644" cy="3172476"/>
          </a:xfrm>
          <a:custGeom>
            <a:avLst/>
            <a:gdLst>
              <a:gd name="T0" fmla="*/ 713 w 713"/>
              <a:gd name="T1" fmla="*/ 1044 h 1044"/>
              <a:gd name="T2" fmla="*/ 0 w 713"/>
              <a:gd name="T3" fmla="*/ 1044 h 1044"/>
              <a:gd name="T4" fmla="*/ 356 w 713"/>
              <a:gd name="T5" fmla="*/ 0 h 1044"/>
              <a:gd name="T6" fmla="*/ 713 w 713"/>
              <a:gd name="T7" fmla="*/ 1044 h 1044"/>
              <a:gd name="T8" fmla="*/ 713 w 713"/>
              <a:gd name="T9" fmla="*/ 1044 h 1044"/>
            </a:gdLst>
            <a:ahLst/>
            <a:cxnLst>
              <a:cxn ang="0">
                <a:pos x="T0" y="T1"/>
              </a:cxn>
              <a:cxn ang="0">
                <a:pos x="T2" y="T3"/>
              </a:cxn>
              <a:cxn ang="0">
                <a:pos x="T4" y="T5"/>
              </a:cxn>
              <a:cxn ang="0">
                <a:pos x="T6" y="T7"/>
              </a:cxn>
              <a:cxn ang="0">
                <a:pos x="T8" y="T9"/>
              </a:cxn>
            </a:cxnLst>
            <a:rect l="0" t="0" r="r" b="b"/>
            <a:pathLst>
              <a:path w="713" h="1044">
                <a:moveTo>
                  <a:pt x="713" y="1044"/>
                </a:moveTo>
                <a:lnTo>
                  <a:pt x="0" y="1044"/>
                </a:lnTo>
                <a:lnTo>
                  <a:pt x="356" y="0"/>
                </a:lnTo>
                <a:lnTo>
                  <a:pt x="713" y="1044"/>
                </a:lnTo>
                <a:lnTo>
                  <a:pt x="713" y="1044"/>
                </a:lnTo>
                <a:close/>
              </a:path>
            </a:pathLst>
          </a:custGeom>
          <a:solidFill>
            <a:schemeClr val="accent2">
              <a:lumMod val="75000"/>
            </a:schemeClr>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21"/>
          <p:cNvSpPr/>
          <p:nvPr/>
        </p:nvSpPr>
        <p:spPr bwMode="auto">
          <a:xfrm>
            <a:off x="2879261" y="3047135"/>
            <a:ext cx="1081803" cy="3172476"/>
          </a:xfrm>
          <a:custGeom>
            <a:avLst/>
            <a:gdLst>
              <a:gd name="T0" fmla="*/ 356 w 356"/>
              <a:gd name="T1" fmla="*/ 1044 h 1044"/>
              <a:gd name="T2" fmla="*/ 0 w 356"/>
              <a:gd name="T3" fmla="*/ 1044 h 1044"/>
              <a:gd name="T4" fmla="*/ 356 w 356"/>
              <a:gd name="T5" fmla="*/ 0 h 1044"/>
              <a:gd name="T6" fmla="*/ 356 w 356"/>
              <a:gd name="T7" fmla="*/ 1044 h 1044"/>
              <a:gd name="T8" fmla="*/ 356 w 356"/>
              <a:gd name="T9" fmla="*/ 1044 h 1044"/>
            </a:gdLst>
            <a:ahLst/>
            <a:cxnLst>
              <a:cxn ang="0">
                <a:pos x="T0" y="T1"/>
              </a:cxn>
              <a:cxn ang="0">
                <a:pos x="T2" y="T3"/>
              </a:cxn>
              <a:cxn ang="0">
                <a:pos x="T4" y="T5"/>
              </a:cxn>
              <a:cxn ang="0">
                <a:pos x="T6" y="T7"/>
              </a:cxn>
              <a:cxn ang="0">
                <a:pos x="T8" y="T9"/>
              </a:cxn>
            </a:cxnLst>
            <a:rect l="0" t="0" r="r" b="b"/>
            <a:pathLst>
              <a:path w="356" h="1044">
                <a:moveTo>
                  <a:pt x="356" y="1044"/>
                </a:moveTo>
                <a:lnTo>
                  <a:pt x="0" y="1044"/>
                </a:lnTo>
                <a:lnTo>
                  <a:pt x="356" y="0"/>
                </a:lnTo>
                <a:lnTo>
                  <a:pt x="356" y="1044"/>
                </a:lnTo>
                <a:lnTo>
                  <a:pt x="356" y="1044"/>
                </a:lnTo>
                <a:close/>
              </a:path>
            </a:pathLst>
          </a:custGeom>
          <a:solidFill>
            <a:schemeClr val="accent2">
              <a:lumMod val="40000"/>
              <a:lumOff val="60000"/>
            </a:schemeClr>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22"/>
          <p:cNvSpPr/>
          <p:nvPr/>
        </p:nvSpPr>
        <p:spPr bwMode="auto">
          <a:xfrm>
            <a:off x="2879262" y="5122613"/>
            <a:ext cx="2166644" cy="1096996"/>
          </a:xfrm>
          <a:custGeom>
            <a:avLst/>
            <a:gdLst>
              <a:gd name="T0" fmla="*/ 713 w 713"/>
              <a:gd name="T1" fmla="*/ 361 h 361"/>
              <a:gd name="T2" fmla="*/ 0 w 713"/>
              <a:gd name="T3" fmla="*/ 361 h 361"/>
              <a:gd name="T4" fmla="*/ 356 w 713"/>
              <a:gd name="T5" fmla="*/ 0 h 361"/>
              <a:gd name="T6" fmla="*/ 713 w 713"/>
              <a:gd name="T7" fmla="*/ 361 h 361"/>
              <a:gd name="T8" fmla="*/ 713 w 713"/>
              <a:gd name="T9" fmla="*/ 361 h 361"/>
            </a:gdLst>
            <a:ahLst/>
            <a:cxnLst>
              <a:cxn ang="0">
                <a:pos x="T0" y="T1"/>
              </a:cxn>
              <a:cxn ang="0">
                <a:pos x="T2" y="T3"/>
              </a:cxn>
              <a:cxn ang="0">
                <a:pos x="T4" y="T5"/>
              </a:cxn>
              <a:cxn ang="0">
                <a:pos x="T6" y="T7"/>
              </a:cxn>
              <a:cxn ang="0">
                <a:pos x="T8" y="T9"/>
              </a:cxn>
            </a:cxnLst>
            <a:rect l="0" t="0" r="r" b="b"/>
            <a:pathLst>
              <a:path w="713" h="361">
                <a:moveTo>
                  <a:pt x="713" y="361"/>
                </a:moveTo>
                <a:lnTo>
                  <a:pt x="0" y="361"/>
                </a:lnTo>
                <a:lnTo>
                  <a:pt x="356" y="0"/>
                </a:lnTo>
                <a:lnTo>
                  <a:pt x="713" y="361"/>
                </a:lnTo>
                <a:lnTo>
                  <a:pt x="713" y="361"/>
                </a:lnTo>
                <a:close/>
              </a:path>
            </a:pathLst>
          </a:custGeom>
          <a:solidFill>
            <a:schemeClr val="accent2"/>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23"/>
          <p:cNvSpPr/>
          <p:nvPr/>
        </p:nvSpPr>
        <p:spPr bwMode="auto">
          <a:xfrm>
            <a:off x="1141085" y="4016500"/>
            <a:ext cx="2175759" cy="2203109"/>
          </a:xfrm>
          <a:custGeom>
            <a:avLst/>
            <a:gdLst>
              <a:gd name="T0" fmla="*/ 716 w 716"/>
              <a:gd name="T1" fmla="*/ 725 h 725"/>
              <a:gd name="T2" fmla="*/ 0 w 716"/>
              <a:gd name="T3" fmla="*/ 725 h 725"/>
              <a:gd name="T4" fmla="*/ 359 w 716"/>
              <a:gd name="T5" fmla="*/ 0 h 725"/>
              <a:gd name="T6" fmla="*/ 716 w 716"/>
              <a:gd name="T7" fmla="*/ 725 h 725"/>
              <a:gd name="T8" fmla="*/ 716 w 716"/>
              <a:gd name="T9" fmla="*/ 725 h 725"/>
            </a:gdLst>
            <a:ahLst/>
            <a:cxnLst>
              <a:cxn ang="0">
                <a:pos x="T0" y="T1"/>
              </a:cxn>
              <a:cxn ang="0">
                <a:pos x="T2" y="T3"/>
              </a:cxn>
              <a:cxn ang="0">
                <a:pos x="T4" y="T5"/>
              </a:cxn>
              <a:cxn ang="0">
                <a:pos x="T6" y="T7"/>
              </a:cxn>
              <a:cxn ang="0">
                <a:pos x="T8" y="T9"/>
              </a:cxn>
            </a:cxnLst>
            <a:rect l="0" t="0" r="r" b="b"/>
            <a:pathLst>
              <a:path w="716" h="725">
                <a:moveTo>
                  <a:pt x="716" y="725"/>
                </a:moveTo>
                <a:lnTo>
                  <a:pt x="0" y="725"/>
                </a:lnTo>
                <a:lnTo>
                  <a:pt x="359" y="0"/>
                </a:lnTo>
                <a:lnTo>
                  <a:pt x="716" y="725"/>
                </a:lnTo>
                <a:lnTo>
                  <a:pt x="716" y="725"/>
                </a:lnTo>
                <a:close/>
              </a:path>
            </a:pathLst>
          </a:custGeom>
          <a:solidFill>
            <a:schemeClr val="accent1">
              <a:lumMod val="50000"/>
            </a:schemeClr>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4"/>
          <p:cNvSpPr/>
          <p:nvPr/>
        </p:nvSpPr>
        <p:spPr bwMode="auto">
          <a:xfrm>
            <a:off x="1141084" y="4016500"/>
            <a:ext cx="1090920" cy="2203109"/>
          </a:xfrm>
          <a:custGeom>
            <a:avLst/>
            <a:gdLst>
              <a:gd name="T0" fmla="*/ 359 w 359"/>
              <a:gd name="T1" fmla="*/ 725 h 725"/>
              <a:gd name="T2" fmla="*/ 0 w 359"/>
              <a:gd name="T3" fmla="*/ 725 h 725"/>
              <a:gd name="T4" fmla="*/ 359 w 359"/>
              <a:gd name="T5" fmla="*/ 0 h 725"/>
              <a:gd name="T6" fmla="*/ 359 w 359"/>
              <a:gd name="T7" fmla="*/ 725 h 725"/>
              <a:gd name="T8" fmla="*/ 359 w 359"/>
              <a:gd name="T9" fmla="*/ 725 h 725"/>
            </a:gdLst>
            <a:ahLst/>
            <a:cxnLst>
              <a:cxn ang="0">
                <a:pos x="T0" y="T1"/>
              </a:cxn>
              <a:cxn ang="0">
                <a:pos x="T2" y="T3"/>
              </a:cxn>
              <a:cxn ang="0">
                <a:pos x="T4" y="T5"/>
              </a:cxn>
              <a:cxn ang="0">
                <a:pos x="T6" y="T7"/>
              </a:cxn>
              <a:cxn ang="0">
                <a:pos x="T8" y="T9"/>
              </a:cxn>
            </a:cxnLst>
            <a:rect l="0" t="0" r="r" b="b"/>
            <a:pathLst>
              <a:path w="359" h="725">
                <a:moveTo>
                  <a:pt x="359" y="725"/>
                </a:moveTo>
                <a:lnTo>
                  <a:pt x="0" y="725"/>
                </a:lnTo>
                <a:lnTo>
                  <a:pt x="359" y="0"/>
                </a:lnTo>
                <a:lnTo>
                  <a:pt x="359" y="725"/>
                </a:lnTo>
                <a:lnTo>
                  <a:pt x="359" y="725"/>
                </a:lnTo>
                <a:close/>
              </a:path>
            </a:pathLst>
          </a:custGeom>
          <a:solidFill>
            <a:schemeClr val="accent1">
              <a:lumMod val="60000"/>
              <a:lumOff val="40000"/>
            </a:schemeClr>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Freeform 25"/>
          <p:cNvSpPr/>
          <p:nvPr/>
        </p:nvSpPr>
        <p:spPr bwMode="auto">
          <a:xfrm>
            <a:off x="1141085" y="5459917"/>
            <a:ext cx="2175759" cy="759692"/>
          </a:xfrm>
          <a:custGeom>
            <a:avLst/>
            <a:gdLst>
              <a:gd name="T0" fmla="*/ 716 w 716"/>
              <a:gd name="T1" fmla="*/ 250 h 250"/>
              <a:gd name="T2" fmla="*/ 0 w 716"/>
              <a:gd name="T3" fmla="*/ 250 h 250"/>
              <a:gd name="T4" fmla="*/ 359 w 716"/>
              <a:gd name="T5" fmla="*/ 0 h 250"/>
              <a:gd name="T6" fmla="*/ 716 w 716"/>
              <a:gd name="T7" fmla="*/ 250 h 250"/>
              <a:gd name="T8" fmla="*/ 716 w 716"/>
              <a:gd name="T9" fmla="*/ 250 h 250"/>
            </a:gdLst>
            <a:ahLst/>
            <a:cxnLst>
              <a:cxn ang="0">
                <a:pos x="T0" y="T1"/>
              </a:cxn>
              <a:cxn ang="0">
                <a:pos x="T2" y="T3"/>
              </a:cxn>
              <a:cxn ang="0">
                <a:pos x="T4" y="T5"/>
              </a:cxn>
              <a:cxn ang="0">
                <a:pos x="T6" y="T7"/>
              </a:cxn>
              <a:cxn ang="0">
                <a:pos x="T8" y="T9"/>
              </a:cxn>
            </a:cxnLst>
            <a:rect l="0" t="0" r="r" b="b"/>
            <a:pathLst>
              <a:path w="716" h="250">
                <a:moveTo>
                  <a:pt x="716" y="250"/>
                </a:moveTo>
                <a:lnTo>
                  <a:pt x="0" y="250"/>
                </a:lnTo>
                <a:lnTo>
                  <a:pt x="359" y="0"/>
                </a:lnTo>
                <a:lnTo>
                  <a:pt x="716" y="250"/>
                </a:lnTo>
                <a:lnTo>
                  <a:pt x="716" y="250"/>
                </a:lnTo>
                <a:close/>
              </a:path>
            </a:pathLst>
          </a:custGeom>
          <a:solidFill>
            <a:schemeClr val="accent1"/>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9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 name="组合 1"/>
          <p:cNvGrpSpPr/>
          <p:nvPr/>
        </p:nvGrpSpPr>
        <p:grpSpPr>
          <a:xfrm>
            <a:off x="1438246" y="3572844"/>
            <a:ext cx="1502188" cy="422388"/>
            <a:chOff x="960626" y="2437608"/>
            <a:chExt cx="1068281" cy="300381"/>
          </a:xfrm>
        </p:grpSpPr>
        <p:sp>
          <p:nvSpPr>
            <p:cNvPr id="2058" name="Freeform 39"/>
            <p:cNvSpPr/>
            <p:nvPr/>
          </p:nvSpPr>
          <p:spPr bwMode="auto">
            <a:xfrm>
              <a:off x="960626" y="2437608"/>
              <a:ext cx="1068281" cy="300381"/>
            </a:xfrm>
            <a:custGeom>
              <a:avLst/>
              <a:gdLst>
                <a:gd name="T0" fmla="*/ 21 w 179"/>
                <a:gd name="T1" fmla="*/ 0 h 59"/>
                <a:gd name="T2" fmla="*/ 158 w 179"/>
                <a:gd name="T3" fmla="*/ 0 h 59"/>
                <a:gd name="T4" fmla="*/ 179 w 179"/>
                <a:gd name="T5" fmla="*/ 21 h 59"/>
                <a:gd name="T6" fmla="*/ 179 w 179"/>
                <a:gd name="T7" fmla="*/ 37 h 59"/>
                <a:gd name="T8" fmla="*/ 158 w 179"/>
                <a:gd name="T9" fmla="*/ 59 h 59"/>
                <a:gd name="T10" fmla="*/ 21 w 179"/>
                <a:gd name="T11" fmla="*/ 59 h 59"/>
                <a:gd name="T12" fmla="*/ 0 w 179"/>
                <a:gd name="T13" fmla="*/ 37 h 59"/>
                <a:gd name="T14" fmla="*/ 0 w 179"/>
                <a:gd name="T15" fmla="*/ 21 h 59"/>
                <a:gd name="T16" fmla="*/ 21 w 179"/>
                <a:gd name="T17"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59">
                  <a:moveTo>
                    <a:pt x="21" y="0"/>
                  </a:moveTo>
                  <a:cubicBezTo>
                    <a:pt x="158" y="0"/>
                    <a:pt x="158" y="0"/>
                    <a:pt x="158" y="0"/>
                  </a:cubicBezTo>
                  <a:cubicBezTo>
                    <a:pt x="170" y="0"/>
                    <a:pt x="179" y="10"/>
                    <a:pt x="179" y="21"/>
                  </a:cubicBezTo>
                  <a:cubicBezTo>
                    <a:pt x="179" y="37"/>
                    <a:pt x="179" y="37"/>
                    <a:pt x="179" y="37"/>
                  </a:cubicBezTo>
                  <a:cubicBezTo>
                    <a:pt x="179" y="49"/>
                    <a:pt x="170" y="59"/>
                    <a:pt x="158" y="59"/>
                  </a:cubicBezTo>
                  <a:cubicBezTo>
                    <a:pt x="21" y="59"/>
                    <a:pt x="21" y="59"/>
                    <a:pt x="21" y="59"/>
                  </a:cubicBezTo>
                  <a:cubicBezTo>
                    <a:pt x="9" y="59"/>
                    <a:pt x="0" y="49"/>
                    <a:pt x="0" y="37"/>
                  </a:cubicBezTo>
                  <a:cubicBezTo>
                    <a:pt x="0" y="21"/>
                    <a:pt x="0" y="21"/>
                    <a:pt x="0" y="21"/>
                  </a:cubicBezTo>
                  <a:cubicBezTo>
                    <a:pt x="0" y="10"/>
                    <a:pt x="9" y="0"/>
                    <a:pt x="21" y="0"/>
                  </a:cubicBezTo>
                  <a:close/>
                </a:path>
              </a:pathLst>
            </a:custGeom>
            <a:solidFill>
              <a:schemeClr val="accent1"/>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59" name="Freeform 40"/>
            <p:cNvSpPr/>
            <p:nvPr/>
          </p:nvSpPr>
          <p:spPr bwMode="auto">
            <a:xfrm>
              <a:off x="1001129" y="2476507"/>
              <a:ext cx="987275" cy="220423"/>
            </a:xfrm>
            <a:custGeom>
              <a:avLst/>
              <a:gdLst>
                <a:gd name="T0" fmla="*/ 14 w 165"/>
                <a:gd name="T1" fmla="*/ 0 h 43"/>
                <a:gd name="T2" fmla="*/ 151 w 165"/>
                <a:gd name="T3" fmla="*/ 0 h 43"/>
                <a:gd name="T4" fmla="*/ 165 w 165"/>
                <a:gd name="T5" fmla="*/ 13 h 43"/>
                <a:gd name="T6" fmla="*/ 165 w 165"/>
                <a:gd name="T7" fmla="*/ 29 h 43"/>
                <a:gd name="T8" fmla="*/ 151 w 165"/>
                <a:gd name="T9" fmla="*/ 43 h 43"/>
                <a:gd name="T10" fmla="*/ 14 w 165"/>
                <a:gd name="T11" fmla="*/ 43 h 43"/>
                <a:gd name="T12" fmla="*/ 0 w 165"/>
                <a:gd name="T13" fmla="*/ 29 h 43"/>
                <a:gd name="T14" fmla="*/ 0 w 165"/>
                <a:gd name="T15" fmla="*/ 13 h 43"/>
                <a:gd name="T16" fmla="*/ 14 w 165"/>
                <a:gd name="T1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43">
                  <a:moveTo>
                    <a:pt x="14" y="0"/>
                  </a:moveTo>
                  <a:cubicBezTo>
                    <a:pt x="151" y="0"/>
                    <a:pt x="151" y="0"/>
                    <a:pt x="151" y="0"/>
                  </a:cubicBezTo>
                  <a:cubicBezTo>
                    <a:pt x="159" y="0"/>
                    <a:pt x="165" y="6"/>
                    <a:pt x="165" y="13"/>
                  </a:cubicBezTo>
                  <a:cubicBezTo>
                    <a:pt x="165" y="29"/>
                    <a:pt x="165" y="29"/>
                    <a:pt x="165" y="29"/>
                  </a:cubicBezTo>
                  <a:cubicBezTo>
                    <a:pt x="165" y="37"/>
                    <a:pt x="159" y="43"/>
                    <a:pt x="151" y="43"/>
                  </a:cubicBezTo>
                  <a:cubicBezTo>
                    <a:pt x="14" y="43"/>
                    <a:pt x="14" y="43"/>
                    <a:pt x="14" y="43"/>
                  </a:cubicBezTo>
                  <a:cubicBezTo>
                    <a:pt x="6" y="43"/>
                    <a:pt x="0" y="37"/>
                    <a:pt x="0" y="29"/>
                  </a:cubicBezTo>
                  <a:cubicBezTo>
                    <a:pt x="0" y="13"/>
                    <a:pt x="0" y="13"/>
                    <a:pt x="0" y="13"/>
                  </a:cubicBezTo>
                  <a:cubicBezTo>
                    <a:pt x="0" y="6"/>
                    <a:pt x="6" y="0"/>
                    <a:pt x="14" y="0"/>
                  </a:cubicBezTo>
                  <a:close/>
                </a:path>
              </a:pathLst>
            </a:custGeom>
            <a:solidFill>
              <a:schemeClr val="accent1">
                <a:lumMod val="50000"/>
              </a:schemeClr>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62" name="TextBox 2061"/>
            <p:cNvSpPr txBox="1"/>
            <p:nvPr/>
          </p:nvSpPr>
          <p:spPr>
            <a:xfrm>
              <a:off x="1046074" y="2460759"/>
              <a:ext cx="897389" cy="223253"/>
            </a:xfrm>
            <a:prstGeom prst="rect">
              <a:avLst/>
            </a:prstGeom>
            <a:noFill/>
          </p:spPr>
          <p:txBody>
            <a:bodyPr wrap="none" rtlCol="0">
              <a:spAutoFit/>
            </a:bodyPr>
            <a:lstStyle/>
            <a:p>
              <a:pPr algn="ctr">
                <a:lnSpc>
                  <a:spcPct val="120000"/>
                </a:lnSpc>
                <a:spcBef>
                  <a:spcPts val="0"/>
                </a:spcBef>
                <a:spcAft>
                  <a:spcPts val="0"/>
                </a:spcAft>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 name="组合 2"/>
          <p:cNvGrpSpPr/>
          <p:nvPr/>
        </p:nvGrpSpPr>
        <p:grpSpPr>
          <a:xfrm>
            <a:off x="3168426" y="2588282"/>
            <a:ext cx="1512869" cy="422388"/>
            <a:chOff x="2191044" y="1737437"/>
            <a:chExt cx="1075877" cy="300381"/>
          </a:xfrm>
        </p:grpSpPr>
        <p:sp>
          <p:nvSpPr>
            <p:cNvPr id="2055" name="Freeform 36"/>
            <p:cNvSpPr/>
            <p:nvPr/>
          </p:nvSpPr>
          <p:spPr bwMode="auto">
            <a:xfrm>
              <a:off x="2191044" y="1737437"/>
              <a:ext cx="1075877" cy="300381"/>
            </a:xfrm>
            <a:custGeom>
              <a:avLst/>
              <a:gdLst>
                <a:gd name="T0" fmla="*/ 21 w 180"/>
                <a:gd name="T1" fmla="*/ 0 h 59"/>
                <a:gd name="T2" fmla="*/ 159 w 180"/>
                <a:gd name="T3" fmla="*/ 0 h 59"/>
                <a:gd name="T4" fmla="*/ 180 w 180"/>
                <a:gd name="T5" fmla="*/ 22 h 59"/>
                <a:gd name="T6" fmla="*/ 180 w 180"/>
                <a:gd name="T7" fmla="*/ 38 h 59"/>
                <a:gd name="T8" fmla="*/ 159 w 180"/>
                <a:gd name="T9" fmla="*/ 59 h 59"/>
                <a:gd name="T10" fmla="*/ 21 w 180"/>
                <a:gd name="T11" fmla="*/ 59 h 59"/>
                <a:gd name="T12" fmla="*/ 0 w 180"/>
                <a:gd name="T13" fmla="*/ 38 h 59"/>
                <a:gd name="T14" fmla="*/ 0 w 180"/>
                <a:gd name="T15" fmla="*/ 22 h 59"/>
                <a:gd name="T16" fmla="*/ 21 w 180"/>
                <a:gd name="T17"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0" h="59">
                  <a:moveTo>
                    <a:pt x="21" y="0"/>
                  </a:moveTo>
                  <a:cubicBezTo>
                    <a:pt x="159" y="0"/>
                    <a:pt x="159" y="0"/>
                    <a:pt x="159" y="0"/>
                  </a:cubicBezTo>
                  <a:cubicBezTo>
                    <a:pt x="170" y="0"/>
                    <a:pt x="180" y="10"/>
                    <a:pt x="180" y="22"/>
                  </a:cubicBezTo>
                  <a:cubicBezTo>
                    <a:pt x="180" y="38"/>
                    <a:pt x="180" y="38"/>
                    <a:pt x="180" y="38"/>
                  </a:cubicBezTo>
                  <a:cubicBezTo>
                    <a:pt x="180" y="50"/>
                    <a:pt x="170" y="59"/>
                    <a:pt x="159" y="59"/>
                  </a:cubicBezTo>
                  <a:cubicBezTo>
                    <a:pt x="21" y="59"/>
                    <a:pt x="21" y="59"/>
                    <a:pt x="21" y="59"/>
                  </a:cubicBezTo>
                  <a:cubicBezTo>
                    <a:pt x="10" y="59"/>
                    <a:pt x="0" y="50"/>
                    <a:pt x="0" y="38"/>
                  </a:cubicBezTo>
                  <a:cubicBezTo>
                    <a:pt x="0" y="22"/>
                    <a:pt x="0" y="22"/>
                    <a:pt x="0" y="22"/>
                  </a:cubicBezTo>
                  <a:cubicBezTo>
                    <a:pt x="0" y="10"/>
                    <a:pt x="10" y="0"/>
                    <a:pt x="21" y="0"/>
                  </a:cubicBezTo>
                  <a:close/>
                </a:path>
              </a:pathLst>
            </a:custGeom>
            <a:solidFill>
              <a:schemeClr val="accent2">
                <a:lumMod val="60000"/>
                <a:lumOff val="40000"/>
              </a:schemeClr>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56" name="Freeform 37"/>
            <p:cNvSpPr/>
            <p:nvPr/>
          </p:nvSpPr>
          <p:spPr bwMode="auto">
            <a:xfrm>
              <a:off x="2239142" y="1778497"/>
              <a:ext cx="979681" cy="224746"/>
            </a:xfrm>
            <a:custGeom>
              <a:avLst/>
              <a:gdLst>
                <a:gd name="T0" fmla="*/ 13 w 164"/>
                <a:gd name="T1" fmla="*/ 0 h 44"/>
                <a:gd name="T2" fmla="*/ 151 w 164"/>
                <a:gd name="T3" fmla="*/ 0 h 44"/>
                <a:gd name="T4" fmla="*/ 164 w 164"/>
                <a:gd name="T5" fmla="*/ 14 h 44"/>
                <a:gd name="T6" fmla="*/ 164 w 164"/>
                <a:gd name="T7" fmla="*/ 30 h 44"/>
                <a:gd name="T8" fmla="*/ 151 w 164"/>
                <a:gd name="T9" fmla="*/ 44 h 44"/>
                <a:gd name="T10" fmla="*/ 13 w 164"/>
                <a:gd name="T11" fmla="*/ 44 h 44"/>
                <a:gd name="T12" fmla="*/ 0 w 164"/>
                <a:gd name="T13" fmla="*/ 30 h 44"/>
                <a:gd name="T14" fmla="*/ 0 w 164"/>
                <a:gd name="T15" fmla="*/ 14 h 44"/>
                <a:gd name="T16" fmla="*/ 13 w 164"/>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44">
                  <a:moveTo>
                    <a:pt x="13" y="0"/>
                  </a:moveTo>
                  <a:cubicBezTo>
                    <a:pt x="151" y="0"/>
                    <a:pt x="151" y="0"/>
                    <a:pt x="151" y="0"/>
                  </a:cubicBezTo>
                  <a:cubicBezTo>
                    <a:pt x="158" y="0"/>
                    <a:pt x="164" y="6"/>
                    <a:pt x="164" y="14"/>
                  </a:cubicBezTo>
                  <a:cubicBezTo>
                    <a:pt x="164" y="30"/>
                    <a:pt x="164" y="30"/>
                    <a:pt x="164" y="30"/>
                  </a:cubicBezTo>
                  <a:cubicBezTo>
                    <a:pt x="164" y="37"/>
                    <a:pt x="158" y="44"/>
                    <a:pt x="151" y="44"/>
                  </a:cubicBezTo>
                  <a:cubicBezTo>
                    <a:pt x="13" y="44"/>
                    <a:pt x="13" y="44"/>
                    <a:pt x="13" y="44"/>
                  </a:cubicBezTo>
                  <a:cubicBezTo>
                    <a:pt x="6" y="44"/>
                    <a:pt x="0" y="37"/>
                    <a:pt x="0" y="30"/>
                  </a:cubicBezTo>
                  <a:cubicBezTo>
                    <a:pt x="0" y="14"/>
                    <a:pt x="0" y="14"/>
                    <a:pt x="0" y="14"/>
                  </a:cubicBezTo>
                  <a:cubicBezTo>
                    <a:pt x="0" y="6"/>
                    <a:pt x="6" y="0"/>
                    <a:pt x="13" y="0"/>
                  </a:cubicBezTo>
                  <a:close/>
                </a:path>
              </a:pathLst>
            </a:custGeom>
            <a:solidFill>
              <a:schemeClr val="accent2">
                <a:lumMod val="75000"/>
              </a:schemeClr>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TextBox 46"/>
            <p:cNvSpPr txBox="1"/>
            <p:nvPr/>
          </p:nvSpPr>
          <p:spPr>
            <a:xfrm>
              <a:off x="2280290" y="1759618"/>
              <a:ext cx="897389" cy="223253"/>
            </a:xfrm>
            <a:prstGeom prst="rect">
              <a:avLst/>
            </a:prstGeom>
            <a:noFill/>
          </p:spPr>
          <p:txBody>
            <a:bodyPr wrap="none" rtlCol="0">
              <a:spAutoFit/>
            </a:bodyPr>
            <a:lstStyle/>
            <a:p>
              <a:pPr algn="ctr">
                <a:lnSpc>
                  <a:spcPct val="120000"/>
                </a:lnSpc>
                <a:spcBef>
                  <a:spcPts val="0"/>
                </a:spcBef>
                <a:spcAft>
                  <a:spcPts val="0"/>
                </a:spcAft>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 name="组合 3"/>
          <p:cNvGrpSpPr/>
          <p:nvPr/>
        </p:nvGrpSpPr>
        <p:grpSpPr>
          <a:xfrm>
            <a:off x="4897070" y="2257057"/>
            <a:ext cx="1505750" cy="416310"/>
            <a:chOff x="3420369" y="1501886"/>
            <a:chExt cx="1070814" cy="296059"/>
          </a:xfrm>
        </p:grpSpPr>
        <p:sp>
          <p:nvSpPr>
            <p:cNvPr id="31" name="Freeform 30"/>
            <p:cNvSpPr/>
            <p:nvPr/>
          </p:nvSpPr>
          <p:spPr bwMode="auto">
            <a:xfrm>
              <a:off x="3420369" y="1501886"/>
              <a:ext cx="1070814" cy="296059"/>
            </a:xfrm>
            <a:custGeom>
              <a:avLst/>
              <a:gdLst>
                <a:gd name="T0" fmla="*/ 21 w 179"/>
                <a:gd name="T1" fmla="*/ 0 h 58"/>
                <a:gd name="T2" fmla="*/ 158 w 179"/>
                <a:gd name="T3" fmla="*/ 0 h 58"/>
                <a:gd name="T4" fmla="*/ 179 w 179"/>
                <a:gd name="T5" fmla="*/ 21 h 58"/>
                <a:gd name="T6" fmla="*/ 179 w 179"/>
                <a:gd name="T7" fmla="*/ 37 h 58"/>
                <a:gd name="T8" fmla="*/ 158 w 179"/>
                <a:gd name="T9" fmla="*/ 58 h 58"/>
                <a:gd name="T10" fmla="*/ 21 w 179"/>
                <a:gd name="T11" fmla="*/ 58 h 58"/>
                <a:gd name="T12" fmla="*/ 0 w 179"/>
                <a:gd name="T13" fmla="*/ 37 h 58"/>
                <a:gd name="T14" fmla="*/ 0 w 179"/>
                <a:gd name="T15" fmla="*/ 21 h 58"/>
                <a:gd name="T16" fmla="*/ 21 w 179"/>
                <a:gd name="T17"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58">
                  <a:moveTo>
                    <a:pt x="21" y="0"/>
                  </a:moveTo>
                  <a:cubicBezTo>
                    <a:pt x="158" y="0"/>
                    <a:pt x="158" y="0"/>
                    <a:pt x="158" y="0"/>
                  </a:cubicBezTo>
                  <a:cubicBezTo>
                    <a:pt x="170" y="0"/>
                    <a:pt x="179" y="9"/>
                    <a:pt x="179" y="21"/>
                  </a:cubicBezTo>
                  <a:cubicBezTo>
                    <a:pt x="179" y="37"/>
                    <a:pt x="179" y="37"/>
                    <a:pt x="179" y="37"/>
                  </a:cubicBezTo>
                  <a:cubicBezTo>
                    <a:pt x="179" y="49"/>
                    <a:pt x="170" y="58"/>
                    <a:pt x="158" y="58"/>
                  </a:cubicBezTo>
                  <a:cubicBezTo>
                    <a:pt x="21" y="58"/>
                    <a:pt x="21" y="58"/>
                    <a:pt x="21" y="58"/>
                  </a:cubicBezTo>
                  <a:cubicBezTo>
                    <a:pt x="9" y="58"/>
                    <a:pt x="0" y="49"/>
                    <a:pt x="0" y="37"/>
                  </a:cubicBezTo>
                  <a:cubicBezTo>
                    <a:pt x="0" y="21"/>
                    <a:pt x="0" y="21"/>
                    <a:pt x="0" y="21"/>
                  </a:cubicBezTo>
                  <a:cubicBezTo>
                    <a:pt x="0" y="9"/>
                    <a:pt x="9" y="0"/>
                    <a:pt x="21" y="0"/>
                  </a:cubicBezTo>
                  <a:close/>
                </a:path>
              </a:pathLst>
            </a:custGeom>
            <a:solidFill>
              <a:schemeClr val="accent3"/>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48" name="Freeform 31"/>
            <p:cNvSpPr/>
            <p:nvPr/>
          </p:nvSpPr>
          <p:spPr bwMode="auto">
            <a:xfrm>
              <a:off x="3463404" y="1538623"/>
              <a:ext cx="984744" cy="224746"/>
            </a:xfrm>
            <a:custGeom>
              <a:avLst/>
              <a:gdLst>
                <a:gd name="T0" fmla="*/ 14 w 165"/>
                <a:gd name="T1" fmla="*/ 0 h 44"/>
                <a:gd name="T2" fmla="*/ 151 w 165"/>
                <a:gd name="T3" fmla="*/ 0 h 44"/>
                <a:gd name="T4" fmla="*/ 165 w 165"/>
                <a:gd name="T5" fmla="*/ 14 h 44"/>
                <a:gd name="T6" fmla="*/ 165 w 165"/>
                <a:gd name="T7" fmla="*/ 30 h 44"/>
                <a:gd name="T8" fmla="*/ 151 w 165"/>
                <a:gd name="T9" fmla="*/ 44 h 44"/>
                <a:gd name="T10" fmla="*/ 14 w 165"/>
                <a:gd name="T11" fmla="*/ 44 h 44"/>
                <a:gd name="T12" fmla="*/ 0 w 165"/>
                <a:gd name="T13" fmla="*/ 30 h 44"/>
                <a:gd name="T14" fmla="*/ 0 w 165"/>
                <a:gd name="T15" fmla="*/ 14 h 44"/>
                <a:gd name="T16" fmla="*/ 14 w 165"/>
                <a:gd name="T1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44">
                  <a:moveTo>
                    <a:pt x="14" y="0"/>
                  </a:moveTo>
                  <a:cubicBezTo>
                    <a:pt x="151" y="0"/>
                    <a:pt x="151" y="0"/>
                    <a:pt x="151" y="0"/>
                  </a:cubicBezTo>
                  <a:cubicBezTo>
                    <a:pt x="159" y="0"/>
                    <a:pt x="165" y="6"/>
                    <a:pt x="165" y="14"/>
                  </a:cubicBezTo>
                  <a:cubicBezTo>
                    <a:pt x="165" y="30"/>
                    <a:pt x="165" y="30"/>
                    <a:pt x="165" y="30"/>
                  </a:cubicBezTo>
                  <a:cubicBezTo>
                    <a:pt x="165" y="38"/>
                    <a:pt x="159" y="44"/>
                    <a:pt x="151" y="44"/>
                  </a:cubicBezTo>
                  <a:cubicBezTo>
                    <a:pt x="14" y="44"/>
                    <a:pt x="14" y="44"/>
                    <a:pt x="14" y="44"/>
                  </a:cubicBezTo>
                  <a:cubicBezTo>
                    <a:pt x="6" y="44"/>
                    <a:pt x="0" y="38"/>
                    <a:pt x="0" y="30"/>
                  </a:cubicBezTo>
                  <a:cubicBezTo>
                    <a:pt x="0" y="14"/>
                    <a:pt x="0" y="14"/>
                    <a:pt x="0" y="14"/>
                  </a:cubicBezTo>
                  <a:cubicBezTo>
                    <a:pt x="0" y="6"/>
                    <a:pt x="6" y="0"/>
                    <a:pt x="14" y="0"/>
                  </a:cubicBezTo>
                  <a:close/>
                </a:path>
              </a:pathLst>
            </a:custGeom>
            <a:solidFill>
              <a:schemeClr val="accent3">
                <a:lumMod val="50000"/>
              </a:schemeClr>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TextBox 48"/>
            <p:cNvSpPr txBox="1"/>
            <p:nvPr/>
          </p:nvSpPr>
          <p:spPr>
            <a:xfrm>
              <a:off x="3507084" y="1522948"/>
              <a:ext cx="897389" cy="223253"/>
            </a:xfrm>
            <a:prstGeom prst="rect">
              <a:avLst/>
            </a:prstGeom>
            <a:noFill/>
          </p:spPr>
          <p:txBody>
            <a:bodyPr wrap="none" rtlCol="0">
              <a:spAutoFit/>
            </a:bodyPr>
            <a:lstStyle/>
            <a:p>
              <a:pPr algn="ctr">
                <a:lnSpc>
                  <a:spcPct val="120000"/>
                </a:lnSpc>
                <a:spcBef>
                  <a:spcPts val="0"/>
                </a:spcBef>
                <a:spcAft>
                  <a:spcPts val="0"/>
                </a:spcAft>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组合 4"/>
          <p:cNvGrpSpPr/>
          <p:nvPr/>
        </p:nvGrpSpPr>
        <p:grpSpPr>
          <a:xfrm>
            <a:off x="6627504" y="3056251"/>
            <a:ext cx="1505750" cy="422388"/>
            <a:chOff x="4650967" y="2070233"/>
            <a:chExt cx="1070814" cy="300381"/>
          </a:xfrm>
        </p:grpSpPr>
        <p:sp>
          <p:nvSpPr>
            <p:cNvPr id="2052" name="Freeform 33"/>
            <p:cNvSpPr/>
            <p:nvPr/>
          </p:nvSpPr>
          <p:spPr bwMode="auto">
            <a:xfrm>
              <a:off x="4650967" y="2070233"/>
              <a:ext cx="1070814" cy="300381"/>
            </a:xfrm>
            <a:custGeom>
              <a:avLst/>
              <a:gdLst>
                <a:gd name="T0" fmla="*/ 21 w 179"/>
                <a:gd name="T1" fmla="*/ 0 h 59"/>
                <a:gd name="T2" fmla="*/ 158 w 179"/>
                <a:gd name="T3" fmla="*/ 0 h 59"/>
                <a:gd name="T4" fmla="*/ 179 w 179"/>
                <a:gd name="T5" fmla="*/ 21 h 59"/>
                <a:gd name="T6" fmla="*/ 179 w 179"/>
                <a:gd name="T7" fmla="*/ 38 h 59"/>
                <a:gd name="T8" fmla="*/ 158 w 179"/>
                <a:gd name="T9" fmla="*/ 59 h 59"/>
                <a:gd name="T10" fmla="*/ 21 w 179"/>
                <a:gd name="T11" fmla="*/ 59 h 59"/>
                <a:gd name="T12" fmla="*/ 0 w 179"/>
                <a:gd name="T13" fmla="*/ 38 h 59"/>
                <a:gd name="T14" fmla="*/ 0 w 179"/>
                <a:gd name="T15" fmla="*/ 21 h 59"/>
                <a:gd name="T16" fmla="*/ 21 w 179"/>
                <a:gd name="T17"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59">
                  <a:moveTo>
                    <a:pt x="21" y="0"/>
                  </a:moveTo>
                  <a:cubicBezTo>
                    <a:pt x="158" y="0"/>
                    <a:pt x="158" y="0"/>
                    <a:pt x="158" y="0"/>
                  </a:cubicBezTo>
                  <a:cubicBezTo>
                    <a:pt x="170" y="0"/>
                    <a:pt x="179" y="10"/>
                    <a:pt x="179" y="21"/>
                  </a:cubicBezTo>
                  <a:cubicBezTo>
                    <a:pt x="179" y="38"/>
                    <a:pt x="179" y="38"/>
                    <a:pt x="179" y="38"/>
                  </a:cubicBezTo>
                  <a:cubicBezTo>
                    <a:pt x="179" y="49"/>
                    <a:pt x="170" y="59"/>
                    <a:pt x="158" y="59"/>
                  </a:cubicBezTo>
                  <a:cubicBezTo>
                    <a:pt x="21" y="59"/>
                    <a:pt x="21" y="59"/>
                    <a:pt x="21" y="59"/>
                  </a:cubicBezTo>
                  <a:cubicBezTo>
                    <a:pt x="9" y="59"/>
                    <a:pt x="0" y="49"/>
                    <a:pt x="0" y="38"/>
                  </a:cubicBezTo>
                  <a:cubicBezTo>
                    <a:pt x="0" y="21"/>
                    <a:pt x="0" y="21"/>
                    <a:pt x="0" y="21"/>
                  </a:cubicBezTo>
                  <a:cubicBezTo>
                    <a:pt x="0" y="10"/>
                    <a:pt x="9" y="0"/>
                    <a:pt x="21" y="0"/>
                  </a:cubicBezTo>
                  <a:close/>
                </a:path>
              </a:pathLst>
            </a:custGeom>
            <a:solidFill>
              <a:schemeClr val="accent4"/>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53" name="Freeform 34"/>
            <p:cNvSpPr/>
            <p:nvPr/>
          </p:nvSpPr>
          <p:spPr bwMode="auto">
            <a:xfrm>
              <a:off x="4692737" y="2109132"/>
              <a:ext cx="987275" cy="220423"/>
            </a:xfrm>
            <a:custGeom>
              <a:avLst/>
              <a:gdLst>
                <a:gd name="T0" fmla="*/ 14 w 165"/>
                <a:gd name="T1" fmla="*/ 0 h 43"/>
                <a:gd name="T2" fmla="*/ 151 w 165"/>
                <a:gd name="T3" fmla="*/ 0 h 43"/>
                <a:gd name="T4" fmla="*/ 165 w 165"/>
                <a:gd name="T5" fmla="*/ 13 h 43"/>
                <a:gd name="T6" fmla="*/ 165 w 165"/>
                <a:gd name="T7" fmla="*/ 30 h 43"/>
                <a:gd name="T8" fmla="*/ 151 w 165"/>
                <a:gd name="T9" fmla="*/ 43 h 43"/>
                <a:gd name="T10" fmla="*/ 14 w 165"/>
                <a:gd name="T11" fmla="*/ 43 h 43"/>
                <a:gd name="T12" fmla="*/ 0 w 165"/>
                <a:gd name="T13" fmla="*/ 30 h 43"/>
                <a:gd name="T14" fmla="*/ 0 w 165"/>
                <a:gd name="T15" fmla="*/ 13 h 43"/>
                <a:gd name="T16" fmla="*/ 14 w 165"/>
                <a:gd name="T1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43">
                  <a:moveTo>
                    <a:pt x="14" y="0"/>
                  </a:moveTo>
                  <a:cubicBezTo>
                    <a:pt x="151" y="0"/>
                    <a:pt x="151" y="0"/>
                    <a:pt x="151" y="0"/>
                  </a:cubicBezTo>
                  <a:cubicBezTo>
                    <a:pt x="159" y="0"/>
                    <a:pt x="165" y="6"/>
                    <a:pt x="165" y="13"/>
                  </a:cubicBezTo>
                  <a:cubicBezTo>
                    <a:pt x="165" y="30"/>
                    <a:pt x="165" y="30"/>
                    <a:pt x="165" y="30"/>
                  </a:cubicBezTo>
                  <a:cubicBezTo>
                    <a:pt x="165" y="37"/>
                    <a:pt x="159" y="43"/>
                    <a:pt x="151" y="43"/>
                  </a:cubicBezTo>
                  <a:cubicBezTo>
                    <a:pt x="14" y="43"/>
                    <a:pt x="14" y="43"/>
                    <a:pt x="14" y="43"/>
                  </a:cubicBezTo>
                  <a:cubicBezTo>
                    <a:pt x="6" y="43"/>
                    <a:pt x="0" y="37"/>
                    <a:pt x="0" y="30"/>
                  </a:cubicBezTo>
                  <a:cubicBezTo>
                    <a:pt x="0" y="13"/>
                    <a:pt x="0" y="13"/>
                    <a:pt x="0" y="13"/>
                  </a:cubicBezTo>
                  <a:cubicBezTo>
                    <a:pt x="0" y="6"/>
                    <a:pt x="6" y="0"/>
                    <a:pt x="14" y="0"/>
                  </a:cubicBezTo>
                  <a:close/>
                </a:path>
              </a:pathLst>
            </a:custGeom>
            <a:solidFill>
              <a:schemeClr val="accent4">
                <a:lumMod val="75000"/>
              </a:schemeClr>
            </a:solidFill>
            <a:ln>
              <a:noFill/>
            </a:ln>
          </p:spPr>
          <p:txBody>
            <a:bodyPr vert="horz" wrap="square" lIns="128580" tIns="64290" rIns="128580" bIns="64290" numCol="1" anchor="t" anchorCtr="0" compatLnSpc="1"/>
            <a:lstStyle/>
            <a:p>
              <a:pPr algn="just">
                <a:lnSpc>
                  <a:spcPct val="120000"/>
                </a:lnSpc>
                <a:spcBef>
                  <a:spcPts val="0"/>
                </a:spcBef>
                <a:spcAft>
                  <a:spcPts val="0"/>
                </a:spcAft>
              </a:pPr>
              <a:endPar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TextBox 49"/>
            <p:cNvSpPr txBox="1"/>
            <p:nvPr/>
          </p:nvSpPr>
          <p:spPr>
            <a:xfrm>
              <a:off x="4737682" y="2101575"/>
              <a:ext cx="897389" cy="223253"/>
            </a:xfrm>
            <a:prstGeom prst="rect">
              <a:avLst/>
            </a:prstGeom>
            <a:noFill/>
          </p:spPr>
          <p:txBody>
            <a:bodyPr wrap="none" rtlCol="0">
              <a:spAutoFit/>
            </a:bodyPr>
            <a:lstStyle/>
            <a:p>
              <a:pPr algn="ctr">
                <a:lnSpc>
                  <a:spcPct val="120000"/>
                </a:lnSpc>
                <a:spcBef>
                  <a:spcPts val="0"/>
                </a:spcBef>
                <a:spcAft>
                  <a:spcPts val="0"/>
                </a:spcAft>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067" name="TextBox 2066"/>
          <p:cNvSpPr txBox="1"/>
          <p:nvPr/>
        </p:nvSpPr>
        <p:spPr>
          <a:xfrm>
            <a:off x="1931886" y="5608693"/>
            <a:ext cx="646331" cy="394210"/>
          </a:xfrm>
          <a:prstGeom prst="rect">
            <a:avLst/>
          </a:prstGeom>
          <a:noFill/>
        </p:spPr>
        <p:txBody>
          <a:bodyPr wrap="none" rtlCol="0">
            <a:spAutoFit/>
          </a:bodyPr>
          <a:lstStyle/>
          <a:p>
            <a:pPr algn="ctr">
              <a:lnSpc>
                <a:spcPct val="120000"/>
              </a:lnSpc>
              <a:spcBef>
                <a:spcPts val="0"/>
              </a:spcBef>
              <a:spcAft>
                <a:spcPts val="0"/>
              </a:spcAft>
            </a:pPr>
            <a:r>
              <a:rPr lang="en-US" altLang="zh-CN"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54%</a:t>
            </a:r>
            <a:endParaRPr lang="zh-CN" altLang="en-US"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TextBox 55"/>
          <p:cNvSpPr txBox="1"/>
          <p:nvPr/>
        </p:nvSpPr>
        <p:spPr>
          <a:xfrm>
            <a:off x="3702639" y="5608693"/>
            <a:ext cx="646331" cy="394210"/>
          </a:xfrm>
          <a:prstGeom prst="rect">
            <a:avLst/>
          </a:prstGeom>
          <a:noFill/>
        </p:spPr>
        <p:txBody>
          <a:bodyPr wrap="none" rtlCol="0">
            <a:spAutoFit/>
          </a:bodyPr>
          <a:lstStyle/>
          <a:p>
            <a:pPr algn="ctr">
              <a:lnSpc>
                <a:spcPct val="120000"/>
              </a:lnSpc>
              <a:spcBef>
                <a:spcPts val="0"/>
              </a:spcBef>
              <a:spcAft>
                <a:spcPts val="0"/>
              </a:spcAft>
            </a:pPr>
            <a:r>
              <a:rPr lang="en-US" altLang="zh-CN"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78%</a:t>
            </a:r>
            <a:endParaRPr lang="zh-CN" altLang="en-US"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TextBox 56"/>
          <p:cNvSpPr txBox="1"/>
          <p:nvPr/>
        </p:nvSpPr>
        <p:spPr>
          <a:xfrm>
            <a:off x="5413505" y="5608693"/>
            <a:ext cx="646331" cy="394210"/>
          </a:xfrm>
          <a:prstGeom prst="rect">
            <a:avLst/>
          </a:prstGeom>
          <a:noFill/>
        </p:spPr>
        <p:txBody>
          <a:bodyPr wrap="none" rtlCol="0">
            <a:spAutoFit/>
          </a:bodyPr>
          <a:lstStyle/>
          <a:p>
            <a:pPr algn="ctr">
              <a:lnSpc>
                <a:spcPct val="120000"/>
              </a:lnSpc>
              <a:spcBef>
                <a:spcPts val="0"/>
              </a:spcBef>
              <a:spcAft>
                <a:spcPts val="0"/>
              </a:spcAft>
            </a:pPr>
            <a:r>
              <a:rPr lang="en-US" altLang="zh-CN"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85%</a:t>
            </a:r>
            <a:endParaRPr lang="zh-CN" altLang="en-US"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TextBox 57"/>
          <p:cNvSpPr txBox="1"/>
          <p:nvPr/>
        </p:nvSpPr>
        <p:spPr>
          <a:xfrm>
            <a:off x="7098577" y="5608693"/>
            <a:ext cx="646331" cy="394210"/>
          </a:xfrm>
          <a:prstGeom prst="rect">
            <a:avLst/>
          </a:prstGeom>
          <a:noFill/>
        </p:spPr>
        <p:txBody>
          <a:bodyPr wrap="none" rtlCol="0">
            <a:spAutoFit/>
          </a:bodyPr>
          <a:lstStyle/>
          <a:p>
            <a:pPr algn="ctr">
              <a:lnSpc>
                <a:spcPct val="120000"/>
              </a:lnSpc>
              <a:spcBef>
                <a:spcPts val="0"/>
              </a:spcBef>
              <a:spcAft>
                <a:spcPts val="0"/>
              </a:spcAft>
            </a:pPr>
            <a:r>
              <a:rPr lang="en-US" altLang="zh-CN"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67%</a:t>
            </a:r>
            <a:endParaRPr lang="zh-CN" altLang="en-US"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图片 2"/>
          <p:cNvPicPr>
            <a:picLocks noChangeAspect="1"/>
          </p:cNvPicPr>
          <p:nvPr/>
        </p:nvPicPr>
        <p:blipFill rotWithShape="1">
          <a:blip r:embed="rId3" cstate="screen"/>
          <a:srcRect l="35016" r="16077"/>
          <a:stretch>
            <a:fillRect/>
          </a:stretch>
        </p:blipFill>
        <p:spPr>
          <a:xfrm>
            <a:off x="5115992" y="1427086"/>
            <a:ext cx="2626768" cy="5029981"/>
          </a:xfrm>
          <a:prstGeom prst="rect">
            <a:avLst/>
          </a:prstGeom>
        </p:spPr>
      </p:pic>
      <p:sp>
        <p:nvSpPr>
          <p:cNvPr id="2" name="矩形 1"/>
          <p:cNvSpPr/>
          <p:nvPr/>
        </p:nvSpPr>
        <p:spPr>
          <a:xfrm>
            <a:off x="5363302" y="1997137"/>
            <a:ext cx="2161389" cy="3760305"/>
          </a:xfrm>
          <a:prstGeom prst="rect">
            <a:avLst/>
          </a:prstGeom>
          <a:blipFill dpi="0" rotWithShape="1">
            <a:blip r:embed="rId4" cstate="screen">
              <a:duotone>
                <a:schemeClr val="accent3">
                  <a:shade val="45000"/>
                  <a:satMod val="135000"/>
                </a:schemeClr>
                <a:prstClr val="white"/>
              </a:duotone>
            </a:blip>
            <a:srcRect/>
            <a:stretch>
              <a:fillRect t="264" b="26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4" name="Rectangle 7"/>
          <p:cNvSpPr/>
          <p:nvPr/>
        </p:nvSpPr>
        <p:spPr>
          <a:xfrm>
            <a:off x="707" y="5267872"/>
            <a:ext cx="12858043" cy="19647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6430" tIns="48216" rIns="96430" bIns="48216" rtlCol="0" anchor="ctr"/>
          <a:lstStyle/>
          <a:p>
            <a:pPr algn="ctr">
              <a:lnSpc>
                <a:spcPct val="120000"/>
              </a:lnSpc>
            </a:pPr>
            <a:endParaRPr lang="en-GB">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5" name="TextBox 84"/>
          <p:cNvSpPr txBox="1"/>
          <p:nvPr/>
        </p:nvSpPr>
        <p:spPr>
          <a:xfrm>
            <a:off x="5384538" y="5668134"/>
            <a:ext cx="1271961" cy="318973"/>
          </a:xfrm>
          <a:prstGeom prst="rect">
            <a:avLst/>
          </a:prstGeom>
          <a:noFill/>
        </p:spPr>
        <p:txBody>
          <a:bodyPr wrap="none" lIns="96430" tIns="48216" rIns="96430" bIns="48216" rtlCol="0">
            <a:spAutoFit/>
          </a:bodyPr>
          <a:lstStyle/>
          <a:p>
            <a:pPr>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Rectangle 9"/>
          <p:cNvSpPr/>
          <p:nvPr/>
        </p:nvSpPr>
        <p:spPr>
          <a:xfrm>
            <a:off x="1465037" y="6065784"/>
            <a:ext cx="9928678" cy="664797"/>
          </a:xfrm>
          <a:prstGeom prst="rect">
            <a:avLst/>
          </a:prstGeom>
        </p:spPr>
        <p:txBody>
          <a:bodyPr vert="horz" wrap="square" lIns="0" tIns="0" rIns="0" bIns="0">
            <a:spAutoFit/>
          </a:bodyPr>
          <a:lstStyle/>
          <a:p>
            <a:pPr algn="just">
              <a:lnSpc>
                <a:spcPct val="120000"/>
              </a:lnSpc>
            </a:pP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r>
              <a:rPr lang="en-US" altLang="zh-CN"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r>
              <a:rPr lang="en-US" altLang="zh-CN"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directly</a:t>
            </a:r>
            <a:r>
              <a:rPr lang="en-US" altLang="zh-CN"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r>
              <a:rPr lang="en-US" altLang="zh-CN"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r>
              <a:rPr lang="en-US" altLang="zh-CN" sz="1200" err="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directly</a:t>
            </a:r>
            <a:r>
              <a:rPr lang="en-US" altLang="zh-CN"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a:t>
            </a: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r>
              <a:rPr lang="en-US" altLang="zh-CN"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r>
              <a:rPr lang="en-US" altLang="zh-CN"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directly</a:t>
            </a:r>
            <a:r>
              <a:rPr lang="en-US" altLang="zh-CN"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r>
              <a:rPr lang="en-US" altLang="zh-CN" sz="120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 </a:t>
            </a:r>
            <a:r>
              <a:rPr lang="en-US" altLang="zh-CN"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directly.</a:t>
            </a:r>
            <a:endParaRPr lang="en-GB" altLang="zh-CN" sz="12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87" name="Group 41"/>
          <p:cNvGrpSpPr/>
          <p:nvPr/>
        </p:nvGrpSpPr>
        <p:grpSpPr>
          <a:xfrm>
            <a:off x="8559182" y="1822425"/>
            <a:ext cx="876637" cy="876637"/>
            <a:chOff x="8115591" y="1727927"/>
            <a:chExt cx="831273" cy="831273"/>
          </a:xfrm>
          <a:solidFill>
            <a:schemeClr val="bg1"/>
          </a:solidFill>
        </p:grpSpPr>
        <p:sp>
          <p:nvSpPr>
            <p:cNvPr id="88" name="Oval 12"/>
            <p:cNvSpPr/>
            <p:nvPr/>
          </p:nvSpPr>
          <p:spPr>
            <a:xfrm>
              <a:off x="8115591" y="1727927"/>
              <a:ext cx="831273" cy="831273"/>
            </a:xfrm>
            <a:prstGeom prst="ellipse">
              <a:avLst/>
            </a:prstGeom>
            <a:solidFill>
              <a:schemeClr val="accent5"/>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89" name="Group 14"/>
            <p:cNvGrpSpPr/>
            <p:nvPr/>
          </p:nvGrpSpPr>
          <p:grpSpPr>
            <a:xfrm>
              <a:off x="8338661" y="1951357"/>
              <a:ext cx="383755" cy="384412"/>
              <a:chOff x="9145588" y="4435475"/>
              <a:chExt cx="464344" cy="465138"/>
            </a:xfrm>
            <a:grpFill/>
          </p:grpSpPr>
          <p:sp>
            <p:nvSpPr>
              <p:cNvPr id="90"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1"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2"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3"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4"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5"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6"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7"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8"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99" name="Group 43"/>
          <p:cNvGrpSpPr/>
          <p:nvPr/>
        </p:nvGrpSpPr>
        <p:grpSpPr>
          <a:xfrm>
            <a:off x="3423662" y="3616327"/>
            <a:ext cx="876637" cy="876637"/>
            <a:chOff x="3245823" y="3429000"/>
            <a:chExt cx="831273" cy="831273"/>
          </a:xfrm>
          <a:solidFill>
            <a:schemeClr val="bg1"/>
          </a:solidFill>
        </p:grpSpPr>
        <p:sp>
          <p:nvSpPr>
            <p:cNvPr id="100" name="Oval 11"/>
            <p:cNvSpPr/>
            <p:nvPr/>
          </p:nvSpPr>
          <p:spPr>
            <a:xfrm>
              <a:off x="3245823" y="3429000"/>
              <a:ext cx="831273" cy="831273"/>
            </a:xfrm>
            <a:prstGeom prst="ellipse">
              <a:avLst/>
            </a:prstGeom>
            <a:solidFill>
              <a:schemeClr val="accent3"/>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01" name="Group 24"/>
            <p:cNvGrpSpPr/>
            <p:nvPr/>
          </p:nvGrpSpPr>
          <p:grpSpPr>
            <a:xfrm>
              <a:off x="3541739" y="3652429"/>
              <a:ext cx="263709" cy="384412"/>
              <a:chOff x="3582988" y="3510757"/>
              <a:chExt cx="319088" cy="465138"/>
            </a:xfrm>
            <a:grpFill/>
          </p:grpSpPr>
          <p:sp>
            <p:nvSpPr>
              <p:cNvPr id="102"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3"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04" name="Group 42"/>
          <p:cNvGrpSpPr/>
          <p:nvPr/>
        </p:nvGrpSpPr>
        <p:grpSpPr>
          <a:xfrm>
            <a:off x="8558456" y="3616327"/>
            <a:ext cx="876637" cy="876637"/>
            <a:chOff x="8114903" y="3428999"/>
            <a:chExt cx="831273" cy="831273"/>
          </a:xfrm>
          <a:solidFill>
            <a:schemeClr val="bg1"/>
          </a:solidFill>
        </p:grpSpPr>
        <p:sp>
          <p:nvSpPr>
            <p:cNvPr id="105" name="Oval 13"/>
            <p:cNvSpPr/>
            <p:nvPr/>
          </p:nvSpPr>
          <p:spPr>
            <a:xfrm>
              <a:off x="8114903" y="3428999"/>
              <a:ext cx="831273" cy="831273"/>
            </a:xfrm>
            <a:prstGeom prst="ellipse">
              <a:avLst/>
            </a:prstGeom>
            <a:solidFill>
              <a:schemeClr val="accent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06" name="Group 27"/>
            <p:cNvGrpSpPr/>
            <p:nvPr/>
          </p:nvGrpSpPr>
          <p:grpSpPr>
            <a:xfrm>
              <a:off x="8337871" y="3678854"/>
              <a:ext cx="384412" cy="323405"/>
              <a:chOff x="5368132" y="2625725"/>
              <a:chExt cx="465138" cy="391319"/>
            </a:xfrm>
            <a:grpFill/>
          </p:grpSpPr>
          <p:sp>
            <p:nvSpPr>
              <p:cNvPr id="107"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sz="1545">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8"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sz="1545">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9"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sz="1545">
                  <a:solidFill>
                    <a:srgbClr val="FFFFFF"/>
                  </a:solidFill>
                  <a:effectLst>
                    <a:outerShdw blurRad="38100" dist="38100" dir="2700000" algn="tl">
                      <a:srgbClr val="000000"/>
                    </a:outerShdw>
                  </a:effectLst>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10" name="Group 3"/>
          <p:cNvGrpSpPr/>
          <p:nvPr/>
        </p:nvGrpSpPr>
        <p:grpSpPr>
          <a:xfrm>
            <a:off x="3423662" y="1822425"/>
            <a:ext cx="876637" cy="876637"/>
            <a:chOff x="3245823" y="1727927"/>
            <a:chExt cx="831273" cy="831273"/>
          </a:xfrm>
          <a:solidFill>
            <a:schemeClr val="bg1"/>
          </a:solidFill>
        </p:grpSpPr>
        <p:sp>
          <p:nvSpPr>
            <p:cNvPr id="111" name="Oval 10"/>
            <p:cNvSpPr/>
            <p:nvPr/>
          </p:nvSpPr>
          <p:spPr>
            <a:xfrm>
              <a:off x="3245823" y="1727927"/>
              <a:ext cx="831273" cy="831273"/>
            </a:xfrm>
            <a:prstGeom prst="ellipse">
              <a:avLst/>
            </a:prstGeom>
            <a:solidFill>
              <a:schemeClr val="accent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GB">
                <a:solidFill>
                  <a:srgbClr val="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12" name="Group 31"/>
            <p:cNvGrpSpPr/>
            <p:nvPr/>
          </p:nvGrpSpPr>
          <p:grpSpPr>
            <a:xfrm>
              <a:off x="3469581" y="1949424"/>
              <a:ext cx="383755" cy="383755"/>
              <a:chOff x="4439444" y="1652588"/>
              <a:chExt cx="464344" cy="464344"/>
            </a:xfrm>
            <a:grpFill/>
          </p:grpSpPr>
          <p:sp>
            <p:nvSpPr>
              <p:cNvPr id="113"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4"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5"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7" tIns="26787" rIns="26787" bIns="26787" anchor="ctr"/>
              <a:lstStyle/>
              <a:p>
                <a:pPr algn="ctr" defTabSz="241300" hangingPunct="0">
                  <a:lnSpc>
                    <a:spcPct val="120000"/>
                  </a:lnSpc>
                </a:pP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46" name="Text Placeholder 7"/>
          <p:cNvSpPr txBox="1"/>
          <p:nvPr/>
        </p:nvSpPr>
        <p:spPr>
          <a:xfrm>
            <a:off x="1440672" y="1875359"/>
            <a:ext cx="1696868" cy="202491"/>
          </a:xfrm>
          <a:prstGeom prst="rect">
            <a:avLst/>
          </a:prstGeom>
        </p:spPr>
        <p:txBody>
          <a:bodyPr vert="horz" lIns="0" tIns="0" rIns="0" bIns="0" anchor="ctr">
            <a:spAutoFit/>
          </a:bodyP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zh-CN" altLang="en-US" sz="1200" b="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b="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7" name="Text Placeholder 2"/>
          <p:cNvSpPr txBox="1"/>
          <p:nvPr/>
        </p:nvSpPr>
        <p:spPr>
          <a:xfrm>
            <a:off x="1028996" y="2183019"/>
            <a:ext cx="2101364" cy="353430"/>
          </a:xfrm>
          <a:prstGeom prst="rect">
            <a:avLst/>
          </a:prstGeom>
        </p:spPr>
        <p:txBody>
          <a:bodyPr vert="horz" lIns="0" tIns="0" rIns="0" bIns="0">
            <a:spAutoFit/>
          </a:bodyPr>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Text Placeholder 7"/>
          <p:cNvSpPr txBox="1"/>
          <p:nvPr/>
        </p:nvSpPr>
        <p:spPr>
          <a:xfrm>
            <a:off x="1471843" y="3662820"/>
            <a:ext cx="1696868" cy="202491"/>
          </a:xfrm>
          <a:prstGeom prst="rect">
            <a:avLst/>
          </a:prstGeom>
        </p:spPr>
        <p:txBody>
          <a:bodyPr vert="horz" lIns="0" tIns="0" rIns="0" bIns="0" anchor="ctr">
            <a:spAutoFit/>
          </a:bodyP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zh-CN" altLang="en-US" sz="1200" b="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b="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Text Placeholder 2"/>
          <p:cNvSpPr txBox="1"/>
          <p:nvPr/>
        </p:nvSpPr>
        <p:spPr>
          <a:xfrm>
            <a:off x="1060167" y="3970481"/>
            <a:ext cx="2101364" cy="353430"/>
          </a:xfrm>
          <a:prstGeom prst="rect">
            <a:avLst/>
          </a:prstGeom>
        </p:spPr>
        <p:txBody>
          <a:bodyPr vert="horz" lIns="0" tIns="0" rIns="0" bIns="0">
            <a:spAutoFit/>
          </a:bodyPr>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Text Placeholder 7"/>
          <p:cNvSpPr txBox="1"/>
          <p:nvPr/>
        </p:nvSpPr>
        <p:spPr>
          <a:xfrm>
            <a:off x="9711361" y="1875359"/>
            <a:ext cx="1696868" cy="202491"/>
          </a:xfrm>
          <a:prstGeom prst="rect">
            <a:avLst/>
          </a:prstGeom>
        </p:spPr>
        <p:txBody>
          <a:bodyPr vert="horz" lIns="0" tIns="0" rIns="0" bIns="0" anchor="ctr">
            <a:spAutoFit/>
          </a:bodyP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ct val="120000"/>
              </a:lnSpc>
            </a:pPr>
            <a:r>
              <a:rPr lang="zh-CN" altLang="en-US" sz="1200" b="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b="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Text Placeholder 2"/>
          <p:cNvSpPr txBox="1"/>
          <p:nvPr/>
        </p:nvSpPr>
        <p:spPr>
          <a:xfrm>
            <a:off x="9689511" y="2183019"/>
            <a:ext cx="2101364" cy="353430"/>
          </a:xfrm>
          <a:prstGeom prst="rect">
            <a:avLst/>
          </a:prstGeom>
        </p:spPr>
        <p:txBody>
          <a:bodyPr vert="horz" lIns="0" tIns="0" rIns="0" bIns="0">
            <a:spAutoFit/>
          </a:bodyPr>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Text Placeholder 7"/>
          <p:cNvSpPr txBox="1"/>
          <p:nvPr/>
        </p:nvSpPr>
        <p:spPr>
          <a:xfrm>
            <a:off x="9711361" y="3662820"/>
            <a:ext cx="1696868" cy="202491"/>
          </a:xfrm>
          <a:prstGeom prst="rect">
            <a:avLst/>
          </a:prstGeom>
        </p:spPr>
        <p:txBody>
          <a:bodyPr vert="horz" lIns="0" tIns="0" rIns="0" bIns="0" anchor="ctr">
            <a:spAutoFit/>
          </a:bodyP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ct val="120000"/>
              </a:lnSpc>
            </a:pPr>
            <a:r>
              <a:rPr lang="zh-CN" altLang="en-US" sz="1200" b="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b="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Text Placeholder 2"/>
          <p:cNvSpPr txBox="1"/>
          <p:nvPr/>
        </p:nvSpPr>
        <p:spPr>
          <a:xfrm>
            <a:off x="9689511" y="3970481"/>
            <a:ext cx="2101364" cy="353430"/>
          </a:xfrm>
          <a:prstGeom prst="rect">
            <a:avLst/>
          </a:prstGeom>
        </p:spPr>
        <p:txBody>
          <a:bodyPr vert="horz" lIns="0" tIns="0" rIns="0" bIns="0">
            <a:spAutoFit/>
          </a:bodyPr>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fade">
                                      <p:cBhvr>
                                        <p:cTn id="7" dur="1000"/>
                                        <p:tgtEl>
                                          <p:spTgt spid="84"/>
                                        </p:tgtEl>
                                      </p:cBhvr>
                                    </p:animEffect>
                                    <p:anim calcmode="lin" valueType="num">
                                      <p:cBhvr>
                                        <p:cTn id="8" dur="1000" fill="hold"/>
                                        <p:tgtEl>
                                          <p:spTgt spid="84"/>
                                        </p:tgtEl>
                                        <p:attrNameLst>
                                          <p:attrName>ppt_x</p:attrName>
                                        </p:attrNameLst>
                                      </p:cBhvr>
                                      <p:tavLst>
                                        <p:tav tm="0">
                                          <p:val>
                                            <p:strVal val="#ppt_x"/>
                                          </p:val>
                                        </p:tav>
                                        <p:tav tm="100000">
                                          <p:val>
                                            <p:strVal val="#ppt_x"/>
                                          </p:val>
                                        </p:tav>
                                      </p:tavLst>
                                    </p:anim>
                                    <p:anim calcmode="lin" valueType="num">
                                      <p:cBhvr>
                                        <p:cTn id="9" dur="1000" fill="hold"/>
                                        <p:tgtEl>
                                          <p:spTgt spid="8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83"/>
                                        </p:tgtEl>
                                        <p:attrNameLst>
                                          <p:attrName>style.visibility</p:attrName>
                                        </p:attrNameLst>
                                      </p:cBhvr>
                                      <p:to>
                                        <p:strVal val="visible"/>
                                      </p:to>
                                    </p:set>
                                    <p:animEffect transition="in" filter="fade">
                                      <p:cBhvr>
                                        <p:cTn id="13" dur="500"/>
                                        <p:tgtEl>
                                          <p:spTgt spid="83"/>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110"/>
                                        </p:tgtEl>
                                        <p:attrNameLst>
                                          <p:attrName>style.visibility</p:attrName>
                                        </p:attrNameLst>
                                      </p:cBhvr>
                                      <p:to>
                                        <p:strVal val="visible"/>
                                      </p:to>
                                    </p:set>
                                    <p:anim calcmode="lin" valueType="num">
                                      <p:cBhvr>
                                        <p:cTn id="17" dur="500" fill="hold"/>
                                        <p:tgtEl>
                                          <p:spTgt spid="110"/>
                                        </p:tgtEl>
                                        <p:attrNameLst>
                                          <p:attrName>ppt_w</p:attrName>
                                        </p:attrNameLst>
                                      </p:cBhvr>
                                      <p:tavLst>
                                        <p:tav tm="0">
                                          <p:val>
                                            <p:fltVal val="0"/>
                                          </p:val>
                                        </p:tav>
                                        <p:tav tm="100000">
                                          <p:val>
                                            <p:strVal val="#ppt_w"/>
                                          </p:val>
                                        </p:tav>
                                      </p:tavLst>
                                    </p:anim>
                                    <p:anim calcmode="lin" valueType="num">
                                      <p:cBhvr>
                                        <p:cTn id="18" dur="500" fill="hold"/>
                                        <p:tgtEl>
                                          <p:spTgt spid="110"/>
                                        </p:tgtEl>
                                        <p:attrNameLst>
                                          <p:attrName>ppt_h</p:attrName>
                                        </p:attrNameLst>
                                      </p:cBhvr>
                                      <p:tavLst>
                                        <p:tav tm="0">
                                          <p:val>
                                            <p:fltVal val="0"/>
                                          </p:val>
                                        </p:tav>
                                        <p:tav tm="100000">
                                          <p:val>
                                            <p:strVal val="#ppt_h"/>
                                          </p:val>
                                        </p:tav>
                                      </p:tavLst>
                                    </p:anim>
                                    <p:animEffect transition="in" filter="fade">
                                      <p:cBhvr>
                                        <p:cTn id="19" dur="500"/>
                                        <p:tgtEl>
                                          <p:spTgt spid="110"/>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wipe(right)">
                                      <p:cBhvr>
                                        <p:cTn id="23" dur="500"/>
                                        <p:tgtEl>
                                          <p:spTgt spid="46"/>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wipe(right)">
                                      <p:cBhvr>
                                        <p:cTn id="26" dur="500"/>
                                        <p:tgtEl>
                                          <p:spTgt spid="47"/>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99"/>
                                        </p:tgtEl>
                                        <p:attrNameLst>
                                          <p:attrName>style.visibility</p:attrName>
                                        </p:attrNameLst>
                                      </p:cBhvr>
                                      <p:to>
                                        <p:strVal val="visible"/>
                                      </p:to>
                                    </p:set>
                                    <p:anim calcmode="lin" valueType="num">
                                      <p:cBhvr>
                                        <p:cTn id="30" dur="500" fill="hold"/>
                                        <p:tgtEl>
                                          <p:spTgt spid="99"/>
                                        </p:tgtEl>
                                        <p:attrNameLst>
                                          <p:attrName>ppt_w</p:attrName>
                                        </p:attrNameLst>
                                      </p:cBhvr>
                                      <p:tavLst>
                                        <p:tav tm="0">
                                          <p:val>
                                            <p:fltVal val="0"/>
                                          </p:val>
                                        </p:tav>
                                        <p:tav tm="100000">
                                          <p:val>
                                            <p:strVal val="#ppt_w"/>
                                          </p:val>
                                        </p:tav>
                                      </p:tavLst>
                                    </p:anim>
                                    <p:anim calcmode="lin" valueType="num">
                                      <p:cBhvr>
                                        <p:cTn id="31" dur="500" fill="hold"/>
                                        <p:tgtEl>
                                          <p:spTgt spid="99"/>
                                        </p:tgtEl>
                                        <p:attrNameLst>
                                          <p:attrName>ppt_h</p:attrName>
                                        </p:attrNameLst>
                                      </p:cBhvr>
                                      <p:tavLst>
                                        <p:tav tm="0">
                                          <p:val>
                                            <p:fltVal val="0"/>
                                          </p:val>
                                        </p:tav>
                                        <p:tav tm="100000">
                                          <p:val>
                                            <p:strVal val="#ppt_h"/>
                                          </p:val>
                                        </p:tav>
                                      </p:tavLst>
                                    </p:anim>
                                    <p:animEffect transition="in" filter="fade">
                                      <p:cBhvr>
                                        <p:cTn id="32" dur="500"/>
                                        <p:tgtEl>
                                          <p:spTgt spid="99"/>
                                        </p:tgtEl>
                                      </p:cBhvr>
                                    </p:animEffect>
                                  </p:childTnLst>
                                </p:cTn>
                              </p:par>
                            </p:childTnLst>
                          </p:cTn>
                        </p:par>
                        <p:par>
                          <p:cTn id="33" fill="hold">
                            <p:stCondLst>
                              <p:cond delay="3000"/>
                            </p:stCondLst>
                            <p:childTnLst>
                              <p:par>
                                <p:cTn id="34" presetID="22" presetClass="entr" presetSubtype="2" fill="hold" grpId="0" nodeType="after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wipe(right)">
                                      <p:cBhvr>
                                        <p:cTn id="36" dur="500"/>
                                        <p:tgtEl>
                                          <p:spTgt spid="48"/>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wipe(right)">
                                      <p:cBhvr>
                                        <p:cTn id="39" dur="500"/>
                                        <p:tgtEl>
                                          <p:spTgt spid="57"/>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87"/>
                                        </p:tgtEl>
                                        <p:attrNameLst>
                                          <p:attrName>style.visibility</p:attrName>
                                        </p:attrNameLst>
                                      </p:cBhvr>
                                      <p:to>
                                        <p:strVal val="visible"/>
                                      </p:to>
                                    </p:set>
                                    <p:anim calcmode="lin" valueType="num">
                                      <p:cBhvr>
                                        <p:cTn id="43" dur="500" fill="hold"/>
                                        <p:tgtEl>
                                          <p:spTgt spid="87"/>
                                        </p:tgtEl>
                                        <p:attrNameLst>
                                          <p:attrName>ppt_w</p:attrName>
                                        </p:attrNameLst>
                                      </p:cBhvr>
                                      <p:tavLst>
                                        <p:tav tm="0">
                                          <p:val>
                                            <p:fltVal val="0"/>
                                          </p:val>
                                        </p:tav>
                                        <p:tav tm="100000">
                                          <p:val>
                                            <p:strVal val="#ppt_w"/>
                                          </p:val>
                                        </p:tav>
                                      </p:tavLst>
                                    </p:anim>
                                    <p:anim calcmode="lin" valueType="num">
                                      <p:cBhvr>
                                        <p:cTn id="44" dur="500" fill="hold"/>
                                        <p:tgtEl>
                                          <p:spTgt spid="87"/>
                                        </p:tgtEl>
                                        <p:attrNameLst>
                                          <p:attrName>ppt_h</p:attrName>
                                        </p:attrNameLst>
                                      </p:cBhvr>
                                      <p:tavLst>
                                        <p:tav tm="0">
                                          <p:val>
                                            <p:fltVal val="0"/>
                                          </p:val>
                                        </p:tav>
                                        <p:tav tm="100000">
                                          <p:val>
                                            <p:strVal val="#ppt_h"/>
                                          </p:val>
                                        </p:tav>
                                      </p:tavLst>
                                    </p:anim>
                                    <p:animEffect transition="in" filter="fade">
                                      <p:cBhvr>
                                        <p:cTn id="45" dur="500"/>
                                        <p:tgtEl>
                                          <p:spTgt spid="87"/>
                                        </p:tgtEl>
                                      </p:cBhvr>
                                    </p:animEffect>
                                  </p:childTnLst>
                                </p:cTn>
                              </p:par>
                            </p:childTnLst>
                          </p:cTn>
                        </p:par>
                        <p:par>
                          <p:cTn id="46" fill="hold">
                            <p:stCondLst>
                              <p:cond delay="4000"/>
                            </p:stCondLst>
                            <p:childTnLst>
                              <p:par>
                                <p:cTn id="47" presetID="22" presetClass="entr" presetSubtype="2" fill="hold" grpId="0"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wipe(right)">
                                      <p:cBhvr>
                                        <p:cTn id="49" dur="500"/>
                                        <p:tgtEl>
                                          <p:spTgt spid="58"/>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right)">
                                      <p:cBhvr>
                                        <p:cTn id="52" dur="500"/>
                                        <p:tgtEl>
                                          <p:spTgt spid="59"/>
                                        </p:tgtEl>
                                      </p:cBhvr>
                                    </p:animEffect>
                                  </p:childTnLst>
                                </p:cTn>
                              </p:par>
                            </p:childTnLst>
                          </p:cTn>
                        </p:par>
                        <p:par>
                          <p:cTn id="53" fill="hold">
                            <p:stCondLst>
                              <p:cond delay="4500"/>
                            </p:stCondLst>
                            <p:childTnLst>
                              <p:par>
                                <p:cTn id="54" presetID="53" presetClass="entr" presetSubtype="16" fill="hold" nodeType="afterEffect">
                                  <p:stCondLst>
                                    <p:cond delay="0"/>
                                  </p:stCondLst>
                                  <p:childTnLst>
                                    <p:set>
                                      <p:cBhvr>
                                        <p:cTn id="55" dur="1" fill="hold">
                                          <p:stCondLst>
                                            <p:cond delay="0"/>
                                          </p:stCondLst>
                                        </p:cTn>
                                        <p:tgtEl>
                                          <p:spTgt spid="104"/>
                                        </p:tgtEl>
                                        <p:attrNameLst>
                                          <p:attrName>style.visibility</p:attrName>
                                        </p:attrNameLst>
                                      </p:cBhvr>
                                      <p:to>
                                        <p:strVal val="visible"/>
                                      </p:to>
                                    </p:set>
                                    <p:anim calcmode="lin" valueType="num">
                                      <p:cBhvr>
                                        <p:cTn id="56" dur="500" fill="hold"/>
                                        <p:tgtEl>
                                          <p:spTgt spid="104"/>
                                        </p:tgtEl>
                                        <p:attrNameLst>
                                          <p:attrName>ppt_w</p:attrName>
                                        </p:attrNameLst>
                                      </p:cBhvr>
                                      <p:tavLst>
                                        <p:tav tm="0">
                                          <p:val>
                                            <p:fltVal val="0"/>
                                          </p:val>
                                        </p:tav>
                                        <p:tav tm="100000">
                                          <p:val>
                                            <p:strVal val="#ppt_w"/>
                                          </p:val>
                                        </p:tav>
                                      </p:tavLst>
                                    </p:anim>
                                    <p:anim calcmode="lin" valueType="num">
                                      <p:cBhvr>
                                        <p:cTn id="57" dur="500" fill="hold"/>
                                        <p:tgtEl>
                                          <p:spTgt spid="104"/>
                                        </p:tgtEl>
                                        <p:attrNameLst>
                                          <p:attrName>ppt_h</p:attrName>
                                        </p:attrNameLst>
                                      </p:cBhvr>
                                      <p:tavLst>
                                        <p:tav tm="0">
                                          <p:val>
                                            <p:fltVal val="0"/>
                                          </p:val>
                                        </p:tav>
                                        <p:tav tm="100000">
                                          <p:val>
                                            <p:strVal val="#ppt_h"/>
                                          </p:val>
                                        </p:tav>
                                      </p:tavLst>
                                    </p:anim>
                                    <p:animEffect transition="in" filter="fade">
                                      <p:cBhvr>
                                        <p:cTn id="58" dur="500"/>
                                        <p:tgtEl>
                                          <p:spTgt spid="104"/>
                                        </p:tgtEl>
                                      </p:cBhvr>
                                    </p:animEffect>
                                  </p:childTnLst>
                                </p:cTn>
                              </p:par>
                            </p:childTnLst>
                          </p:cTn>
                        </p:par>
                        <p:par>
                          <p:cTn id="59" fill="hold">
                            <p:stCondLst>
                              <p:cond delay="5000"/>
                            </p:stCondLst>
                            <p:childTnLst>
                              <p:par>
                                <p:cTn id="60" presetID="22" presetClass="entr" presetSubtype="2" fill="hold" grpId="0" nodeType="afterEffect">
                                  <p:stCondLst>
                                    <p:cond delay="0"/>
                                  </p:stCondLst>
                                  <p:childTnLst>
                                    <p:set>
                                      <p:cBhvr>
                                        <p:cTn id="61" dur="1" fill="hold">
                                          <p:stCondLst>
                                            <p:cond delay="0"/>
                                          </p:stCondLst>
                                        </p:cTn>
                                        <p:tgtEl>
                                          <p:spTgt spid="60"/>
                                        </p:tgtEl>
                                        <p:attrNameLst>
                                          <p:attrName>style.visibility</p:attrName>
                                        </p:attrNameLst>
                                      </p:cBhvr>
                                      <p:to>
                                        <p:strVal val="visible"/>
                                      </p:to>
                                    </p:set>
                                    <p:animEffect transition="in" filter="wipe(right)">
                                      <p:cBhvr>
                                        <p:cTn id="62" dur="500"/>
                                        <p:tgtEl>
                                          <p:spTgt spid="60"/>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61"/>
                                        </p:tgtEl>
                                        <p:attrNameLst>
                                          <p:attrName>style.visibility</p:attrName>
                                        </p:attrNameLst>
                                      </p:cBhvr>
                                      <p:to>
                                        <p:strVal val="visible"/>
                                      </p:to>
                                    </p:set>
                                    <p:animEffect transition="in" filter="wipe(right)">
                                      <p:cBhvr>
                                        <p:cTn id="65" dur="500"/>
                                        <p:tgtEl>
                                          <p:spTgt spid="61"/>
                                        </p:tgtEl>
                                      </p:cBhvr>
                                    </p:animEffect>
                                  </p:childTnLst>
                                </p:cTn>
                              </p:par>
                            </p:childTnLst>
                          </p:cTn>
                        </p:par>
                        <p:par>
                          <p:cTn id="66" fill="hold">
                            <p:stCondLst>
                              <p:cond delay="5500"/>
                            </p:stCondLst>
                            <p:childTnLst>
                              <p:par>
                                <p:cTn id="67" presetID="52" presetClass="entr" presetSubtype="0" fill="hold" grpId="0" nodeType="afterEffect">
                                  <p:stCondLst>
                                    <p:cond delay="0"/>
                                  </p:stCondLst>
                                  <p:iterate type="lt">
                                    <p:tmPct val="10000"/>
                                  </p:iterate>
                                  <p:childTnLst>
                                    <p:set>
                                      <p:cBhvr>
                                        <p:cTn id="68" dur="1" fill="hold">
                                          <p:stCondLst>
                                            <p:cond delay="0"/>
                                          </p:stCondLst>
                                        </p:cTn>
                                        <p:tgtEl>
                                          <p:spTgt spid="85"/>
                                        </p:tgtEl>
                                        <p:attrNameLst>
                                          <p:attrName>style.visibility</p:attrName>
                                        </p:attrNameLst>
                                      </p:cBhvr>
                                      <p:to>
                                        <p:strVal val="visible"/>
                                      </p:to>
                                    </p:set>
                                    <p:animScale>
                                      <p:cBhvr>
                                        <p:cTn id="69" dur="1000" decel="50000" fill="hold">
                                          <p:stCondLst>
                                            <p:cond delay="0"/>
                                          </p:stCondLst>
                                        </p:cTn>
                                        <p:tgtEl>
                                          <p:spTgt spid="8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0" dur="1000" decel="50000" fill="hold">
                                          <p:stCondLst>
                                            <p:cond delay="0"/>
                                          </p:stCondLst>
                                        </p:cTn>
                                        <p:tgtEl>
                                          <p:spTgt spid="85"/>
                                        </p:tgtEl>
                                        <p:attrNameLst>
                                          <p:attrName>ppt_x</p:attrName>
                                          <p:attrName>ppt_y</p:attrName>
                                        </p:attrNameLst>
                                      </p:cBhvr>
                                    </p:animMotion>
                                    <p:animEffect transition="in" filter="fade">
                                      <p:cBhvr>
                                        <p:cTn id="71" dur="1000"/>
                                        <p:tgtEl>
                                          <p:spTgt spid="85"/>
                                        </p:tgtEl>
                                      </p:cBhvr>
                                    </p:animEffect>
                                  </p:childTnLst>
                                </p:cTn>
                              </p:par>
                            </p:childTnLst>
                          </p:cTn>
                        </p:par>
                        <p:par>
                          <p:cTn id="72" fill="hold">
                            <p:stCondLst>
                              <p:cond delay="7099"/>
                            </p:stCondLst>
                            <p:childTnLst>
                              <p:par>
                                <p:cTn id="73" presetID="16" presetClass="entr" presetSubtype="21" fill="hold" grpId="0" nodeType="afterEffect">
                                  <p:stCondLst>
                                    <p:cond delay="0"/>
                                  </p:stCondLst>
                                  <p:childTnLst>
                                    <p:set>
                                      <p:cBhvr>
                                        <p:cTn id="74" dur="1" fill="hold">
                                          <p:stCondLst>
                                            <p:cond delay="0"/>
                                          </p:stCondLst>
                                        </p:cTn>
                                        <p:tgtEl>
                                          <p:spTgt spid="86"/>
                                        </p:tgtEl>
                                        <p:attrNameLst>
                                          <p:attrName>style.visibility</p:attrName>
                                        </p:attrNameLst>
                                      </p:cBhvr>
                                      <p:to>
                                        <p:strVal val="visible"/>
                                      </p:to>
                                    </p:set>
                                    <p:animEffect transition="in" filter="barn(inVertical)">
                                      <p:cBhvr>
                                        <p:cTn id="75"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p:bldP spid="86" grpId="0"/>
      <p:bldP spid="46" grpId="0"/>
      <p:bldP spid="47" grpId="0"/>
      <p:bldP spid="48" grpId="0"/>
      <p:bldP spid="57" grpId="0"/>
      <p:bldP spid="58" grpId="0"/>
      <p:bldP spid="59" grpId="0"/>
      <p:bldP spid="60" grpId="0"/>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MH_Other_1"/>
          <p:cNvSpPr>
            <a:spLocks noChangeArrowheads="1"/>
          </p:cNvSpPr>
          <p:nvPr/>
        </p:nvSpPr>
        <p:spPr bwMode="auto">
          <a:xfrm>
            <a:off x="2977939" y="2952568"/>
            <a:ext cx="2541334" cy="2543007"/>
          </a:xfrm>
          <a:prstGeom prst="ellipse">
            <a:avLst/>
          </a:prstGeom>
          <a:noFill/>
          <a:ln w="6350">
            <a:solidFill>
              <a:schemeClr val="bg1">
                <a:lumMod val="65000"/>
              </a:schemeClr>
            </a:solidFill>
            <a:round/>
          </a:ln>
          <a:extLst>
            <a:ext uri="{909E8E84-426E-40DD-AFC4-6F175D3DCCD1}">
              <a14:hiddenFill xmlns:a14="http://schemas.microsoft.com/office/drawing/2010/main">
                <a:solidFill>
                  <a:srgbClr val="FFFFFF"/>
                </a:solidFill>
              </a14:hiddenFill>
            </a:ext>
          </a:extLst>
        </p:spPr>
        <p:txBody>
          <a:bodyPr lIns="95091" tIns="49554" rIns="95091" bIns="49554"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endParaRPr lang="en-US" altLang="zh-CN" sz="1400">
              <a:solidFill>
                <a:srgbClr val="FFFFFF"/>
              </a:solidFill>
              <a:ea typeface="微软雅黑" panose="020B0503020204020204" pitchFamily="34" charset="-122"/>
              <a:cs typeface="+mn-ea"/>
              <a:sym typeface="Arial" panose="020B0604020202020204" pitchFamily="34" charset="0"/>
            </a:endParaRPr>
          </a:p>
        </p:txBody>
      </p:sp>
      <p:sp>
        <p:nvSpPr>
          <p:cNvPr id="32771" name="MH_Title_1"/>
          <p:cNvSpPr>
            <a:spLocks noChangeArrowheads="1"/>
          </p:cNvSpPr>
          <p:nvPr/>
        </p:nvSpPr>
        <p:spPr bwMode="auto">
          <a:xfrm>
            <a:off x="4926628" y="3739410"/>
            <a:ext cx="1089862" cy="1088186"/>
          </a:xfrm>
          <a:prstGeom prst="ellipse">
            <a:avLst/>
          </a:prstGeom>
          <a:solidFill>
            <a:schemeClr val="accent2"/>
          </a:solidFill>
          <a:ln w="381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400">
                <a:solidFill>
                  <a:srgbClr val="FFFFFF"/>
                </a:solidFill>
                <a:ea typeface="微软雅黑" panose="020B0503020204020204" pitchFamily="34" charset="-122"/>
                <a:cs typeface="+mn-ea"/>
                <a:sym typeface="Arial" panose="020B0604020202020204" pitchFamily="34" charset="0"/>
              </a:rPr>
              <a:t>请替换文字内容</a:t>
            </a:r>
            <a:endParaRPr lang="zh-CN" altLang="en-US" sz="1400" dirty="0">
              <a:solidFill>
                <a:srgbClr val="FFFFFF"/>
              </a:solidFill>
              <a:ea typeface="微软雅黑" panose="020B0503020204020204" pitchFamily="34" charset="-122"/>
              <a:cs typeface="+mn-ea"/>
              <a:sym typeface="Arial" panose="020B0604020202020204" pitchFamily="34" charset="0"/>
            </a:endParaRPr>
          </a:p>
        </p:txBody>
      </p:sp>
      <p:sp>
        <p:nvSpPr>
          <p:cNvPr id="32772" name="MH_SubTitle_3"/>
          <p:cNvSpPr>
            <a:spLocks noChangeArrowheads="1"/>
          </p:cNvSpPr>
          <p:nvPr/>
        </p:nvSpPr>
        <p:spPr bwMode="auto">
          <a:xfrm>
            <a:off x="2638089" y="3927751"/>
            <a:ext cx="711506" cy="711507"/>
          </a:xfrm>
          <a:prstGeom prst="ellipse">
            <a:avLst/>
          </a:prstGeom>
          <a:solidFill>
            <a:schemeClr val="accent1"/>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3" name="MH_SubTitle_1"/>
          <p:cNvSpPr>
            <a:spLocks noChangeArrowheads="1"/>
          </p:cNvSpPr>
          <p:nvPr/>
        </p:nvSpPr>
        <p:spPr bwMode="auto">
          <a:xfrm>
            <a:off x="3893690" y="2597653"/>
            <a:ext cx="709832" cy="711506"/>
          </a:xfrm>
          <a:prstGeom prst="ellipse">
            <a:avLst/>
          </a:prstGeom>
          <a:solidFill>
            <a:schemeClr val="accent5"/>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4" name="MH_SubTitle_5"/>
          <p:cNvSpPr>
            <a:spLocks noChangeArrowheads="1"/>
          </p:cNvSpPr>
          <p:nvPr/>
        </p:nvSpPr>
        <p:spPr bwMode="auto">
          <a:xfrm>
            <a:off x="3783195" y="5030166"/>
            <a:ext cx="711506" cy="711507"/>
          </a:xfrm>
          <a:prstGeom prst="ellipse">
            <a:avLst/>
          </a:prstGeom>
          <a:solidFill>
            <a:schemeClr val="accent5"/>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5" name="MH_Other_2"/>
          <p:cNvSpPr>
            <a:spLocks noChangeArrowheads="1"/>
          </p:cNvSpPr>
          <p:nvPr/>
        </p:nvSpPr>
        <p:spPr bwMode="auto">
          <a:xfrm flipH="1">
            <a:off x="7226887" y="2952568"/>
            <a:ext cx="2543008" cy="2543007"/>
          </a:xfrm>
          <a:prstGeom prst="ellipse">
            <a:avLst/>
          </a:prstGeom>
          <a:noFill/>
          <a:ln w="6350">
            <a:solidFill>
              <a:schemeClr val="bg1">
                <a:lumMod val="65000"/>
              </a:schemeClr>
            </a:solidFill>
            <a:round/>
          </a:ln>
          <a:extLst>
            <a:ext uri="{909E8E84-426E-40DD-AFC4-6F175D3DCCD1}">
              <a14:hiddenFill xmlns:a14="http://schemas.microsoft.com/office/drawing/2010/main">
                <a:solidFill>
                  <a:srgbClr val="FFFFFF"/>
                </a:solidFill>
              </a14:hiddenFill>
            </a:ext>
          </a:extLst>
        </p:spPr>
        <p:txBody>
          <a:bodyPr lIns="95091" tIns="49554" rIns="95091" bIns="49554"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endParaRPr lang="en-US" altLang="zh-CN" sz="1400">
              <a:solidFill>
                <a:srgbClr val="FFFFFF"/>
              </a:solidFill>
              <a:ea typeface="微软雅黑" panose="020B0503020204020204" pitchFamily="34" charset="-122"/>
              <a:cs typeface="+mn-ea"/>
              <a:sym typeface="Arial" panose="020B0604020202020204" pitchFamily="34" charset="0"/>
            </a:endParaRPr>
          </a:p>
        </p:txBody>
      </p:sp>
      <p:sp>
        <p:nvSpPr>
          <p:cNvPr id="32776" name="MH_Title_2"/>
          <p:cNvSpPr>
            <a:spLocks noChangeArrowheads="1"/>
          </p:cNvSpPr>
          <p:nvPr/>
        </p:nvSpPr>
        <p:spPr bwMode="auto">
          <a:xfrm flipH="1">
            <a:off x="6731343" y="3739410"/>
            <a:ext cx="1088186" cy="1088186"/>
          </a:xfrm>
          <a:prstGeom prst="ellipse">
            <a:avLst/>
          </a:prstGeom>
          <a:solidFill>
            <a:schemeClr val="accent3"/>
          </a:solidFill>
          <a:ln w="381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400">
                <a:solidFill>
                  <a:srgbClr val="FFFFFF"/>
                </a:solidFill>
                <a:ea typeface="微软雅黑" panose="020B0503020204020204" pitchFamily="34" charset="-122"/>
                <a:cs typeface="+mn-ea"/>
                <a:sym typeface="Arial" panose="020B0604020202020204" pitchFamily="34" charset="0"/>
              </a:rPr>
              <a:t>请替换文字内容</a:t>
            </a:r>
            <a:endParaRPr lang="zh-CN" altLang="en-US" sz="1400" dirty="0">
              <a:solidFill>
                <a:srgbClr val="FFFFFF"/>
              </a:solidFill>
              <a:ea typeface="微软雅黑" panose="020B0503020204020204" pitchFamily="34" charset="-122"/>
              <a:cs typeface="+mn-ea"/>
              <a:sym typeface="Arial" panose="020B0604020202020204" pitchFamily="34" charset="0"/>
            </a:endParaRPr>
          </a:p>
        </p:txBody>
      </p:sp>
      <p:sp>
        <p:nvSpPr>
          <p:cNvPr id="32777" name="MH_SubTitle_4"/>
          <p:cNvSpPr>
            <a:spLocks noChangeArrowheads="1"/>
          </p:cNvSpPr>
          <p:nvPr/>
        </p:nvSpPr>
        <p:spPr bwMode="auto">
          <a:xfrm flipH="1">
            <a:off x="9398237" y="3927751"/>
            <a:ext cx="709832" cy="711507"/>
          </a:xfrm>
          <a:prstGeom prst="ellipse">
            <a:avLst/>
          </a:prstGeom>
          <a:solidFill>
            <a:schemeClr val="accent4"/>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8" name="MH_SubTitle_2"/>
          <p:cNvSpPr>
            <a:spLocks noChangeArrowheads="1"/>
          </p:cNvSpPr>
          <p:nvPr/>
        </p:nvSpPr>
        <p:spPr bwMode="auto">
          <a:xfrm flipH="1">
            <a:off x="8142638" y="2597653"/>
            <a:ext cx="711506" cy="711506"/>
          </a:xfrm>
          <a:prstGeom prst="ellipse">
            <a:avLst/>
          </a:prstGeom>
          <a:solidFill>
            <a:schemeClr val="accent6"/>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79" name="MH_SubTitle_6"/>
          <p:cNvSpPr>
            <a:spLocks noChangeArrowheads="1"/>
          </p:cNvSpPr>
          <p:nvPr/>
        </p:nvSpPr>
        <p:spPr bwMode="auto">
          <a:xfrm flipH="1">
            <a:off x="8253131" y="5030166"/>
            <a:ext cx="709832" cy="711507"/>
          </a:xfrm>
          <a:prstGeom prst="ellipse">
            <a:avLst/>
          </a:prstGeom>
          <a:solidFill>
            <a:schemeClr val="accent6"/>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lnSpc>
                <a:spcPct val="120000"/>
              </a:lnSpc>
            </a:pPr>
            <a:r>
              <a:rPr lang="zh-CN" altLang="en-US" sz="1100">
                <a:solidFill>
                  <a:srgbClr val="FFFFFF"/>
                </a:solidFill>
                <a:ea typeface="微软雅黑" panose="020B0503020204020204" pitchFamily="34" charset="-122"/>
                <a:cs typeface="+mn-ea"/>
                <a:sym typeface="Arial" panose="020B0604020202020204" pitchFamily="34" charset="0"/>
              </a:rPr>
              <a:t>请替换文字内容</a:t>
            </a:r>
            <a:endParaRPr lang="zh-CN" altLang="en-US" sz="1100" dirty="0">
              <a:solidFill>
                <a:srgbClr val="FFFFFF"/>
              </a:solidFill>
              <a:ea typeface="微软雅黑" panose="020B0503020204020204" pitchFamily="34" charset="-122"/>
              <a:cs typeface="+mn-ea"/>
              <a:sym typeface="Arial" panose="020B0604020202020204" pitchFamily="34" charset="0"/>
            </a:endParaRPr>
          </a:p>
        </p:txBody>
      </p:sp>
      <p:sp>
        <p:nvSpPr>
          <p:cNvPr id="32782" name="MH_Other_3"/>
          <p:cNvSpPr/>
          <p:nvPr/>
        </p:nvSpPr>
        <p:spPr bwMode="auto">
          <a:xfrm rot="-2644669">
            <a:off x="5212906" y="3332595"/>
            <a:ext cx="2338762" cy="2338764"/>
          </a:xfrm>
          <a:custGeom>
            <a:avLst/>
            <a:gdLst>
              <a:gd name="T0" fmla="*/ 1108868 w 2217737"/>
              <a:gd name="T1" fmla="*/ 0 h 2217738"/>
              <a:gd name="T2" fmla="*/ 2217737 w 2217737"/>
              <a:gd name="T3" fmla="*/ 1108869 h 2217738"/>
              <a:gd name="T4" fmla="*/ 1108869 w 2217737"/>
              <a:gd name="T5" fmla="*/ 1108869 h 2217738"/>
              <a:gd name="T6" fmla="*/ 1108868 w 2217737"/>
              <a:gd name="T7" fmla="*/ 0 h 2217738"/>
              <a:gd name="T8" fmla="*/ 1108868 w 2217737"/>
              <a:gd name="T9" fmla="*/ 0 h 2217738"/>
              <a:gd name="T10" fmla="*/ 2217737 w 2217737"/>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7737" h="2217738" stroke="0">
                <a:moveTo>
                  <a:pt x="1108868" y="0"/>
                </a:moveTo>
                <a:cubicBezTo>
                  <a:pt x="1721279" y="0"/>
                  <a:pt x="2217737" y="496458"/>
                  <a:pt x="2217737" y="1108869"/>
                </a:cubicBezTo>
                <a:lnTo>
                  <a:pt x="1108869" y="1108869"/>
                </a:lnTo>
                <a:cubicBezTo>
                  <a:pt x="1108869" y="739246"/>
                  <a:pt x="1108868" y="369623"/>
                  <a:pt x="1108868" y="0"/>
                </a:cubicBezTo>
                <a:close/>
              </a:path>
              <a:path w="2217737" h="2217738" fill="none">
                <a:moveTo>
                  <a:pt x="1108868" y="0"/>
                </a:moveTo>
                <a:cubicBezTo>
                  <a:pt x="1721279" y="0"/>
                  <a:pt x="2217737" y="496458"/>
                  <a:pt x="2217737" y="1108869"/>
                </a:cubicBezTo>
              </a:path>
            </a:pathLst>
          </a:custGeom>
          <a:noFill/>
          <a:ln w="9525" cap="flat" cmpd="sng">
            <a:solidFill>
              <a:schemeClr val="bg1">
                <a:lumMod val="65000"/>
              </a:schemeClr>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pPr>
              <a:lnSpc>
                <a:spcPct val="120000"/>
              </a:lnSpc>
            </a:pPr>
            <a:endParaRPr lang="zh-CN" alt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783" name="MH_Other_4"/>
          <p:cNvSpPr/>
          <p:nvPr/>
        </p:nvSpPr>
        <p:spPr bwMode="auto">
          <a:xfrm rot="-2644669" flipH="1" flipV="1">
            <a:off x="5196165" y="2893973"/>
            <a:ext cx="2340437" cy="2338764"/>
          </a:xfrm>
          <a:custGeom>
            <a:avLst/>
            <a:gdLst>
              <a:gd name="T0" fmla="*/ 1109662 w 2219325"/>
              <a:gd name="T1" fmla="*/ 0 h 2217738"/>
              <a:gd name="T2" fmla="*/ 2219325 w 2219325"/>
              <a:gd name="T3" fmla="*/ 1108869 h 2217738"/>
              <a:gd name="T4" fmla="*/ 1109663 w 2219325"/>
              <a:gd name="T5" fmla="*/ 1108869 h 2217738"/>
              <a:gd name="T6" fmla="*/ 1109662 w 2219325"/>
              <a:gd name="T7" fmla="*/ 0 h 2217738"/>
              <a:gd name="T8" fmla="*/ 1109662 w 2219325"/>
              <a:gd name="T9" fmla="*/ 0 h 2217738"/>
              <a:gd name="T10" fmla="*/ 2219325 w 2219325"/>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9325" h="2217738" stroke="0">
                <a:moveTo>
                  <a:pt x="1109662" y="0"/>
                </a:moveTo>
                <a:cubicBezTo>
                  <a:pt x="1722512" y="0"/>
                  <a:pt x="2219325" y="496458"/>
                  <a:pt x="2219325" y="1108869"/>
                </a:cubicBezTo>
                <a:lnTo>
                  <a:pt x="1109663" y="1108869"/>
                </a:lnTo>
                <a:cubicBezTo>
                  <a:pt x="1109663" y="739246"/>
                  <a:pt x="1109662" y="369623"/>
                  <a:pt x="1109662" y="0"/>
                </a:cubicBezTo>
                <a:close/>
              </a:path>
              <a:path w="2219325" h="2217738" fill="none">
                <a:moveTo>
                  <a:pt x="1109662" y="0"/>
                </a:moveTo>
                <a:cubicBezTo>
                  <a:pt x="1722512" y="0"/>
                  <a:pt x="2219325" y="496458"/>
                  <a:pt x="2219325" y="1108869"/>
                </a:cubicBezTo>
              </a:path>
            </a:pathLst>
          </a:custGeom>
          <a:noFill/>
          <a:ln w="6350" cap="flat" cmpd="sng">
            <a:solidFill>
              <a:schemeClr val="bg1">
                <a:lumMod val="65000"/>
              </a:schemeClr>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pPr>
              <a:lnSpc>
                <a:spcPct val="120000"/>
              </a:lnSpc>
            </a:pPr>
            <a:endParaRPr lang="zh-CN" altLang="en-US" sz="14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TextBox 23"/>
          <p:cNvSpPr txBox="1"/>
          <p:nvPr/>
        </p:nvSpPr>
        <p:spPr>
          <a:xfrm>
            <a:off x="4708766" y="5766590"/>
            <a:ext cx="2360168" cy="353430"/>
          </a:xfrm>
          <a:prstGeom prst="rect">
            <a:avLst/>
          </a:prstGeom>
          <a:noFill/>
        </p:spPr>
        <p:txBody>
          <a:bodyPr wrap="square" lIns="0" tIns="0" rIns="0" bIns="0" rtlCol="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GB"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extBox 24"/>
          <p:cNvSpPr txBox="1"/>
          <p:nvPr/>
        </p:nvSpPr>
        <p:spPr>
          <a:xfrm>
            <a:off x="4708765" y="5493358"/>
            <a:ext cx="1077218" cy="202491"/>
          </a:xfrm>
          <a:prstGeom prst="rect">
            <a:avLst/>
          </a:prstGeom>
          <a:noFill/>
        </p:spPr>
        <p:txBody>
          <a:bodyPr wrap="none" lIns="0" tIns="0" rIns="0" bIns="0" rtlCol="0">
            <a:spAutoFit/>
          </a:bodyPr>
          <a:lstStyle/>
          <a:p>
            <a:pPr>
              <a:lnSpc>
                <a:spcPct val="120000"/>
              </a:lnSpc>
            </a:pPr>
            <a:r>
              <a:rPr lang="zh-CN" altLang="en-US" sz="12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23"/>
          <p:cNvSpPr txBox="1"/>
          <p:nvPr/>
        </p:nvSpPr>
        <p:spPr>
          <a:xfrm>
            <a:off x="9062812" y="5766590"/>
            <a:ext cx="2360168" cy="353430"/>
          </a:xfrm>
          <a:prstGeom prst="rect">
            <a:avLst/>
          </a:prstGeom>
          <a:noFill/>
        </p:spPr>
        <p:txBody>
          <a:bodyPr wrap="square" lIns="0" tIns="0" rIns="0" bIns="0" rtlCol="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GB"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24"/>
          <p:cNvSpPr txBox="1"/>
          <p:nvPr/>
        </p:nvSpPr>
        <p:spPr>
          <a:xfrm>
            <a:off x="9062811" y="5493358"/>
            <a:ext cx="1077218" cy="202491"/>
          </a:xfrm>
          <a:prstGeom prst="rect">
            <a:avLst/>
          </a:prstGeom>
          <a:noFill/>
        </p:spPr>
        <p:txBody>
          <a:bodyPr wrap="none" lIns="0" tIns="0" rIns="0" bIns="0" rtlCol="0">
            <a:spAutoFit/>
          </a:bodyPr>
          <a:lstStyle/>
          <a:p>
            <a:pPr>
              <a:lnSpc>
                <a:spcPct val="120000"/>
              </a:lnSpc>
            </a:pPr>
            <a:r>
              <a:rPr lang="zh-CN" altLang="en-US" sz="12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23"/>
          <p:cNvSpPr txBox="1"/>
          <p:nvPr/>
        </p:nvSpPr>
        <p:spPr>
          <a:xfrm>
            <a:off x="1501285" y="2152731"/>
            <a:ext cx="2360168" cy="353430"/>
          </a:xfrm>
          <a:prstGeom prst="rect">
            <a:avLst/>
          </a:prstGeom>
          <a:noFill/>
        </p:spPr>
        <p:txBody>
          <a:bodyPr wrap="square" lIns="0" tIns="0" rIns="0" bIns="0" rtlCol="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GB"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Box 24"/>
          <p:cNvSpPr txBox="1"/>
          <p:nvPr/>
        </p:nvSpPr>
        <p:spPr>
          <a:xfrm>
            <a:off x="1501284" y="1879498"/>
            <a:ext cx="1077218" cy="202491"/>
          </a:xfrm>
          <a:prstGeom prst="rect">
            <a:avLst/>
          </a:prstGeom>
          <a:noFill/>
        </p:spPr>
        <p:txBody>
          <a:bodyPr wrap="none" lIns="0" tIns="0" rIns="0" bIns="0" rtlCol="0">
            <a:spAutoFit/>
          </a:bodyPr>
          <a:lstStyle/>
          <a:p>
            <a:pPr>
              <a:lnSpc>
                <a:spcPct val="120000"/>
              </a:lnSpc>
            </a:pPr>
            <a:r>
              <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p>
        </p:txBody>
      </p:sp>
      <p:sp>
        <p:nvSpPr>
          <p:cNvPr id="22" name="TextBox 23"/>
          <p:cNvSpPr txBox="1"/>
          <p:nvPr/>
        </p:nvSpPr>
        <p:spPr>
          <a:xfrm>
            <a:off x="5855331" y="2152731"/>
            <a:ext cx="2360168" cy="353430"/>
          </a:xfrm>
          <a:prstGeom prst="rect">
            <a:avLst/>
          </a:prstGeom>
          <a:noFill/>
        </p:spPr>
        <p:txBody>
          <a:bodyPr wrap="square" lIns="0" tIns="0" rIns="0" bIns="0" rtlCol="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GB"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TextBox 24"/>
          <p:cNvSpPr txBox="1"/>
          <p:nvPr/>
        </p:nvSpPr>
        <p:spPr>
          <a:xfrm>
            <a:off x="5855330" y="1879498"/>
            <a:ext cx="1077218" cy="202491"/>
          </a:xfrm>
          <a:prstGeom prst="rect">
            <a:avLst/>
          </a:prstGeom>
          <a:noFill/>
        </p:spPr>
        <p:txBody>
          <a:bodyPr wrap="none" lIns="0" tIns="0" rIns="0" bIns="0" rtlCol="0">
            <a:spAutoFit/>
          </a:bodyPr>
          <a:lstStyle/>
          <a:p>
            <a:pPr>
              <a:lnSpc>
                <a:spcPct val="120000"/>
              </a:lnSpc>
            </a:pPr>
            <a:r>
              <a:rPr lang="zh-CN" altLang="en-US" sz="12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1000" fill="hold"/>
                                        <p:tgtEl>
                                          <p:spTgt spid="32770"/>
                                        </p:tgtEl>
                                        <p:attrNameLst>
                                          <p:attrName>ppt_w</p:attrName>
                                        </p:attrNameLst>
                                      </p:cBhvr>
                                      <p:tavLst>
                                        <p:tav tm="0">
                                          <p:val>
                                            <p:fltVal val="0"/>
                                          </p:val>
                                        </p:tav>
                                        <p:tav tm="100000">
                                          <p:val>
                                            <p:strVal val="#ppt_w"/>
                                          </p:val>
                                        </p:tav>
                                      </p:tavLst>
                                    </p:anim>
                                    <p:anim calcmode="lin" valueType="num">
                                      <p:cBhvr>
                                        <p:cTn id="8" dur="1000" fill="hold"/>
                                        <p:tgtEl>
                                          <p:spTgt spid="32770"/>
                                        </p:tgtEl>
                                        <p:attrNameLst>
                                          <p:attrName>ppt_h</p:attrName>
                                        </p:attrNameLst>
                                      </p:cBhvr>
                                      <p:tavLst>
                                        <p:tav tm="0">
                                          <p:val>
                                            <p:fltVal val="0"/>
                                          </p:val>
                                        </p:tav>
                                        <p:tav tm="100000">
                                          <p:val>
                                            <p:strVal val="#ppt_h"/>
                                          </p:val>
                                        </p:tav>
                                      </p:tavLst>
                                    </p:anim>
                                    <p:anim calcmode="lin" valueType="num">
                                      <p:cBhvr>
                                        <p:cTn id="9" dur="1000" fill="hold"/>
                                        <p:tgtEl>
                                          <p:spTgt spid="32770"/>
                                        </p:tgtEl>
                                        <p:attrNameLst>
                                          <p:attrName>style.rotation</p:attrName>
                                        </p:attrNameLst>
                                      </p:cBhvr>
                                      <p:tavLst>
                                        <p:tav tm="0">
                                          <p:val>
                                            <p:fltVal val="90"/>
                                          </p:val>
                                        </p:tav>
                                        <p:tav tm="100000">
                                          <p:val>
                                            <p:fltVal val="0"/>
                                          </p:val>
                                        </p:tav>
                                      </p:tavLst>
                                    </p:anim>
                                    <p:animEffect transition="in" filter="fade">
                                      <p:cBhvr>
                                        <p:cTn id="10" dur="1000"/>
                                        <p:tgtEl>
                                          <p:spTgt spid="32770"/>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2775"/>
                                        </p:tgtEl>
                                        <p:attrNameLst>
                                          <p:attrName>style.visibility</p:attrName>
                                        </p:attrNameLst>
                                      </p:cBhvr>
                                      <p:to>
                                        <p:strVal val="visible"/>
                                      </p:to>
                                    </p:set>
                                    <p:anim calcmode="lin" valueType="num">
                                      <p:cBhvr>
                                        <p:cTn id="13" dur="1000" fill="hold"/>
                                        <p:tgtEl>
                                          <p:spTgt spid="32775"/>
                                        </p:tgtEl>
                                        <p:attrNameLst>
                                          <p:attrName>ppt_w</p:attrName>
                                        </p:attrNameLst>
                                      </p:cBhvr>
                                      <p:tavLst>
                                        <p:tav tm="0">
                                          <p:val>
                                            <p:fltVal val="0"/>
                                          </p:val>
                                        </p:tav>
                                        <p:tav tm="100000">
                                          <p:val>
                                            <p:strVal val="#ppt_w"/>
                                          </p:val>
                                        </p:tav>
                                      </p:tavLst>
                                    </p:anim>
                                    <p:anim calcmode="lin" valueType="num">
                                      <p:cBhvr>
                                        <p:cTn id="14" dur="1000" fill="hold"/>
                                        <p:tgtEl>
                                          <p:spTgt spid="32775"/>
                                        </p:tgtEl>
                                        <p:attrNameLst>
                                          <p:attrName>ppt_h</p:attrName>
                                        </p:attrNameLst>
                                      </p:cBhvr>
                                      <p:tavLst>
                                        <p:tav tm="0">
                                          <p:val>
                                            <p:fltVal val="0"/>
                                          </p:val>
                                        </p:tav>
                                        <p:tav tm="100000">
                                          <p:val>
                                            <p:strVal val="#ppt_h"/>
                                          </p:val>
                                        </p:tav>
                                      </p:tavLst>
                                    </p:anim>
                                    <p:anim calcmode="lin" valueType="num">
                                      <p:cBhvr>
                                        <p:cTn id="15" dur="1000" fill="hold"/>
                                        <p:tgtEl>
                                          <p:spTgt spid="32775"/>
                                        </p:tgtEl>
                                        <p:attrNameLst>
                                          <p:attrName>style.rotation</p:attrName>
                                        </p:attrNameLst>
                                      </p:cBhvr>
                                      <p:tavLst>
                                        <p:tav tm="0">
                                          <p:val>
                                            <p:fltVal val="90"/>
                                          </p:val>
                                        </p:tav>
                                        <p:tav tm="100000">
                                          <p:val>
                                            <p:fltVal val="0"/>
                                          </p:val>
                                        </p:tav>
                                      </p:tavLst>
                                    </p:anim>
                                    <p:animEffect transition="in" filter="fade">
                                      <p:cBhvr>
                                        <p:cTn id="16" dur="1000"/>
                                        <p:tgtEl>
                                          <p:spTgt spid="32775"/>
                                        </p:tgtEl>
                                      </p:cBhvr>
                                    </p:animEffect>
                                  </p:childTnLst>
                                </p:cTn>
                              </p:par>
                            </p:childTnLst>
                          </p:cTn>
                        </p:par>
                        <p:par>
                          <p:cTn id="17" fill="hold">
                            <p:stCondLst>
                              <p:cond delay="1000"/>
                            </p:stCondLst>
                            <p:childTnLst>
                              <p:par>
                                <p:cTn id="18" presetID="15" presetClass="entr" presetSubtype="0" fill="hold" grpId="0" nodeType="afterEffect">
                                  <p:stCondLst>
                                    <p:cond delay="0"/>
                                  </p:stCondLst>
                                  <p:childTnLst>
                                    <p:set>
                                      <p:cBhvr>
                                        <p:cTn id="19" dur="1" fill="hold">
                                          <p:stCondLst>
                                            <p:cond delay="0"/>
                                          </p:stCondLst>
                                        </p:cTn>
                                        <p:tgtEl>
                                          <p:spTgt spid="32772"/>
                                        </p:tgtEl>
                                        <p:attrNameLst>
                                          <p:attrName>style.visibility</p:attrName>
                                        </p:attrNameLst>
                                      </p:cBhvr>
                                      <p:to>
                                        <p:strVal val="visible"/>
                                      </p:to>
                                    </p:set>
                                    <p:anim calcmode="lin" valueType="num">
                                      <p:cBhvr>
                                        <p:cTn id="20" dur="1000" fill="hold"/>
                                        <p:tgtEl>
                                          <p:spTgt spid="32772"/>
                                        </p:tgtEl>
                                        <p:attrNameLst>
                                          <p:attrName>ppt_w</p:attrName>
                                        </p:attrNameLst>
                                      </p:cBhvr>
                                      <p:tavLst>
                                        <p:tav tm="0">
                                          <p:val>
                                            <p:fltVal val="0"/>
                                          </p:val>
                                        </p:tav>
                                        <p:tav tm="100000">
                                          <p:val>
                                            <p:strVal val="#ppt_w"/>
                                          </p:val>
                                        </p:tav>
                                      </p:tavLst>
                                    </p:anim>
                                    <p:anim calcmode="lin" valueType="num">
                                      <p:cBhvr>
                                        <p:cTn id="21" dur="1000" fill="hold"/>
                                        <p:tgtEl>
                                          <p:spTgt spid="32772"/>
                                        </p:tgtEl>
                                        <p:attrNameLst>
                                          <p:attrName>ppt_h</p:attrName>
                                        </p:attrNameLst>
                                      </p:cBhvr>
                                      <p:tavLst>
                                        <p:tav tm="0">
                                          <p:val>
                                            <p:fltVal val="0"/>
                                          </p:val>
                                        </p:tav>
                                        <p:tav tm="100000">
                                          <p:val>
                                            <p:strVal val="#ppt_h"/>
                                          </p:val>
                                        </p:tav>
                                      </p:tavLst>
                                    </p:anim>
                                    <p:anim calcmode="lin" valueType="num">
                                      <p:cBhvr>
                                        <p:cTn id="22" dur="1000" fill="hold"/>
                                        <p:tgtEl>
                                          <p:spTgt spid="32772"/>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2772"/>
                                        </p:tgtEl>
                                        <p:attrNameLst>
                                          <p:attrName>ppt_y</p:attrName>
                                        </p:attrNameLst>
                                      </p:cBhvr>
                                      <p:tavLst>
                                        <p:tav tm="0" fmla="#ppt_y+(sin(-2*pi*(1-$))*-#ppt_x+cos(-2*pi*(1-$))*(1-#ppt_y))*(1-$)">
                                          <p:val>
                                            <p:fltVal val="0"/>
                                          </p:val>
                                        </p:tav>
                                        <p:tav tm="100000">
                                          <p:val>
                                            <p:fltVal val="1"/>
                                          </p:val>
                                        </p:tav>
                                      </p:tavLst>
                                    </p:anim>
                                  </p:childTnLst>
                                </p:cTn>
                              </p:par>
                              <p:par>
                                <p:cTn id="24" presetID="15" presetClass="entr" presetSubtype="0" fill="hold" grpId="0" nodeType="withEffect">
                                  <p:stCondLst>
                                    <p:cond delay="0"/>
                                  </p:stCondLst>
                                  <p:childTnLst>
                                    <p:set>
                                      <p:cBhvr>
                                        <p:cTn id="25" dur="1" fill="hold">
                                          <p:stCondLst>
                                            <p:cond delay="0"/>
                                          </p:stCondLst>
                                        </p:cTn>
                                        <p:tgtEl>
                                          <p:spTgt spid="32773"/>
                                        </p:tgtEl>
                                        <p:attrNameLst>
                                          <p:attrName>style.visibility</p:attrName>
                                        </p:attrNameLst>
                                      </p:cBhvr>
                                      <p:to>
                                        <p:strVal val="visible"/>
                                      </p:to>
                                    </p:set>
                                    <p:anim calcmode="lin" valueType="num">
                                      <p:cBhvr>
                                        <p:cTn id="26" dur="1000" fill="hold"/>
                                        <p:tgtEl>
                                          <p:spTgt spid="32773"/>
                                        </p:tgtEl>
                                        <p:attrNameLst>
                                          <p:attrName>ppt_w</p:attrName>
                                        </p:attrNameLst>
                                      </p:cBhvr>
                                      <p:tavLst>
                                        <p:tav tm="0">
                                          <p:val>
                                            <p:fltVal val="0"/>
                                          </p:val>
                                        </p:tav>
                                        <p:tav tm="100000">
                                          <p:val>
                                            <p:strVal val="#ppt_w"/>
                                          </p:val>
                                        </p:tav>
                                      </p:tavLst>
                                    </p:anim>
                                    <p:anim calcmode="lin" valueType="num">
                                      <p:cBhvr>
                                        <p:cTn id="27" dur="1000" fill="hold"/>
                                        <p:tgtEl>
                                          <p:spTgt spid="32773"/>
                                        </p:tgtEl>
                                        <p:attrNameLst>
                                          <p:attrName>ppt_h</p:attrName>
                                        </p:attrNameLst>
                                      </p:cBhvr>
                                      <p:tavLst>
                                        <p:tav tm="0">
                                          <p:val>
                                            <p:fltVal val="0"/>
                                          </p:val>
                                        </p:tav>
                                        <p:tav tm="100000">
                                          <p:val>
                                            <p:strVal val="#ppt_h"/>
                                          </p:val>
                                        </p:tav>
                                      </p:tavLst>
                                    </p:anim>
                                    <p:anim calcmode="lin" valueType="num">
                                      <p:cBhvr>
                                        <p:cTn id="28" dur="1000" fill="hold"/>
                                        <p:tgtEl>
                                          <p:spTgt spid="32773"/>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2773"/>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grpId="0" nodeType="withEffect">
                                  <p:stCondLst>
                                    <p:cond delay="0"/>
                                  </p:stCondLst>
                                  <p:childTnLst>
                                    <p:set>
                                      <p:cBhvr>
                                        <p:cTn id="31" dur="1" fill="hold">
                                          <p:stCondLst>
                                            <p:cond delay="0"/>
                                          </p:stCondLst>
                                        </p:cTn>
                                        <p:tgtEl>
                                          <p:spTgt spid="32774"/>
                                        </p:tgtEl>
                                        <p:attrNameLst>
                                          <p:attrName>style.visibility</p:attrName>
                                        </p:attrNameLst>
                                      </p:cBhvr>
                                      <p:to>
                                        <p:strVal val="visible"/>
                                      </p:to>
                                    </p:set>
                                    <p:anim calcmode="lin" valueType="num">
                                      <p:cBhvr>
                                        <p:cTn id="32" dur="1000" fill="hold"/>
                                        <p:tgtEl>
                                          <p:spTgt spid="32774"/>
                                        </p:tgtEl>
                                        <p:attrNameLst>
                                          <p:attrName>ppt_w</p:attrName>
                                        </p:attrNameLst>
                                      </p:cBhvr>
                                      <p:tavLst>
                                        <p:tav tm="0">
                                          <p:val>
                                            <p:fltVal val="0"/>
                                          </p:val>
                                        </p:tav>
                                        <p:tav tm="100000">
                                          <p:val>
                                            <p:strVal val="#ppt_w"/>
                                          </p:val>
                                        </p:tav>
                                      </p:tavLst>
                                    </p:anim>
                                    <p:anim calcmode="lin" valueType="num">
                                      <p:cBhvr>
                                        <p:cTn id="33" dur="1000" fill="hold"/>
                                        <p:tgtEl>
                                          <p:spTgt spid="32774"/>
                                        </p:tgtEl>
                                        <p:attrNameLst>
                                          <p:attrName>ppt_h</p:attrName>
                                        </p:attrNameLst>
                                      </p:cBhvr>
                                      <p:tavLst>
                                        <p:tav tm="0">
                                          <p:val>
                                            <p:fltVal val="0"/>
                                          </p:val>
                                        </p:tav>
                                        <p:tav tm="100000">
                                          <p:val>
                                            <p:strVal val="#ppt_h"/>
                                          </p:val>
                                        </p:tav>
                                      </p:tavLst>
                                    </p:anim>
                                    <p:anim calcmode="lin" valueType="num">
                                      <p:cBhvr>
                                        <p:cTn id="34" dur="1000" fill="hold"/>
                                        <p:tgtEl>
                                          <p:spTgt spid="32774"/>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2774"/>
                                        </p:tgtEl>
                                        <p:attrNameLst>
                                          <p:attrName>ppt_y</p:attrName>
                                        </p:attrNameLst>
                                      </p:cBhvr>
                                      <p:tavLst>
                                        <p:tav tm="0" fmla="#ppt_y+(sin(-2*pi*(1-$))*-#ppt_x+cos(-2*pi*(1-$))*(1-#ppt_y))*(1-$)">
                                          <p:val>
                                            <p:fltVal val="0"/>
                                          </p:val>
                                        </p:tav>
                                        <p:tav tm="100000">
                                          <p:val>
                                            <p:fltVal val="1"/>
                                          </p:val>
                                        </p:tav>
                                      </p:tavLst>
                                    </p:anim>
                                  </p:childTnLst>
                                </p:cTn>
                              </p:par>
                              <p:par>
                                <p:cTn id="36" presetID="15" presetClass="entr" presetSubtype="0" fill="hold" grpId="0" nodeType="withEffect">
                                  <p:stCondLst>
                                    <p:cond delay="0"/>
                                  </p:stCondLst>
                                  <p:childTnLst>
                                    <p:set>
                                      <p:cBhvr>
                                        <p:cTn id="37" dur="1" fill="hold">
                                          <p:stCondLst>
                                            <p:cond delay="0"/>
                                          </p:stCondLst>
                                        </p:cTn>
                                        <p:tgtEl>
                                          <p:spTgt spid="32771"/>
                                        </p:tgtEl>
                                        <p:attrNameLst>
                                          <p:attrName>style.visibility</p:attrName>
                                        </p:attrNameLst>
                                      </p:cBhvr>
                                      <p:to>
                                        <p:strVal val="visible"/>
                                      </p:to>
                                    </p:set>
                                    <p:anim calcmode="lin" valueType="num">
                                      <p:cBhvr>
                                        <p:cTn id="38" dur="1000" fill="hold"/>
                                        <p:tgtEl>
                                          <p:spTgt spid="32771"/>
                                        </p:tgtEl>
                                        <p:attrNameLst>
                                          <p:attrName>ppt_w</p:attrName>
                                        </p:attrNameLst>
                                      </p:cBhvr>
                                      <p:tavLst>
                                        <p:tav tm="0">
                                          <p:val>
                                            <p:fltVal val="0"/>
                                          </p:val>
                                        </p:tav>
                                        <p:tav tm="100000">
                                          <p:val>
                                            <p:strVal val="#ppt_w"/>
                                          </p:val>
                                        </p:tav>
                                      </p:tavLst>
                                    </p:anim>
                                    <p:anim calcmode="lin" valueType="num">
                                      <p:cBhvr>
                                        <p:cTn id="39" dur="1000" fill="hold"/>
                                        <p:tgtEl>
                                          <p:spTgt spid="32771"/>
                                        </p:tgtEl>
                                        <p:attrNameLst>
                                          <p:attrName>ppt_h</p:attrName>
                                        </p:attrNameLst>
                                      </p:cBhvr>
                                      <p:tavLst>
                                        <p:tav tm="0">
                                          <p:val>
                                            <p:fltVal val="0"/>
                                          </p:val>
                                        </p:tav>
                                        <p:tav tm="100000">
                                          <p:val>
                                            <p:strVal val="#ppt_h"/>
                                          </p:val>
                                        </p:tav>
                                      </p:tavLst>
                                    </p:anim>
                                    <p:anim calcmode="lin" valueType="num">
                                      <p:cBhvr>
                                        <p:cTn id="40" dur="1000" fill="hold"/>
                                        <p:tgtEl>
                                          <p:spTgt spid="32771"/>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2771"/>
                                        </p:tgtEl>
                                        <p:attrNameLst>
                                          <p:attrName>ppt_y</p:attrName>
                                        </p:attrNameLst>
                                      </p:cBhvr>
                                      <p:tavLst>
                                        <p:tav tm="0" fmla="#ppt_y+(sin(-2*pi*(1-$))*-#ppt_x+cos(-2*pi*(1-$))*(1-#ppt_y))*(1-$)">
                                          <p:val>
                                            <p:fltVal val="0"/>
                                          </p:val>
                                        </p:tav>
                                        <p:tav tm="100000">
                                          <p:val>
                                            <p:fltVal val="1"/>
                                          </p:val>
                                        </p:tav>
                                      </p:tavLst>
                                    </p:anim>
                                  </p:childTnLst>
                                </p:cTn>
                              </p:par>
                              <p:par>
                                <p:cTn id="42" presetID="15" presetClass="entr" presetSubtype="0" fill="hold" grpId="0" nodeType="withEffect">
                                  <p:stCondLst>
                                    <p:cond delay="0"/>
                                  </p:stCondLst>
                                  <p:childTnLst>
                                    <p:set>
                                      <p:cBhvr>
                                        <p:cTn id="43" dur="1" fill="hold">
                                          <p:stCondLst>
                                            <p:cond delay="0"/>
                                          </p:stCondLst>
                                        </p:cTn>
                                        <p:tgtEl>
                                          <p:spTgt spid="32776"/>
                                        </p:tgtEl>
                                        <p:attrNameLst>
                                          <p:attrName>style.visibility</p:attrName>
                                        </p:attrNameLst>
                                      </p:cBhvr>
                                      <p:to>
                                        <p:strVal val="visible"/>
                                      </p:to>
                                    </p:set>
                                    <p:anim calcmode="lin" valueType="num">
                                      <p:cBhvr>
                                        <p:cTn id="44" dur="1000" fill="hold"/>
                                        <p:tgtEl>
                                          <p:spTgt spid="32776"/>
                                        </p:tgtEl>
                                        <p:attrNameLst>
                                          <p:attrName>ppt_w</p:attrName>
                                        </p:attrNameLst>
                                      </p:cBhvr>
                                      <p:tavLst>
                                        <p:tav tm="0">
                                          <p:val>
                                            <p:fltVal val="0"/>
                                          </p:val>
                                        </p:tav>
                                        <p:tav tm="100000">
                                          <p:val>
                                            <p:strVal val="#ppt_w"/>
                                          </p:val>
                                        </p:tav>
                                      </p:tavLst>
                                    </p:anim>
                                    <p:anim calcmode="lin" valueType="num">
                                      <p:cBhvr>
                                        <p:cTn id="45" dur="1000" fill="hold"/>
                                        <p:tgtEl>
                                          <p:spTgt spid="32776"/>
                                        </p:tgtEl>
                                        <p:attrNameLst>
                                          <p:attrName>ppt_h</p:attrName>
                                        </p:attrNameLst>
                                      </p:cBhvr>
                                      <p:tavLst>
                                        <p:tav tm="0">
                                          <p:val>
                                            <p:fltVal val="0"/>
                                          </p:val>
                                        </p:tav>
                                        <p:tav tm="100000">
                                          <p:val>
                                            <p:strVal val="#ppt_h"/>
                                          </p:val>
                                        </p:tav>
                                      </p:tavLst>
                                    </p:anim>
                                    <p:anim calcmode="lin" valueType="num">
                                      <p:cBhvr>
                                        <p:cTn id="46" dur="1000" fill="hold"/>
                                        <p:tgtEl>
                                          <p:spTgt spid="32776"/>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32776"/>
                                        </p:tgtEl>
                                        <p:attrNameLst>
                                          <p:attrName>ppt_y</p:attrName>
                                        </p:attrNameLst>
                                      </p:cBhvr>
                                      <p:tavLst>
                                        <p:tav tm="0" fmla="#ppt_y+(sin(-2*pi*(1-$))*-#ppt_x+cos(-2*pi*(1-$))*(1-#ppt_y))*(1-$)">
                                          <p:val>
                                            <p:fltVal val="0"/>
                                          </p:val>
                                        </p:tav>
                                        <p:tav tm="100000">
                                          <p:val>
                                            <p:fltVal val="1"/>
                                          </p:val>
                                        </p:tav>
                                      </p:tavLst>
                                    </p:anim>
                                  </p:childTnLst>
                                </p:cTn>
                              </p:par>
                              <p:par>
                                <p:cTn id="48" presetID="15" presetClass="entr" presetSubtype="0" fill="hold" grpId="0" nodeType="withEffect">
                                  <p:stCondLst>
                                    <p:cond delay="0"/>
                                  </p:stCondLst>
                                  <p:childTnLst>
                                    <p:set>
                                      <p:cBhvr>
                                        <p:cTn id="49" dur="1" fill="hold">
                                          <p:stCondLst>
                                            <p:cond delay="0"/>
                                          </p:stCondLst>
                                        </p:cTn>
                                        <p:tgtEl>
                                          <p:spTgt spid="32778"/>
                                        </p:tgtEl>
                                        <p:attrNameLst>
                                          <p:attrName>style.visibility</p:attrName>
                                        </p:attrNameLst>
                                      </p:cBhvr>
                                      <p:to>
                                        <p:strVal val="visible"/>
                                      </p:to>
                                    </p:set>
                                    <p:anim calcmode="lin" valueType="num">
                                      <p:cBhvr>
                                        <p:cTn id="50" dur="1000" fill="hold"/>
                                        <p:tgtEl>
                                          <p:spTgt spid="32778"/>
                                        </p:tgtEl>
                                        <p:attrNameLst>
                                          <p:attrName>ppt_w</p:attrName>
                                        </p:attrNameLst>
                                      </p:cBhvr>
                                      <p:tavLst>
                                        <p:tav tm="0">
                                          <p:val>
                                            <p:fltVal val="0"/>
                                          </p:val>
                                        </p:tav>
                                        <p:tav tm="100000">
                                          <p:val>
                                            <p:strVal val="#ppt_w"/>
                                          </p:val>
                                        </p:tav>
                                      </p:tavLst>
                                    </p:anim>
                                    <p:anim calcmode="lin" valueType="num">
                                      <p:cBhvr>
                                        <p:cTn id="51" dur="1000" fill="hold"/>
                                        <p:tgtEl>
                                          <p:spTgt spid="32778"/>
                                        </p:tgtEl>
                                        <p:attrNameLst>
                                          <p:attrName>ppt_h</p:attrName>
                                        </p:attrNameLst>
                                      </p:cBhvr>
                                      <p:tavLst>
                                        <p:tav tm="0">
                                          <p:val>
                                            <p:fltVal val="0"/>
                                          </p:val>
                                        </p:tav>
                                        <p:tav tm="100000">
                                          <p:val>
                                            <p:strVal val="#ppt_h"/>
                                          </p:val>
                                        </p:tav>
                                      </p:tavLst>
                                    </p:anim>
                                    <p:anim calcmode="lin" valueType="num">
                                      <p:cBhvr>
                                        <p:cTn id="52" dur="1000" fill="hold"/>
                                        <p:tgtEl>
                                          <p:spTgt spid="32778"/>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32778"/>
                                        </p:tgtEl>
                                        <p:attrNameLst>
                                          <p:attrName>ppt_y</p:attrName>
                                        </p:attrNameLst>
                                      </p:cBhvr>
                                      <p:tavLst>
                                        <p:tav tm="0" fmla="#ppt_y+(sin(-2*pi*(1-$))*-#ppt_x+cos(-2*pi*(1-$))*(1-#ppt_y))*(1-$)">
                                          <p:val>
                                            <p:fltVal val="0"/>
                                          </p:val>
                                        </p:tav>
                                        <p:tav tm="100000">
                                          <p:val>
                                            <p:fltVal val="1"/>
                                          </p:val>
                                        </p:tav>
                                      </p:tavLst>
                                    </p:anim>
                                  </p:childTnLst>
                                </p:cTn>
                              </p:par>
                              <p:par>
                                <p:cTn id="54" presetID="15" presetClass="entr" presetSubtype="0" fill="hold" grpId="0" nodeType="withEffect">
                                  <p:stCondLst>
                                    <p:cond delay="0"/>
                                  </p:stCondLst>
                                  <p:childTnLst>
                                    <p:set>
                                      <p:cBhvr>
                                        <p:cTn id="55" dur="1" fill="hold">
                                          <p:stCondLst>
                                            <p:cond delay="0"/>
                                          </p:stCondLst>
                                        </p:cTn>
                                        <p:tgtEl>
                                          <p:spTgt spid="32777"/>
                                        </p:tgtEl>
                                        <p:attrNameLst>
                                          <p:attrName>style.visibility</p:attrName>
                                        </p:attrNameLst>
                                      </p:cBhvr>
                                      <p:to>
                                        <p:strVal val="visible"/>
                                      </p:to>
                                    </p:set>
                                    <p:anim calcmode="lin" valueType="num">
                                      <p:cBhvr>
                                        <p:cTn id="56" dur="1000" fill="hold"/>
                                        <p:tgtEl>
                                          <p:spTgt spid="32777"/>
                                        </p:tgtEl>
                                        <p:attrNameLst>
                                          <p:attrName>ppt_w</p:attrName>
                                        </p:attrNameLst>
                                      </p:cBhvr>
                                      <p:tavLst>
                                        <p:tav tm="0">
                                          <p:val>
                                            <p:fltVal val="0"/>
                                          </p:val>
                                        </p:tav>
                                        <p:tav tm="100000">
                                          <p:val>
                                            <p:strVal val="#ppt_w"/>
                                          </p:val>
                                        </p:tav>
                                      </p:tavLst>
                                    </p:anim>
                                    <p:anim calcmode="lin" valueType="num">
                                      <p:cBhvr>
                                        <p:cTn id="57" dur="1000" fill="hold"/>
                                        <p:tgtEl>
                                          <p:spTgt spid="32777"/>
                                        </p:tgtEl>
                                        <p:attrNameLst>
                                          <p:attrName>ppt_h</p:attrName>
                                        </p:attrNameLst>
                                      </p:cBhvr>
                                      <p:tavLst>
                                        <p:tav tm="0">
                                          <p:val>
                                            <p:fltVal val="0"/>
                                          </p:val>
                                        </p:tav>
                                        <p:tav tm="100000">
                                          <p:val>
                                            <p:strVal val="#ppt_h"/>
                                          </p:val>
                                        </p:tav>
                                      </p:tavLst>
                                    </p:anim>
                                    <p:anim calcmode="lin" valueType="num">
                                      <p:cBhvr>
                                        <p:cTn id="58" dur="1000" fill="hold"/>
                                        <p:tgtEl>
                                          <p:spTgt spid="32777"/>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32777"/>
                                        </p:tgtEl>
                                        <p:attrNameLst>
                                          <p:attrName>ppt_y</p:attrName>
                                        </p:attrNameLst>
                                      </p:cBhvr>
                                      <p:tavLst>
                                        <p:tav tm="0" fmla="#ppt_y+(sin(-2*pi*(1-$))*-#ppt_x+cos(-2*pi*(1-$))*(1-#ppt_y))*(1-$)">
                                          <p:val>
                                            <p:fltVal val="0"/>
                                          </p:val>
                                        </p:tav>
                                        <p:tav tm="100000">
                                          <p:val>
                                            <p:fltVal val="1"/>
                                          </p:val>
                                        </p:tav>
                                      </p:tavLst>
                                    </p:anim>
                                  </p:childTnLst>
                                </p:cTn>
                              </p:par>
                              <p:par>
                                <p:cTn id="60" presetID="15" presetClass="entr" presetSubtype="0" fill="hold" grpId="0" nodeType="withEffect">
                                  <p:stCondLst>
                                    <p:cond delay="0"/>
                                  </p:stCondLst>
                                  <p:childTnLst>
                                    <p:set>
                                      <p:cBhvr>
                                        <p:cTn id="61" dur="1" fill="hold">
                                          <p:stCondLst>
                                            <p:cond delay="0"/>
                                          </p:stCondLst>
                                        </p:cTn>
                                        <p:tgtEl>
                                          <p:spTgt spid="32779"/>
                                        </p:tgtEl>
                                        <p:attrNameLst>
                                          <p:attrName>style.visibility</p:attrName>
                                        </p:attrNameLst>
                                      </p:cBhvr>
                                      <p:to>
                                        <p:strVal val="visible"/>
                                      </p:to>
                                    </p:set>
                                    <p:anim calcmode="lin" valueType="num">
                                      <p:cBhvr>
                                        <p:cTn id="62" dur="1000" fill="hold"/>
                                        <p:tgtEl>
                                          <p:spTgt spid="32779"/>
                                        </p:tgtEl>
                                        <p:attrNameLst>
                                          <p:attrName>ppt_w</p:attrName>
                                        </p:attrNameLst>
                                      </p:cBhvr>
                                      <p:tavLst>
                                        <p:tav tm="0">
                                          <p:val>
                                            <p:fltVal val="0"/>
                                          </p:val>
                                        </p:tav>
                                        <p:tav tm="100000">
                                          <p:val>
                                            <p:strVal val="#ppt_w"/>
                                          </p:val>
                                        </p:tav>
                                      </p:tavLst>
                                    </p:anim>
                                    <p:anim calcmode="lin" valueType="num">
                                      <p:cBhvr>
                                        <p:cTn id="63" dur="1000" fill="hold"/>
                                        <p:tgtEl>
                                          <p:spTgt spid="32779"/>
                                        </p:tgtEl>
                                        <p:attrNameLst>
                                          <p:attrName>ppt_h</p:attrName>
                                        </p:attrNameLst>
                                      </p:cBhvr>
                                      <p:tavLst>
                                        <p:tav tm="0">
                                          <p:val>
                                            <p:fltVal val="0"/>
                                          </p:val>
                                        </p:tav>
                                        <p:tav tm="100000">
                                          <p:val>
                                            <p:strVal val="#ppt_h"/>
                                          </p:val>
                                        </p:tav>
                                      </p:tavLst>
                                    </p:anim>
                                    <p:anim calcmode="lin" valueType="num">
                                      <p:cBhvr>
                                        <p:cTn id="64" dur="1000" fill="hold"/>
                                        <p:tgtEl>
                                          <p:spTgt spid="32779"/>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32779"/>
                                        </p:tgtEl>
                                        <p:attrNameLst>
                                          <p:attrName>ppt_y</p:attrName>
                                        </p:attrNameLst>
                                      </p:cBhvr>
                                      <p:tavLst>
                                        <p:tav tm="0" fmla="#ppt_y+(sin(-2*pi*(1-$))*-#ppt_x+cos(-2*pi*(1-$))*(1-#ppt_y))*(1-$)">
                                          <p:val>
                                            <p:fltVal val="0"/>
                                          </p:val>
                                        </p:tav>
                                        <p:tav tm="100000">
                                          <p:val>
                                            <p:fltVal val="1"/>
                                          </p:val>
                                        </p:tav>
                                      </p:tavLst>
                                    </p:anim>
                                  </p:childTnLst>
                                </p:cTn>
                              </p:par>
                            </p:childTnLst>
                          </p:cTn>
                        </p:par>
                        <p:par>
                          <p:cTn id="66" fill="hold">
                            <p:stCondLst>
                              <p:cond delay="2000"/>
                            </p:stCondLst>
                            <p:childTnLst>
                              <p:par>
                                <p:cTn id="67" presetID="22" presetClass="entr" presetSubtype="8" fill="hold" grpId="0" nodeType="afterEffect">
                                  <p:stCondLst>
                                    <p:cond delay="0"/>
                                  </p:stCondLst>
                                  <p:childTnLst>
                                    <p:set>
                                      <p:cBhvr>
                                        <p:cTn id="68" dur="1" fill="hold">
                                          <p:stCondLst>
                                            <p:cond delay="0"/>
                                          </p:stCondLst>
                                        </p:cTn>
                                        <p:tgtEl>
                                          <p:spTgt spid="32782"/>
                                        </p:tgtEl>
                                        <p:attrNameLst>
                                          <p:attrName>style.visibility</p:attrName>
                                        </p:attrNameLst>
                                      </p:cBhvr>
                                      <p:to>
                                        <p:strVal val="visible"/>
                                      </p:to>
                                    </p:set>
                                    <p:animEffect transition="in" filter="wipe(left)">
                                      <p:cBhvr>
                                        <p:cTn id="69" dur="500"/>
                                        <p:tgtEl>
                                          <p:spTgt spid="32782"/>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32783"/>
                                        </p:tgtEl>
                                        <p:attrNameLst>
                                          <p:attrName>style.visibility</p:attrName>
                                        </p:attrNameLst>
                                      </p:cBhvr>
                                      <p:to>
                                        <p:strVal val="visible"/>
                                      </p:to>
                                    </p:set>
                                    <p:animEffect transition="in" filter="wipe(right)">
                                      <p:cBhvr>
                                        <p:cTn id="72" dur="500"/>
                                        <p:tgtEl>
                                          <p:spTgt spid="32783"/>
                                        </p:tgtEl>
                                      </p:cBhvr>
                                    </p:animEffect>
                                  </p:childTnLst>
                                </p:cTn>
                              </p:par>
                            </p:childTnLst>
                          </p:cTn>
                        </p:par>
                        <p:par>
                          <p:cTn id="73" fill="hold">
                            <p:stCondLst>
                              <p:cond delay="2500"/>
                            </p:stCondLst>
                            <p:childTnLst>
                              <p:par>
                                <p:cTn id="74" presetID="12" presetClass="entr" presetSubtype="4" fill="hold" grpId="0" nodeType="afterEffect">
                                  <p:stCondLst>
                                    <p:cond delay="0"/>
                                  </p:stCondLst>
                                  <p:childTnLst>
                                    <p:set>
                                      <p:cBhvr>
                                        <p:cTn id="75" dur="1" fill="hold">
                                          <p:stCondLst>
                                            <p:cond delay="0"/>
                                          </p:stCondLst>
                                        </p:cTn>
                                        <p:tgtEl>
                                          <p:spTgt spid="16"/>
                                        </p:tgtEl>
                                        <p:attrNameLst>
                                          <p:attrName>style.visibility</p:attrName>
                                        </p:attrNameLst>
                                      </p:cBhvr>
                                      <p:to>
                                        <p:strVal val="visible"/>
                                      </p:to>
                                    </p:set>
                                    <p:anim calcmode="lin" valueType="num">
                                      <p:cBhvr additive="base">
                                        <p:cTn id="76" dur="500"/>
                                        <p:tgtEl>
                                          <p:spTgt spid="16"/>
                                        </p:tgtEl>
                                        <p:attrNameLst>
                                          <p:attrName>ppt_y</p:attrName>
                                        </p:attrNameLst>
                                      </p:cBhvr>
                                      <p:tavLst>
                                        <p:tav tm="0">
                                          <p:val>
                                            <p:strVal val="#ppt_y+#ppt_h*1.125000"/>
                                          </p:val>
                                        </p:tav>
                                        <p:tav tm="100000">
                                          <p:val>
                                            <p:strVal val="#ppt_y"/>
                                          </p:val>
                                        </p:tav>
                                      </p:tavLst>
                                    </p:anim>
                                    <p:animEffect transition="in" filter="wipe(up)">
                                      <p:cBhvr>
                                        <p:cTn id="77" dur="500"/>
                                        <p:tgtEl>
                                          <p:spTgt spid="16"/>
                                        </p:tgtEl>
                                      </p:cBhvr>
                                    </p:animEffect>
                                  </p:childTnLst>
                                </p:cTn>
                              </p:par>
                              <p:par>
                                <p:cTn id="78" presetID="12" presetClass="entr" presetSubtype="1"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anim calcmode="lin" valueType="num">
                                      <p:cBhvr additive="base">
                                        <p:cTn id="80" dur="500"/>
                                        <p:tgtEl>
                                          <p:spTgt spid="17"/>
                                        </p:tgtEl>
                                        <p:attrNameLst>
                                          <p:attrName>ppt_y</p:attrName>
                                        </p:attrNameLst>
                                      </p:cBhvr>
                                      <p:tavLst>
                                        <p:tav tm="0">
                                          <p:val>
                                            <p:strVal val="#ppt_y-#ppt_h*1.125000"/>
                                          </p:val>
                                        </p:tav>
                                        <p:tav tm="100000">
                                          <p:val>
                                            <p:strVal val="#ppt_y"/>
                                          </p:val>
                                        </p:tav>
                                      </p:tavLst>
                                    </p:anim>
                                    <p:animEffect transition="in" filter="wipe(down)">
                                      <p:cBhvr>
                                        <p:cTn id="81" dur="500"/>
                                        <p:tgtEl>
                                          <p:spTgt spid="17"/>
                                        </p:tgtEl>
                                      </p:cBhvr>
                                    </p:animEffect>
                                  </p:childTnLst>
                                </p:cTn>
                              </p:par>
                            </p:childTnLst>
                          </p:cTn>
                        </p:par>
                        <p:par>
                          <p:cTn id="82" fill="hold">
                            <p:stCondLst>
                              <p:cond delay="3000"/>
                            </p:stCondLst>
                            <p:childTnLst>
                              <p:par>
                                <p:cTn id="83" presetID="12" presetClass="entr" presetSubtype="4" fill="hold" grpId="0" nodeType="after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p:tgtEl>
                                          <p:spTgt spid="18"/>
                                        </p:tgtEl>
                                        <p:attrNameLst>
                                          <p:attrName>ppt_y</p:attrName>
                                        </p:attrNameLst>
                                      </p:cBhvr>
                                      <p:tavLst>
                                        <p:tav tm="0">
                                          <p:val>
                                            <p:strVal val="#ppt_y+#ppt_h*1.125000"/>
                                          </p:val>
                                        </p:tav>
                                        <p:tav tm="100000">
                                          <p:val>
                                            <p:strVal val="#ppt_y"/>
                                          </p:val>
                                        </p:tav>
                                      </p:tavLst>
                                    </p:anim>
                                    <p:animEffect transition="in" filter="wipe(up)">
                                      <p:cBhvr>
                                        <p:cTn id="86" dur="500"/>
                                        <p:tgtEl>
                                          <p:spTgt spid="18"/>
                                        </p:tgtEl>
                                      </p:cBhvr>
                                    </p:animEffect>
                                  </p:childTnLst>
                                </p:cTn>
                              </p:par>
                              <p:par>
                                <p:cTn id="87" presetID="12" presetClass="entr" presetSubtype="1"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p:tgtEl>
                                          <p:spTgt spid="19"/>
                                        </p:tgtEl>
                                        <p:attrNameLst>
                                          <p:attrName>ppt_y</p:attrName>
                                        </p:attrNameLst>
                                      </p:cBhvr>
                                      <p:tavLst>
                                        <p:tav tm="0">
                                          <p:val>
                                            <p:strVal val="#ppt_y-#ppt_h*1.125000"/>
                                          </p:val>
                                        </p:tav>
                                        <p:tav tm="100000">
                                          <p:val>
                                            <p:strVal val="#ppt_y"/>
                                          </p:val>
                                        </p:tav>
                                      </p:tavLst>
                                    </p:anim>
                                    <p:animEffect transition="in" filter="wipe(down)">
                                      <p:cBhvr>
                                        <p:cTn id="90" dur="500"/>
                                        <p:tgtEl>
                                          <p:spTgt spid="19"/>
                                        </p:tgtEl>
                                      </p:cBhvr>
                                    </p:animEffect>
                                  </p:childTnLst>
                                </p:cTn>
                              </p:par>
                            </p:childTnLst>
                          </p:cTn>
                        </p:par>
                        <p:par>
                          <p:cTn id="91" fill="hold">
                            <p:stCondLst>
                              <p:cond delay="3500"/>
                            </p:stCondLst>
                            <p:childTnLst>
                              <p:par>
                                <p:cTn id="92" presetID="12" presetClass="entr" presetSubtype="4" fill="hold" grpId="0" nodeType="afterEffect">
                                  <p:stCondLst>
                                    <p:cond delay="0"/>
                                  </p:stCondLst>
                                  <p:childTnLst>
                                    <p:set>
                                      <p:cBhvr>
                                        <p:cTn id="93" dur="1" fill="hold">
                                          <p:stCondLst>
                                            <p:cond delay="0"/>
                                          </p:stCondLst>
                                        </p:cTn>
                                        <p:tgtEl>
                                          <p:spTgt spid="20"/>
                                        </p:tgtEl>
                                        <p:attrNameLst>
                                          <p:attrName>style.visibility</p:attrName>
                                        </p:attrNameLst>
                                      </p:cBhvr>
                                      <p:to>
                                        <p:strVal val="visible"/>
                                      </p:to>
                                    </p:set>
                                    <p:anim calcmode="lin" valueType="num">
                                      <p:cBhvr additive="base">
                                        <p:cTn id="94" dur="500"/>
                                        <p:tgtEl>
                                          <p:spTgt spid="20"/>
                                        </p:tgtEl>
                                        <p:attrNameLst>
                                          <p:attrName>ppt_y</p:attrName>
                                        </p:attrNameLst>
                                      </p:cBhvr>
                                      <p:tavLst>
                                        <p:tav tm="0">
                                          <p:val>
                                            <p:strVal val="#ppt_y+#ppt_h*1.125000"/>
                                          </p:val>
                                        </p:tav>
                                        <p:tav tm="100000">
                                          <p:val>
                                            <p:strVal val="#ppt_y"/>
                                          </p:val>
                                        </p:tav>
                                      </p:tavLst>
                                    </p:anim>
                                    <p:animEffect transition="in" filter="wipe(up)">
                                      <p:cBhvr>
                                        <p:cTn id="95" dur="500"/>
                                        <p:tgtEl>
                                          <p:spTgt spid="20"/>
                                        </p:tgtEl>
                                      </p:cBhvr>
                                    </p:animEffect>
                                  </p:childTnLst>
                                </p:cTn>
                              </p:par>
                              <p:par>
                                <p:cTn id="96" presetID="12" presetClass="entr" presetSubtype="1" fill="hold" grpId="0" nodeType="withEffect">
                                  <p:stCondLst>
                                    <p:cond delay="0"/>
                                  </p:stCondLst>
                                  <p:childTnLst>
                                    <p:set>
                                      <p:cBhvr>
                                        <p:cTn id="97" dur="1" fill="hold">
                                          <p:stCondLst>
                                            <p:cond delay="0"/>
                                          </p:stCondLst>
                                        </p:cTn>
                                        <p:tgtEl>
                                          <p:spTgt spid="21"/>
                                        </p:tgtEl>
                                        <p:attrNameLst>
                                          <p:attrName>style.visibility</p:attrName>
                                        </p:attrNameLst>
                                      </p:cBhvr>
                                      <p:to>
                                        <p:strVal val="visible"/>
                                      </p:to>
                                    </p:set>
                                    <p:anim calcmode="lin" valueType="num">
                                      <p:cBhvr additive="base">
                                        <p:cTn id="98" dur="500"/>
                                        <p:tgtEl>
                                          <p:spTgt spid="21"/>
                                        </p:tgtEl>
                                        <p:attrNameLst>
                                          <p:attrName>ppt_y</p:attrName>
                                        </p:attrNameLst>
                                      </p:cBhvr>
                                      <p:tavLst>
                                        <p:tav tm="0">
                                          <p:val>
                                            <p:strVal val="#ppt_y-#ppt_h*1.125000"/>
                                          </p:val>
                                        </p:tav>
                                        <p:tav tm="100000">
                                          <p:val>
                                            <p:strVal val="#ppt_y"/>
                                          </p:val>
                                        </p:tav>
                                      </p:tavLst>
                                    </p:anim>
                                    <p:animEffect transition="in" filter="wipe(down)">
                                      <p:cBhvr>
                                        <p:cTn id="99" dur="500"/>
                                        <p:tgtEl>
                                          <p:spTgt spid="21"/>
                                        </p:tgtEl>
                                      </p:cBhvr>
                                    </p:animEffect>
                                  </p:childTnLst>
                                </p:cTn>
                              </p:par>
                            </p:childTnLst>
                          </p:cTn>
                        </p:par>
                        <p:par>
                          <p:cTn id="100" fill="hold">
                            <p:stCondLst>
                              <p:cond delay="4000"/>
                            </p:stCondLst>
                            <p:childTnLst>
                              <p:par>
                                <p:cTn id="101" presetID="12" presetClass="entr" presetSubtype="4" fill="hold" grpId="0" nodeType="after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additive="base">
                                        <p:cTn id="103" dur="500"/>
                                        <p:tgtEl>
                                          <p:spTgt spid="22"/>
                                        </p:tgtEl>
                                        <p:attrNameLst>
                                          <p:attrName>ppt_y</p:attrName>
                                        </p:attrNameLst>
                                      </p:cBhvr>
                                      <p:tavLst>
                                        <p:tav tm="0">
                                          <p:val>
                                            <p:strVal val="#ppt_y+#ppt_h*1.125000"/>
                                          </p:val>
                                        </p:tav>
                                        <p:tav tm="100000">
                                          <p:val>
                                            <p:strVal val="#ppt_y"/>
                                          </p:val>
                                        </p:tav>
                                      </p:tavLst>
                                    </p:anim>
                                    <p:animEffect transition="in" filter="wipe(up)">
                                      <p:cBhvr>
                                        <p:cTn id="104" dur="500"/>
                                        <p:tgtEl>
                                          <p:spTgt spid="22"/>
                                        </p:tgtEl>
                                      </p:cBhvr>
                                    </p:animEffect>
                                  </p:childTnLst>
                                </p:cTn>
                              </p:par>
                              <p:par>
                                <p:cTn id="105" presetID="12" presetClass="entr" presetSubtype="1"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additive="base">
                                        <p:cTn id="107" dur="500"/>
                                        <p:tgtEl>
                                          <p:spTgt spid="23"/>
                                        </p:tgtEl>
                                        <p:attrNameLst>
                                          <p:attrName>ppt_y</p:attrName>
                                        </p:attrNameLst>
                                      </p:cBhvr>
                                      <p:tavLst>
                                        <p:tav tm="0">
                                          <p:val>
                                            <p:strVal val="#ppt_y-#ppt_h*1.125000"/>
                                          </p:val>
                                        </p:tav>
                                        <p:tav tm="100000">
                                          <p:val>
                                            <p:strVal val="#ppt_y"/>
                                          </p:val>
                                        </p:tav>
                                      </p:tavLst>
                                    </p:anim>
                                    <p:animEffect transition="in" filter="wipe(down)">
                                      <p:cBhvr>
                                        <p:cTn id="10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P spid="32771" grpId="0" animBg="1"/>
      <p:bldP spid="32772" grpId="0" animBg="1"/>
      <p:bldP spid="32773" grpId="0" animBg="1"/>
      <p:bldP spid="32774" grpId="0" animBg="1"/>
      <p:bldP spid="32775" grpId="0" animBg="1"/>
      <p:bldP spid="32776" grpId="0" animBg="1"/>
      <p:bldP spid="32777" grpId="0" animBg="1"/>
      <p:bldP spid="32778" grpId="0" animBg="1"/>
      <p:bldP spid="32779" grpId="0" animBg="1"/>
      <p:bldP spid="32782" grpId="0" animBg="1"/>
      <p:bldP spid="32783" grpId="0" animBg="1"/>
      <p:bldP spid="16" grpId="0"/>
      <p:bldP spid="17" grpId="0"/>
      <p:bldP spid="18" grpId="0"/>
      <p:bldP spid="19"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624"/>
          <p:cNvSpPr/>
          <p:nvPr/>
        </p:nvSpPr>
        <p:spPr>
          <a:xfrm>
            <a:off x="3288387" y="2488121"/>
            <a:ext cx="6345087" cy="355326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4"/>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Text Placeholder 3"/>
          <p:cNvSpPr txBox="1"/>
          <p:nvPr/>
        </p:nvSpPr>
        <p:spPr>
          <a:xfrm>
            <a:off x="1921008" y="4181557"/>
            <a:ext cx="1455414" cy="258532"/>
          </a:xfrm>
          <a:prstGeom prst="rect">
            <a:avLst/>
          </a:prstGeom>
        </p:spPr>
        <p:txBody>
          <a:bodyPr lIns="0" tIns="0" rIns="0" bIns="0" anchor="ctr">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20000"/>
              </a:lnSpc>
              <a:buNone/>
            </a:pPr>
            <a:r>
              <a:rPr lang="zh-CN" altLang="en-US" sz="14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p>
        </p:txBody>
      </p:sp>
      <p:sp>
        <p:nvSpPr>
          <p:cNvPr id="4" name="Text Placeholder 4"/>
          <p:cNvSpPr txBox="1"/>
          <p:nvPr/>
        </p:nvSpPr>
        <p:spPr>
          <a:xfrm>
            <a:off x="1316807" y="4453996"/>
            <a:ext cx="2069617" cy="369332"/>
          </a:xfrm>
          <a:prstGeom prst="rect">
            <a:avLst/>
          </a:prstGeom>
        </p:spPr>
        <p:txBody>
          <a:bodyPr wrap="square" lIns="0" tIns="0" rIns="0" bIns="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20000"/>
              </a:lnSpc>
              <a:buNone/>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Shape 1626"/>
          <p:cNvSpPr/>
          <p:nvPr/>
        </p:nvSpPr>
        <p:spPr>
          <a:xfrm flipV="1">
            <a:off x="3761000" y="4275926"/>
            <a:ext cx="1" cy="1270207"/>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Shape 1627"/>
          <p:cNvSpPr/>
          <p:nvPr/>
        </p:nvSpPr>
        <p:spPr>
          <a:xfrm flipV="1">
            <a:off x="4977450" y="2888774"/>
            <a:ext cx="1" cy="1803900"/>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Shape 1628"/>
          <p:cNvSpPr/>
          <p:nvPr/>
        </p:nvSpPr>
        <p:spPr>
          <a:xfrm flipV="1">
            <a:off x="6150256" y="2274125"/>
            <a:ext cx="1" cy="1877028"/>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Shape 1629"/>
          <p:cNvSpPr/>
          <p:nvPr/>
        </p:nvSpPr>
        <p:spPr>
          <a:xfrm flipV="1">
            <a:off x="7793481" y="3641557"/>
            <a:ext cx="1" cy="1246393"/>
          </a:xfrm>
          <a:prstGeom prst="line">
            <a:avLst/>
          </a:prstGeom>
          <a:ln w="12700">
            <a:solidFill>
              <a:srgbClr val="A6AAA9"/>
            </a:solidFill>
            <a:miter lim="400000"/>
          </a:ln>
        </p:spPr>
        <p:txBody>
          <a:bodyPr lIns="23262" tIns="23262" rIns="23262" bIns="23262" anchor="ctr"/>
          <a:lstStyle/>
          <a:p>
            <a:pPr lvl="0"/>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Shape 1630"/>
          <p:cNvSpPr/>
          <p:nvPr/>
        </p:nvSpPr>
        <p:spPr>
          <a:xfrm>
            <a:off x="3567420" y="4083961"/>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Shape 1636"/>
          <p:cNvSpPr/>
          <p:nvPr/>
        </p:nvSpPr>
        <p:spPr>
          <a:xfrm>
            <a:off x="4780806" y="2677406"/>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Shape 1642"/>
          <p:cNvSpPr/>
          <p:nvPr/>
        </p:nvSpPr>
        <p:spPr>
          <a:xfrm>
            <a:off x="5959263" y="1910232"/>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Shape 1648"/>
          <p:cNvSpPr/>
          <p:nvPr/>
        </p:nvSpPr>
        <p:spPr>
          <a:xfrm>
            <a:off x="7598272" y="4731307"/>
            <a:ext cx="387159" cy="3871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solidFill>
          <a:ln w="12700" cap="flat">
            <a:noFill/>
            <a:miter lim="400000"/>
          </a:ln>
          <a:effectLst/>
        </p:spPr>
        <p:txBody>
          <a:bodyPr wrap="square" lIns="17447" tIns="17447" rIns="17447" bIns="17447" numCol="1" anchor="ctr">
            <a:noAutofit/>
          </a:bodyP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Shape 1653"/>
          <p:cNvSpPr/>
          <p:nvPr/>
        </p:nvSpPr>
        <p:spPr>
          <a:xfrm>
            <a:off x="3708087" y="5500752"/>
            <a:ext cx="105820" cy="1058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Shape 1654"/>
          <p:cNvSpPr/>
          <p:nvPr/>
        </p:nvSpPr>
        <p:spPr>
          <a:xfrm>
            <a:off x="4895131" y="4612606"/>
            <a:ext cx="164632" cy="1646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Shape 1655"/>
          <p:cNvSpPr/>
          <p:nvPr/>
        </p:nvSpPr>
        <p:spPr>
          <a:xfrm>
            <a:off x="6044444" y="4048660"/>
            <a:ext cx="211623" cy="21162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Shape 1656"/>
          <p:cNvSpPr/>
          <p:nvPr/>
        </p:nvSpPr>
        <p:spPr>
          <a:xfrm>
            <a:off x="7659778" y="3513302"/>
            <a:ext cx="261698" cy="26169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 Placeholder 3"/>
          <p:cNvSpPr txBox="1"/>
          <p:nvPr/>
        </p:nvSpPr>
        <p:spPr>
          <a:xfrm>
            <a:off x="3012064" y="2800944"/>
            <a:ext cx="1570297" cy="236219"/>
          </a:xfrm>
          <a:prstGeom prst="rect">
            <a:avLst/>
          </a:prstGeom>
        </p:spPr>
        <p:txBody>
          <a:bodyPr vert="horz"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lnSpc>
                <a:spcPct val="120000"/>
              </a:lnSpc>
            </a:pPr>
            <a:r>
              <a:rPr lang="zh-CN" altLang="en-US" sz="14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p>
        </p:txBody>
      </p:sp>
      <p:sp>
        <p:nvSpPr>
          <p:cNvPr id="19" name="Text Placeholder 4"/>
          <p:cNvSpPr txBox="1"/>
          <p:nvPr/>
        </p:nvSpPr>
        <p:spPr>
          <a:xfrm>
            <a:off x="2480327" y="3057866"/>
            <a:ext cx="2063339" cy="369332"/>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lnSpc>
                <a:spcPct val="120000"/>
              </a:lnSpc>
            </a:pPr>
            <a:r>
              <a:rPr lang="zh-CN" altLang="en-US">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 Placeholder 3"/>
          <p:cNvSpPr txBox="1"/>
          <p:nvPr/>
        </p:nvSpPr>
        <p:spPr>
          <a:xfrm>
            <a:off x="6537411" y="2038036"/>
            <a:ext cx="1345236" cy="236219"/>
          </a:xfrm>
          <a:prstGeom prst="rect">
            <a:avLst/>
          </a:prstGeom>
        </p:spPr>
        <p:txBody>
          <a:bodyPr vert="horz"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140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 Placeholder 4"/>
          <p:cNvSpPr txBox="1"/>
          <p:nvPr/>
        </p:nvSpPr>
        <p:spPr>
          <a:xfrm>
            <a:off x="6525057" y="2305244"/>
            <a:ext cx="1920541" cy="369332"/>
          </a:xfrm>
          <a:prstGeom prst="rect">
            <a:avLst/>
          </a:prstGeom>
        </p:spPr>
        <p:txBody>
          <a:bodyPr vert="horz" wrap="square"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Text Placeholder 3"/>
          <p:cNvSpPr txBox="1"/>
          <p:nvPr/>
        </p:nvSpPr>
        <p:spPr>
          <a:xfrm>
            <a:off x="8178452" y="4857507"/>
            <a:ext cx="1344392" cy="236219"/>
          </a:xfrm>
          <a:prstGeom prst="rect">
            <a:avLst/>
          </a:prstGeom>
        </p:spPr>
        <p:txBody>
          <a:bodyPr vert="horz" lIns="0" tIns="0" rIns="0" bIns="0" rtlCol="0" anchor="ctr">
            <a:sp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sz="140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400"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Text Placeholder 4"/>
          <p:cNvSpPr txBox="1"/>
          <p:nvPr/>
        </p:nvSpPr>
        <p:spPr>
          <a:xfrm>
            <a:off x="8148754" y="5118173"/>
            <a:ext cx="2063339" cy="369332"/>
          </a:xfrm>
          <a:prstGeom prst="rect">
            <a:avLst/>
          </a:prstGeom>
        </p:spPr>
        <p:txBody>
          <a:bodyPr vert="horz" lIns="0" tIns="0" rIns="0" bIns="0" rtlCol="0">
            <a:sp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US" altLang="zh-CN"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Text Placeholder 4"/>
          <p:cNvSpPr txBox="1"/>
          <p:nvPr/>
        </p:nvSpPr>
        <p:spPr>
          <a:xfrm>
            <a:off x="3643250" y="4148913"/>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01</a:t>
            </a:r>
          </a:p>
        </p:txBody>
      </p:sp>
      <p:sp>
        <p:nvSpPr>
          <p:cNvPr id="25" name="Text Placeholder 4"/>
          <p:cNvSpPr txBox="1"/>
          <p:nvPr/>
        </p:nvSpPr>
        <p:spPr>
          <a:xfrm>
            <a:off x="4856642" y="2729465"/>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02</a:t>
            </a:r>
          </a:p>
        </p:txBody>
      </p:sp>
      <p:sp>
        <p:nvSpPr>
          <p:cNvPr id="26" name="Text Placeholder 4"/>
          <p:cNvSpPr txBox="1"/>
          <p:nvPr/>
        </p:nvSpPr>
        <p:spPr>
          <a:xfrm>
            <a:off x="6038562" y="1962295"/>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03</a:t>
            </a:r>
          </a:p>
        </p:txBody>
      </p:sp>
      <p:sp>
        <p:nvSpPr>
          <p:cNvPr id="27" name="Text Placeholder 4"/>
          <p:cNvSpPr txBox="1"/>
          <p:nvPr/>
        </p:nvSpPr>
        <p:spPr>
          <a:xfrm>
            <a:off x="7674105" y="4802272"/>
            <a:ext cx="235494" cy="283037"/>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id-ID" sz="1400" dirty="0">
                <a:solidFill>
                  <a:srgbClr val="FCFCFC"/>
                </a:solidFill>
                <a:latin typeface="Arial" panose="020B0604020202020204" pitchFamily="34" charset="0"/>
                <a:ea typeface="微软雅黑" panose="020B0503020204020204" pitchFamily="34" charset="-122"/>
                <a:cs typeface="+mn-ea"/>
                <a:sym typeface="Arial" panose="020B0604020202020204" pitchFamily="34" charset="0"/>
              </a:rPr>
              <a:t>04</a:t>
            </a:r>
          </a:p>
        </p:txBody>
      </p:sp>
      <p:sp>
        <p:nvSpPr>
          <p:cNvPr id="28" name="Shape 1625"/>
          <p:cNvSpPr/>
          <p:nvPr/>
        </p:nvSpPr>
        <p:spPr>
          <a:xfrm>
            <a:off x="9731475" y="2434047"/>
            <a:ext cx="1270207" cy="127020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6"/>
          </a:solidFill>
          <a:ln w="12700">
            <a:miter lim="400000"/>
          </a:ln>
        </p:spPr>
        <p:txBody>
          <a:bodyPr lIns="0" tIns="0" rIns="0" bIns="0"/>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Shape 1657"/>
          <p:cNvSpPr/>
          <p:nvPr/>
        </p:nvSpPr>
        <p:spPr>
          <a:xfrm>
            <a:off x="10177332" y="2605031"/>
            <a:ext cx="378722" cy="387159"/>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lnSpc>
                <a:spcPct val="120000"/>
              </a:lnSpc>
            </a:pPr>
            <a:endParaRPr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Text Placeholder 3"/>
          <p:cNvSpPr txBox="1"/>
          <p:nvPr/>
        </p:nvSpPr>
        <p:spPr>
          <a:xfrm>
            <a:off x="9891668" y="3044677"/>
            <a:ext cx="934156" cy="37433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20000"/>
              </a:lnSpc>
            </a:pPr>
            <a:r>
              <a:rPr lang="zh-CN" altLang="en-US" sz="1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输入文本</a:t>
            </a:r>
            <a:endParaRPr lang="id-ID" sz="18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500" fill="hold"/>
                                        <p:tgtEl>
                                          <p:spTgt spid="24"/>
                                        </p:tgtEl>
                                        <p:attrNameLst>
                                          <p:attrName>ppt_w</p:attrName>
                                        </p:attrNameLst>
                                      </p:cBhvr>
                                      <p:tavLst>
                                        <p:tav tm="0">
                                          <p:val>
                                            <p:fltVal val="0"/>
                                          </p:val>
                                        </p:tav>
                                        <p:tav tm="100000">
                                          <p:val>
                                            <p:strVal val="#ppt_w"/>
                                          </p:val>
                                        </p:tav>
                                      </p:tavLst>
                                    </p:anim>
                                    <p:anim calcmode="lin" valueType="num">
                                      <p:cBhvr>
                                        <p:cTn id="25" dur="500" fill="hold"/>
                                        <p:tgtEl>
                                          <p:spTgt spid="24"/>
                                        </p:tgtEl>
                                        <p:attrNameLst>
                                          <p:attrName>ppt_h</p:attrName>
                                        </p:attrNameLst>
                                      </p:cBhvr>
                                      <p:tavLst>
                                        <p:tav tm="0">
                                          <p:val>
                                            <p:fltVal val="0"/>
                                          </p:val>
                                        </p:tav>
                                        <p:tav tm="100000">
                                          <p:val>
                                            <p:strVal val="#ppt_h"/>
                                          </p:val>
                                        </p:tav>
                                      </p:tavLst>
                                    </p:anim>
                                    <p:animEffect transition="in" filter="fade">
                                      <p:cBhvr>
                                        <p:cTn id="26" dur="500"/>
                                        <p:tgtEl>
                                          <p:spTgt spid="24"/>
                                        </p:tgtEl>
                                      </p:cBhvr>
                                    </p:animEffect>
                                  </p:childTnLst>
                                </p:cTn>
                              </p:par>
                            </p:childTnLst>
                          </p:cTn>
                        </p:par>
                        <p:par>
                          <p:cTn id="27" fill="hold">
                            <p:stCondLst>
                              <p:cond delay="2000"/>
                            </p:stCondLst>
                            <p:childTnLst>
                              <p:par>
                                <p:cTn id="28" presetID="18" presetClass="entr" presetSubtype="12" fill="hold" grpId="0" nodeType="after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strips(downLeft)">
                                      <p:cBhvr>
                                        <p:cTn id="30" dur="500"/>
                                        <p:tgtEl>
                                          <p:spTgt spid="3">
                                            <p:txEl>
                                              <p:pRg st="0" end="0"/>
                                            </p:txEl>
                                          </p:spTgt>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strips(downLeft)">
                                      <p:cBhvr>
                                        <p:cTn id="33" dur="500"/>
                                        <p:tgtEl>
                                          <p:spTgt spid="4">
                                            <p:txEl>
                                              <p:pRg st="0" end="0"/>
                                            </p:txEl>
                                          </p:spTgt>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par>
                          <p:cTn id="38" fill="hold">
                            <p:stCondLst>
                              <p:cond delay="3000"/>
                            </p:stCondLst>
                            <p:childTnLst>
                              <p:par>
                                <p:cTn id="39" presetID="22" presetClass="entr" presetSubtype="4"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500"/>
                                        <p:tgtEl>
                                          <p:spTgt spid="6"/>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p:cTn id="50" dur="500" fill="hold"/>
                                        <p:tgtEl>
                                          <p:spTgt spid="25"/>
                                        </p:tgtEl>
                                        <p:attrNameLst>
                                          <p:attrName>ppt_w</p:attrName>
                                        </p:attrNameLst>
                                      </p:cBhvr>
                                      <p:tavLst>
                                        <p:tav tm="0">
                                          <p:val>
                                            <p:fltVal val="0"/>
                                          </p:val>
                                        </p:tav>
                                        <p:tav tm="100000">
                                          <p:val>
                                            <p:strVal val="#ppt_w"/>
                                          </p:val>
                                        </p:tav>
                                      </p:tavLst>
                                    </p:anim>
                                    <p:anim calcmode="lin" valueType="num">
                                      <p:cBhvr>
                                        <p:cTn id="51" dur="500" fill="hold"/>
                                        <p:tgtEl>
                                          <p:spTgt spid="25"/>
                                        </p:tgtEl>
                                        <p:attrNameLst>
                                          <p:attrName>ppt_h</p:attrName>
                                        </p:attrNameLst>
                                      </p:cBhvr>
                                      <p:tavLst>
                                        <p:tav tm="0">
                                          <p:val>
                                            <p:fltVal val="0"/>
                                          </p:val>
                                        </p:tav>
                                        <p:tav tm="100000">
                                          <p:val>
                                            <p:strVal val="#ppt_h"/>
                                          </p:val>
                                        </p:tav>
                                      </p:tavLst>
                                    </p:anim>
                                    <p:animEffect transition="in" filter="fade">
                                      <p:cBhvr>
                                        <p:cTn id="52" dur="500"/>
                                        <p:tgtEl>
                                          <p:spTgt spid="25"/>
                                        </p:tgtEl>
                                      </p:cBhvr>
                                    </p:animEffect>
                                  </p:childTnLst>
                                </p:cTn>
                              </p:par>
                            </p:childTnLst>
                          </p:cTn>
                        </p:par>
                        <p:par>
                          <p:cTn id="53" fill="hold">
                            <p:stCondLst>
                              <p:cond delay="4000"/>
                            </p:stCondLst>
                            <p:childTnLst>
                              <p:par>
                                <p:cTn id="54" presetID="18" presetClass="entr" presetSubtype="12"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strips(downLeft)">
                                      <p:cBhvr>
                                        <p:cTn id="56" dur="500"/>
                                        <p:tgtEl>
                                          <p:spTgt spid="18"/>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strips(downLeft)">
                                      <p:cBhvr>
                                        <p:cTn id="59" dur="500"/>
                                        <p:tgtEl>
                                          <p:spTgt spid="19"/>
                                        </p:tgtEl>
                                      </p:cBhvr>
                                    </p:animEffect>
                                  </p:childTnLst>
                                </p:cTn>
                              </p:par>
                            </p:childTnLst>
                          </p:cTn>
                        </p:par>
                        <p:par>
                          <p:cTn id="60" fill="hold">
                            <p:stCondLst>
                              <p:cond delay="4500"/>
                            </p:stCondLst>
                            <p:childTnLst>
                              <p:par>
                                <p:cTn id="61" presetID="10" presetClass="entr" presetSubtype="0"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500"/>
                                        <p:tgtEl>
                                          <p:spTgt spid="15"/>
                                        </p:tgtEl>
                                      </p:cBhvr>
                                    </p:animEffect>
                                  </p:childTnLst>
                                </p:cTn>
                              </p:par>
                            </p:childTnLst>
                          </p:cTn>
                        </p:par>
                        <p:par>
                          <p:cTn id="64" fill="hold">
                            <p:stCondLst>
                              <p:cond delay="5000"/>
                            </p:stCondLst>
                            <p:childTnLst>
                              <p:par>
                                <p:cTn id="65" presetID="22" presetClass="entr" presetSubtype="4" fill="hold" grpId="0" nodeType="after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00"/>
                                        <p:tgtEl>
                                          <p:spTgt spid="7"/>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p:cTn id="71" dur="500" fill="hold"/>
                                        <p:tgtEl>
                                          <p:spTgt spid="11"/>
                                        </p:tgtEl>
                                        <p:attrNameLst>
                                          <p:attrName>ppt_w</p:attrName>
                                        </p:attrNameLst>
                                      </p:cBhvr>
                                      <p:tavLst>
                                        <p:tav tm="0">
                                          <p:val>
                                            <p:fltVal val="0"/>
                                          </p:val>
                                        </p:tav>
                                        <p:tav tm="100000">
                                          <p:val>
                                            <p:strVal val="#ppt_w"/>
                                          </p:val>
                                        </p:tav>
                                      </p:tavLst>
                                    </p:anim>
                                    <p:anim calcmode="lin" valueType="num">
                                      <p:cBhvr>
                                        <p:cTn id="72" dur="500" fill="hold"/>
                                        <p:tgtEl>
                                          <p:spTgt spid="11"/>
                                        </p:tgtEl>
                                        <p:attrNameLst>
                                          <p:attrName>ppt_h</p:attrName>
                                        </p:attrNameLst>
                                      </p:cBhvr>
                                      <p:tavLst>
                                        <p:tav tm="0">
                                          <p:val>
                                            <p:fltVal val="0"/>
                                          </p:val>
                                        </p:tav>
                                        <p:tav tm="100000">
                                          <p:val>
                                            <p:strVal val="#ppt_h"/>
                                          </p:val>
                                        </p:tav>
                                      </p:tavLst>
                                    </p:anim>
                                    <p:animEffect transition="in" filter="fade">
                                      <p:cBhvr>
                                        <p:cTn id="73" dur="500"/>
                                        <p:tgtEl>
                                          <p:spTgt spid="11"/>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 calcmode="lin" valueType="num">
                                      <p:cBhvr>
                                        <p:cTn id="76" dur="500" fill="hold"/>
                                        <p:tgtEl>
                                          <p:spTgt spid="26"/>
                                        </p:tgtEl>
                                        <p:attrNameLst>
                                          <p:attrName>ppt_w</p:attrName>
                                        </p:attrNameLst>
                                      </p:cBhvr>
                                      <p:tavLst>
                                        <p:tav tm="0">
                                          <p:val>
                                            <p:fltVal val="0"/>
                                          </p:val>
                                        </p:tav>
                                        <p:tav tm="100000">
                                          <p:val>
                                            <p:strVal val="#ppt_w"/>
                                          </p:val>
                                        </p:tav>
                                      </p:tavLst>
                                    </p:anim>
                                    <p:anim calcmode="lin" valueType="num">
                                      <p:cBhvr>
                                        <p:cTn id="77" dur="500" fill="hold"/>
                                        <p:tgtEl>
                                          <p:spTgt spid="26"/>
                                        </p:tgtEl>
                                        <p:attrNameLst>
                                          <p:attrName>ppt_h</p:attrName>
                                        </p:attrNameLst>
                                      </p:cBhvr>
                                      <p:tavLst>
                                        <p:tav tm="0">
                                          <p:val>
                                            <p:fltVal val="0"/>
                                          </p:val>
                                        </p:tav>
                                        <p:tav tm="100000">
                                          <p:val>
                                            <p:strVal val="#ppt_h"/>
                                          </p:val>
                                        </p:tav>
                                      </p:tavLst>
                                    </p:anim>
                                    <p:animEffect transition="in" filter="fade">
                                      <p:cBhvr>
                                        <p:cTn id="78" dur="500"/>
                                        <p:tgtEl>
                                          <p:spTgt spid="26"/>
                                        </p:tgtEl>
                                      </p:cBhvr>
                                    </p:animEffect>
                                  </p:childTnLst>
                                </p:cTn>
                              </p:par>
                            </p:childTnLst>
                          </p:cTn>
                        </p:par>
                        <p:par>
                          <p:cTn id="79" fill="hold">
                            <p:stCondLst>
                              <p:cond delay="6000"/>
                            </p:stCondLst>
                            <p:childTnLst>
                              <p:par>
                                <p:cTn id="80" presetID="18" presetClass="entr" presetSubtype="6"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strips(downRight)">
                                      <p:cBhvr>
                                        <p:cTn id="82" dur="500"/>
                                        <p:tgtEl>
                                          <p:spTgt spid="20"/>
                                        </p:tgtEl>
                                      </p:cBhvr>
                                    </p:animEffect>
                                  </p:childTnLst>
                                </p:cTn>
                              </p:par>
                              <p:par>
                                <p:cTn id="83" presetID="18" presetClass="entr" presetSubtype="6" fill="hold" grpId="0" nodeType="with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strips(downRight)">
                                      <p:cBhvr>
                                        <p:cTn id="85" dur="500"/>
                                        <p:tgtEl>
                                          <p:spTgt spid="21"/>
                                        </p:tgtEl>
                                      </p:cBhvr>
                                    </p:animEffect>
                                  </p:childTnLst>
                                </p:cTn>
                              </p:par>
                            </p:childTnLst>
                          </p:cTn>
                        </p:par>
                        <p:par>
                          <p:cTn id="86" fill="hold">
                            <p:stCondLst>
                              <p:cond delay="6500"/>
                            </p:stCondLst>
                            <p:childTnLst>
                              <p:par>
                                <p:cTn id="87" presetID="10" presetClass="entr" presetSubtype="0" fill="hold" grpId="0" nodeType="afterEffect">
                                  <p:stCondLst>
                                    <p:cond delay="0"/>
                                  </p:stCondLst>
                                  <p:childTnLst>
                                    <p:set>
                                      <p:cBhvr>
                                        <p:cTn id="88" dur="1" fill="hold">
                                          <p:stCondLst>
                                            <p:cond delay="0"/>
                                          </p:stCondLst>
                                        </p:cTn>
                                        <p:tgtEl>
                                          <p:spTgt spid="16"/>
                                        </p:tgtEl>
                                        <p:attrNameLst>
                                          <p:attrName>style.visibility</p:attrName>
                                        </p:attrNameLst>
                                      </p:cBhvr>
                                      <p:to>
                                        <p:strVal val="visible"/>
                                      </p:to>
                                    </p:set>
                                    <p:animEffect transition="in" filter="fade">
                                      <p:cBhvr>
                                        <p:cTn id="89" dur="500"/>
                                        <p:tgtEl>
                                          <p:spTgt spid="16"/>
                                        </p:tgtEl>
                                      </p:cBhvr>
                                    </p:animEffect>
                                  </p:childTnLst>
                                </p:cTn>
                              </p:par>
                            </p:childTnLst>
                          </p:cTn>
                        </p:par>
                        <p:par>
                          <p:cTn id="90" fill="hold">
                            <p:stCondLst>
                              <p:cond delay="7000"/>
                            </p:stCondLst>
                            <p:childTnLst>
                              <p:par>
                                <p:cTn id="91" presetID="22" presetClass="entr" presetSubtype="1" fill="hold" grpId="0" nodeType="afterEffect">
                                  <p:stCondLst>
                                    <p:cond delay="0"/>
                                  </p:stCondLst>
                                  <p:childTnLst>
                                    <p:set>
                                      <p:cBhvr>
                                        <p:cTn id="92" dur="1" fill="hold">
                                          <p:stCondLst>
                                            <p:cond delay="0"/>
                                          </p:stCondLst>
                                        </p:cTn>
                                        <p:tgtEl>
                                          <p:spTgt spid="8"/>
                                        </p:tgtEl>
                                        <p:attrNameLst>
                                          <p:attrName>style.visibility</p:attrName>
                                        </p:attrNameLst>
                                      </p:cBhvr>
                                      <p:to>
                                        <p:strVal val="visible"/>
                                      </p:to>
                                    </p:set>
                                    <p:animEffect transition="in" filter="wipe(up)">
                                      <p:cBhvr>
                                        <p:cTn id="93" dur="500"/>
                                        <p:tgtEl>
                                          <p:spTgt spid="8"/>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12"/>
                                        </p:tgtEl>
                                        <p:attrNameLst>
                                          <p:attrName>style.visibility</p:attrName>
                                        </p:attrNameLst>
                                      </p:cBhvr>
                                      <p:to>
                                        <p:strVal val="visible"/>
                                      </p:to>
                                    </p:set>
                                    <p:anim calcmode="lin" valueType="num">
                                      <p:cBhvr>
                                        <p:cTn id="97" dur="500" fill="hold"/>
                                        <p:tgtEl>
                                          <p:spTgt spid="12"/>
                                        </p:tgtEl>
                                        <p:attrNameLst>
                                          <p:attrName>ppt_w</p:attrName>
                                        </p:attrNameLst>
                                      </p:cBhvr>
                                      <p:tavLst>
                                        <p:tav tm="0">
                                          <p:val>
                                            <p:fltVal val="0"/>
                                          </p:val>
                                        </p:tav>
                                        <p:tav tm="100000">
                                          <p:val>
                                            <p:strVal val="#ppt_w"/>
                                          </p:val>
                                        </p:tav>
                                      </p:tavLst>
                                    </p:anim>
                                    <p:anim calcmode="lin" valueType="num">
                                      <p:cBhvr>
                                        <p:cTn id="98" dur="500" fill="hold"/>
                                        <p:tgtEl>
                                          <p:spTgt spid="12"/>
                                        </p:tgtEl>
                                        <p:attrNameLst>
                                          <p:attrName>ppt_h</p:attrName>
                                        </p:attrNameLst>
                                      </p:cBhvr>
                                      <p:tavLst>
                                        <p:tav tm="0">
                                          <p:val>
                                            <p:fltVal val="0"/>
                                          </p:val>
                                        </p:tav>
                                        <p:tav tm="100000">
                                          <p:val>
                                            <p:strVal val="#ppt_h"/>
                                          </p:val>
                                        </p:tav>
                                      </p:tavLst>
                                    </p:anim>
                                    <p:animEffect transition="in" filter="fade">
                                      <p:cBhvr>
                                        <p:cTn id="99" dur="500"/>
                                        <p:tgtEl>
                                          <p:spTgt spid="12"/>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7"/>
                                        </p:tgtEl>
                                        <p:attrNameLst>
                                          <p:attrName>style.visibility</p:attrName>
                                        </p:attrNameLst>
                                      </p:cBhvr>
                                      <p:to>
                                        <p:strVal val="visible"/>
                                      </p:to>
                                    </p:set>
                                    <p:anim calcmode="lin" valueType="num">
                                      <p:cBhvr>
                                        <p:cTn id="102" dur="500" fill="hold"/>
                                        <p:tgtEl>
                                          <p:spTgt spid="27"/>
                                        </p:tgtEl>
                                        <p:attrNameLst>
                                          <p:attrName>ppt_w</p:attrName>
                                        </p:attrNameLst>
                                      </p:cBhvr>
                                      <p:tavLst>
                                        <p:tav tm="0">
                                          <p:val>
                                            <p:fltVal val="0"/>
                                          </p:val>
                                        </p:tav>
                                        <p:tav tm="100000">
                                          <p:val>
                                            <p:strVal val="#ppt_w"/>
                                          </p:val>
                                        </p:tav>
                                      </p:tavLst>
                                    </p:anim>
                                    <p:anim calcmode="lin" valueType="num">
                                      <p:cBhvr>
                                        <p:cTn id="103" dur="500" fill="hold"/>
                                        <p:tgtEl>
                                          <p:spTgt spid="27"/>
                                        </p:tgtEl>
                                        <p:attrNameLst>
                                          <p:attrName>ppt_h</p:attrName>
                                        </p:attrNameLst>
                                      </p:cBhvr>
                                      <p:tavLst>
                                        <p:tav tm="0">
                                          <p:val>
                                            <p:fltVal val="0"/>
                                          </p:val>
                                        </p:tav>
                                        <p:tav tm="100000">
                                          <p:val>
                                            <p:strVal val="#ppt_h"/>
                                          </p:val>
                                        </p:tav>
                                      </p:tavLst>
                                    </p:anim>
                                    <p:animEffect transition="in" filter="fade">
                                      <p:cBhvr>
                                        <p:cTn id="104" dur="500"/>
                                        <p:tgtEl>
                                          <p:spTgt spid="27"/>
                                        </p:tgtEl>
                                      </p:cBhvr>
                                    </p:animEffect>
                                  </p:childTnLst>
                                </p:cTn>
                              </p:par>
                            </p:childTnLst>
                          </p:cTn>
                        </p:par>
                        <p:par>
                          <p:cTn id="105" fill="hold">
                            <p:stCondLst>
                              <p:cond delay="8000"/>
                            </p:stCondLst>
                            <p:childTnLst>
                              <p:par>
                                <p:cTn id="106" presetID="18" presetClass="entr" presetSubtype="6"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strips(downRight)">
                                      <p:cBhvr>
                                        <p:cTn id="108" dur="500"/>
                                        <p:tgtEl>
                                          <p:spTgt spid="22"/>
                                        </p:tgtEl>
                                      </p:cBhvr>
                                    </p:animEffect>
                                  </p:childTnLst>
                                </p:cTn>
                              </p:par>
                              <p:par>
                                <p:cTn id="109" presetID="18" presetClass="entr" presetSubtype="6" fill="hold" grpId="0" nodeType="withEffect">
                                  <p:stCondLst>
                                    <p:cond delay="0"/>
                                  </p:stCondLst>
                                  <p:childTnLst>
                                    <p:set>
                                      <p:cBhvr>
                                        <p:cTn id="110" dur="1" fill="hold">
                                          <p:stCondLst>
                                            <p:cond delay="0"/>
                                          </p:stCondLst>
                                        </p:cTn>
                                        <p:tgtEl>
                                          <p:spTgt spid="23"/>
                                        </p:tgtEl>
                                        <p:attrNameLst>
                                          <p:attrName>style.visibility</p:attrName>
                                        </p:attrNameLst>
                                      </p:cBhvr>
                                      <p:to>
                                        <p:strVal val="visible"/>
                                      </p:to>
                                    </p:set>
                                    <p:animEffect transition="in" filter="strips(downRight)">
                                      <p:cBhvr>
                                        <p:cTn id="111" dur="500"/>
                                        <p:tgtEl>
                                          <p:spTgt spid="23"/>
                                        </p:tgtEl>
                                      </p:cBhvr>
                                    </p:animEffect>
                                  </p:childTnLst>
                                </p:cTn>
                              </p:par>
                            </p:childTnLst>
                          </p:cTn>
                        </p:par>
                        <p:par>
                          <p:cTn id="112" fill="hold">
                            <p:stCondLst>
                              <p:cond delay="8500"/>
                            </p:stCondLst>
                            <p:childTnLst>
                              <p:par>
                                <p:cTn id="113" presetID="1" presetClass="entr" presetSubtype="0" fill="hold" grpId="0" nodeType="afterEffect">
                                  <p:stCondLst>
                                    <p:cond delay="0"/>
                                  </p:stCondLst>
                                  <p:childTnLst>
                                    <p:set>
                                      <p:cBhvr>
                                        <p:cTn id="114" dur="1" fill="hold">
                                          <p:stCondLst>
                                            <p:cond delay="0"/>
                                          </p:stCondLst>
                                        </p:cTn>
                                        <p:tgtEl>
                                          <p:spTgt spid="28"/>
                                        </p:tgtEl>
                                        <p:attrNameLst>
                                          <p:attrName>style.visibility</p:attrName>
                                        </p:attrNameLst>
                                      </p:cBhvr>
                                      <p:to>
                                        <p:strVal val="visible"/>
                                      </p:to>
                                    </p:set>
                                  </p:childTnLst>
                                </p:cTn>
                              </p:par>
                              <p:par>
                                <p:cTn id="115" presetID="27" presetClass="emph" presetSubtype="0" fill="remove" grpId="1" nodeType="withEffect">
                                  <p:stCondLst>
                                    <p:cond delay="0"/>
                                  </p:stCondLst>
                                  <p:childTnLst>
                                    <p:animClr clrSpc="rgb" dir="cw">
                                      <p:cBhvr override="childStyle">
                                        <p:cTn id="116" dur="250" autoRev="1" fill="remove"/>
                                        <p:tgtEl>
                                          <p:spTgt spid="28"/>
                                        </p:tgtEl>
                                        <p:attrNameLst>
                                          <p:attrName>style.color</p:attrName>
                                        </p:attrNameLst>
                                      </p:cBhvr>
                                      <p:to>
                                        <a:schemeClr val="bg1"/>
                                      </p:to>
                                    </p:animClr>
                                    <p:animClr clrSpc="rgb" dir="cw">
                                      <p:cBhvr>
                                        <p:cTn id="117" dur="250" autoRev="1" fill="remove"/>
                                        <p:tgtEl>
                                          <p:spTgt spid="28"/>
                                        </p:tgtEl>
                                        <p:attrNameLst>
                                          <p:attrName>fillcolor</p:attrName>
                                        </p:attrNameLst>
                                      </p:cBhvr>
                                      <p:to>
                                        <a:schemeClr val="bg1"/>
                                      </p:to>
                                    </p:animClr>
                                    <p:set>
                                      <p:cBhvr>
                                        <p:cTn id="118" dur="250" autoRev="1" fill="remove"/>
                                        <p:tgtEl>
                                          <p:spTgt spid="28"/>
                                        </p:tgtEl>
                                        <p:attrNameLst>
                                          <p:attrName>fill.type</p:attrName>
                                        </p:attrNameLst>
                                      </p:cBhvr>
                                      <p:to>
                                        <p:strVal val="solid"/>
                                      </p:to>
                                    </p:set>
                                    <p:set>
                                      <p:cBhvr>
                                        <p:cTn id="119" dur="250" autoRev="1" fill="remove"/>
                                        <p:tgtEl>
                                          <p:spTgt spid="28"/>
                                        </p:tgtEl>
                                        <p:attrNameLst>
                                          <p:attrName>fill.on</p:attrName>
                                        </p:attrNameLst>
                                      </p:cBhvr>
                                      <p:to>
                                        <p:strVal val="true"/>
                                      </p:to>
                                    </p:set>
                                  </p:childTnLst>
                                </p:cTn>
                              </p:par>
                            </p:childTnLst>
                          </p:cTn>
                        </p:par>
                        <p:par>
                          <p:cTn id="120" fill="hold">
                            <p:stCondLst>
                              <p:cond delay="8500"/>
                            </p:stCondLst>
                            <p:childTnLst>
                              <p:par>
                                <p:cTn id="121" presetID="10" presetClass="entr" presetSubtype="0" fill="hold" grpId="0" nodeType="afterEffect">
                                  <p:stCondLst>
                                    <p:cond delay="0"/>
                                  </p:stCondLst>
                                  <p:childTnLst>
                                    <p:set>
                                      <p:cBhvr>
                                        <p:cTn id="122" dur="1" fill="hold">
                                          <p:stCondLst>
                                            <p:cond delay="0"/>
                                          </p:stCondLst>
                                        </p:cTn>
                                        <p:tgtEl>
                                          <p:spTgt spid="29"/>
                                        </p:tgtEl>
                                        <p:attrNameLst>
                                          <p:attrName>style.visibility</p:attrName>
                                        </p:attrNameLst>
                                      </p:cBhvr>
                                      <p:to>
                                        <p:strVal val="visible"/>
                                      </p:to>
                                    </p:set>
                                    <p:animEffect transition="in" filter="fade">
                                      <p:cBhvr>
                                        <p:cTn id="123" dur="500"/>
                                        <p:tgtEl>
                                          <p:spTgt spid="29"/>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build="p"/>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p:bldP spid="19" grpId="0"/>
      <p:bldP spid="20" grpId="0"/>
      <p:bldP spid="21" grpId="0"/>
      <p:bldP spid="22" grpId="0"/>
      <p:bldP spid="23" grpId="0"/>
      <p:bldP spid="24" grpId="0"/>
      <p:bldP spid="25" grpId="0"/>
      <p:bldP spid="26" grpId="0"/>
      <p:bldP spid="27" grpId="0"/>
      <p:bldP spid="28" grpId="0" animBg="1"/>
      <p:bldP spid="28" grpId="1" animBg="1"/>
      <p:bldP spid="29" grpId="0" animBg="1"/>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任意多边形 178"/>
          <p:cNvSpPr/>
          <p:nvPr/>
        </p:nvSpPr>
        <p:spPr bwMode="auto">
          <a:xfrm>
            <a:off x="2815005" y="1735551"/>
            <a:ext cx="1361345" cy="2999495"/>
          </a:xfrm>
          <a:custGeom>
            <a:avLst/>
            <a:gdLst>
              <a:gd name="connsiteX0" fmla="*/ 234950 w 1428751"/>
              <a:gd name="connsiteY0" fmla="*/ 0 h 3148013"/>
              <a:gd name="connsiteX1" fmla="*/ 239712 w 1428751"/>
              <a:gd name="connsiteY1" fmla="*/ 0 h 3148013"/>
              <a:gd name="connsiteX2" fmla="*/ 276225 w 1428751"/>
              <a:gd name="connsiteY2" fmla="*/ 0 h 3148013"/>
              <a:gd name="connsiteX3" fmla="*/ 319088 w 1428751"/>
              <a:gd name="connsiteY3" fmla="*/ 0 h 3148013"/>
              <a:gd name="connsiteX4" fmla="*/ 361950 w 1428751"/>
              <a:gd name="connsiteY4" fmla="*/ 0 h 3148013"/>
              <a:gd name="connsiteX5" fmla="*/ 361951 w 1428751"/>
              <a:gd name="connsiteY5" fmla="*/ 0 h 3148013"/>
              <a:gd name="connsiteX6" fmla="*/ 404813 w 1428751"/>
              <a:gd name="connsiteY6" fmla="*/ 0 h 3148013"/>
              <a:gd name="connsiteX7" fmla="*/ 446088 w 1428751"/>
              <a:gd name="connsiteY7" fmla="*/ 0 h 3148013"/>
              <a:gd name="connsiteX8" fmla="*/ 488950 w 1428751"/>
              <a:gd name="connsiteY8" fmla="*/ 0 h 3148013"/>
              <a:gd name="connsiteX9" fmla="*/ 488951 w 1428751"/>
              <a:gd name="connsiteY9" fmla="*/ 0 h 3148013"/>
              <a:gd name="connsiteX10" fmla="*/ 531813 w 1428751"/>
              <a:gd name="connsiteY10" fmla="*/ 0 h 3148013"/>
              <a:gd name="connsiteX11" fmla="*/ 576263 w 1428751"/>
              <a:gd name="connsiteY11" fmla="*/ 0 h 3148013"/>
              <a:gd name="connsiteX12" fmla="*/ 617538 w 1428751"/>
              <a:gd name="connsiteY12" fmla="*/ 0 h 3148013"/>
              <a:gd name="connsiteX13" fmla="*/ 660400 w 1428751"/>
              <a:gd name="connsiteY13" fmla="*/ 0 h 3148013"/>
              <a:gd name="connsiteX14" fmla="*/ 660401 w 1428751"/>
              <a:gd name="connsiteY14" fmla="*/ 0 h 3148013"/>
              <a:gd name="connsiteX15" fmla="*/ 703263 w 1428751"/>
              <a:gd name="connsiteY15" fmla="*/ 0 h 3148013"/>
              <a:gd name="connsiteX16" fmla="*/ 744538 w 1428751"/>
              <a:gd name="connsiteY16" fmla="*/ 0 h 3148013"/>
              <a:gd name="connsiteX17" fmla="*/ 787400 w 1428751"/>
              <a:gd name="connsiteY17" fmla="*/ 0 h 3148013"/>
              <a:gd name="connsiteX18" fmla="*/ 787401 w 1428751"/>
              <a:gd name="connsiteY18" fmla="*/ 0 h 3148013"/>
              <a:gd name="connsiteX19" fmla="*/ 830263 w 1428751"/>
              <a:gd name="connsiteY19" fmla="*/ 0 h 3148013"/>
              <a:gd name="connsiteX20" fmla="*/ 873125 w 1428751"/>
              <a:gd name="connsiteY20" fmla="*/ 0 h 3148013"/>
              <a:gd name="connsiteX21" fmla="*/ 873126 w 1428751"/>
              <a:gd name="connsiteY21" fmla="*/ 0 h 3148013"/>
              <a:gd name="connsiteX22" fmla="*/ 914400 w 1428751"/>
              <a:gd name="connsiteY22" fmla="*/ 0 h 3148013"/>
              <a:gd name="connsiteX23" fmla="*/ 958850 w 1428751"/>
              <a:gd name="connsiteY23" fmla="*/ 0 h 3148013"/>
              <a:gd name="connsiteX24" fmla="*/ 990600 w 1428751"/>
              <a:gd name="connsiteY24" fmla="*/ 0 h 3148013"/>
              <a:gd name="connsiteX25" fmla="*/ 1001713 w 1428751"/>
              <a:gd name="connsiteY25" fmla="*/ 0 h 3148013"/>
              <a:gd name="connsiteX26" fmla="*/ 1039813 w 1428751"/>
              <a:gd name="connsiteY26" fmla="*/ 4762 h 3148013"/>
              <a:gd name="connsiteX27" fmla="*/ 1044576 w 1428751"/>
              <a:gd name="connsiteY27" fmla="*/ 6350 h 3148013"/>
              <a:gd name="connsiteX28" fmla="*/ 1044576 w 1428751"/>
              <a:gd name="connsiteY28" fmla="*/ 6350 h 3148013"/>
              <a:gd name="connsiteX29" fmla="*/ 1084262 w 1428751"/>
              <a:gd name="connsiteY29" fmla="*/ 15875 h 3148013"/>
              <a:gd name="connsiteX30" fmla="*/ 1085850 w 1428751"/>
              <a:gd name="connsiteY30" fmla="*/ 17462 h 3148013"/>
              <a:gd name="connsiteX31" fmla="*/ 1085850 w 1428751"/>
              <a:gd name="connsiteY31" fmla="*/ 17462 h 3148013"/>
              <a:gd name="connsiteX32" fmla="*/ 1123950 w 1428751"/>
              <a:gd name="connsiteY32" fmla="*/ 34924 h 3148013"/>
              <a:gd name="connsiteX33" fmla="*/ 1128713 w 1428751"/>
              <a:gd name="connsiteY33" fmla="*/ 38099 h 3148013"/>
              <a:gd name="connsiteX34" fmla="*/ 1128713 w 1428751"/>
              <a:gd name="connsiteY34" fmla="*/ 38100 h 3148013"/>
              <a:gd name="connsiteX35" fmla="*/ 1160463 w 1428751"/>
              <a:gd name="connsiteY35" fmla="*/ 60325 h 3148013"/>
              <a:gd name="connsiteX36" fmla="*/ 1171576 w 1428751"/>
              <a:gd name="connsiteY36" fmla="*/ 73025 h 3148013"/>
              <a:gd name="connsiteX37" fmla="*/ 1171576 w 1428751"/>
              <a:gd name="connsiteY37" fmla="*/ 73026 h 3148013"/>
              <a:gd name="connsiteX38" fmla="*/ 1189037 w 1428751"/>
              <a:gd name="connsiteY38" fmla="*/ 92075 h 3148013"/>
              <a:gd name="connsiteX39" fmla="*/ 1211263 w 1428751"/>
              <a:gd name="connsiteY39" fmla="*/ 128587 h 3148013"/>
              <a:gd name="connsiteX40" fmla="*/ 1214438 w 1428751"/>
              <a:gd name="connsiteY40" fmla="*/ 136525 h 3148013"/>
              <a:gd name="connsiteX41" fmla="*/ 1225550 w 1428751"/>
              <a:gd name="connsiteY41" fmla="*/ 166687 h 3148013"/>
              <a:gd name="connsiteX42" fmla="*/ 1230313 w 1428751"/>
              <a:gd name="connsiteY42" fmla="*/ 209550 h 3148013"/>
              <a:gd name="connsiteX43" fmla="*/ 1230313 w 1428751"/>
              <a:gd name="connsiteY43" fmla="*/ 617537 h 3148013"/>
              <a:gd name="connsiteX44" fmla="*/ 1255713 w 1428751"/>
              <a:gd name="connsiteY44" fmla="*/ 638175 h 3148013"/>
              <a:gd name="connsiteX45" fmla="*/ 1411289 w 1428751"/>
              <a:gd name="connsiteY45" fmla="*/ 755650 h 3148013"/>
              <a:gd name="connsiteX46" fmla="*/ 1425576 w 1428751"/>
              <a:gd name="connsiteY46" fmla="*/ 769938 h 3148013"/>
              <a:gd name="connsiteX47" fmla="*/ 1428751 w 1428751"/>
              <a:gd name="connsiteY47" fmla="*/ 787400 h 3148013"/>
              <a:gd name="connsiteX48" fmla="*/ 1425576 w 1428751"/>
              <a:gd name="connsiteY48" fmla="*/ 803275 h 3148013"/>
              <a:gd name="connsiteX49" fmla="*/ 1411289 w 1428751"/>
              <a:gd name="connsiteY49" fmla="*/ 817563 h 3148013"/>
              <a:gd name="connsiteX50" fmla="*/ 1255713 w 1428751"/>
              <a:gd name="connsiteY50" fmla="*/ 935038 h 3148013"/>
              <a:gd name="connsiteX51" fmla="*/ 1255713 w 1428751"/>
              <a:gd name="connsiteY51" fmla="*/ 935038 h 3148013"/>
              <a:gd name="connsiteX52" fmla="*/ 1230313 w 1428751"/>
              <a:gd name="connsiteY52" fmla="*/ 955675 h 3148013"/>
              <a:gd name="connsiteX53" fmla="*/ 1230313 w 1428751"/>
              <a:gd name="connsiteY53" fmla="*/ 2940051 h 3148013"/>
              <a:gd name="connsiteX54" fmla="*/ 1225550 w 1428751"/>
              <a:gd name="connsiteY54" fmla="*/ 2982913 h 3148013"/>
              <a:gd name="connsiteX55" fmla="*/ 1214438 w 1428751"/>
              <a:gd name="connsiteY55" fmla="*/ 3011488 h 3148013"/>
              <a:gd name="connsiteX56" fmla="*/ 1211263 w 1428751"/>
              <a:gd name="connsiteY56" fmla="*/ 3021013 h 3148013"/>
              <a:gd name="connsiteX57" fmla="*/ 1189037 w 1428751"/>
              <a:gd name="connsiteY57" fmla="*/ 3055938 h 3148013"/>
              <a:gd name="connsiteX58" fmla="*/ 1171576 w 1428751"/>
              <a:gd name="connsiteY58" fmla="*/ 3074987 h 3148013"/>
              <a:gd name="connsiteX59" fmla="*/ 1171576 w 1428751"/>
              <a:gd name="connsiteY59" fmla="*/ 3074988 h 3148013"/>
              <a:gd name="connsiteX60" fmla="*/ 1160463 w 1428751"/>
              <a:gd name="connsiteY60" fmla="*/ 3087688 h 3148013"/>
              <a:gd name="connsiteX61" fmla="*/ 1128713 w 1428751"/>
              <a:gd name="connsiteY61" fmla="*/ 3109913 h 3148013"/>
              <a:gd name="connsiteX62" fmla="*/ 1128713 w 1428751"/>
              <a:gd name="connsiteY62" fmla="*/ 3109913 h 3148013"/>
              <a:gd name="connsiteX63" fmla="*/ 1123950 w 1428751"/>
              <a:gd name="connsiteY63" fmla="*/ 3113088 h 3148013"/>
              <a:gd name="connsiteX64" fmla="*/ 1085850 w 1428751"/>
              <a:gd name="connsiteY64" fmla="*/ 3130550 h 3148013"/>
              <a:gd name="connsiteX65" fmla="*/ 1084262 w 1428751"/>
              <a:gd name="connsiteY65" fmla="*/ 3132138 h 3148013"/>
              <a:gd name="connsiteX66" fmla="*/ 1044576 w 1428751"/>
              <a:gd name="connsiteY66" fmla="*/ 3143250 h 3148013"/>
              <a:gd name="connsiteX67" fmla="*/ 1044576 w 1428751"/>
              <a:gd name="connsiteY67" fmla="*/ 3143251 h 3148013"/>
              <a:gd name="connsiteX68" fmla="*/ 1039813 w 1428751"/>
              <a:gd name="connsiteY68" fmla="*/ 3144838 h 3148013"/>
              <a:gd name="connsiteX69" fmla="*/ 1001713 w 1428751"/>
              <a:gd name="connsiteY69" fmla="*/ 3148013 h 3148013"/>
              <a:gd name="connsiteX70" fmla="*/ 990600 w 1428751"/>
              <a:gd name="connsiteY70" fmla="*/ 3148013 h 3148013"/>
              <a:gd name="connsiteX71" fmla="*/ 958850 w 1428751"/>
              <a:gd name="connsiteY71" fmla="*/ 3148013 h 3148013"/>
              <a:gd name="connsiteX72" fmla="*/ 914400 w 1428751"/>
              <a:gd name="connsiteY72" fmla="*/ 3148013 h 3148013"/>
              <a:gd name="connsiteX73" fmla="*/ 873126 w 1428751"/>
              <a:gd name="connsiteY73" fmla="*/ 3148013 h 3148013"/>
              <a:gd name="connsiteX74" fmla="*/ 873125 w 1428751"/>
              <a:gd name="connsiteY74" fmla="*/ 3148013 h 3148013"/>
              <a:gd name="connsiteX75" fmla="*/ 830263 w 1428751"/>
              <a:gd name="connsiteY75" fmla="*/ 3148013 h 3148013"/>
              <a:gd name="connsiteX76" fmla="*/ 787401 w 1428751"/>
              <a:gd name="connsiteY76" fmla="*/ 3148013 h 3148013"/>
              <a:gd name="connsiteX77" fmla="*/ 787400 w 1428751"/>
              <a:gd name="connsiteY77" fmla="*/ 3148013 h 3148013"/>
              <a:gd name="connsiteX78" fmla="*/ 744538 w 1428751"/>
              <a:gd name="connsiteY78" fmla="*/ 3148013 h 3148013"/>
              <a:gd name="connsiteX79" fmla="*/ 703263 w 1428751"/>
              <a:gd name="connsiteY79" fmla="*/ 3148013 h 3148013"/>
              <a:gd name="connsiteX80" fmla="*/ 660401 w 1428751"/>
              <a:gd name="connsiteY80" fmla="*/ 3148013 h 3148013"/>
              <a:gd name="connsiteX81" fmla="*/ 660400 w 1428751"/>
              <a:gd name="connsiteY81" fmla="*/ 3148013 h 3148013"/>
              <a:gd name="connsiteX82" fmla="*/ 617538 w 1428751"/>
              <a:gd name="connsiteY82" fmla="*/ 3148013 h 3148013"/>
              <a:gd name="connsiteX83" fmla="*/ 576263 w 1428751"/>
              <a:gd name="connsiteY83" fmla="*/ 3148013 h 3148013"/>
              <a:gd name="connsiteX84" fmla="*/ 531813 w 1428751"/>
              <a:gd name="connsiteY84" fmla="*/ 3148013 h 3148013"/>
              <a:gd name="connsiteX85" fmla="*/ 488951 w 1428751"/>
              <a:gd name="connsiteY85" fmla="*/ 3148013 h 3148013"/>
              <a:gd name="connsiteX86" fmla="*/ 488950 w 1428751"/>
              <a:gd name="connsiteY86" fmla="*/ 3148013 h 3148013"/>
              <a:gd name="connsiteX87" fmla="*/ 446088 w 1428751"/>
              <a:gd name="connsiteY87" fmla="*/ 3148013 h 3148013"/>
              <a:gd name="connsiteX88" fmla="*/ 404813 w 1428751"/>
              <a:gd name="connsiteY88" fmla="*/ 3148013 h 3148013"/>
              <a:gd name="connsiteX89" fmla="*/ 361951 w 1428751"/>
              <a:gd name="connsiteY89" fmla="*/ 3148013 h 3148013"/>
              <a:gd name="connsiteX90" fmla="*/ 361950 w 1428751"/>
              <a:gd name="connsiteY90" fmla="*/ 3148013 h 3148013"/>
              <a:gd name="connsiteX91" fmla="*/ 319088 w 1428751"/>
              <a:gd name="connsiteY91" fmla="*/ 3148013 h 3148013"/>
              <a:gd name="connsiteX92" fmla="*/ 276225 w 1428751"/>
              <a:gd name="connsiteY92" fmla="*/ 3148013 h 3148013"/>
              <a:gd name="connsiteX93" fmla="*/ 239712 w 1428751"/>
              <a:gd name="connsiteY93" fmla="*/ 3148013 h 3148013"/>
              <a:gd name="connsiteX94" fmla="*/ 234950 w 1428751"/>
              <a:gd name="connsiteY94" fmla="*/ 3148013 h 3148013"/>
              <a:gd name="connsiteX95" fmla="*/ 190500 w 1428751"/>
              <a:gd name="connsiteY95" fmla="*/ 3144838 h 3148013"/>
              <a:gd name="connsiteX96" fmla="*/ 190500 w 1428751"/>
              <a:gd name="connsiteY96" fmla="*/ 3144837 h 3148013"/>
              <a:gd name="connsiteX97" fmla="*/ 147638 w 1428751"/>
              <a:gd name="connsiteY97" fmla="*/ 3132137 h 3148013"/>
              <a:gd name="connsiteX98" fmla="*/ 147638 w 1428751"/>
              <a:gd name="connsiteY98" fmla="*/ 3132138 h 3148013"/>
              <a:gd name="connsiteX99" fmla="*/ 146050 w 1428751"/>
              <a:gd name="connsiteY99" fmla="*/ 3132138 h 3148013"/>
              <a:gd name="connsiteX100" fmla="*/ 104775 w 1428751"/>
              <a:gd name="connsiteY100" fmla="*/ 3113088 h 3148013"/>
              <a:gd name="connsiteX101" fmla="*/ 71437 w 1428751"/>
              <a:gd name="connsiteY101" fmla="*/ 3087688 h 3148013"/>
              <a:gd name="connsiteX102" fmla="*/ 63500 w 1428751"/>
              <a:gd name="connsiteY102" fmla="*/ 3081338 h 3148013"/>
              <a:gd name="connsiteX103" fmla="*/ 63500 w 1428751"/>
              <a:gd name="connsiteY103" fmla="*/ 3081336 h 3148013"/>
              <a:gd name="connsiteX104" fmla="*/ 41276 w 1428751"/>
              <a:gd name="connsiteY104" fmla="*/ 3055937 h 3148013"/>
              <a:gd name="connsiteX105" fmla="*/ 20638 w 1428751"/>
              <a:gd name="connsiteY105" fmla="*/ 3024187 h 3148013"/>
              <a:gd name="connsiteX106" fmla="*/ 19050 w 1428751"/>
              <a:gd name="connsiteY106" fmla="*/ 3021012 h 3148013"/>
              <a:gd name="connsiteX107" fmla="*/ 4762 w 1428751"/>
              <a:gd name="connsiteY107" fmla="*/ 2982912 h 3148013"/>
              <a:gd name="connsiteX108" fmla="*/ 0 w 1428751"/>
              <a:gd name="connsiteY108" fmla="*/ 2940050 h 3148013"/>
              <a:gd name="connsiteX109" fmla="*/ 0 w 1428751"/>
              <a:gd name="connsiteY109" fmla="*/ 209549 h 3148013"/>
              <a:gd name="connsiteX110" fmla="*/ 4762 w 1428751"/>
              <a:gd name="connsiteY110" fmla="*/ 166687 h 3148013"/>
              <a:gd name="connsiteX111" fmla="*/ 19050 w 1428751"/>
              <a:gd name="connsiteY111" fmla="*/ 128587 h 3148013"/>
              <a:gd name="connsiteX112" fmla="*/ 20638 w 1428751"/>
              <a:gd name="connsiteY112" fmla="*/ 125412 h 3148013"/>
              <a:gd name="connsiteX113" fmla="*/ 41276 w 1428751"/>
              <a:gd name="connsiteY113" fmla="*/ 92074 h 3148013"/>
              <a:gd name="connsiteX114" fmla="*/ 63500 w 1428751"/>
              <a:gd name="connsiteY114" fmla="*/ 68263 h 3148013"/>
              <a:gd name="connsiteX115" fmla="*/ 63500 w 1428751"/>
              <a:gd name="connsiteY115" fmla="*/ 68262 h 3148013"/>
              <a:gd name="connsiteX116" fmla="*/ 71437 w 1428751"/>
              <a:gd name="connsiteY116" fmla="*/ 60325 h 3148013"/>
              <a:gd name="connsiteX117" fmla="*/ 104775 w 1428751"/>
              <a:gd name="connsiteY117" fmla="*/ 34925 h 3148013"/>
              <a:gd name="connsiteX118" fmla="*/ 146050 w 1428751"/>
              <a:gd name="connsiteY118" fmla="*/ 15875 h 3148013"/>
              <a:gd name="connsiteX119" fmla="*/ 147638 w 1428751"/>
              <a:gd name="connsiteY119" fmla="*/ 15875 h 3148013"/>
              <a:gd name="connsiteX120" fmla="*/ 147638 w 1428751"/>
              <a:gd name="connsiteY120" fmla="*/ 15874 h 3148013"/>
              <a:gd name="connsiteX121" fmla="*/ 190501 w 1428751"/>
              <a:gd name="connsiteY121" fmla="*/ 4762 h 3148013"/>
              <a:gd name="connsiteX122" fmla="*/ 190501 w 1428751"/>
              <a:gd name="connsiteY122" fmla="*/ 4762 h 314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1428751" h="3148013">
                <a:moveTo>
                  <a:pt x="234950" y="0"/>
                </a:moveTo>
                <a:lnTo>
                  <a:pt x="239712" y="0"/>
                </a:lnTo>
                <a:lnTo>
                  <a:pt x="276225" y="0"/>
                </a:lnTo>
                <a:lnTo>
                  <a:pt x="319088" y="0"/>
                </a:lnTo>
                <a:lnTo>
                  <a:pt x="361950" y="0"/>
                </a:lnTo>
                <a:lnTo>
                  <a:pt x="361951" y="0"/>
                </a:lnTo>
                <a:lnTo>
                  <a:pt x="404813" y="0"/>
                </a:lnTo>
                <a:lnTo>
                  <a:pt x="446088" y="0"/>
                </a:lnTo>
                <a:lnTo>
                  <a:pt x="488950" y="0"/>
                </a:lnTo>
                <a:lnTo>
                  <a:pt x="488951" y="0"/>
                </a:lnTo>
                <a:lnTo>
                  <a:pt x="531813" y="0"/>
                </a:lnTo>
                <a:lnTo>
                  <a:pt x="576263" y="0"/>
                </a:lnTo>
                <a:lnTo>
                  <a:pt x="617538" y="0"/>
                </a:lnTo>
                <a:lnTo>
                  <a:pt x="660400" y="0"/>
                </a:lnTo>
                <a:lnTo>
                  <a:pt x="660401" y="0"/>
                </a:lnTo>
                <a:lnTo>
                  <a:pt x="703263" y="0"/>
                </a:lnTo>
                <a:lnTo>
                  <a:pt x="744538" y="0"/>
                </a:lnTo>
                <a:lnTo>
                  <a:pt x="787400" y="0"/>
                </a:lnTo>
                <a:lnTo>
                  <a:pt x="787401" y="0"/>
                </a:lnTo>
                <a:lnTo>
                  <a:pt x="830263" y="0"/>
                </a:lnTo>
                <a:lnTo>
                  <a:pt x="873125" y="0"/>
                </a:lnTo>
                <a:lnTo>
                  <a:pt x="873126" y="0"/>
                </a:lnTo>
                <a:lnTo>
                  <a:pt x="914400" y="0"/>
                </a:lnTo>
                <a:lnTo>
                  <a:pt x="958850" y="0"/>
                </a:lnTo>
                <a:lnTo>
                  <a:pt x="990600" y="0"/>
                </a:lnTo>
                <a:lnTo>
                  <a:pt x="1001713" y="0"/>
                </a:lnTo>
                <a:lnTo>
                  <a:pt x="1039813" y="4762"/>
                </a:lnTo>
                <a:lnTo>
                  <a:pt x="1044576" y="6350"/>
                </a:lnTo>
                <a:lnTo>
                  <a:pt x="1044576" y="6350"/>
                </a:lnTo>
                <a:lnTo>
                  <a:pt x="1084262" y="15875"/>
                </a:lnTo>
                <a:lnTo>
                  <a:pt x="1085850" y="17462"/>
                </a:lnTo>
                <a:lnTo>
                  <a:pt x="1085850" y="17462"/>
                </a:lnTo>
                <a:lnTo>
                  <a:pt x="1123950" y="34924"/>
                </a:lnTo>
                <a:lnTo>
                  <a:pt x="1128713" y="38099"/>
                </a:lnTo>
                <a:lnTo>
                  <a:pt x="1128713" y="38100"/>
                </a:lnTo>
                <a:lnTo>
                  <a:pt x="1160463" y="60325"/>
                </a:lnTo>
                <a:lnTo>
                  <a:pt x="1171576" y="73025"/>
                </a:lnTo>
                <a:lnTo>
                  <a:pt x="1171576" y="73026"/>
                </a:lnTo>
                <a:lnTo>
                  <a:pt x="1189037" y="92075"/>
                </a:lnTo>
                <a:lnTo>
                  <a:pt x="1211263" y="128587"/>
                </a:lnTo>
                <a:lnTo>
                  <a:pt x="1214438" y="136525"/>
                </a:lnTo>
                <a:lnTo>
                  <a:pt x="1225550" y="166687"/>
                </a:lnTo>
                <a:lnTo>
                  <a:pt x="1230313" y="209550"/>
                </a:lnTo>
                <a:lnTo>
                  <a:pt x="1230313" y="617537"/>
                </a:lnTo>
                <a:lnTo>
                  <a:pt x="1255713" y="638175"/>
                </a:lnTo>
                <a:lnTo>
                  <a:pt x="1411289" y="755650"/>
                </a:lnTo>
                <a:lnTo>
                  <a:pt x="1425576" y="769938"/>
                </a:lnTo>
                <a:lnTo>
                  <a:pt x="1428751" y="787400"/>
                </a:lnTo>
                <a:lnTo>
                  <a:pt x="1425576" y="803275"/>
                </a:lnTo>
                <a:lnTo>
                  <a:pt x="1411289" y="817563"/>
                </a:lnTo>
                <a:lnTo>
                  <a:pt x="1255713" y="935038"/>
                </a:lnTo>
                <a:lnTo>
                  <a:pt x="1255713" y="935038"/>
                </a:lnTo>
                <a:lnTo>
                  <a:pt x="1230313" y="955675"/>
                </a:lnTo>
                <a:lnTo>
                  <a:pt x="1230313" y="2940051"/>
                </a:lnTo>
                <a:lnTo>
                  <a:pt x="1225550" y="2982913"/>
                </a:lnTo>
                <a:lnTo>
                  <a:pt x="1214438" y="3011488"/>
                </a:lnTo>
                <a:lnTo>
                  <a:pt x="1211263" y="3021013"/>
                </a:lnTo>
                <a:lnTo>
                  <a:pt x="1189037" y="3055938"/>
                </a:lnTo>
                <a:lnTo>
                  <a:pt x="1171576" y="3074987"/>
                </a:lnTo>
                <a:lnTo>
                  <a:pt x="1171576" y="3074988"/>
                </a:lnTo>
                <a:lnTo>
                  <a:pt x="1160463" y="3087688"/>
                </a:lnTo>
                <a:lnTo>
                  <a:pt x="1128713" y="3109913"/>
                </a:lnTo>
                <a:lnTo>
                  <a:pt x="1128713" y="3109913"/>
                </a:lnTo>
                <a:lnTo>
                  <a:pt x="1123950" y="3113088"/>
                </a:lnTo>
                <a:lnTo>
                  <a:pt x="1085850" y="3130550"/>
                </a:lnTo>
                <a:lnTo>
                  <a:pt x="1084262" y="3132138"/>
                </a:lnTo>
                <a:lnTo>
                  <a:pt x="1044576" y="3143250"/>
                </a:lnTo>
                <a:lnTo>
                  <a:pt x="1044576" y="3143251"/>
                </a:lnTo>
                <a:lnTo>
                  <a:pt x="1039813" y="3144838"/>
                </a:lnTo>
                <a:lnTo>
                  <a:pt x="1001713" y="3148013"/>
                </a:lnTo>
                <a:lnTo>
                  <a:pt x="990600" y="3148013"/>
                </a:lnTo>
                <a:lnTo>
                  <a:pt x="958850" y="3148013"/>
                </a:lnTo>
                <a:lnTo>
                  <a:pt x="914400" y="3148013"/>
                </a:lnTo>
                <a:lnTo>
                  <a:pt x="873126" y="3148013"/>
                </a:lnTo>
                <a:lnTo>
                  <a:pt x="873125" y="3148013"/>
                </a:lnTo>
                <a:lnTo>
                  <a:pt x="830263" y="3148013"/>
                </a:lnTo>
                <a:lnTo>
                  <a:pt x="787401" y="3148013"/>
                </a:lnTo>
                <a:lnTo>
                  <a:pt x="787400" y="3148013"/>
                </a:lnTo>
                <a:lnTo>
                  <a:pt x="744538" y="3148013"/>
                </a:lnTo>
                <a:lnTo>
                  <a:pt x="703263" y="3148013"/>
                </a:lnTo>
                <a:lnTo>
                  <a:pt x="660401" y="3148013"/>
                </a:lnTo>
                <a:lnTo>
                  <a:pt x="660400" y="3148013"/>
                </a:lnTo>
                <a:lnTo>
                  <a:pt x="617538" y="3148013"/>
                </a:lnTo>
                <a:lnTo>
                  <a:pt x="576263" y="3148013"/>
                </a:lnTo>
                <a:lnTo>
                  <a:pt x="531813" y="3148013"/>
                </a:lnTo>
                <a:lnTo>
                  <a:pt x="488951" y="3148013"/>
                </a:lnTo>
                <a:lnTo>
                  <a:pt x="488950" y="3148013"/>
                </a:lnTo>
                <a:lnTo>
                  <a:pt x="446088" y="3148013"/>
                </a:lnTo>
                <a:lnTo>
                  <a:pt x="404813" y="3148013"/>
                </a:lnTo>
                <a:lnTo>
                  <a:pt x="361951" y="3148013"/>
                </a:lnTo>
                <a:lnTo>
                  <a:pt x="361950" y="3148013"/>
                </a:lnTo>
                <a:lnTo>
                  <a:pt x="319088" y="3148013"/>
                </a:lnTo>
                <a:lnTo>
                  <a:pt x="276225" y="3148013"/>
                </a:lnTo>
                <a:lnTo>
                  <a:pt x="239712" y="3148013"/>
                </a:lnTo>
                <a:lnTo>
                  <a:pt x="234950" y="3148013"/>
                </a:lnTo>
                <a:lnTo>
                  <a:pt x="190500" y="3144838"/>
                </a:lnTo>
                <a:lnTo>
                  <a:pt x="190500" y="3144837"/>
                </a:lnTo>
                <a:lnTo>
                  <a:pt x="147638" y="3132137"/>
                </a:lnTo>
                <a:lnTo>
                  <a:pt x="147638" y="3132138"/>
                </a:lnTo>
                <a:lnTo>
                  <a:pt x="146050" y="3132138"/>
                </a:lnTo>
                <a:lnTo>
                  <a:pt x="104775" y="3113088"/>
                </a:lnTo>
                <a:lnTo>
                  <a:pt x="71437" y="3087688"/>
                </a:lnTo>
                <a:lnTo>
                  <a:pt x="63500" y="3081338"/>
                </a:lnTo>
                <a:lnTo>
                  <a:pt x="63500" y="3081336"/>
                </a:lnTo>
                <a:lnTo>
                  <a:pt x="41276" y="3055937"/>
                </a:lnTo>
                <a:lnTo>
                  <a:pt x="20638" y="3024187"/>
                </a:lnTo>
                <a:lnTo>
                  <a:pt x="19050" y="3021012"/>
                </a:lnTo>
                <a:lnTo>
                  <a:pt x="4762" y="2982912"/>
                </a:lnTo>
                <a:lnTo>
                  <a:pt x="0" y="2940050"/>
                </a:lnTo>
                <a:lnTo>
                  <a:pt x="0" y="209549"/>
                </a:lnTo>
                <a:lnTo>
                  <a:pt x="4762" y="166687"/>
                </a:lnTo>
                <a:lnTo>
                  <a:pt x="19050" y="128587"/>
                </a:lnTo>
                <a:lnTo>
                  <a:pt x="20638" y="125412"/>
                </a:lnTo>
                <a:lnTo>
                  <a:pt x="41276" y="92074"/>
                </a:lnTo>
                <a:lnTo>
                  <a:pt x="63500" y="68263"/>
                </a:lnTo>
                <a:lnTo>
                  <a:pt x="63500" y="68262"/>
                </a:lnTo>
                <a:lnTo>
                  <a:pt x="71437" y="60325"/>
                </a:lnTo>
                <a:lnTo>
                  <a:pt x="104775" y="34925"/>
                </a:lnTo>
                <a:lnTo>
                  <a:pt x="146050" y="15875"/>
                </a:lnTo>
                <a:lnTo>
                  <a:pt x="147638" y="15875"/>
                </a:lnTo>
                <a:lnTo>
                  <a:pt x="147638" y="15874"/>
                </a:lnTo>
                <a:lnTo>
                  <a:pt x="190501" y="4762"/>
                </a:lnTo>
                <a:lnTo>
                  <a:pt x="190501" y="4762"/>
                </a:lnTo>
                <a:close/>
              </a:path>
            </a:pathLst>
          </a:custGeom>
          <a:solidFill>
            <a:schemeClr val="accent1"/>
          </a:solidFill>
          <a:ln w="25400" cap="flat" cmpd="sng" algn="ctr">
            <a:noFill/>
            <a:prstDash val="solid"/>
          </a:ln>
          <a:effectLst/>
        </p:spPr>
        <p:txBody>
          <a:bodyPr rot="0" spcFirstLastPara="0" vertOverflow="overflow" horzOverflow="overflow" vert="horz" wrap="square" lIns="83727" tIns="41863" rIns="83727" bIns="41863" numCol="1" spcCol="0" rtlCol="0" fromWordArt="0" anchor="ctr" anchorCtr="0" forceAA="0" compatLnSpc="1">
            <a:noAutofit/>
          </a:bodyPr>
          <a:lstStyle/>
          <a:p>
            <a:pPr algn="ctr">
              <a:lnSpc>
                <a:spcPct val="120000"/>
              </a:lnSpc>
            </a:pPr>
            <a:endParaRPr lang="zh-CN" altLang="en-US"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8" name="任意多边形 187"/>
          <p:cNvSpPr>
            <a:spLocks noChangeArrowheads="1"/>
          </p:cNvSpPr>
          <p:nvPr/>
        </p:nvSpPr>
        <p:spPr bwMode="auto">
          <a:xfrm>
            <a:off x="4828312" y="1735551"/>
            <a:ext cx="1361344" cy="2999495"/>
          </a:xfrm>
          <a:custGeom>
            <a:avLst/>
            <a:gdLst>
              <a:gd name="connsiteX0" fmla="*/ 238125 w 1428750"/>
              <a:gd name="connsiteY0" fmla="*/ 0 h 3148013"/>
              <a:gd name="connsiteX1" fmla="*/ 258762 w 1428750"/>
              <a:gd name="connsiteY1" fmla="*/ 0 h 3148013"/>
              <a:gd name="connsiteX2" fmla="*/ 258763 w 1428750"/>
              <a:gd name="connsiteY2" fmla="*/ 0 h 3148013"/>
              <a:gd name="connsiteX3" fmla="*/ 303212 w 1428750"/>
              <a:gd name="connsiteY3" fmla="*/ 0 h 3148013"/>
              <a:gd name="connsiteX4" fmla="*/ 346075 w 1428750"/>
              <a:gd name="connsiteY4" fmla="*/ 0 h 3148013"/>
              <a:gd name="connsiteX5" fmla="*/ 388937 w 1428750"/>
              <a:gd name="connsiteY5" fmla="*/ 0 h 3148013"/>
              <a:gd name="connsiteX6" fmla="*/ 388938 w 1428750"/>
              <a:gd name="connsiteY6" fmla="*/ 0 h 3148013"/>
              <a:gd name="connsiteX7" fmla="*/ 431800 w 1428750"/>
              <a:gd name="connsiteY7" fmla="*/ 0 h 3148013"/>
              <a:gd name="connsiteX8" fmla="*/ 476250 w 1428750"/>
              <a:gd name="connsiteY8" fmla="*/ 0 h 3148013"/>
              <a:gd name="connsiteX9" fmla="*/ 519112 w 1428750"/>
              <a:gd name="connsiteY9" fmla="*/ 0 h 3148013"/>
              <a:gd name="connsiteX10" fmla="*/ 519113 w 1428750"/>
              <a:gd name="connsiteY10" fmla="*/ 0 h 3148013"/>
              <a:gd name="connsiteX11" fmla="*/ 563562 w 1428750"/>
              <a:gd name="connsiteY11" fmla="*/ 0 h 3148013"/>
              <a:gd name="connsiteX12" fmla="*/ 606425 w 1428750"/>
              <a:gd name="connsiteY12" fmla="*/ 0 h 3148013"/>
              <a:gd name="connsiteX13" fmla="*/ 649287 w 1428750"/>
              <a:gd name="connsiteY13" fmla="*/ 0 h 3148013"/>
              <a:gd name="connsiteX14" fmla="*/ 649288 w 1428750"/>
              <a:gd name="connsiteY14" fmla="*/ 0 h 3148013"/>
              <a:gd name="connsiteX15" fmla="*/ 692150 w 1428750"/>
              <a:gd name="connsiteY15" fmla="*/ 0 h 3148013"/>
              <a:gd name="connsiteX16" fmla="*/ 735012 w 1428750"/>
              <a:gd name="connsiteY16" fmla="*/ 0 h 3148013"/>
              <a:gd name="connsiteX17" fmla="*/ 735013 w 1428750"/>
              <a:gd name="connsiteY17" fmla="*/ 0 h 3148013"/>
              <a:gd name="connsiteX18" fmla="*/ 777875 w 1428750"/>
              <a:gd name="connsiteY18" fmla="*/ 0 h 3148013"/>
              <a:gd name="connsiteX19" fmla="*/ 822325 w 1428750"/>
              <a:gd name="connsiteY19" fmla="*/ 0 h 3148013"/>
              <a:gd name="connsiteX20" fmla="*/ 866775 w 1428750"/>
              <a:gd name="connsiteY20" fmla="*/ 0 h 3148013"/>
              <a:gd name="connsiteX21" fmla="*/ 909637 w 1428750"/>
              <a:gd name="connsiteY21" fmla="*/ 0 h 3148013"/>
              <a:gd name="connsiteX22" fmla="*/ 909638 w 1428750"/>
              <a:gd name="connsiteY22" fmla="*/ 0 h 3148013"/>
              <a:gd name="connsiteX23" fmla="*/ 952500 w 1428750"/>
              <a:gd name="connsiteY23" fmla="*/ 0 h 3148013"/>
              <a:gd name="connsiteX24" fmla="*/ 990600 w 1428750"/>
              <a:gd name="connsiteY24" fmla="*/ 0 h 3148013"/>
              <a:gd name="connsiteX25" fmla="*/ 995362 w 1428750"/>
              <a:gd name="connsiteY25" fmla="*/ 0 h 3148013"/>
              <a:gd name="connsiteX26" fmla="*/ 995363 w 1428750"/>
              <a:gd name="connsiteY26" fmla="*/ 0 h 3148013"/>
              <a:gd name="connsiteX27" fmla="*/ 995363 w 1428750"/>
              <a:gd name="connsiteY27" fmla="*/ 0 h 3148013"/>
              <a:gd name="connsiteX28" fmla="*/ 1038225 w 1428750"/>
              <a:gd name="connsiteY28" fmla="*/ 4762 h 3148013"/>
              <a:gd name="connsiteX29" fmla="*/ 1038225 w 1428750"/>
              <a:gd name="connsiteY29" fmla="*/ 4762 h 3148013"/>
              <a:gd name="connsiteX30" fmla="*/ 1081088 w 1428750"/>
              <a:gd name="connsiteY30" fmla="*/ 15874 h 3148013"/>
              <a:gd name="connsiteX31" fmla="*/ 1081088 w 1428750"/>
              <a:gd name="connsiteY31" fmla="*/ 15875 h 3148013"/>
              <a:gd name="connsiteX32" fmla="*/ 1082674 w 1428750"/>
              <a:gd name="connsiteY32" fmla="*/ 15875 h 3148013"/>
              <a:gd name="connsiteX33" fmla="*/ 1123950 w 1428750"/>
              <a:gd name="connsiteY33" fmla="*/ 34925 h 3148013"/>
              <a:gd name="connsiteX34" fmla="*/ 1123950 w 1428750"/>
              <a:gd name="connsiteY34" fmla="*/ 36512 h 3148013"/>
              <a:gd name="connsiteX35" fmla="*/ 1158875 w 1428750"/>
              <a:gd name="connsiteY35" fmla="*/ 60324 h 3148013"/>
              <a:gd name="connsiteX36" fmla="*/ 1169988 w 1428750"/>
              <a:gd name="connsiteY36" fmla="*/ 71437 h 3148013"/>
              <a:gd name="connsiteX37" fmla="*/ 1169988 w 1428750"/>
              <a:gd name="connsiteY37" fmla="*/ 71438 h 3148013"/>
              <a:gd name="connsiteX38" fmla="*/ 1189037 w 1428750"/>
              <a:gd name="connsiteY38" fmla="*/ 92074 h 3148013"/>
              <a:gd name="connsiteX39" fmla="*/ 1211262 w 1428750"/>
              <a:gd name="connsiteY39" fmla="*/ 128587 h 3148013"/>
              <a:gd name="connsiteX40" fmla="*/ 1212850 w 1428750"/>
              <a:gd name="connsiteY40" fmla="*/ 131762 h 3148013"/>
              <a:gd name="connsiteX41" fmla="*/ 1223962 w 1428750"/>
              <a:gd name="connsiteY41" fmla="*/ 166687 h 3148013"/>
              <a:gd name="connsiteX42" fmla="*/ 1230312 w 1428750"/>
              <a:gd name="connsiteY42" fmla="*/ 209549 h 3148013"/>
              <a:gd name="connsiteX43" fmla="*/ 1230312 w 1428750"/>
              <a:gd name="connsiteY43" fmla="*/ 617537 h 3148013"/>
              <a:gd name="connsiteX44" fmla="*/ 1255713 w 1428750"/>
              <a:gd name="connsiteY44" fmla="*/ 636587 h 3148013"/>
              <a:gd name="connsiteX45" fmla="*/ 1255713 w 1428750"/>
              <a:gd name="connsiteY45" fmla="*/ 636588 h 3148013"/>
              <a:gd name="connsiteX46" fmla="*/ 1298575 w 1428750"/>
              <a:gd name="connsiteY46" fmla="*/ 669924 h 3148013"/>
              <a:gd name="connsiteX47" fmla="*/ 1298575 w 1428750"/>
              <a:gd name="connsiteY47" fmla="*/ 669925 h 3148013"/>
              <a:gd name="connsiteX48" fmla="*/ 1341438 w 1428750"/>
              <a:gd name="connsiteY48" fmla="*/ 703262 h 3148013"/>
              <a:gd name="connsiteX49" fmla="*/ 1341438 w 1428750"/>
              <a:gd name="connsiteY49" fmla="*/ 703263 h 3148013"/>
              <a:gd name="connsiteX50" fmla="*/ 1384300 w 1428750"/>
              <a:gd name="connsiteY50" fmla="*/ 735012 h 3148013"/>
              <a:gd name="connsiteX51" fmla="*/ 1411288 w 1428750"/>
              <a:gd name="connsiteY51" fmla="*/ 755649 h 3148013"/>
              <a:gd name="connsiteX52" fmla="*/ 1423988 w 1428750"/>
              <a:gd name="connsiteY52" fmla="*/ 769937 h 3148013"/>
              <a:gd name="connsiteX53" fmla="*/ 1427163 w 1428750"/>
              <a:gd name="connsiteY53" fmla="*/ 787400 h 3148013"/>
              <a:gd name="connsiteX54" fmla="*/ 1427163 w 1428750"/>
              <a:gd name="connsiteY54" fmla="*/ 787400 h 3148013"/>
              <a:gd name="connsiteX55" fmla="*/ 1428750 w 1428750"/>
              <a:gd name="connsiteY55" fmla="*/ 787400 h 3148013"/>
              <a:gd name="connsiteX56" fmla="*/ 1428750 w 1428750"/>
              <a:gd name="connsiteY56" fmla="*/ 788988 h 3148013"/>
              <a:gd name="connsiteX57" fmla="*/ 1427162 w 1428750"/>
              <a:gd name="connsiteY57" fmla="*/ 788988 h 3148013"/>
              <a:gd name="connsiteX58" fmla="*/ 1427162 w 1428750"/>
              <a:gd name="connsiteY58" fmla="*/ 787405 h 3148013"/>
              <a:gd name="connsiteX59" fmla="*/ 1423988 w 1428750"/>
              <a:gd name="connsiteY59" fmla="*/ 803275 h 3148013"/>
              <a:gd name="connsiteX60" fmla="*/ 1411288 w 1428750"/>
              <a:gd name="connsiteY60" fmla="*/ 817563 h 3148013"/>
              <a:gd name="connsiteX61" fmla="*/ 1384300 w 1428750"/>
              <a:gd name="connsiteY61" fmla="*/ 838200 h 3148013"/>
              <a:gd name="connsiteX62" fmla="*/ 1384300 w 1428750"/>
              <a:gd name="connsiteY62" fmla="*/ 838200 h 3148013"/>
              <a:gd name="connsiteX63" fmla="*/ 1341438 w 1428750"/>
              <a:gd name="connsiteY63" fmla="*/ 871536 h 3148013"/>
              <a:gd name="connsiteX64" fmla="*/ 1341438 w 1428750"/>
              <a:gd name="connsiteY64" fmla="*/ 871538 h 3148013"/>
              <a:gd name="connsiteX65" fmla="*/ 1298575 w 1428750"/>
              <a:gd name="connsiteY65" fmla="*/ 904875 h 3148013"/>
              <a:gd name="connsiteX66" fmla="*/ 1255713 w 1428750"/>
              <a:gd name="connsiteY66" fmla="*/ 936624 h 3148013"/>
              <a:gd name="connsiteX67" fmla="*/ 1255713 w 1428750"/>
              <a:gd name="connsiteY67" fmla="*/ 936625 h 3148013"/>
              <a:gd name="connsiteX68" fmla="*/ 1230312 w 1428750"/>
              <a:gd name="connsiteY68" fmla="*/ 955675 h 3148013"/>
              <a:gd name="connsiteX69" fmla="*/ 1230312 w 1428750"/>
              <a:gd name="connsiteY69" fmla="*/ 2940050 h 3148013"/>
              <a:gd name="connsiteX70" fmla="*/ 1223962 w 1428750"/>
              <a:gd name="connsiteY70" fmla="*/ 2982913 h 3148013"/>
              <a:gd name="connsiteX71" fmla="*/ 1212850 w 1428750"/>
              <a:gd name="connsiteY71" fmla="*/ 3016250 h 3148013"/>
              <a:gd name="connsiteX72" fmla="*/ 1211262 w 1428750"/>
              <a:gd name="connsiteY72" fmla="*/ 3021013 h 3148013"/>
              <a:gd name="connsiteX73" fmla="*/ 1189037 w 1428750"/>
              <a:gd name="connsiteY73" fmla="*/ 3055938 h 3148013"/>
              <a:gd name="connsiteX74" fmla="*/ 1169988 w 1428750"/>
              <a:gd name="connsiteY74" fmla="*/ 3076574 h 3148013"/>
              <a:gd name="connsiteX75" fmla="*/ 1169988 w 1428750"/>
              <a:gd name="connsiteY75" fmla="*/ 3076575 h 3148013"/>
              <a:gd name="connsiteX76" fmla="*/ 1158875 w 1428750"/>
              <a:gd name="connsiteY76" fmla="*/ 3087688 h 3148013"/>
              <a:gd name="connsiteX77" fmla="*/ 1123950 w 1428750"/>
              <a:gd name="connsiteY77" fmla="*/ 3111500 h 3148013"/>
              <a:gd name="connsiteX78" fmla="*/ 1123950 w 1428750"/>
              <a:gd name="connsiteY78" fmla="*/ 3111501 h 3148013"/>
              <a:gd name="connsiteX79" fmla="*/ 1123950 w 1428750"/>
              <a:gd name="connsiteY79" fmla="*/ 3113088 h 3148013"/>
              <a:gd name="connsiteX80" fmla="*/ 1082674 w 1428750"/>
              <a:gd name="connsiteY80" fmla="*/ 3132138 h 3148013"/>
              <a:gd name="connsiteX81" fmla="*/ 1081087 w 1428750"/>
              <a:gd name="connsiteY81" fmla="*/ 3132138 h 3148013"/>
              <a:gd name="connsiteX82" fmla="*/ 1081087 w 1428750"/>
              <a:gd name="connsiteY82" fmla="*/ 3132138 h 3148013"/>
              <a:gd name="connsiteX83" fmla="*/ 1038225 w 1428750"/>
              <a:gd name="connsiteY83" fmla="*/ 3144837 h 3148013"/>
              <a:gd name="connsiteX84" fmla="*/ 1038225 w 1428750"/>
              <a:gd name="connsiteY84" fmla="*/ 3144838 h 3148013"/>
              <a:gd name="connsiteX85" fmla="*/ 995363 w 1428750"/>
              <a:gd name="connsiteY85" fmla="*/ 3148013 h 3148013"/>
              <a:gd name="connsiteX86" fmla="*/ 995362 w 1428750"/>
              <a:gd name="connsiteY86" fmla="*/ 3148013 h 3148013"/>
              <a:gd name="connsiteX87" fmla="*/ 990600 w 1428750"/>
              <a:gd name="connsiteY87" fmla="*/ 3148013 h 3148013"/>
              <a:gd name="connsiteX88" fmla="*/ 952500 w 1428750"/>
              <a:gd name="connsiteY88" fmla="*/ 3148013 h 3148013"/>
              <a:gd name="connsiteX89" fmla="*/ 909638 w 1428750"/>
              <a:gd name="connsiteY89" fmla="*/ 3148013 h 3148013"/>
              <a:gd name="connsiteX90" fmla="*/ 909637 w 1428750"/>
              <a:gd name="connsiteY90" fmla="*/ 3148013 h 3148013"/>
              <a:gd name="connsiteX91" fmla="*/ 866775 w 1428750"/>
              <a:gd name="connsiteY91" fmla="*/ 3148013 h 3148013"/>
              <a:gd name="connsiteX92" fmla="*/ 822325 w 1428750"/>
              <a:gd name="connsiteY92" fmla="*/ 3148013 h 3148013"/>
              <a:gd name="connsiteX93" fmla="*/ 777875 w 1428750"/>
              <a:gd name="connsiteY93" fmla="*/ 3148013 h 3148013"/>
              <a:gd name="connsiteX94" fmla="*/ 735013 w 1428750"/>
              <a:gd name="connsiteY94" fmla="*/ 3148013 h 3148013"/>
              <a:gd name="connsiteX95" fmla="*/ 735012 w 1428750"/>
              <a:gd name="connsiteY95" fmla="*/ 3148013 h 3148013"/>
              <a:gd name="connsiteX96" fmla="*/ 692150 w 1428750"/>
              <a:gd name="connsiteY96" fmla="*/ 3148013 h 3148013"/>
              <a:gd name="connsiteX97" fmla="*/ 649288 w 1428750"/>
              <a:gd name="connsiteY97" fmla="*/ 3148013 h 3148013"/>
              <a:gd name="connsiteX98" fmla="*/ 649287 w 1428750"/>
              <a:gd name="connsiteY98" fmla="*/ 3148013 h 3148013"/>
              <a:gd name="connsiteX99" fmla="*/ 606425 w 1428750"/>
              <a:gd name="connsiteY99" fmla="*/ 3148013 h 3148013"/>
              <a:gd name="connsiteX100" fmla="*/ 563562 w 1428750"/>
              <a:gd name="connsiteY100" fmla="*/ 3148013 h 3148013"/>
              <a:gd name="connsiteX101" fmla="*/ 519113 w 1428750"/>
              <a:gd name="connsiteY101" fmla="*/ 3148013 h 3148013"/>
              <a:gd name="connsiteX102" fmla="*/ 519112 w 1428750"/>
              <a:gd name="connsiteY102" fmla="*/ 3148013 h 3148013"/>
              <a:gd name="connsiteX103" fmla="*/ 476250 w 1428750"/>
              <a:gd name="connsiteY103" fmla="*/ 3148013 h 3148013"/>
              <a:gd name="connsiteX104" fmla="*/ 431800 w 1428750"/>
              <a:gd name="connsiteY104" fmla="*/ 3148013 h 3148013"/>
              <a:gd name="connsiteX105" fmla="*/ 388938 w 1428750"/>
              <a:gd name="connsiteY105" fmla="*/ 3148013 h 3148013"/>
              <a:gd name="connsiteX106" fmla="*/ 388937 w 1428750"/>
              <a:gd name="connsiteY106" fmla="*/ 3148013 h 3148013"/>
              <a:gd name="connsiteX107" fmla="*/ 346075 w 1428750"/>
              <a:gd name="connsiteY107" fmla="*/ 3148013 h 3148013"/>
              <a:gd name="connsiteX108" fmla="*/ 303212 w 1428750"/>
              <a:gd name="connsiteY108" fmla="*/ 3148013 h 3148013"/>
              <a:gd name="connsiteX109" fmla="*/ 258763 w 1428750"/>
              <a:gd name="connsiteY109" fmla="*/ 3148013 h 3148013"/>
              <a:gd name="connsiteX110" fmla="*/ 258762 w 1428750"/>
              <a:gd name="connsiteY110" fmla="*/ 3148013 h 3148013"/>
              <a:gd name="connsiteX111" fmla="*/ 238125 w 1428750"/>
              <a:gd name="connsiteY111" fmla="*/ 3148013 h 3148013"/>
              <a:gd name="connsiteX112" fmla="*/ 215900 w 1428750"/>
              <a:gd name="connsiteY112" fmla="*/ 3146426 h 3148013"/>
              <a:gd name="connsiteX113" fmla="*/ 215900 w 1428750"/>
              <a:gd name="connsiteY113" fmla="*/ 3146425 h 3148013"/>
              <a:gd name="connsiteX114" fmla="*/ 190499 w 1428750"/>
              <a:gd name="connsiteY114" fmla="*/ 3144838 h 3148013"/>
              <a:gd name="connsiteX115" fmla="*/ 173037 w 1428750"/>
              <a:gd name="connsiteY115" fmla="*/ 3140075 h 3148013"/>
              <a:gd name="connsiteX116" fmla="*/ 173037 w 1428750"/>
              <a:gd name="connsiteY116" fmla="*/ 3140075 h 3148013"/>
              <a:gd name="connsiteX117" fmla="*/ 146050 w 1428750"/>
              <a:gd name="connsiteY117" fmla="*/ 3132138 h 3148013"/>
              <a:gd name="connsiteX118" fmla="*/ 130175 w 1428750"/>
              <a:gd name="connsiteY118" fmla="*/ 3124200 h 3148013"/>
              <a:gd name="connsiteX119" fmla="*/ 106362 w 1428750"/>
              <a:gd name="connsiteY119" fmla="*/ 3113088 h 3148013"/>
              <a:gd name="connsiteX120" fmla="*/ 85725 w 1428750"/>
              <a:gd name="connsiteY120" fmla="*/ 3100388 h 3148013"/>
              <a:gd name="connsiteX121" fmla="*/ 85725 w 1428750"/>
              <a:gd name="connsiteY121" fmla="*/ 3100387 h 3148013"/>
              <a:gd name="connsiteX122" fmla="*/ 69850 w 1428750"/>
              <a:gd name="connsiteY122" fmla="*/ 3087687 h 3148013"/>
              <a:gd name="connsiteX123" fmla="*/ 42862 w 1428750"/>
              <a:gd name="connsiteY123" fmla="*/ 3059112 h 3148013"/>
              <a:gd name="connsiteX124" fmla="*/ 42862 w 1428750"/>
              <a:gd name="connsiteY124" fmla="*/ 3059110 h 3148013"/>
              <a:gd name="connsiteX125" fmla="*/ 41275 w 1428750"/>
              <a:gd name="connsiteY125" fmla="*/ 3055937 h 3148013"/>
              <a:gd name="connsiteX126" fmla="*/ 19050 w 1428750"/>
              <a:gd name="connsiteY126" fmla="*/ 3021012 h 3148013"/>
              <a:gd name="connsiteX127" fmla="*/ 4762 w 1428750"/>
              <a:gd name="connsiteY127" fmla="*/ 2982912 h 3148013"/>
              <a:gd name="connsiteX128" fmla="*/ 0 w 1428750"/>
              <a:gd name="connsiteY128" fmla="*/ 2940050 h 3148013"/>
              <a:gd name="connsiteX129" fmla="*/ 0 w 1428750"/>
              <a:gd name="connsiteY129" fmla="*/ 1049337 h 3148013"/>
              <a:gd name="connsiteX130" fmla="*/ 0 w 1428750"/>
              <a:gd name="connsiteY130" fmla="*/ 209549 h 3148013"/>
              <a:gd name="connsiteX131" fmla="*/ 4762 w 1428750"/>
              <a:gd name="connsiteY131" fmla="*/ 166687 h 3148013"/>
              <a:gd name="connsiteX132" fmla="*/ 19050 w 1428750"/>
              <a:gd name="connsiteY132" fmla="*/ 128587 h 3148013"/>
              <a:gd name="connsiteX133" fmla="*/ 41275 w 1428750"/>
              <a:gd name="connsiteY133" fmla="*/ 92074 h 3148013"/>
              <a:gd name="connsiteX134" fmla="*/ 42862 w 1428750"/>
              <a:gd name="connsiteY134" fmla="*/ 90488 h 3148013"/>
              <a:gd name="connsiteX135" fmla="*/ 42862 w 1428750"/>
              <a:gd name="connsiteY135" fmla="*/ 90487 h 3148013"/>
              <a:gd name="connsiteX136" fmla="*/ 69850 w 1428750"/>
              <a:gd name="connsiteY136" fmla="*/ 60324 h 3148013"/>
              <a:gd name="connsiteX137" fmla="*/ 85725 w 1428750"/>
              <a:gd name="connsiteY137" fmla="*/ 49212 h 3148013"/>
              <a:gd name="connsiteX138" fmla="*/ 85725 w 1428750"/>
              <a:gd name="connsiteY138" fmla="*/ 49212 h 3148013"/>
              <a:gd name="connsiteX139" fmla="*/ 106362 w 1428750"/>
              <a:gd name="connsiteY139" fmla="*/ 34925 h 3148013"/>
              <a:gd name="connsiteX140" fmla="*/ 130175 w 1428750"/>
              <a:gd name="connsiteY140" fmla="*/ 25400 h 3148013"/>
              <a:gd name="connsiteX141" fmla="*/ 146050 w 1428750"/>
              <a:gd name="connsiteY141" fmla="*/ 15875 h 3148013"/>
              <a:gd name="connsiteX142" fmla="*/ 173037 w 1428750"/>
              <a:gd name="connsiteY142" fmla="*/ 9525 h 3148013"/>
              <a:gd name="connsiteX143" fmla="*/ 173037 w 1428750"/>
              <a:gd name="connsiteY143" fmla="*/ 9525 h 3148013"/>
              <a:gd name="connsiteX144" fmla="*/ 190499 w 1428750"/>
              <a:gd name="connsiteY144" fmla="*/ 4762 h 3148013"/>
              <a:gd name="connsiteX145" fmla="*/ 215900 w 1428750"/>
              <a:gd name="connsiteY145" fmla="*/ 3175 h 314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428750" h="3148013">
                <a:moveTo>
                  <a:pt x="238125" y="0"/>
                </a:moveTo>
                <a:lnTo>
                  <a:pt x="258762" y="0"/>
                </a:lnTo>
                <a:lnTo>
                  <a:pt x="258763" y="0"/>
                </a:lnTo>
                <a:lnTo>
                  <a:pt x="303212" y="0"/>
                </a:lnTo>
                <a:lnTo>
                  <a:pt x="346075" y="0"/>
                </a:lnTo>
                <a:lnTo>
                  <a:pt x="388937" y="0"/>
                </a:lnTo>
                <a:lnTo>
                  <a:pt x="388938" y="0"/>
                </a:lnTo>
                <a:lnTo>
                  <a:pt x="431800" y="0"/>
                </a:lnTo>
                <a:lnTo>
                  <a:pt x="476250" y="0"/>
                </a:lnTo>
                <a:lnTo>
                  <a:pt x="519112" y="0"/>
                </a:lnTo>
                <a:lnTo>
                  <a:pt x="519113" y="0"/>
                </a:lnTo>
                <a:lnTo>
                  <a:pt x="563562" y="0"/>
                </a:lnTo>
                <a:lnTo>
                  <a:pt x="606425" y="0"/>
                </a:lnTo>
                <a:lnTo>
                  <a:pt x="649287" y="0"/>
                </a:lnTo>
                <a:lnTo>
                  <a:pt x="649288" y="0"/>
                </a:lnTo>
                <a:lnTo>
                  <a:pt x="692150" y="0"/>
                </a:lnTo>
                <a:lnTo>
                  <a:pt x="735012" y="0"/>
                </a:lnTo>
                <a:lnTo>
                  <a:pt x="735013" y="0"/>
                </a:lnTo>
                <a:lnTo>
                  <a:pt x="777875" y="0"/>
                </a:lnTo>
                <a:lnTo>
                  <a:pt x="822325" y="0"/>
                </a:lnTo>
                <a:lnTo>
                  <a:pt x="866775" y="0"/>
                </a:lnTo>
                <a:lnTo>
                  <a:pt x="909637" y="0"/>
                </a:lnTo>
                <a:lnTo>
                  <a:pt x="909638" y="0"/>
                </a:lnTo>
                <a:lnTo>
                  <a:pt x="952500" y="0"/>
                </a:lnTo>
                <a:lnTo>
                  <a:pt x="990600" y="0"/>
                </a:lnTo>
                <a:lnTo>
                  <a:pt x="995362" y="0"/>
                </a:lnTo>
                <a:lnTo>
                  <a:pt x="995363" y="0"/>
                </a:lnTo>
                <a:lnTo>
                  <a:pt x="995363" y="0"/>
                </a:lnTo>
                <a:lnTo>
                  <a:pt x="1038225" y="4762"/>
                </a:lnTo>
                <a:lnTo>
                  <a:pt x="1038225" y="4762"/>
                </a:lnTo>
                <a:lnTo>
                  <a:pt x="1081088" y="15874"/>
                </a:lnTo>
                <a:lnTo>
                  <a:pt x="1081088" y="15875"/>
                </a:lnTo>
                <a:lnTo>
                  <a:pt x="1082674" y="15875"/>
                </a:lnTo>
                <a:lnTo>
                  <a:pt x="1123950" y="34925"/>
                </a:lnTo>
                <a:lnTo>
                  <a:pt x="1123950" y="36512"/>
                </a:lnTo>
                <a:lnTo>
                  <a:pt x="1158875" y="60324"/>
                </a:lnTo>
                <a:lnTo>
                  <a:pt x="1169988" y="71437"/>
                </a:lnTo>
                <a:lnTo>
                  <a:pt x="1169988" y="71438"/>
                </a:lnTo>
                <a:lnTo>
                  <a:pt x="1189037" y="92074"/>
                </a:lnTo>
                <a:lnTo>
                  <a:pt x="1211262" y="128587"/>
                </a:lnTo>
                <a:lnTo>
                  <a:pt x="1212850" y="131762"/>
                </a:lnTo>
                <a:lnTo>
                  <a:pt x="1223962" y="166687"/>
                </a:lnTo>
                <a:lnTo>
                  <a:pt x="1230312" y="209549"/>
                </a:lnTo>
                <a:lnTo>
                  <a:pt x="1230312" y="617537"/>
                </a:lnTo>
                <a:lnTo>
                  <a:pt x="1255713" y="636587"/>
                </a:lnTo>
                <a:lnTo>
                  <a:pt x="1255713" y="636588"/>
                </a:lnTo>
                <a:lnTo>
                  <a:pt x="1298575" y="669924"/>
                </a:lnTo>
                <a:lnTo>
                  <a:pt x="1298575" y="669925"/>
                </a:lnTo>
                <a:lnTo>
                  <a:pt x="1341438" y="703262"/>
                </a:lnTo>
                <a:lnTo>
                  <a:pt x="1341438" y="703263"/>
                </a:lnTo>
                <a:lnTo>
                  <a:pt x="1384300" y="735012"/>
                </a:lnTo>
                <a:lnTo>
                  <a:pt x="1411288" y="755649"/>
                </a:lnTo>
                <a:lnTo>
                  <a:pt x="1423988" y="769937"/>
                </a:lnTo>
                <a:lnTo>
                  <a:pt x="1427163" y="787400"/>
                </a:lnTo>
                <a:lnTo>
                  <a:pt x="1427163" y="787400"/>
                </a:lnTo>
                <a:lnTo>
                  <a:pt x="1428750" y="787400"/>
                </a:lnTo>
                <a:lnTo>
                  <a:pt x="1428750" y="788988"/>
                </a:lnTo>
                <a:lnTo>
                  <a:pt x="1427162" y="788988"/>
                </a:lnTo>
                <a:lnTo>
                  <a:pt x="1427162" y="787405"/>
                </a:lnTo>
                <a:lnTo>
                  <a:pt x="1423988" y="803275"/>
                </a:lnTo>
                <a:lnTo>
                  <a:pt x="1411288" y="817563"/>
                </a:lnTo>
                <a:lnTo>
                  <a:pt x="1384300" y="838200"/>
                </a:lnTo>
                <a:lnTo>
                  <a:pt x="1384300" y="838200"/>
                </a:lnTo>
                <a:lnTo>
                  <a:pt x="1341438" y="871536"/>
                </a:lnTo>
                <a:lnTo>
                  <a:pt x="1341438" y="871538"/>
                </a:lnTo>
                <a:lnTo>
                  <a:pt x="1298575" y="904875"/>
                </a:lnTo>
                <a:lnTo>
                  <a:pt x="1255713" y="936624"/>
                </a:lnTo>
                <a:lnTo>
                  <a:pt x="1255713" y="936625"/>
                </a:lnTo>
                <a:lnTo>
                  <a:pt x="1230312" y="955675"/>
                </a:lnTo>
                <a:lnTo>
                  <a:pt x="1230312" y="2940050"/>
                </a:lnTo>
                <a:lnTo>
                  <a:pt x="1223962" y="2982913"/>
                </a:lnTo>
                <a:lnTo>
                  <a:pt x="1212850" y="3016250"/>
                </a:lnTo>
                <a:lnTo>
                  <a:pt x="1211262" y="3021013"/>
                </a:lnTo>
                <a:lnTo>
                  <a:pt x="1189037" y="3055938"/>
                </a:lnTo>
                <a:lnTo>
                  <a:pt x="1169988" y="3076574"/>
                </a:lnTo>
                <a:lnTo>
                  <a:pt x="1169988" y="3076575"/>
                </a:lnTo>
                <a:lnTo>
                  <a:pt x="1158875" y="3087688"/>
                </a:lnTo>
                <a:lnTo>
                  <a:pt x="1123950" y="3111500"/>
                </a:lnTo>
                <a:lnTo>
                  <a:pt x="1123950" y="3111501"/>
                </a:lnTo>
                <a:lnTo>
                  <a:pt x="1123950" y="3113088"/>
                </a:lnTo>
                <a:lnTo>
                  <a:pt x="1082674" y="3132138"/>
                </a:lnTo>
                <a:lnTo>
                  <a:pt x="1081087" y="3132138"/>
                </a:lnTo>
                <a:lnTo>
                  <a:pt x="1081087" y="3132138"/>
                </a:lnTo>
                <a:lnTo>
                  <a:pt x="1038225" y="3144837"/>
                </a:lnTo>
                <a:lnTo>
                  <a:pt x="1038225" y="3144838"/>
                </a:lnTo>
                <a:lnTo>
                  <a:pt x="995363" y="3148013"/>
                </a:lnTo>
                <a:lnTo>
                  <a:pt x="995362" y="3148013"/>
                </a:lnTo>
                <a:lnTo>
                  <a:pt x="990600" y="3148013"/>
                </a:lnTo>
                <a:lnTo>
                  <a:pt x="952500" y="3148013"/>
                </a:lnTo>
                <a:lnTo>
                  <a:pt x="909638" y="3148013"/>
                </a:lnTo>
                <a:lnTo>
                  <a:pt x="909637" y="3148013"/>
                </a:lnTo>
                <a:lnTo>
                  <a:pt x="866775" y="3148013"/>
                </a:lnTo>
                <a:lnTo>
                  <a:pt x="822325" y="3148013"/>
                </a:lnTo>
                <a:lnTo>
                  <a:pt x="777875" y="3148013"/>
                </a:lnTo>
                <a:lnTo>
                  <a:pt x="735013" y="3148013"/>
                </a:lnTo>
                <a:lnTo>
                  <a:pt x="735012" y="3148013"/>
                </a:lnTo>
                <a:lnTo>
                  <a:pt x="692150" y="3148013"/>
                </a:lnTo>
                <a:lnTo>
                  <a:pt x="649288" y="3148013"/>
                </a:lnTo>
                <a:lnTo>
                  <a:pt x="649287" y="3148013"/>
                </a:lnTo>
                <a:lnTo>
                  <a:pt x="606425" y="3148013"/>
                </a:lnTo>
                <a:lnTo>
                  <a:pt x="563562" y="3148013"/>
                </a:lnTo>
                <a:lnTo>
                  <a:pt x="519113" y="3148013"/>
                </a:lnTo>
                <a:lnTo>
                  <a:pt x="519112" y="3148013"/>
                </a:lnTo>
                <a:lnTo>
                  <a:pt x="476250" y="3148013"/>
                </a:lnTo>
                <a:lnTo>
                  <a:pt x="431800" y="3148013"/>
                </a:lnTo>
                <a:lnTo>
                  <a:pt x="388938" y="3148013"/>
                </a:lnTo>
                <a:lnTo>
                  <a:pt x="388937" y="3148013"/>
                </a:lnTo>
                <a:lnTo>
                  <a:pt x="346075" y="3148013"/>
                </a:lnTo>
                <a:lnTo>
                  <a:pt x="303212" y="3148013"/>
                </a:lnTo>
                <a:lnTo>
                  <a:pt x="258763" y="3148013"/>
                </a:lnTo>
                <a:lnTo>
                  <a:pt x="258762" y="3148013"/>
                </a:lnTo>
                <a:lnTo>
                  <a:pt x="238125" y="3148013"/>
                </a:lnTo>
                <a:lnTo>
                  <a:pt x="215900" y="3146426"/>
                </a:lnTo>
                <a:lnTo>
                  <a:pt x="215900" y="3146425"/>
                </a:lnTo>
                <a:lnTo>
                  <a:pt x="190499" y="3144838"/>
                </a:lnTo>
                <a:lnTo>
                  <a:pt x="173037" y="3140075"/>
                </a:lnTo>
                <a:lnTo>
                  <a:pt x="173037" y="3140075"/>
                </a:lnTo>
                <a:lnTo>
                  <a:pt x="146050" y="3132138"/>
                </a:lnTo>
                <a:lnTo>
                  <a:pt x="130175" y="3124200"/>
                </a:lnTo>
                <a:lnTo>
                  <a:pt x="106362" y="3113088"/>
                </a:lnTo>
                <a:lnTo>
                  <a:pt x="85725" y="3100388"/>
                </a:lnTo>
                <a:lnTo>
                  <a:pt x="85725" y="3100387"/>
                </a:lnTo>
                <a:lnTo>
                  <a:pt x="69850" y="3087687"/>
                </a:lnTo>
                <a:lnTo>
                  <a:pt x="42862" y="3059112"/>
                </a:lnTo>
                <a:lnTo>
                  <a:pt x="42862" y="3059110"/>
                </a:lnTo>
                <a:lnTo>
                  <a:pt x="41275" y="3055937"/>
                </a:lnTo>
                <a:lnTo>
                  <a:pt x="19050" y="3021012"/>
                </a:lnTo>
                <a:lnTo>
                  <a:pt x="4762" y="2982912"/>
                </a:lnTo>
                <a:lnTo>
                  <a:pt x="0" y="2940050"/>
                </a:lnTo>
                <a:lnTo>
                  <a:pt x="0" y="1049337"/>
                </a:lnTo>
                <a:lnTo>
                  <a:pt x="0" y="209549"/>
                </a:lnTo>
                <a:lnTo>
                  <a:pt x="4762" y="166687"/>
                </a:lnTo>
                <a:lnTo>
                  <a:pt x="19050" y="128587"/>
                </a:lnTo>
                <a:lnTo>
                  <a:pt x="41275" y="92074"/>
                </a:lnTo>
                <a:lnTo>
                  <a:pt x="42862" y="90488"/>
                </a:lnTo>
                <a:lnTo>
                  <a:pt x="42862" y="90487"/>
                </a:lnTo>
                <a:lnTo>
                  <a:pt x="69850" y="60324"/>
                </a:lnTo>
                <a:lnTo>
                  <a:pt x="85725" y="49212"/>
                </a:lnTo>
                <a:lnTo>
                  <a:pt x="85725" y="49212"/>
                </a:lnTo>
                <a:lnTo>
                  <a:pt x="106362" y="34925"/>
                </a:lnTo>
                <a:lnTo>
                  <a:pt x="130175" y="25400"/>
                </a:lnTo>
                <a:lnTo>
                  <a:pt x="146050" y="15875"/>
                </a:lnTo>
                <a:lnTo>
                  <a:pt x="173037" y="9525"/>
                </a:lnTo>
                <a:lnTo>
                  <a:pt x="173037" y="9525"/>
                </a:lnTo>
                <a:lnTo>
                  <a:pt x="190499" y="4762"/>
                </a:lnTo>
                <a:lnTo>
                  <a:pt x="215900" y="3175"/>
                </a:lnTo>
                <a:close/>
              </a:path>
            </a:pathLst>
          </a:custGeom>
          <a:solidFill>
            <a:schemeClr val="accent2"/>
          </a:solidFill>
          <a:ln w="25400" cap="flat" cmpd="sng" algn="ctr">
            <a:noFill/>
            <a:prstDash val="solid"/>
          </a:ln>
          <a:effectLst/>
        </p:spPr>
        <p:txBody>
          <a:bodyPr rot="0" spcFirstLastPara="0" vertOverflow="overflow" horzOverflow="overflow" vert="horz" wrap="square" lIns="83727" tIns="41863" rIns="83727" bIns="41863" numCol="1" spcCol="0" rtlCol="0" fromWordArt="0" anchor="ctr" anchorCtr="0" forceAA="0" compatLnSpc="1">
            <a:noAutofit/>
          </a:bodyPr>
          <a:lstStyle/>
          <a:p>
            <a:pPr algn="ctr">
              <a:lnSpc>
                <a:spcPct val="120000"/>
              </a:lnSpc>
            </a:pPr>
            <a:endParaRPr lang="zh-CN" altLang="en-US"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9" name="任意多边形 168"/>
          <p:cNvSpPr/>
          <p:nvPr/>
        </p:nvSpPr>
        <p:spPr bwMode="auto">
          <a:xfrm>
            <a:off x="8910649" y="1735551"/>
            <a:ext cx="1170755" cy="2999495"/>
          </a:xfrm>
          <a:custGeom>
            <a:avLst/>
            <a:gdLst>
              <a:gd name="connsiteX0" fmla="*/ 239712 w 1228725"/>
              <a:gd name="connsiteY0" fmla="*/ 0 h 3148013"/>
              <a:gd name="connsiteX1" fmla="*/ 252412 w 1228725"/>
              <a:gd name="connsiteY1" fmla="*/ 0 h 3148013"/>
              <a:gd name="connsiteX2" fmla="*/ 296862 w 1228725"/>
              <a:gd name="connsiteY2" fmla="*/ 0 h 3148013"/>
              <a:gd name="connsiteX3" fmla="*/ 339725 w 1228725"/>
              <a:gd name="connsiteY3" fmla="*/ 0 h 3148013"/>
              <a:gd name="connsiteX4" fmla="*/ 381000 w 1228725"/>
              <a:gd name="connsiteY4" fmla="*/ 0 h 3148013"/>
              <a:gd name="connsiteX5" fmla="*/ 423862 w 1228725"/>
              <a:gd name="connsiteY5" fmla="*/ 0 h 3148013"/>
              <a:gd name="connsiteX6" fmla="*/ 423863 w 1228725"/>
              <a:gd name="connsiteY6" fmla="*/ 0 h 3148013"/>
              <a:gd name="connsiteX7" fmla="*/ 465137 w 1228725"/>
              <a:gd name="connsiteY7" fmla="*/ 0 h 3148013"/>
              <a:gd name="connsiteX8" fmla="*/ 508000 w 1228725"/>
              <a:gd name="connsiteY8" fmla="*/ 0 h 3148013"/>
              <a:gd name="connsiteX9" fmla="*/ 550862 w 1228725"/>
              <a:gd name="connsiteY9" fmla="*/ 0 h 3148013"/>
              <a:gd name="connsiteX10" fmla="*/ 550863 w 1228725"/>
              <a:gd name="connsiteY10" fmla="*/ 0 h 3148013"/>
              <a:gd name="connsiteX11" fmla="*/ 592137 w 1228725"/>
              <a:gd name="connsiteY11" fmla="*/ 0 h 3148013"/>
              <a:gd name="connsiteX12" fmla="*/ 635000 w 1228725"/>
              <a:gd name="connsiteY12" fmla="*/ 0 h 3148013"/>
              <a:gd name="connsiteX13" fmla="*/ 676275 w 1228725"/>
              <a:gd name="connsiteY13" fmla="*/ 0 h 3148013"/>
              <a:gd name="connsiteX14" fmla="*/ 720725 w 1228725"/>
              <a:gd name="connsiteY14" fmla="*/ 0 h 3148013"/>
              <a:gd name="connsiteX15" fmla="*/ 763587 w 1228725"/>
              <a:gd name="connsiteY15" fmla="*/ 0 h 3148013"/>
              <a:gd name="connsiteX16" fmla="*/ 763588 w 1228725"/>
              <a:gd name="connsiteY16" fmla="*/ 0 h 3148013"/>
              <a:gd name="connsiteX17" fmla="*/ 804862 w 1228725"/>
              <a:gd name="connsiteY17" fmla="*/ 0 h 3148013"/>
              <a:gd name="connsiteX18" fmla="*/ 847725 w 1228725"/>
              <a:gd name="connsiteY18" fmla="*/ 0 h 3148013"/>
              <a:gd name="connsiteX19" fmla="*/ 889000 w 1228725"/>
              <a:gd name="connsiteY19" fmla="*/ 0 h 3148013"/>
              <a:gd name="connsiteX20" fmla="*/ 931862 w 1228725"/>
              <a:gd name="connsiteY20" fmla="*/ 0 h 3148013"/>
              <a:gd name="connsiteX21" fmla="*/ 931863 w 1228725"/>
              <a:gd name="connsiteY21" fmla="*/ 0 h 3148013"/>
              <a:gd name="connsiteX22" fmla="*/ 974725 w 1228725"/>
              <a:gd name="connsiteY22" fmla="*/ 0 h 3148013"/>
              <a:gd name="connsiteX23" fmla="*/ 989013 w 1228725"/>
              <a:gd name="connsiteY23" fmla="*/ 0 h 3148013"/>
              <a:gd name="connsiteX24" fmla="*/ 1016000 w 1228725"/>
              <a:gd name="connsiteY24" fmla="*/ 3175 h 3148013"/>
              <a:gd name="connsiteX25" fmla="*/ 1036638 w 1228725"/>
              <a:gd name="connsiteY25" fmla="*/ 4762 h 3148013"/>
              <a:gd name="connsiteX26" fmla="*/ 1058862 w 1228725"/>
              <a:gd name="connsiteY26" fmla="*/ 11112 h 3148013"/>
              <a:gd name="connsiteX27" fmla="*/ 1058862 w 1228725"/>
              <a:gd name="connsiteY27" fmla="*/ 11112 h 3148013"/>
              <a:gd name="connsiteX28" fmla="*/ 1081087 w 1228725"/>
              <a:gd name="connsiteY28" fmla="*/ 15874 h 3148013"/>
              <a:gd name="connsiteX29" fmla="*/ 1100137 w 1228725"/>
              <a:gd name="connsiteY29" fmla="*/ 25399 h 3148013"/>
              <a:gd name="connsiteX30" fmla="*/ 1100137 w 1228725"/>
              <a:gd name="connsiteY30" fmla="*/ 25400 h 3148013"/>
              <a:gd name="connsiteX31" fmla="*/ 1123949 w 1228725"/>
              <a:gd name="connsiteY31" fmla="*/ 34925 h 3148013"/>
              <a:gd name="connsiteX32" fmla="*/ 1144587 w 1228725"/>
              <a:gd name="connsiteY32" fmla="*/ 50800 h 3148013"/>
              <a:gd name="connsiteX33" fmla="*/ 1158875 w 1228725"/>
              <a:gd name="connsiteY33" fmla="*/ 60325 h 3148013"/>
              <a:gd name="connsiteX34" fmla="*/ 1187450 w 1228725"/>
              <a:gd name="connsiteY34" fmla="*/ 90488 h 3148013"/>
              <a:gd name="connsiteX35" fmla="*/ 1187450 w 1228725"/>
              <a:gd name="connsiteY35" fmla="*/ 90487 h 3148013"/>
              <a:gd name="connsiteX36" fmla="*/ 1189037 w 1228725"/>
              <a:gd name="connsiteY36" fmla="*/ 92075 h 3148013"/>
              <a:gd name="connsiteX37" fmla="*/ 1209675 w 1228725"/>
              <a:gd name="connsiteY37" fmla="*/ 128587 h 3148013"/>
              <a:gd name="connsiteX38" fmla="*/ 1222375 w 1228725"/>
              <a:gd name="connsiteY38" fmla="*/ 166687 h 3148013"/>
              <a:gd name="connsiteX39" fmla="*/ 1228725 w 1228725"/>
              <a:gd name="connsiteY39" fmla="*/ 209550 h 3148013"/>
              <a:gd name="connsiteX40" fmla="*/ 1228725 w 1228725"/>
              <a:gd name="connsiteY40" fmla="*/ 2940050 h 3148013"/>
              <a:gd name="connsiteX41" fmla="*/ 1222375 w 1228725"/>
              <a:gd name="connsiteY41" fmla="*/ 2982912 h 3148013"/>
              <a:gd name="connsiteX42" fmla="*/ 1209675 w 1228725"/>
              <a:gd name="connsiteY42" fmla="*/ 3021012 h 3148013"/>
              <a:gd name="connsiteX43" fmla="*/ 1189037 w 1228725"/>
              <a:gd name="connsiteY43" fmla="*/ 3055937 h 3148013"/>
              <a:gd name="connsiteX44" fmla="*/ 1187450 w 1228725"/>
              <a:gd name="connsiteY44" fmla="*/ 3059112 h 3148013"/>
              <a:gd name="connsiteX45" fmla="*/ 1187450 w 1228725"/>
              <a:gd name="connsiteY45" fmla="*/ 3059113 h 3148013"/>
              <a:gd name="connsiteX46" fmla="*/ 1158875 w 1228725"/>
              <a:gd name="connsiteY46" fmla="*/ 3087688 h 3148013"/>
              <a:gd name="connsiteX47" fmla="*/ 1144587 w 1228725"/>
              <a:gd name="connsiteY47" fmla="*/ 3097213 h 3148013"/>
              <a:gd name="connsiteX48" fmla="*/ 1144587 w 1228725"/>
              <a:gd name="connsiteY48" fmla="*/ 3097213 h 3148013"/>
              <a:gd name="connsiteX49" fmla="*/ 1123949 w 1228725"/>
              <a:gd name="connsiteY49" fmla="*/ 3113088 h 3148013"/>
              <a:gd name="connsiteX50" fmla="*/ 1100137 w 1228725"/>
              <a:gd name="connsiteY50" fmla="*/ 3124200 h 3148013"/>
              <a:gd name="connsiteX51" fmla="*/ 1081087 w 1228725"/>
              <a:gd name="connsiteY51" fmla="*/ 3132138 h 3148013"/>
              <a:gd name="connsiteX52" fmla="*/ 1058863 w 1228725"/>
              <a:gd name="connsiteY52" fmla="*/ 3136900 h 3148013"/>
              <a:gd name="connsiteX53" fmla="*/ 1036638 w 1228725"/>
              <a:gd name="connsiteY53" fmla="*/ 3144838 h 3148013"/>
              <a:gd name="connsiteX54" fmla="*/ 1016000 w 1228725"/>
              <a:gd name="connsiteY54" fmla="*/ 3146425 h 3148013"/>
              <a:gd name="connsiteX55" fmla="*/ 1016000 w 1228725"/>
              <a:gd name="connsiteY55" fmla="*/ 3146426 h 3148013"/>
              <a:gd name="connsiteX56" fmla="*/ 989013 w 1228725"/>
              <a:gd name="connsiteY56" fmla="*/ 3148013 h 3148013"/>
              <a:gd name="connsiteX57" fmla="*/ 974725 w 1228725"/>
              <a:gd name="connsiteY57" fmla="*/ 3148013 h 3148013"/>
              <a:gd name="connsiteX58" fmla="*/ 931863 w 1228725"/>
              <a:gd name="connsiteY58" fmla="*/ 3148013 h 3148013"/>
              <a:gd name="connsiteX59" fmla="*/ 931862 w 1228725"/>
              <a:gd name="connsiteY59" fmla="*/ 3148013 h 3148013"/>
              <a:gd name="connsiteX60" fmla="*/ 889000 w 1228725"/>
              <a:gd name="connsiteY60" fmla="*/ 3148013 h 3148013"/>
              <a:gd name="connsiteX61" fmla="*/ 847725 w 1228725"/>
              <a:gd name="connsiteY61" fmla="*/ 3148013 h 3148013"/>
              <a:gd name="connsiteX62" fmla="*/ 804862 w 1228725"/>
              <a:gd name="connsiteY62" fmla="*/ 3148013 h 3148013"/>
              <a:gd name="connsiteX63" fmla="*/ 763588 w 1228725"/>
              <a:gd name="connsiteY63" fmla="*/ 3148013 h 3148013"/>
              <a:gd name="connsiteX64" fmla="*/ 763587 w 1228725"/>
              <a:gd name="connsiteY64" fmla="*/ 3148013 h 3148013"/>
              <a:gd name="connsiteX65" fmla="*/ 720725 w 1228725"/>
              <a:gd name="connsiteY65" fmla="*/ 3148013 h 3148013"/>
              <a:gd name="connsiteX66" fmla="*/ 676275 w 1228725"/>
              <a:gd name="connsiteY66" fmla="*/ 3148013 h 3148013"/>
              <a:gd name="connsiteX67" fmla="*/ 635000 w 1228725"/>
              <a:gd name="connsiteY67" fmla="*/ 3148013 h 3148013"/>
              <a:gd name="connsiteX68" fmla="*/ 592137 w 1228725"/>
              <a:gd name="connsiteY68" fmla="*/ 3148013 h 3148013"/>
              <a:gd name="connsiteX69" fmla="*/ 550863 w 1228725"/>
              <a:gd name="connsiteY69" fmla="*/ 3148013 h 3148013"/>
              <a:gd name="connsiteX70" fmla="*/ 550862 w 1228725"/>
              <a:gd name="connsiteY70" fmla="*/ 3148013 h 3148013"/>
              <a:gd name="connsiteX71" fmla="*/ 508000 w 1228725"/>
              <a:gd name="connsiteY71" fmla="*/ 3148013 h 3148013"/>
              <a:gd name="connsiteX72" fmla="*/ 465137 w 1228725"/>
              <a:gd name="connsiteY72" fmla="*/ 3148013 h 3148013"/>
              <a:gd name="connsiteX73" fmla="*/ 423863 w 1228725"/>
              <a:gd name="connsiteY73" fmla="*/ 3148013 h 3148013"/>
              <a:gd name="connsiteX74" fmla="*/ 423862 w 1228725"/>
              <a:gd name="connsiteY74" fmla="*/ 3148013 h 3148013"/>
              <a:gd name="connsiteX75" fmla="*/ 381000 w 1228725"/>
              <a:gd name="connsiteY75" fmla="*/ 3148013 h 3148013"/>
              <a:gd name="connsiteX76" fmla="*/ 339725 w 1228725"/>
              <a:gd name="connsiteY76" fmla="*/ 3148013 h 3148013"/>
              <a:gd name="connsiteX77" fmla="*/ 296862 w 1228725"/>
              <a:gd name="connsiteY77" fmla="*/ 3148013 h 3148013"/>
              <a:gd name="connsiteX78" fmla="*/ 252412 w 1228725"/>
              <a:gd name="connsiteY78" fmla="*/ 3148013 h 3148013"/>
              <a:gd name="connsiteX79" fmla="*/ 239712 w 1228725"/>
              <a:gd name="connsiteY79" fmla="*/ 3148013 h 3148013"/>
              <a:gd name="connsiteX80" fmla="*/ 211137 w 1228725"/>
              <a:gd name="connsiteY80" fmla="*/ 3146426 h 3148013"/>
              <a:gd name="connsiteX81" fmla="*/ 211137 w 1228725"/>
              <a:gd name="connsiteY81" fmla="*/ 3146425 h 3148013"/>
              <a:gd name="connsiteX82" fmla="*/ 190500 w 1228725"/>
              <a:gd name="connsiteY82" fmla="*/ 3144838 h 3148013"/>
              <a:gd name="connsiteX83" fmla="*/ 168275 w 1228725"/>
              <a:gd name="connsiteY83" fmla="*/ 3136900 h 3148013"/>
              <a:gd name="connsiteX84" fmla="*/ 146049 w 1228725"/>
              <a:gd name="connsiteY84" fmla="*/ 3132138 h 3148013"/>
              <a:gd name="connsiteX85" fmla="*/ 125412 w 1228725"/>
              <a:gd name="connsiteY85" fmla="*/ 3124200 h 3148013"/>
              <a:gd name="connsiteX86" fmla="*/ 104774 w 1228725"/>
              <a:gd name="connsiteY86" fmla="*/ 3113088 h 3148013"/>
              <a:gd name="connsiteX87" fmla="*/ 84137 w 1228725"/>
              <a:gd name="connsiteY87" fmla="*/ 3097213 h 3148013"/>
              <a:gd name="connsiteX88" fmla="*/ 68263 w 1228725"/>
              <a:gd name="connsiteY88" fmla="*/ 3087688 h 3148013"/>
              <a:gd name="connsiteX89" fmla="*/ 41275 w 1228725"/>
              <a:gd name="connsiteY89" fmla="*/ 3059113 h 3148013"/>
              <a:gd name="connsiteX90" fmla="*/ 41275 w 1228725"/>
              <a:gd name="connsiteY90" fmla="*/ 3059112 h 3148013"/>
              <a:gd name="connsiteX91" fmla="*/ 39687 w 1228725"/>
              <a:gd name="connsiteY91" fmla="*/ 3055937 h 3148013"/>
              <a:gd name="connsiteX92" fmla="*/ 19050 w 1228725"/>
              <a:gd name="connsiteY92" fmla="*/ 3021012 h 3148013"/>
              <a:gd name="connsiteX93" fmla="*/ 3175 w 1228725"/>
              <a:gd name="connsiteY93" fmla="*/ 2982912 h 3148013"/>
              <a:gd name="connsiteX94" fmla="*/ 0 w 1228725"/>
              <a:gd name="connsiteY94" fmla="*/ 2940050 h 3148013"/>
              <a:gd name="connsiteX95" fmla="*/ 0 w 1228725"/>
              <a:gd name="connsiteY95" fmla="*/ 209550 h 3148013"/>
              <a:gd name="connsiteX96" fmla="*/ 3175 w 1228725"/>
              <a:gd name="connsiteY96" fmla="*/ 166687 h 3148013"/>
              <a:gd name="connsiteX97" fmla="*/ 19050 w 1228725"/>
              <a:gd name="connsiteY97" fmla="*/ 128587 h 3148013"/>
              <a:gd name="connsiteX98" fmla="*/ 39687 w 1228725"/>
              <a:gd name="connsiteY98" fmla="*/ 92075 h 3148013"/>
              <a:gd name="connsiteX99" fmla="*/ 41275 w 1228725"/>
              <a:gd name="connsiteY99" fmla="*/ 90487 h 3148013"/>
              <a:gd name="connsiteX100" fmla="*/ 41275 w 1228725"/>
              <a:gd name="connsiteY100" fmla="*/ 90488 h 3148013"/>
              <a:gd name="connsiteX101" fmla="*/ 68263 w 1228725"/>
              <a:gd name="connsiteY101" fmla="*/ 60325 h 3148013"/>
              <a:gd name="connsiteX102" fmla="*/ 84137 w 1228725"/>
              <a:gd name="connsiteY102" fmla="*/ 50801 h 3148013"/>
              <a:gd name="connsiteX103" fmla="*/ 84137 w 1228725"/>
              <a:gd name="connsiteY103" fmla="*/ 50800 h 3148013"/>
              <a:gd name="connsiteX104" fmla="*/ 104774 w 1228725"/>
              <a:gd name="connsiteY104" fmla="*/ 34925 h 3148013"/>
              <a:gd name="connsiteX105" fmla="*/ 125412 w 1228725"/>
              <a:gd name="connsiteY105" fmla="*/ 25400 h 3148013"/>
              <a:gd name="connsiteX106" fmla="*/ 125412 w 1228725"/>
              <a:gd name="connsiteY106" fmla="*/ 25399 h 3148013"/>
              <a:gd name="connsiteX107" fmla="*/ 146049 w 1228725"/>
              <a:gd name="connsiteY107" fmla="*/ 15874 h 3148013"/>
              <a:gd name="connsiteX108" fmla="*/ 168275 w 1228725"/>
              <a:gd name="connsiteY108" fmla="*/ 11112 h 3148013"/>
              <a:gd name="connsiteX109" fmla="*/ 168275 w 1228725"/>
              <a:gd name="connsiteY109" fmla="*/ 11112 h 3148013"/>
              <a:gd name="connsiteX110" fmla="*/ 190500 w 1228725"/>
              <a:gd name="connsiteY110" fmla="*/ 4762 h 3148013"/>
              <a:gd name="connsiteX111" fmla="*/ 211137 w 1228725"/>
              <a:gd name="connsiteY111" fmla="*/ 3175 h 314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1228725" h="3148013">
                <a:moveTo>
                  <a:pt x="239712" y="0"/>
                </a:moveTo>
                <a:lnTo>
                  <a:pt x="252412" y="0"/>
                </a:lnTo>
                <a:lnTo>
                  <a:pt x="296862" y="0"/>
                </a:lnTo>
                <a:lnTo>
                  <a:pt x="339725" y="0"/>
                </a:lnTo>
                <a:lnTo>
                  <a:pt x="381000" y="0"/>
                </a:lnTo>
                <a:lnTo>
                  <a:pt x="423862" y="0"/>
                </a:lnTo>
                <a:lnTo>
                  <a:pt x="423863" y="0"/>
                </a:lnTo>
                <a:lnTo>
                  <a:pt x="465137" y="0"/>
                </a:lnTo>
                <a:lnTo>
                  <a:pt x="508000" y="0"/>
                </a:lnTo>
                <a:lnTo>
                  <a:pt x="550862" y="0"/>
                </a:lnTo>
                <a:lnTo>
                  <a:pt x="550863" y="0"/>
                </a:lnTo>
                <a:lnTo>
                  <a:pt x="592137" y="0"/>
                </a:lnTo>
                <a:lnTo>
                  <a:pt x="635000" y="0"/>
                </a:lnTo>
                <a:lnTo>
                  <a:pt x="676275" y="0"/>
                </a:lnTo>
                <a:lnTo>
                  <a:pt x="720725" y="0"/>
                </a:lnTo>
                <a:lnTo>
                  <a:pt x="763587" y="0"/>
                </a:lnTo>
                <a:lnTo>
                  <a:pt x="763588" y="0"/>
                </a:lnTo>
                <a:lnTo>
                  <a:pt x="804862" y="0"/>
                </a:lnTo>
                <a:lnTo>
                  <a:pt x="847725" y="0"/>
                </a:lnTo>
                <a:lnTo>
                  <a:pt x="889000" y="0"/>
                </a:lnTo>
                <a:lnTo>
                  <a:pt x="931862" y="0"/>
                </a:lnTo>
                <a:lnTo>
                  <a:pt x="931863" y="0"/>
                </a:lnTo>
                <a:lnTo>
                  <a:pt x="974725" y="0"/>
                </a:lnTo>
                <a:lnTo>
                  <a:pt x="989013" y="0"/>
                </a:lnTo>
                <a:lnTo>
                  <a:pt x="1016000" y="3175"/>
                </a:lnTo>
                <a:lnTo>
                  <a:pt x="1036638" y="4762"/>
                </a:lnTo>
                <a:lnTo>
                  <a:pt x="1058862" y="11112"/>
                </a:lnTo>
                <a:lnTo>
                  <a:pt x="1058862" y="11112"/>
                </a:lnTo>
                <a:lnTo>
                  <a:pt x="1081087" y="15874"/>
                </a:lnTo>
                <a:lnTo>
                  <a:pt x="1100137" y="25399"/>
                </a:lnTo>
                <a:lnTo>
                  <a:pt x="1100137" y="25400"/>
                </a:lnTo>
                <a:lnTo>
                  <a:pt x="1123949" y="34925"/>
                </a:lnTo>
                <a:lnTo>
                  <a:pt x="1144587" y="50800"/>
                </a:lnTo>
                <a:lnTo>
                  <a:pt x="1158875" y="60325"/>
                </a:lnTo>
                <a:lnTo>
                  <a:pt x="1187450" y="90488"/>
                </a:lnTo>
                <a:lnTo>
                  <a:pt x="1187450" y="90487"/>
                </a:lnTo>
                <a:lnTo>
                  <a:pt x="1189037" y="92075"/>
                </a:lnTo>
                <a:lnTo>
                  <a:pt x="1209675" y="128587"/>
                </a:lnTo>
                <a:lnTo>
                  <a:pt x="1222375" y="166687"/>
                </a:lnTo>
                <a:lnTo>
                  <a:pt x="1228725" y="209550"/>
                </a:lnTo>
                <a:lnTo>
                  <a:pt x="1228725" y="2940050"/>
                </a:lnTo>
                <a:lnTo>
                  <a:pt x="1222375" y="2982912"/>
                </a:lnTo>
                <a:lnTo>
                  <a:pt x="1209675" y="3021012"/>
                </a:lnTo>
                <a:lnTo>
                  <a:pt x="1189037" y="3055937"/>
                </a:lnTo>
                <a:lnTo>
                  <a:pt x="1187450" y="3059112"/>
                </a:lnTo>
                <a:lnTo>
                  <a:pt x="1187450" y="3059113"/>
                </a:lnTo>
                <a:lnTo>
                  <a:pt x="1158875" y="3087688"/>
                </a:lnTo>
                <a:lnTo>
                  <a:pt x="1144587" y="3097213"/>
                </a:lnTo>
                <a:lnTo>
                  <a:pt x="1144587" y="3097213"/>
                </a:lnTo>
                <a:lnTo>
                  <a:pt x="1123949" y="3113088"/>
                </a:lnTo>
                <a:lnTo>
                  <a:pt x="1100137" y="3124200"/>
                </a:lnTo>
                <a:lnTo>
                  <a:pt x="1081087" y="3132138"/>
                </a:lnTo>
                <a:lnTo>
                  <a:pt x="1058863" y="3136900"/>
                </a:lnTo>
                <a:lnTo>
                  <a:pt x="1036638" y="3144838"/>
                </a:lnTo>
                <a:lnTo>
                  <a:pt x="1016000" y="3146425"/>
                </a:lnTo>
                <a:lnTo>
                  <a:pt x="1016000" y="3146426"/>
                </a:lnTo>
                <a:lnTo>
                  <a:pt x="989013" y="3148013"/>
                </a:lnTo>
                <a:lnTo>
                  <a:pt x="974725" y="3148013"/>
                </a:lnTo>
                <a:lnTo>
                  <a:pt x="931863" y="3148013"/>
                </a:lnTo>
                <a:lnTo>
                  <a:pt x="931862" y="3148013"/>
                </a:lnTo>
                <a:lnTo>
                  <a:pt x="889000" y="3148013"/>
                </a:lnTo>
                <a:lnTo>
                  <a:pt x="847725" y="3148013"/>
                </a:lnTo>
                <a:lnTo>
                  <a:pt x="804862" y="3148013"/>
                </a:lnTo>
                <a:lnTo>
                  <a:pt x="763588" y="3148013"/>
                </a:lnTo>
                <a:lnTo>
                  <a:pt x="763587" y="3148013"/>
                </a:lnTo>
                <a:lnTo>
                  <a:pt x="720725" y="3148013"/>
                </a:lnTo>
                <a:lnTo>
                  <a:pt x="676275" y="3148013"/>
                </a:lnTo>
                <a:lnTo>
                  <a:pt x="635000" y="3148013"/>
                </a:lnTo>
                <a:lnTo>
                  <a:pt x="592137" y="3148013"/>
                </a:lnTo>
                <a:lnTo>
                  <a:pt x="550863" y="3148013"/>
                </a:lnTo>
                <a:lnTo>
                  <a:pt x="550862" y="3148013"/>
                </a:lnTo>
                <a:lnTo>
                  <a:pt x="508000" y="3148013"/>
                </a:lnTo>
                <a:lnTo>
                  <a:pt x="465137" y="3148013"/>
                </a:lnTo>
                <a:lnTo>
                  <a:pt x="423863" y="3148013"/>
                </a:lnTo>
                <a:lnTo>
                  <a:pt x="423862" y="3148013"/>
                </a:lnTo>
                <a:lnTo>
                  <a:pt x="381000" y="3148013"/>
                </a:lnTo>
                <a:lnTo>
                  <a:pt x="339725" y="3148013"/>
                </a:lnTo>
                <a:lnTo>
                  <a:pt x="296862" y="3148013"/>
                </a:lnTo>
                <a:lnTo>
                  <a:pt x="252412" y="3148013"/>
                </a:lnTo>
                <a:lnTo>
                  <a:pt x="239712" y="3148013"/>
                </a:lnTo>
                <a:lnTo>
                  <a:pt x="211137" y="3146426"/>
                </a:lnTo>
                <a:lnTo>
                  <a:pt x="211137" y="3146425"/>
                </a:lnTo>
                <a:lnTo>
                  <a:pt x="190500" y="3144838"/>
                </a:lnTo>
                <a:lnTo>
                  <a:pt x="168275" y="3136900"/>
                </a:lnTo>
                <a:lnTo>
                  <a:pt x="146049" y="3132138"/>
                </a:lnTo>
                <a:lnTo>
                  <a:pt x="125412" y="3124200"/>
                </a:lnTo>
                <a:lnTo>
                  <a:pt x="104774" y="3113088"/>
                </a:lnTo>
                <a:lnTo>
                  <a:pt x="84137" y="3097213"/>
                </a:lnTo>
                <a:lnTo>
                  <a:pt x="68263" y="3087688"/>
                </a:lnTo>
                <a:lnTo>
                  <a:pt x="41275" y="3059113"/>
                </a:lnTo>
                <a:lnTo>
                  <a:pt x="41275" y="3059112"/>
                </a:lnTo>
                <a:lnTo>
                  <a:pt x="39687" y="3055937"/>
                </a:lnTo>
                <a:lnTo>
                  <a:pt x="19050" y="3021012"/>
                </a:lnTo>
                <a:lnTo>
                  <a:pt x="3175" y="2982912"/>
                </a:lnTo>
                <a:lnTo>
                  <a:pt x="0" y="2940050"/>
                </a:lnTo>
                <a:lnTo>
                  <a:pt x="0" y="209550"/>
                </a:lnTo>
                <a:lnTo>
                  <a:pt x="3175" y="166687"/>
                </a:lnTo>
                <a:lnTo>
                  <a:pt x="19050" y="128587"/>
                </a:lnTo>
                <a:lnTo>
                  <a:pt x="39687" y="92075"/>
                </a:lnTo>
                <a:lnTo>
                  <a:pt x="41275" y="90487"/>
                </a:lnTo>
                <a:lnTo>
                  <a:pt x="41275" y="90488"/>
                </a:lnTo>
                <a:lnTo>
                  <a:pt x="68263" y="60325"/>
                </a:lnTo>
                <a:lnTo>
                  <a:pt x="84137" y="50801"/>
                </a:lnTo>
                <a:lnTo>
                  <a:pt x="84137" y="50800"/>
                </a:lnTo>
                <a:lnTo>
                  <a:pt x="104774" y="34925"/>
                </a:lnTo>
                <a:lnTo>
                  <a:pt x="125412" y="25400"/>
                </a:lnTo>
                <a:lnTo>
                  <a:pt x="125412" y="25399"/>
                </a:lnTo>
                <a:lnTo>
                  <a:pt x="146049" y="15874"/>
                </a:lnTo>
                <a:lnTo>
                  <a:pt x="168275" y="11112"/>
                </a:lnTo>
                <a:lnTo>
                  <a:pt x="168275" y="11112"/>
                </a:lnTo>
                <a:lnTo>
                  <a:pt x="190500" y="4762"/>
                </a:lnTo>
                <a:lnTo>
                  <a:pt x="211137" y="3175"/>
                </a:lnTo>
                <a:close/>
              </a:path>
            </a:pathLst>
          </a:custGeom>
          <a:solidFill>
            <a:schemeClr val="accent4"/>
          </a:solidFill>
          <a:ln w="25400" cap="flat" cmpd="sng" algn="ctr">
            <a:noFill/>
            <a:prstDash val="solid"/>
          </a:ln>
          <a:effectLst/>
        </p:spPr>
        <p:txBody>
          <a:bodyPr rot="0" spcFirstLastPara="0" vertOverflow="overflow" horzOverflow="overflow" vert="horz" wrap="square" lIns="83727" tIns="41863" rIns="83727" bIns="41863" numCol="1" spcCol="0" rtlCol="0" fromWordArt="0" anchor="ctr" anchorCtr="0" forceAA="0" compatLnSpc="1">
            <a:noAutofit/>
          </a:bodyPr>
          <a:lstStyle/>
          <a:p>
            <a:pPr algn="ctr">
              <a:lnSpc>
                <a:spcPct val="120000"/>
              </a:lnSpc>
            </a:pPr>
            <a:endParaRPr lang="zh-CN" altLang="en-US"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9" name="任意多边形 198"/>
          <p:cNvSpPr>
            <a:spLocks noChangeArrowheads="1"/>
          </p:cNvSpPr>
          <p:nvPr/>
        </p:nvSpPr>
        <p:spPr bwMode="auto">
          <a:xfrm>
            <a:off x="6895829" y="1735551"/>
            <a:ext cx="1362857" cy="2999495"/>
          </a:xfrm>
          <a:custGeom>
            <a:avLst/>
            <a:gdLst>
              <a:gd name="connsiteX0" fmla="*/ 1428750 w 1430338"/>
              <a:gd name="connsiteY0" fmla="*/ 787400 h 3148013"/>
              <a:gd name="connsiteX1" fmla="*/ 1430338 w 1430338"/>
              <a:gd name="connsiteY1" fmla="*/ 787400 h 3148013"/>
              <a:gd name="connsiteX2" fmla="*/ 1430338 w 1430338"/>
              <a:gd name="connsiteY2" fmla="*/ 788988 h 3148013"/>
              <a:gd name="connsiteX3" fmla="*/ 1428750 w 1430338"/>
              <a:gd name="connsiteY3" fmla="*/ 788988 h 3148013"/>
              <a:gd name="connsiteX4" fmla="*/ 239712 w 1430338"/>
              <a:gd name="connsiteY4" fmla="*/ 0 h 3148013"/>
              <a:gd name="connsiteX5" fmla="*/ 260350 w 1430338"/>
              <a:gd name="connsiteY5" fmla="*/ 0 h 3148013"/>
              <a:gd name="connsiteX6" fmla="*/ 303212 w 1430338"/>
              <a:gd name="connsiteY6" fmla="*/ 0 h 3148013"/>
              <a:gd name="connsiteX7" fmla="*/ 303213 w 1430338"/>
              <a:gd name="connsiteY7" fmla="*/ 0 h 3148013"/>
              <a:gd name="connsiteX8" fmla="*/ 346075 w 1430338"/>
              <a:gd name="connsiteY8" fmla="*/ 0 h 3148013"/>
              <a:gd name="connsiteX9" fmla="*/ 392112 w 1430338"/>
              <a:gd name="connsiteY9" fmla="*/ 0 h 3148013"/>
              <a:gd name="connsiteX10" fmla="*/ 392113 w 1430338"/>
              <a:gd name="connsiteY10" fmla="*/ 0 h 3148013"/>
              <a:gd name="connsiteX11" fmla="*/ 434975 w 1430338"/>
              <a:gd name="connsiteY11" fmla="*/ 0 h 3148013"/>
              <a:gd name="connsiteX12" fmla="*/ 477837 w 1430338"/>
              <a:gd name="connsiteY12" fmla="*/ 0 h 3148013"/>
              <a:gd name="connsiteX13" fmla="*/ 477838 w 1430338"/>
              <a:gd name="connsiteY13" fmla="*/ 0 h 3148013"/>
              <a:gd name="connsiteX14" fmla="*/ 520700 w 1430338"/>
              <a:gd name="connsiteY14" fmla="*/ 0 h 3148013"/>
              <a:gd name="connsiteX15" fmla="*/ 563562 w 1430338"/>
              <a:gd name="connsiteY15" fmla="*/ 0 h 3148013"/>
              <a:gd name="connsiteX16" fmla="*/ 563563 w 1430338"/>
              <a:gd name="connsiteY16" fmla="*/ 0 h 3148013"/>
              <a:gd name="connsiteX17" fmla="*/ 606425 w 1430338"/>
              <a:gd name="connsiteY17" fmla="*/ 0 h 3148013"/>
              <a:gd name="connsiteX18" fmla="*/ 649287 w 1430338"/>
              <a:gd name="connsiteY18" fmla="*/ 0 h 3148013"/>
              <a:gd name="connsiteX19" fmla="*/ 649288 w 1430338"/>
              <a:gd name="connsiteY19" fmla="*/ 0 h 3148013"/>
              <a:gd name="connsiteX20" fmla="*/ 693737 w 1430338"/>
              <a:gd name="connsiteY20" fmla="*/ 0 h 3148013"/>
              <a:gd name="connsiteX21" fmla="*/ 738187 w 1430338"/>
              <a:gd name="connsiteY21" fmla="*/ 0 h 3148013"/>
              <a:gd name="connsiteX22" fmla="*/ 781050 w 1430338"/>
              <a:gd name="connsiteY22" fmla="*/ 0 h 3148013"/>
              <a:gd name="connsiteX23" fmla="*/ 823912 w 1430338"/>
              <a:gd name="connsiteY23" fmla="*/ 0 h 3148013"/>
              <a:gd name="connsiteX24" fmla="*/ 823913 w 1430338"/>
              <a:gd name="connsiteY24" fmla="*/ 0 h 3148013"/>
              <a:gd name="connsiteX25" fmla="*/ 866775 w 1430338"/>
              <a:gd name="connsiteY25" fmla="*/ 0 h 3148013"/>
              <a:gd name="connsiteX26" fmla="*/ 909637 w 1430338"/>
              <a:gd name="connsiteY26" fmla="*/ 0 h 3148013"/>
              <a:gd name="connsiteX27" fmla="*/ 909638 w 1430338"/>
              <a:gd name="connsiteY27" fmla="*/ 0 h 3148013"/>
              <a:gd name="connsiteX28" fmla="*/ 952500 w 1430338"/>
              <a:gd name="connsiteY28" fmla="*/ 0 h 3148013"/>
              <a:gd name="connsiteX29" fmla="*/ 990600 w 1430338"/>
              <a:gd name="connsiteY29" fmla="*/ 0 h 3148013"/>
              <a:gd name="connsiteX30" fmla="*/ 996950 w 1430338"/>
              <a:gd name="connsiteY30" fmla="*/ 0 h 3148013"/>
              <a:gd name="connsiteX31" fmla="*/ 1039812 w 1430338"/>
              <a:gd name="connsiteY31" fmla="*/ 4762 h 3148013"/>
              <a:gd name="connsiteX32" fmla="*/ 1039812 w 1430338"/>
              <a:gd name="connsiteY32" fmla="*/ 4762 h 3148013"/>
              <a:gd name="connsiteX33" fmla="*/ 1082675 w 1430338"/>
              <a:gd name="connsiteY33" fmla="*/ 15874 h 3148013"/>
              <a:gd name="connsiteX34" fmla="*/ 1082675 w 1430338"/>
              <a:gd name="connsiteY34" fmla="*/ 15875 h 3148013"/>
              <a:gd name="connsiteX35" fmla="*/ 1084262 w 1430338"/>
              <a:gd name="connsiteY35" fmla="*/ 15875 h 3148013"/>
              <a:gd name="connsiteX36" fmla="*/ 1125537 w 1430338"/>
              <a:gd name="connsiteY36" fmla="*/ 34925 h 3148013"/>
              <a:gd name="connsiteX37" fmla="*/ 1127125 w 1430338"/>
              <a:gd name="connsiteY37" fmla="*/ 36512 h 3148013"/>
              <a:gd name="connsiteX38" fmla="*/ 1127125 w 1430338"/>
              <a:gd name="connsiteY38" fmla="*/ 36512 h 3148013"/>
              <a:gd name="connsiteX39" fmla="*/ 1160463 w 1430338"/>
              <a:gd name="connsiteY39" fmla="*/ 60324 h 3148013"/>
              <a:gd name="connsiteX40" fmla="*/ 1169988 w 1430338"/>
              <a:gd name="connsiteY40" fmla="*/ 71437 h 3148013"/>
              <a:gd name="connsiteX41" fmla="*/ 1169988 w 1430338"/>
              <a:gd name="connsiteY41" fmla="*/ 71438 h 3148013"/>
              <a:gd name="connsiteX42" fmla="*/ 1189037 w 1430338"/>
              <a:gd name="connsiteY42" fmla="*/ 92074 h 3148013"/>
              <a:gd name="connsiteX43" fmla="*/ 1211262 w 1430338"/>
              <a:gd name="connsiteY43" fmla="*/ 128587 h 3148013"/>
              <a:gd name="connsiteX44" fmla="*/ 1212850 w 1430338"/>
              <a:gd name="connsiteY44" fmla="*/ 131762 h 3148013"/>
              <a:gd name="connsiteX45" fmla="*/ 1225550 w 1430338"/>
              <a:gd name="connsiteY45" fmla="*/ 166687 h 3148013"/>
              <a:gd name="connsiteX46" fmla="*/ 1230312 w 1430338"/>
              <a:gd name="connsiteY46" fmla="*/ 209549 h 3148013"/>
              <a:gd name="connsiteX47" fmla="*/ 1230312 w 1430338"/>
              <a:gd name="connsiteY47" fmla="*/ 617537 h 3148013"/>
              <a:gd name="connsiteX48" fmla="*/ 1255713 w 1430338"/>
              <a:gd name="connsiteY48" fmla="*/ 636587 h 3148013"/>
              <a:gd name="connsiteX49" fmla="*/ 1255713 w 1430338"/>
              <a:gd name="connsiteY49" fmla="*/ 636588 h 3148013"/>
              <a:gd name="connsiteX50" fmla="*/ 1300162 w 1430338"/>
              <a:gd name="connsiteY50" fmla="*/ 669924 h 3148013"/>
              <a:gd name="connsiteX51" fmla="*/ 1300162 w 1430338"/>
              <a:gd name="connsiteY51" fmla="*/ 669925 h 3148013"/>
              <a:gd name="connsiteX52" fmla="*/ 1343025 w 1430338"/>
              <a:gd name="connsiteY52" fmla="*/ 703262 h 3148013"/>
              <a:gd name="connsiteX53" fmla="*/ 1343025 w 1430338"/>
              <a:gd name="connsiteY53" fmla="*/ 703262 h 3148013"/>
              <a:gd name="connsiteX54" fmla="*/ 1385888 w 1430338"/>
              <a:gd name="connsiteY54" fmla="*/ 735012 h 3148013"/>
              <a:gd name="connsiteX55" fmla="*/ 1385888 w 1430338"/>
              <a:gd name="connsiteY55" fmla="*/ 735013 h 3148013"/>
              <a:gd name="connsiteX56" fmla="*/ 1412875 w 1430338"/>
              <a:gd name="connsiteY56" fmla="*/ 755649 h 3148013"/>
              <a:gd name="connsiteX57" fmla="*/ 1425575 w 1430338"/>
              <a:gd name="connsiteY57" fmla="*/ 769937 h 3148013"/>
              <a:gd name="connsiteX58" fmla="*/ 1428750 w 1430338"/>
              <a:gd name="connsiteY58" fmla="*/ 787399 h 3148013"/>
              <a:gd name="connsiteX59" fmla="*/ 1425575 w 1430338"/>
              <a:gd name="connsiteY59" fmla="*/ 803275 h 3148013"/>
              <a:gd name="connsiteX60" fmla="*/ 1412875 w 1430338"/>
              <a:gd name="connsiteY60" fmla="*/ 817562 h 3148013"/>
              <a:gd name="connsiteX61" fmla="*/ 1385888 w 1430338"/>
              <a:gd name="connsiteY61" fmla="*/ 836611 h 3148013"/>
              <a:gd name="connsiteX62" fmla="*/ 1385888 w 1430338"/>
              <a:gd name="connsiteY62" fmla="*/ 836612 h 3148013"/>
              <a:gd name="connsiteX63" fmla="*/ 1343025 w 1430338"/>
              <a:gd name="connsiteY63" fmla="*/ 871537 h 3148013"/>
              <a:gd name="connsiteX64" fmla="*/ 1343025 w 1430338"/>
              <a:gd name="connsiteY64" fmla="*/ 871538 h 3148013"/>
              <a:gd name="connsiteX65" fmla="*/ 1300162 w 1430338"/>
              <a:gd name="connsiteY65" fmla="*/ 904875 h 3148013"/>
              <a:gd name="connsiteX66" fmla="*/ 1255713 w 1430338"/>
              <a:gd name="connsiteY66" fmla="*/ 936624 h 3148013"/>
              <a:gd name="connsiteX67" fmla="*/ 1255713 w 1430338"/>
              <a:gd name="connsiteY67" fmla="*/ 936625 h 3148013"/>
              <a:gd name="connsiteX68" fmla="*/ 1230312 w 1430338"/>
              <a:gd name="connsiteY68" fmla="*/ 955675 h 3148013"/>
              <a:gd name="connsiteX69" fmla="*/ 1230312 w 1430338"/>
              <a:gd name="connsiteY69" fmla="*/ 2940050 h 3148013"/>
              <a:gd name="connsiteX70" fmla="*/ 1225550 w 1430338"/>
              <a:gd name="connsiteY70" fmla="*/ 2982913 h 3148013"/>
              <a:gd name="connsiteX71" fmla="*/ 1212850 w 1430338"/>
              <a:gd name="connsiteY71" fmla="*/ 3016250 h 3148013"/>
              <a:gd name="connsiteX72" fmla="*/ 1211262 w 1430338"/>
              <a:gd name="connsiteY72" fmla="*/ 3021013 h 3148013"/>
              <a:gd name="connsiteX73" fmla="*/ 1189037 w 1430338"/>
              <a:gd name="connsiteY73" fmla="*/ 3055938 h 3148013"/>
              <a:gd name="connsiteX74" fmla="*/ 1169988 w 1430338"/>
              <a:gd name="connsiteY74" fmla="*/ 3076574 h 3148013"/>
              <a:gd name="connsiteX75" fmla="*/ 1169988 w 1430338"/>
              <a:gd name="connsiteY75" fmla="*/ 3076575 h 3148013"/>
              <a:gd name="connsiteX76" fmla="*/ 1160463 w 1430338"/>
              <a:gd name="connsiteY76" fmla="*/ 3087688 h 3148013"/>
              <a:gd name="connsiteX77" fmla="*/ 1127125 w 1430338"/>
              <a:gd name="connsiteY77" fmla="*/ 3111500 h 3148013"/>
              <a:gd name="connsiteX78" fmla="*/ 1127125 w 1430338"/>
              <a:gd name="connsiteY78" fmla="*/ 3111501 h 3148013"/>
              <a:gd name="connsiteX79" fmla="*/ 1125537 w 1430338"/>
              <a:gd name="connsiteY79" fmla="*/ 3113088 h 3148013"/>
              <a:gd name="connsiteX80" fmla="*/ 1084262 w 1430338"/>
              <a:gd name="connsiteY80" fmla="*/ 3132138 h 3148013"/>
              <a:gd name="connsiteX81" fmla="*/ 1082675 w 1430338"/>
              <a:gd name="connsiteY81" fmla="*/ 3132138 h 3148013"/>
              <a:gd name="connsiteX82" fmla="*/ 1082675 w 1430338"/>
              <a:gd name="connsiteY82" fmla="*/ 3132137 h 3148013"/>
              <a:gd name="connsiteX83" fmla="*/ 1039813 w 1430338"/>
              <a:gd name="connsiteY83" fmla="*/ 3144837 h 3148013"/>
              <a:gd name="connsiteX84" fmla="*/ 1039813 w 1430338"/>
              <a:gd name="connsiteY84" fmla="*/ 3144838 h 3148013"/>
              <a:gd name="connsiteX85" fmla="*/ 996950 w 1430338"/>
              <a:gd name="connsiteY85" fmla="*/ 3148013 h 3148013"/>
              <a:gd name="connsiteX86" fmla="*/ 990600 w 1430338"/>
              <a:gd name="connsiteY86" fmla="*/ 3148013 h 3148013"/>
              <a:gd name="connsiteX87" fmla="*/ 952500 w 1430338"/>
              <a:gd name="connsiteY87" fmla="*/ 3148013 h 3148013"/>
              <a:gd name="connsiteX88" fmla="*/ 909638 w 1430338"/>
              <a:gd name="connsiteY88" fmla="*/ 3148013 h 3148013"/>
              <a:gd name="connsiteX89" fmla="*/ 909637 w 1430338"/>
              <a:gd name="connsiteY89" fmla="*/ 3148013 h 3148013"/>
              <a:gd name="connsiteX90" fmla="*/ 866775 w 1430338"/>
              <a:gd name="connsiteY90" fmla="*/ 3148013 h 3148013"/>
              <a:gd name="connsiteX91" fmla="*/ 823913 w 1430338"/>
              <a:gd name="connsiteY91" fmla="*/ 3148013 h 3148013"/>
              <a:gd name="connsiteX92" fmla="*/ 823912 w 1430338"/>
              <a:gd name="connsiteY92" fmla="*/ 3148013 h 3148013"/>
              <a:gd name="connsiteX93" fmla="*/ 781050 w 1430338"/>
              <a:gd name="connsiteY93" fmla="*/ 3148013 h 3148013"/>
              <a:gd name="connsiteX94" fmla="*/ 738187 w 1430338"/>
              <a:gd name="connsiteY94" fmla="*/ 3148013 h 3148013"/>
              <a:gd name="connsiteX95" fmla="*/ 693737 w 1430338"/>
              <a:gd name="connsiteY95" fmla="*/ 3148013 h 3148013"/>
              <a:gd name="connsiteX96" fmla="*/ 649288 w 1430338"/>
              <a:gd name="connsiteY96" fmla="*/ 3148013 h 3148013"/>
              <a:gd name="connsiteX97" fmla="*/ 649287 w 1430338"/>
              <a:gd name="connsiteY97" fmla="*/ 3148013 h 3148013"/>
              <a:gd name="connsiteX98" fmla="*/ 606425 w 1430338"/>
              <a:gd name="connsiteY98" fmla="*/ 3148013 h 3148013"/>
              <a:gd name="connsiteX99" fmla="*/ 563563 w 1430338"/>
              <a:gd name="connsiteY99" fmla="*/ 3148013 h 3148013"/>
              <a:gd name="connsiteX100" fmla="*/ 563562 w 1430338"/>
              <a:gd name="connsiteY100" fmla="*/ 3148013 h 3148013"/>
              <a:gd name="connsiteX101" fmla="*/ 520700 w 1430338"/>
              <a:gd name="connsiteY101" fmla="*/ 3148013 h 3148013"/>
              <a:gd name="connsiteX102" fmla="*/ 477838 w 1430338"/>
              <a:gd name="connsiteY102" fmla="*/ 3148013 h 3148013"/>
              <a:gd name="connsiteX103" fmla="*/ 477837 w 1430338"/>
              <a:gd name="connsiteY103" fmla="*/ 3148013 h 3148013"/>
              <a:gd name="connsiteX104" fmla="*/ 434975 w 1430338"/>
              <a:gd name="connsiteY104" fmla="*/ 3148013 h 3148013"/>
              <a:gd name="connsiteX105" fmla="*/ 392113 w 1430338"/>
              <a:gd name="connsiteY105" fmla="*/ 3148013 h 3148013"/>
              <a:gd name="connsiteX106" fmla="*/ 392112 w 1430338"/>
              <a:gd name="connsiteY106" fmla="*/ 3148013 h 3148013"/>
              <a:gd name="connsiteX107" fmla="*/ 346075 w 1430338"/>
              <a:gd name="connsiteY107" fmla="*/ 3148013 h 3148013"/>
              <a:gd name="connsiteX108" fmla="*/ 303213 w 1430338"/>
              <a:gd name="connsiteY108" fmla="*/ 3148013 h 3148013"/>
              <a:gd name="connsiteX109" fmla="*/ 303212 w 1430338"/>
              <a:gd name="connsiteY109" fmla="*/ 3148013 h 3148013"/>
              <a:gd name="connsiteX110" fmla="*/ 260350 w 1430338"/>
              <a:gd name="connsiteY110" fmla="*/ 3148013 h 3148013"/>
              <a:gd name="connsiteX111" fmla="*/ 239712 w 1430338"/>
              <a:gd name="connsiteY111" fmla="*/ 3148013 h 3148013"/>
              <a:gd name="connsiteX112" fmla="*/ 217487 w 1430338"/>
              <a:gd name="connsiteY112" fmla="*/ 3146426 h 3148013"/>
              <a:gd name="connsiteX113" fmla="*/ 217487 w 1430338"/>
              <a:gd name="connsiteY113" fmla="*/ 3146425 h 3148013"/>
              <a:gd name="connsiteX114" fmla="*/ 192087 w 1430338"/>
              <a:gd name="connsiteY114" fmla="*/ 3144838 h 3148013"/>
              <a:gd name="connsiteX115" fmla="*/ 174625 w 1430338"/>
              <a:gd name="connsiteY115" fmla="*/ 3140075 h 3148013"/>
              <a:gd name="connsiteX116" fmla="*/ 146049 w 1430338"/>
              <a:gd name="connsiteY116" fmla="*/ 3132138 h 3148013"/>
              <a:gd name="connsiteX117" fmla="*/ 131762 w 1430338"/>
              <a:gd name="connsiteY117" fmla="*/ 3124200 h 3148013"/>
              <a:gd name="connsiteX118" fmla="*/ 131762 w 1430338"/>
              <a:gd name="connsiteY118" fmla="*/ 3124200 h 3148013"/>
              <a:gd name="connsiteX119" fmla="*/ 106362 w 1430338"/>
              <a:gd name="connsiteY119" fmla="*/ 3113088 h 3148013"/>
              <a:gd name="connsiteX120" fmla="*/ 88900 w 1430338"/>
              <a:gd name="connsiteY120" fmla="*/ 3100388 h 3148013"/>
              <a:gd name="connsiteX121" fmla="*/ 88900 w 1430338"/>
              <a:gd name="connsiteY121" fmla="*/ 3100387 h 3148013"/>
              <a:gd name="connsiteX122" fmla="*/ 71437 w 1430338"/>
              <a:gd name="connsiteY122" fmla="*/ 3087687 h 3148013"/>
              <a:gd name="connsiteX123" fmla="*/ 44450 w 1430338"/>
              <a:gd name="connsiteY123" fmla="*/ 3059112 h 3148013"/>
              <a:gd name="connsiteX124" fmla="*/ 41275 w 1430338"/>
              <a:gd name="connsiteY124" fmla="*/ 3055937 h 3148013"/>
              <a:gd name="connsiteX125" fmla="*/ 19050 w 1430338"/>
              <a:gd name="connsiteY125" fmla="*/ 3021012 h 3148013"/>
              <a:gd name="connsiteX126" fmla="*/ 4762 w 1430338"/>
              <a:gd name="connsiteY126" fmla="*/ 2982912 h 3148013"/>
              <a:gd name="connsiteX127" fmla="*/ 0 w 1430338"/>
              <a:gd name="connsiteY127" fmla="*/ 2940050 h 3148013"/>
              <a:gd name="connsiteX128" fmla="*/ 0 w 1430338"/>
              <a:gd name="connsiteY128" fmla="*/ 209549 h 3148013"/>
              <a:gd name="connsiteX129" fmla="*/ 4762 w 1430338"/>
              <a:gd name="connsiteY129" fmla="*/ 166687 h 3148013"/>
              <a:gd name="connsiteX130" fmla="*/ 19050 w 1430338"/>
              <a:gd name="connsiteY130" fmla="*/ 128587 h 3148013"/>
              <a:gd name="connsiteX131" fmla="*/ 41275 w 1430338"/>
              <a:gd name="connsiteY131" fmla="*/ 92074 h 3148013"/>
              <a:gd name="connsiteX132" fmla="*/ 44450 w 1430338"/>
              <a:gd name="connsiteY132" fmla="*/ 90487 h 3148013"/>
              <a:gd name="connsiteX133" fmla="*/ 71437 w 1430338"/>
              <a:gd name="connsiteY133" fmla="*/ 60324 h 3148013"/>
              <a:gd name="connsiteX134" fmla="*/ 88900 w 1430338"/>
              <a:gd name="connsiteY134" fmla="*/ 49212 h 3148013"/>
              <a:gd name="connsiteX135" fmla="*/ 88900 w 1430338"/>
              <a:gd name="connsiteY135" fmla="*/ 49212 h 3148013"/>
              <a:gd name="connsiteX136" fmla="*/ 106362 w 1430338"/>
              <a:gd name="connsiteY136" fmla="*/ 34925 h 3148013"/>
              <a:gd name="connsiteX137" fmla="*/ 131762 w 1430338"/>
              <a:gd name="connsiteY137" fmla="*/ 25400 h 3148013"/>
              <a:gd name="connsiteX138" fmla="*/ 131762 w 1430338"/>
              <a:gd name="connsiteY138" fmla="*/ 25400 h 3148013"/>
              <a:gd name="connsiteX139" fmla="*/ 146049 w 1430338"/>
              <a:gd name="connsiteY139" fmla="*/ 15875 h 3148013"/>
              <a:gd name="connsiteX140" fmla="*/ 174625 w 1430338"/>
              <a:gd name="connsiteY140" fmla="*/ 9525 h 3148013"/>
              <a:gd name="connsiteX141" fmla="*/ 192087 w 1430338"/>
              <a:gd name="connsiteY141" fmla="*/ 4762 h 3148013"/>
              <a:gd name="connsiteX142" fmla="*/ 217487 w 1430338"/>
              <a:gd name="connsiteY142" fmla="*/ 3175 h 314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430338" h="3148013">
                <a:moveTo>
                  <a:pt x="1428750" y="787400"/>
                </a:moveTo>
                <a:lnTo>
                  <a:pt x="1430338" y="787400"/>
                </a:lnTo>
                <a:lnTo>
                  <a:pt x="1430338" y="788988"/>
                </a:lnTo>
                <a:lnTo>
                  <a:pt x="1428750" y="788988"/>
                </a:lnTo>
                <a:close/>
                <a:moveTo>
                  <a:pt x="239712" y="0"/>
                </a:moveTo>
                <a:lnTo>
                  <a:pt x="260350" y="0"/>
                </a:lnTo>
                <a:lnTo>
                  <a:pt x="303212" y="0"/>
                </a:lnTo>
                <a:lnTo>
                  <a:pt x="303213" y="0"/>
                </a:lnTo>
                <a:lnTo>
                  <a:pt x="346075" y="0"/>
                </a:lnTo>
                <a:lnTo>
                  <a:pt x="392112" y="0"/>
                </a:lnTo>
                <a:lnTo>
                  <a:pt x="392113" y="0"/>
                </a:lnTo>
                <a:lnTo>
                  <a:pt x="434975" y="0"/>
                </a:lnTo>
                <a:lnTo>
                  <a:pt x="477837" y="0"/>
                </a:lnTo>
                <a:lnTo>
                  <a:pt x="477838" y="0"/>
                </a:lnTo>
                <a:lnTo>
                  <a:pt x="520700" y="0"/>
                </a:lnTo>
                <a:lnTo>
                  <a:pt x="563562" y="0"/>
                </a:lnTo>
                <a:lnTo>
                  <a:pt x="563563" y="0"/>
                </a:lnTo>
                <a:lnTo>
                  <a:pt x="606425" y="0"/>
                </a:lnTo>
                <a:lnTo>
                  <a:pt x="649287" y="0"/>
                </a:lnTo>
                <a:lnTo>
                  <a:pt x="649288" y="0"/>
                </a:lnTo>
                <a:lnTo>
                  <a:pt x="693737" y="0"/>
                </a:lnTo>
                <a:lnTo>
                  <a:pt x="738187" y="0"/>
                </a:lnTo>
                <a:lnTo>
                  <a:pt x="781050" y="0"/>
                </a:lnTo>
                <a:lnTo>
                  <a:pt x="823912" y="0"/>
                </a:lnTo>
                <a:lnTo>
                  <a:pt x="823913" y="0"/>
                </a:lnTo>
                <a:lnTo>
                  <a:pt x="866775" y="0"/>
                </a:lnTo>
                <a:lnTo>
                  <a:pt x="909637" y="0"/>
                </a:lnTo>
                <a:lnTo>
                  <a:pt x="909638" y="0"/>
                </a:lnTo>
                <a:lnTo>
                  <a:pt x="952500" y="0"/>
                </a:lnTo>
                <a:lnTo>
                  <a:pt x="990600" y="0"/>
                </a:lnTo>
                <a:lnTo>
                  <a:pt x="996950" y="0"/>
                </a:lnTo>
                <a:lnTo>
                  <a:pt x="1039812" y="4762"/>
                </a:lnTo>
                <a:lnTo>
                  <a:pt x="1039812" y="4762"/>
                </a:lnTo>
                <a:lnTo>
                  <a:pt x="1082675" y="15874"/>
                </a:lnTo>
                <a:lnTo>
                  <a:pt x="1082675" y="15875"/>
                </a:lnTo>
                <a:lnTo>
                  <a:pt x="1084262" y="15875"/>
                </a:lnTo>
                <a:lnTo>
                  <a:pt x="1125537" y="34925"/>
                </a:lnTo>
                <a:lnTo>
                  <a:pt x="1127125" y="36512"/>
                </a:lnTo>
                <a:lnTo>
                  <a:pt x="1127125" y="36512"/>
                </a:lnTo>
                <a:lnTo>
                  <a:pt x="1160463" y="60324"/>
                </a:lnTo>
                <a:lnTo>
                  <a:pt x="1169988" y="71437"/>
                </a:lnTo>
                <a:lnTo>
                  <a:pt x="1169988" y="71438"/>
                </a:lnTo>
                <a:lnTo>
                  <a:pt x="1189037" y="92074"/>
                </a:lnTo>
                <a:lnTo>
                  <a:pt x="1211262" y="128587"/>
                </a:lnTo>
                <a:lnTo>
                  <a:pt x="1212850" y="131762"/>
                </a:lnTo>
                <a:lnTo>
                  <a:pt x="1225550" y="166687"/>
                </a:lnTo>
                <a:lnTo>
                  <a:pt x="1230312" y="209549"/>
                </a:lnTo>
                <a:lnTo>
                  <a:pt x="1230312" y="617537"/>
                </a:lnTo>
                <a:lnTo>
                  <a:pt x="1255713" y="636587"/>
                </a:lnTo>
                <a:lnTo>
                  <a:pt x="1255713" y="636588"/>
                </a:lnTo>
                <a:lnTo>
                  <a:pt x="1300162" y="669924"/>
                </a:lnTo>
                <a:lnTo>
                  <a:pt x="1300162" y="669925"/>
                </a:lnTo>
                <a:lnTo>
                  <a:pt x="1343025" y="703262"/>
                </a:lnTo>
                <a:lnTo>
                  <a:pt x="1343025" y="703262"/>
                </a:lnTo>
                <a:lnTo>
                  <a:pt x="1385888" y="735012"/>
                </a:lnTo>
                <a:lnTo>
                  <a:pt x="1385888" y="735013"/>
                </a:lnTo>
                <a:lnTo>
                  <a:pt x="1412875" y="755649"/>
                </a:lnTo>
                <a:lnTo>
                  <a:pt x="1425575" y="769937"/>
                </a:lnTo>
                <a:lnTo>
                  <a:pt x="1428750" y="787399"/>
                </a:lnTo>
                <a:lnTo>
                  <a:pt x="1425575" y="803275"/>
                </a:lnTo>
                <a:lnTo>
                  <a:pt x="1412875" y="817562"/>
                </a:lnTo>
                <a:lnTo>
                  <a:pt x="1385888" y="836611"/>
                </a:lnTo>
                <a:lnTo>
                  <a:pt x="1385888" y="836612"/>
                </a:lnTo>
                <a:lnTo>
                  <a:pt x="1343025" y="871537"/>
                </a:lnTo>
                <a:lnTo>
                  <a:pt x="1343025" y="871538"/>
                </a:lnTo>
                <a:lnTo>
                  <a:pt x="1300162" y="904875"/>
                </a:lnTo>
                <a:lnTo>
                  <a:pt x="1255713" y="936624"/>
                </a:lnTo>
                <a:lnTo>
                  <a:pt x="1255713" y="936625"/>
                </a:lnTo>
                <a:lnTo>
                  <a:pt x="1230312" y="955675"/>
                </a:lnTo>
                <a:lnTo>
                  <a:pt x="1230312" y="2940050"/>
                </a:lnTo>
                <a:lnTo>
                  <a:pt x="1225550" y="2982913"/>
                </a:lnTo>
                <a:lnTo>
                  <a:pt x="1212850" y="3016250"/>
                </a:lnTo>
                <a:lnTo>
                  <a:pt x="1211262" y="3021013"/>
                </a:lnTo>
                <a:lnTo>
                  <a:pt x="1189037" y="3055938"/>
                </a:lnTo>
                <a:lnTo>
                  <a:pt x="1169988" y="3076574"/>
                </a:lnTo>
                <a:lnTo>
                  <a:pt x="1169988" y="3076575"/>
                </a:lnTo>
                <a:lnTo>
                  <a:pt x="1160463" y="3087688"/>
                </a:lnTo>
                <a:lnTo>
                  <a:pt x="1127125" y="3111500"/>
                </a:lnTo>
                <a:lnTo>
                  <a:pt x="1127125" y="3111501"/>
                </a:lnTo>
                <a:lnTo>
                  <a:pt x="1125537" y="3113088"/>
                </a:lnTo>
                <a:lnTo>
                  <a:pt x="1084262" y="3132138"/>
                </a:lnTo>
                <a:lnTo>
                  <a:pt x="1082675" y="3132138"/>
                </a:lnTo>
                <a:lnTo>
                  <a:pt x="1082675" y="3132137"/>
                </a:lnTo>
                <a:lnTo>
                  <a:pt x="1039813" y="3144837"/>
                </a:lnTo>
                <a:lnTo>
                  <a:pt x="1039813" y="3144838"/>
                </a:lnTo>
                <a:lnTo>
                  <a:pt x="996950" y="3148013"/>
                </a:lnTo>
                <a:lnTo>
                  <a:pt x="990600" y="3148013"/>
                </a:lnTo>
                <a:lnTo>
                  <a:pt x="952500" y="3148013"/>
                </a:lnTo>
                <a:lnTo>
                  <a:pt x="909638" y="3148013"/>
                </a:lnTo>
                <a:lnTo>
                  <a:pt x="909637" y="3148013"/>
                </a:lnTo>
                <a:lnTo>
                  <a:pt x="866775" y="3148013"/>
                </a:lnTo>
                <a:lnTo>
                  <a:pt x="823913" y="3148013"/>
                </a:lnTo>
                <a:lnTo>
                  <a:pt x="823912" y="3148013"/>
                </a:lnTo>
                <a:lnTo>
                  <a:pt x="781050" y="3148013"/>
                </a:lnTo>
                <a:lnTo>
                  <a:pt x="738187" y="3148013"/>
                </a:lnTo>
                <a:lnTo>
                  <a:pt x="693737" y="3148013"/>
                </a:lnTo>
                <a:lnTo>
                  <a:pt x="649288" y="3148013"/>
                </a:lnTo>
                <a:lnTo>
                  <a:pt x="649287" y="3148013"/>
                </a:lnTo>
                <a:lnTo>
                  <a:pt x="606425" y="3148013"/>
                </a:lnTo>
                <a:lnTo>
                  <a:pt x="563563" y="3148013"/>
                </a:lnTo>
                <a:lnTo>
                  <a:pt x="563562" y="3148013"/>
                </a:lnTo>
                <a:lnTo>
                  <a:pt x="520700" y="3148013"/>
                </a:lnTo>
                <a:lnTo>
                  <a:pt x="477838" y="3148013"/>
                </a:lnTo>
                <a:lnTo>
                  <a:pt x="477837" y="3148013"/>
                </a:lnTo>
                <a:lnTo>
                  <a:pt x="434975" y="3148013"/>
                </a:lnTo>
                <a:lnTo>
                  <a:pt x="392113" y="3148013"/>
                </a:lnTo>
                <a:lnTo>
                  <a:pt x="392112" y="3148013"/>
                </a:lnTo>
                <a:lnTo>
                  <a:pt x="346075" y="3148013"/>
                </a:lnTo>
                <a:lnTo>
                  <a:pt x="303213" y="3148013"/>
                </a:lnTo>
                <a:lnTo>
                  <a:pt x="303212" y="3148013"/>
                </a:lnTo>
                <a:lnTo>
                  <a:pt x="260350" y="3148013"/>
                </a:lnTo>
                <a:lnTo>
                  <a:pt x="239712" y="3148013"/>
                </a:lnTo>
                <a:lnTo>
                  <a:pt x="217487" y="3146426"/>
                </a:lnTo>
                <a:lnTo>
                  <a:pt x="217487" y="3146425"/>
                </a:lnTo>
                <a:lnTo>
                  <a:pt x="192087" y="3144838"/>
                </a:lnTo>
                <a:lnTo>
                  <a:pt x="174625" y="3140075"/>
                </a:lnTo>
                <a:lnTo>
                  <a:pt x="146049" y="3132138"/>
                </a:lnTo>
                <a:lnTo>
                  <a:pt x="131762" y="3124200"/>
                </a:lnTo>
                <a:lnTo>
                  <a:pt x="131762" y="3124200"/>
                </a:lnTo>
                <a:lnTo>
                  <a:pt x="106362" y="3113088"/>
                </a:lnTo>
                <a:lnTo>
                  <a:pt x="88900" y="3100388"/>
                </a:lnTo>
                <a:lnTo>
                  <a:pt x="88900" y="3100387"/>
                </a:lnTo>
                <a:lnTo>
                  <a:pt x="71437" y="3087687"/>
                </a:lnTo>
                <a:lnTo>
                  <a:pt x="44450" y="3059112"/>
                </a:lnTo>
                <a:lnTo>
                  <a:pt x="41275" y="3055937"/>
                </a:lnTo>
                <a:lnTo>
                  <a:pt x="19050" y="3021012"/>
                </a:lnTo>
                <a:lnTo>
                  <a:pt x="4762" y="2982912"/>
                </a:lnTo>
                <a:lnTo>
                  <a:pt x="0" y="2940050"/>
                </a:lnTo>
                <a:lnTo>
                  <a:pt x="0" y="209549"/>
                </a:lnTo>
                <a:lnTo>
                  <a:pt x="4762" y="166687"/>
                </a:lnTo>
                <a:lnTo>
                  <a:pt x="19050" y="128587"/>
                </a:lnTo>
                <a:lnTo>
                  <a:pt x="41275" y="92074"/>
                </a:lnTo>
                <a:lnTo>
                  <a:pt x="44450" y="90487"/>
                </a:lnTo>
                <a:lnTo>
                  <a:pt x="71437" y="60324"/>
                </a:lnTo>
                <a:lnTo>
                  <a:pt x="88900" y="49212"/>
                </a:lnTo>
                <a:lnTo>
                  <a:pt x="88900" y="49212"/>
                </a:lnTo>
                <a:lnTo>
                  <a:pt x="106362" y="34925"/>
                </a:lnTo>
                <a:lnTo>
                  <a:pt x="131762" y="25400"/>
                </a:lnTo>
                <a:lnTo>
                  <a:pt x="131762" y="25400"/>
                </a:lnTo>
                <a:lnTo>
                  <a:pt x="146049" y="15875"/>
                </a:lnTo>
                <a:lnTo>
                  <a:pt x="174625" y="9525"/>
                </a:lnTo>
                <a:lnTo>
                  <a:pt x="192087" y="4762"/>
                </a:lnTo>
                <a:lnTo>
                  <a:pt x="217487" y="3175"/>
                </a:lnTo>
                <a:close/>
              </a:path>
            </a:pathLst>
          </a:custGeom>
          <a:solidFill>
            <a:schemeClr val="accent3"/>
          </a:solidFill>
          <a:ln w="25400" cap="flat" cmpd="sng" algn="ctr">
            <a:noFill/>
            <a:prstDash val="solid"/>
          </a:ln>
          <a:effectLst/>
        </p:spPr>
        <p:txBody>
          <a:bodyPr rot="0" spcFirstLastPara="0" vertOverflow="overflow" horzOverflow="overflow" vert="horz" wrap="square" lIns="83727" tIns="41863" rIns="83727" bIns="41863" numCol="1" spcCol="0" rtlCol="0" fromWordArt="0" anchor="ctr" anchorCtr="0" forceAA="0" compatLnSpc="1">
            <a:noAutofit/>
          </a:bodyPr>
          <a:lstStyle/>
          <a:p>
            <a:pPr algn="ctr">
              <a:lnSpc>
                <a:spcPct val="120000"/>
              </a:lnSpc>
            </a:pPr>
            <a:endParaRPr lang="zh-CN" altLang="en-US"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9" name="组合 8"/>
          <p:cNvGrpSpPr/>
          <p:nvPr/>
        </p:nvGrpSpPr>
        <p:grpSpPr>
          <a:xfrm>
            <a:off x="8910649" y="1935217"/>
            <a:ext cx="568739" cy="1692604"/>
            <a:chOff x="9286715" y="1680422"/>
            <a:chExt cx="654939" cy="1949140"/>
          </a:xfrm>
          <a:solidFill>
            <a:schemeClr val="accent4"/>
          </a:solidFill>
        </p:grpSpPr>
        <p:sp>
          <p:nvSpPr>
            <p:cNvPr id="171" name="Freeform 137"/>
            <p:cNvSpPr/>
            <p:nvPr/>
          </p:nvSpPr>
          <p:spPr bwMode="auto">
            <a:xfrm>
              <a:off x="9286715" y="1680422"/>
              <a:ext cx="654939" cy="1949140"/>
            </a:xfrm>
            <a:custGeom>
              <a:avLst/>
              <a:gdLst>
                <a:gd name="T0" fmla="*/ 0 w 376"/>
                <a:gd name="T1" fmla="*/ 0 h 1119"/>
                <a:gd name="T2" fmla="*/ 259 w 376"/>
                <a:gd name="T3" fmla="*/ 37 h 1119"/>
                <a:gd name="T4" fmla="*/ 283 w 376"/>
                <a:gd name="T5" fmla="*/ 42 h 1119"/>
                <a:gd name="T6" fmla="*/ 305 w 376"/>
                <a:gd name="T7" fmla="*/ 50 h 1119"/>
                <a:gd name="T8" fmla="*/ 325 w 376"/>
                <a:gd name="T9" fmla="*/ 60 h 1119"/>
                <a:gd name="T10" fmla="*/ 343 w 376"/>
                <a:gd name="T11" fmla="*/ 72 h 1119"/>
                <a:gd name="T12" fmla="*/ 357 w 376"/>
                <a:gd name="T13" fmla="*/ 86 h 1119"/>
                <a:gd name="T14" fmla="*/ 368 w 376"/>
                <a:gd name="T15" fmla="*/ 101 h 1119"/>
                <a:gd name="T16" fmla="*/ 374 w 376"/>
                <a:gd name="T17" fmla="*/ 119 h 1119"/>
                <a:gd name="T18" fmla="*/ 376 w 376"/>
                <a:gd name="T19" fmla="*/ 140 h 1119"/>
                <a:gd name="T20" fmla="*/ 376 w 376"/>
                <a:gd name="T21" fmla="*/ 968 h 1119"/>
                <a:gd name="T22" fmla="*/ 374 w 376"/>
                <a:gd name="T23" fmla="*/ 988 h 1119"/>
                <a:gd name="T24" fmla="*/ 368 w 376"/>
                <a:gd name="T25" fmla="*/ 1007 h 1119"/>
                <a:gd name="T26" fmla="*/ 358 w 376"/>
                <a:gd name="T27" fmla="*/ 1022 h 1119"/>
                <a:gd name="T28" fmla="*/ 344 w 376"/>
                <a:gd name="T29" fmla="*/ 1036 h 1119"/>
                <a:gd name="T30" fmla="*/ 327 w 376"/>
                <a:gd name="T31" fmla="*/ 1048 h 1119"/>
                <a:gd name="T32" fmla="*/ 306 w 376"/>
                <a:gd name="T33" fmla="*/ 1058 h 1119"/>
                <a:gd name="T34" fmla="*/ 284 w 376"/>
                <a:gd name="T35" fmla="*/ 1066 h 1119"/>
                <a:gd name="T36" fmla="*/ 259 w 376"/>
                <a:gd name="T37" fmla="*/ 1071 h 1119"/>
                <a:gd name="T38" fmla="*/ 0 w 376"/>
                <a:gd name="T39" fmla="*/ 1119 h 1119"/>
                <a:gd name="T40" fmla="*/ 0 w 376"/>
                <a:gd name="T41" fmla="*/ 0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6" h="1119">
                  <a:moveTo>
                    <a:pt x="0" y="0"/>
                  </a:moveTo>
                  <a:lnTo>
                    <a:pt x="259" y="37"/>
                  </a:lnTo>
                  <a:lnTo>
                    <a:pt x="283" y="42"/>
                  </a:lnTo>
                  <a:lnTo>
                    <a:pt x="305" y="50"/>
                  </a:lnTo>
                  <a:lnTo>
                    <a:pt x="325" y="60"/>
                  </a:lnTo>
                  <a:lnTo>
                    <a:pt x="343" y="72"/>
                  </a:lnTo>
                  <a:lnTo>
                    <a:pt x="357" y="86"/>
                  </a:lnTo>
                  <a:lnTo>
                    <a:pt x="368" y="101"/>
                  </a:lnTo>
                  <a:lnTo>
                    <a:pt x="374" y="119"/>
                  </a:lnTo>
                  <a:lnTo>
                    <a:pt x="376" y="140"/>
                  </a:lnTo>
                  <a:lnTo>
                    <a:pt x="376" y="968"/>
                  </a:lnTo>
                  <a:lnTo>
                    <a:pt x="374" y="988"/>
                  </a:lnTo>
                  <a:lnTo>
                    <a:pt x="368" y="1007"/>
                  </a:lnTo>
                  <a:lnTo>
                    <a:pt x="358" y="1022"/>
                  </a:lnTo>
                  <a:lnTo>
                    <a:pt x="344" y="1036"/>
                  </a:lnTo>
                  <a:lnTo>
                    <a:pt x="327" y="1048"/>
                  </a:lnTo>
                  <a:lnTo>
                    <a:pt x="306" y="1058"/>
                  </a:lnTo>
                  <a:lnTo>
                    <a:pt x="284" y="1066"/>
                  </a:lnTo>
                  <a:lnTo>
                    <a:pt x="259" y="1071"/>
                  </a:lnTo>
                  <a:lnTo>
                    <a:pt x="0" y="1119"/>
                  </a:lnTo>
                  <a:lnTo>
                    <a:pt x="0" y="0"/>
                  </a:lnTo>
                  <a:close/>
                </a:path>
              </a:pathLst>
            </a:custGeom>
            <a:solidFill>
              <a:schemeClr val="bg1"/>
            </a:solidFill>
            <a:ln w="0">
              <a:noFill/>
              <a:prstDash val="solid"/>
              <a:round/>
            </a:ln>
            <a:effectLst>
              <a:outerShdw blurRad="254000" dist="38100" algn="l" rotWithShape="0">
                <a:prstClr val="black">
                  <a:alpha val="40000"/>
                </a:prstClr>
              </a:outerShdw>
            </a:effectLst>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 name="组合 4"/>
            <p:cNvGrpSpPr/>
            <p:nvPr/>
          </p:nvGrpSpPr>
          <p:grpSpPr>
            <a:xfrm>
              <a:off x="9380775" y="2482548"/>
              <a:ext cx="362307" cy="344889"/>
              <a:chOff x="8289913" y="3162328"/>
              <a:chExt cx="362307" cy="344889"/>
            </a:xfrm>
            <a:grpFill/>
          </p:grpSpPr>
          <p:sp>
            <p:nvSpPr>
              <p:cNvPr id="177" name="Freeform 162"/>
              <p:cNvSpPr>
                <a:spLocks noEditPoints="1"/>
              </p:cNvSpPr>
              <p:nvPr/>
            </p:nvSpPr>
            <p:spPr bwMode="auto">
              <a:xfrm>
                <a:off x="8289913" y="3218068"/>
                <a:ext cx="362307" cy="289149"/>
              </a:xfrm>
              <a:custGeom>
                <a:avLst/>
                <a:gdLst>
                  <a:gd name="T0" fmla="*/ 174 w 208"/>
                  <a:gd name="T1" fmla="*/ 62 h 166"/>
                  <a:gd name="T2" fmla="*/ 175 w 208"/>
                  <a:gd name="T3" fmla="*/ 43 h 166"/>
                  <a:gd name="T4" fmla="*/ 122 w 208"/>
                  <a:gd name="T5" fmla="*/ 50 h 166"/>
                  <a:gd name="T6" fmla="*/ 116 w 208"/>
                  <a:gd name="T7" fmla="*/ 53 h 166"/>
                  <a:gd name="T8" fmla="*/ 80 w 208"/>
                  <a:gd name="T9" fmla="*/ 53 h 166"/>
                  <a:gd name="T10" fmla="*/ 75 w 208"/>
                  <a:gd name="T11" fmla="*/ 51 h 166"/>
                  <a:gd name="T12" fmla="*/ 72 w 208"/>
                  <a:gd name="T13" fmla="*/ 51 h 166"/>
                  <a:gd name="T14" fmla="*/ 48 w 208"/>
                  <a:gd name="T15" fmla="*/ 51 h 166"/>
                  <a:gd name="T16" fmla="*/ 48 w 208"/>
                  <a:gd name="T17" fmla="*/ 54 h 166"/>
                  <a:gd name="T18" fmla="*/ 55 w 208"/>
                  <a:gd name="T19" fmla="*/ 58 h 166"/>
                  <a:gd name="T20" fmla="*/ 58 w 208"/>
                  <a:gd name="T21" fmla="*/ 60 h 166"/>
                  <a:gd name="T22" fmla="*/ 127 w 208"/>
                  <a:gd name="T23" fmla="*/ 62 h 166"/>
                  <a:gd name="T24" fmla="*/ 10 w 208"/>
                  <a:gd name="T25" fmla="*/ 6 h 166"/>
                  <a:gd name="T26" fmla="*/ 70 w 208"/>
                  <a:gd name="T27" fmla="*/ 41 h 166"/>
                  <a:gd name="T28" fmla="*/ 10 w 208"/>
                  <a:gd name="T29" fmla="*/ 6 h 166"/>
                  <a:gd name="T30" fmla="*/ 71 w 208"/>
                  <a:gd name="T31" fmla="*/ 0 h 166"/>
                  <a:gd name="T32" fmla="*/ 75 w 208"/>
                  <a:gd name="T33" fmla="*/ 2 h 166"/>
                  <a:gd name="T34" fmla="*/ 76 w 208"/>
                  <a:gd name="T35" fmla="*/ 39 h 166"/>
                  <a:gd name="T36" fmla="*/ 80 w 208"/>
                  <a:gd name="T37" fmla="*/ 38 h 166"/>
                  <a:gd name="T38" fmla="*/ 126 w 208"/>
                  <a:gd name="T39" fmla="*/ 14 h 166"/>
                  <a:gd name="T40" fmla="*/ 131 w 208"/>
                  <a:gd name="T41" fmla="*/ 9 h 166"/>
                  <a:gd name="T42" fmla="*/ 166 w 208"/>
                  <a:gd name="T43" fmla="*/ 8 h 166"/>
                  <a:gd name="T44" fmla="*/ 169 w 208"/>
                  <a:gd name="T45" fmla="*/ 9 h 166"/>
                  <a:gd name="T46" fmla="*/ 172 w 208"/>
                  <a:gd name="T47" fmla="*/ 10 h 166"/>
                  <a:gd name="T48" fmla="*/ 175 w 208"/>
                  <a:gd name="T49" fmla="*/ 14 h 166"/>
                  <a:gd name="T50" fmla="*/ 207 w 208"/>
                  <a:gd name="T51" fmla="*/ 67 h 166"/>
                  <a:gd name="T52" fmla="*/ 208 w 208"/>
                  <a:gd name="T53" fmla="*/ 74 h 166"/>
                  <a:gd name="T54" fmla="*/ 206 w 208"/>
                  <a:gd name="T55" fmla="*/ 80 h 166"/>
                  <a:gd name="T56" fmla="*/ 201 w 208"/>
                  <a:gd name="T57" fmla="*/ 85 h 166"/>
                  <a:gd name="T58" fmla="*/ 194 w 208"/>
                  <a:gd name="T59" fmla="*/ 86 h 166"/>
                  <a:gd name="T60" fmla="*/ 193 w 208"/>
                  <a:gd name="T61" fmla="*/ 163 h 166"/>
                  <a:gd name="T62" fmla="*/ 189 w 208"/>
                  <a:gd name="T63" fmla="*/ 166 h 166"/>
                  <a:gd name="T64" fmla="*/ 185 w 208"/>
                  <a:gd name="T65" fmla="*/ 163 h 166"/>
                  <a:gd name="T66" fmla="*/ 184 w 208"/>
                  <a:gd name="T67" fmla="*/ 86 h 166"/>
                  <a:gd name="T68" fmla="*/ 171 w 208"/>
                  <a:gd name="T69" fmla="*/ 157 h 166"/>
                  <a:gd name="T70" fmla="*/ 168 w 208"/>
                  <a:gd name="T71" fmla="*/ 163 h 166"/>
                  <a:gd name="T72" fmla="*/ 162 w 208"/>
                  <a:gd name="T73" fmla="*/ 166 h 166"/>
                  <a:gd name="T74" fmla="*/ 155 w 208"/>
                  <a:gd name="T75" fmla="*/ 163 h 166"/>
                  <a:gd name="T76" fmla="*/ 153 w 208"/>
                  <a:gd name="T77" fmla="*/ 157 h 166"/>
                  <a:gd name="T78" fmla="*/ 147 w 208"/>
                  <a:gd name="T79" fmla="*/ 86 h 166"/>
                  <a:gd name="T80" fmla="*/ 147 w 208"/>
                  <a:gd name="T81" fmla="*/ 161 h 166"/>
                  <a:gd name="T82" fmla="*/ 141 w 208"/>
                  <a:gd name="T83" fmla="*/ 165 h 166"/>
                  <a:gd name="T84" fmla="*/ 135 w 208"/>
                  <a:gd name="T85" fmla="*/ 165 h 166"/>
                  <a:gd name="T86" fmla="*/ 130 w 208"/>
                  <a:gd name="T87" fmla="*/ 161 h 166"/>
                  <a:gd name="T88" fmla="*/ 129 w 208"/>
                  <a:gd name="T89" fmla="*/ 86 h 166"/>
                  <a:gd name="T90" fmla="*/ 29 w 208"/>
                  <a:gd name="T91" fmla="*/ 161 h 166"/>
                  <a:gd name="T92" fmla="*/ 26 w 208"/>
                  <a:gd name="T93" fmla="*/ 165 h 166"/>
                  <a:gd name="T94" fmla="*/ 21 w 208"/>
                  <a:gd name="T95" fmla="*/ 165 h 166"/>
                  <a:gd name="T96" fmla="*/ 19 w 208"/>
                  <a:gd name="T97" fmla="*/ 161 h 166"/>
                  <a:gd name="T98" fmla="*/ 11 w 208"/>
                  <a:gd name="T99" fmla="*/ 86 h 166"/>
                  <a:gd name="T100" fmla="*/ 4 w 208"/>
                  <a:gd name="T101" fmla="*/ 83 h 166"/>
                  <a:gd name="T102" fmla="*/ 0 w 208"/>
                  <a:gd name="T103" fmla="*/ 77 h 166"/>
                  <a:gd name="T104" fmla="*/ 0 w 208"/>
                  <a:gd name="T105" fmla="*/ 69 h 166"/>
                  <a:gd name="T106" fmla="*/ 4 w 208"/>
                  <a:gd name="T107" fmla="*/ 64 h 166"/>
                  <a:gd name="T108" fmla="*/ 11 w 208"/>
                  <a:gd name="T109" fmla="*/ 62 h 166"/>
                  <a:gd name="T110" fmla="*/ 22 w 208"/>
                  <a:gd name="T111" fmla="*/ 60 h 166"/>
                  <a:gd name="T112" fmla="*/ 23 w 208"/>
                  <a:gd name="T113" fmla="*/ 58 h 166"/>
                  <a:gd name="T114" fmla="*/ 30 w 208"/>
                  <a:gd name="T115" fmla="*/ 54 h 166"/>
                  <a:gd name="T116" fmla="*/ 32 w 208"/>
                  <a:gd name="T117" fmla="*/ 54 h 166"/>
                  <a:gd name="T118" fmla="*/ 9 w 208"/>
                  <a:gd name="T119" fmla="*/ 51 h 166"/>
                  <a:gd name="T120" fmla="*/ 4 w 208"/>
                  <a:gd name="T121" fmla="*/ 48 h 166"/>
                  <a:gd name="T122" fmla="*/ 3 w 208"/>
                  <a:gd name="T123" fmla="*/ 5 h 166"/>
                  <a:gd name="T124" fmla="*/ 7 w 208"/>
                  <a:gd name="T125" fmla="*/ 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8" h="166">
                    <a:moveTo>
                      <a:pt x="175" y="43"/>
                    </a:moveTo>
                    <a:lnTo>
                      <a:pt x="174" y="62"/>
                    </a:lnTo>
                    <a:lnTo>
                      <a:pt x="186" y="62"/>
                    </a:lnTo>
                    <a:lnTo>
                      <a:pt x="175" y="43"/>
                    </a:lnTo>
                    <a:close/>
                    <a:moveTo>
                      <a:pt x="126" y="42"/>
                    </a:moveTo>
                    <a:lnTo>
                      <a:pt x="122" y="50"/>
                    </a:lnTo>
                    <a:lnTo>
                      <a:pt x="119" y="52"/>
                    </a:lnTo>
                    <a:lnTo>
                      <a:pt x="116" y="53"/>
                    </a:lnTo>
                    <a:lnTo>
                      <a:pt x="115" y="53"/>
                    </a:lnTo>
                    <a:lnTo>
                      <a:pt x="80" y="53"/>
                    </a:lnTo>
                    <a:lnTo>
                      <a:pt x="77" y="53"/>
                    </a:lnTo>
                    <a:lnTo>
                      <a:pt x="75" y="51"/>
                    </a:lnTo>
                    <a:lnTo>
                      <a:pt x="74" y="50"/>
                    </a:lnTo>
                    <a:lnTo>
                      <a:pt x="72" y="51"/>
                    </a:lnTo>
                    <a:lnTo>
                      <a:pt x="71" y="51"/>
                    </a:lnTo>
                    <a:lnTo>
                      <a:pt x="48" y="51"/>
                    </a:lnTo>
                    <a:lnTo>
                      <a:pt x="48" y="54"/>
                    </a:lnTo>
                    <a:lnTo>
                      <a:pt x="48" y="54"/>
                    </a:lnTo>
                    <a:lnTo>
                      <a:pt x="48" y="54"/>
                    </a:lnTo>
                    <a:lnTo>
                      <a:pt x="55" y="58"/>
                    </a:lnTo>
                    <a:lnTo>
                      <a:pt x="57" y="59"/>
                    </a:lnTo>
                    <a:lnTo>
                      <a:pt x="58" y="60"/>
                    </a:lnTo>
                    <a:lnTo>
                      <a:pt x="57" y="62"/>
                    </a:lnTo>
                    <a:lnTo>
                      <a:pt x="127" y="62"/>
                    </a:lnTo>
                    <a:lnTo>
                      <a:pt x="126" y="42"/>
                    </a:lnTo>
                    <a:close/>
                    <a:moveTo>
                      <a:pt x="10" y="6"/>
                    </a:moveTo>
                    <a:lnTo>
                      <a:pt x="10" y="41"/>
                    </a:lnTo>
                    <a:lnTo>
                      <a:pt x="70" y="41"/>
                    </a:lnTo>
                    <a:lnTo>
                      <a:pt x="70" y="6"/>
                    </a:lnTo>
                    <a:lnTo>
                      <a:pt x="10" y="6"/>
                    </a:lnTo>
                    <a:close/>
                    <a:moveTo>
                      <a:pt x="9" y="0"/>
                    </a:moveTo>
                    <a:lnTo>
                      <a:pt x="71" y="0"/>
                    </a:lnTo>
                    <a:lnTo>
                      <a:pt x="73" y="0"/>
                    </a:lnTo>
                    <a:lnTo>
                      <a:pt x="75" y="2"/>
                    </a:lnTo>
                    <a:lnTo>
                      <a:pt x="76" y="5"/>
                    </a:lnTo>
                    <a:lnTo>
                      <a:pt x="76" y="39"/>
                    </a:lnTo>
                    <a:lnTo>
                      <a:pt x="78" y="38"/>
                    </a:lnTo>
                    <a:lnTo>
                      <a:pt x="80" y="38"/>
                    </a:lnTo>
                    <a:lnTo>
                      <a:pt x="111" y="38"/>
                    </a:lnTo>
                    <a:lnTo>
                      <a:pt x="126" y="14"/>
                    </a:lnTo>
                    <a:lnTo>
                      <a:pt x="128" y="11"/>
                    </a:lnTo>
                    <a:lnTo>
                      <a:pt x="131" y="9"/>
                    </a:lnTo>
                    <a:lnTo>
                      <a:pt x="135" y="8"/>
                    </a:lnTo>
                    <a:lnTo>
                      <a:pt x="166" y="8"/>
                    </a:lnTo>
                    <a:lnTo>
                      <a:pt x="168" y="9"/>
                    </a:lnTo>
                    <a:lnTo>
                      <a:pt x="169" y="9"/>
                    </a:lnTo>
                    <a:lnTo>
                      <a:pt x="169" y="9"/>
                    </a:lnTo>
                    <a:lnTo>
                      <a:pt x="172" y="10"/>
                    </a:lnTo>
                    <a:lnTo>
                      <a:pt x="173" y="11"/>
                    </a:lnTo>
                    <a:lnTo>
                      <a:pt x="175" y="14"/>
                    </a:lnTo>
                    <a:lnTo>
                      <a:pt x="205" y="65"/>
                    </a:lnTo>
                    <a:lnTo>
                      <a:pt x="207" y="67"/>
                    </a:lnTo>
                    <a:lnTo>
                      <a:pt x="208" y="71"/>
                    </a:lnTo>
                    <a:lnTo>
                      <a:pt x="208" y="74"/>
                    </a:lnTo>
                    <a:lnTo>
                      <a:pt x="208" y="77"/>
                    </a:lnTo>
                    <a:lnTo>
                      <a:pt x="206" y="80"/>
                    </a:lnTo>
                    <a:lnTo>
                      <a:pt x="204" y="83"/>
                    </a:lnTo>
                    <a:lnTo>
                      <a:pt x="201" y="85"/>
                    </a:lnTo>
                    <a:lnTo>
                      <a:pt x="198" y="86"/>
                    </a:lnTo>
                    <a:lnTo>
                      <a:pt x="194" y="86"/>
                    </a:lnTo>
                    <a:lnTo>
                      <a:pt x="194" y="161"/>
                    </a:lnTo>
                    <a:lnTo>
                      <a:pt x="193" y="163"/>
                    </a:lnTo>
                    <a:lnTo>
                      <a:pt x="191" y="165"/>
                    </a:lnTo>
                    <a:lnTo>
                      <a:pt x="189" y="166"/>
                    </a:lnTo>
                    <a:lnTo>
                      <a:pt x="186" y="165"/>
                    </a:lnTo>
                    <a:lnTo>
                      <a:pt x="185" y="163"/>
                    </a:lnTo>
                    <a:lnTo>
                      <a:pt x="184" y="161"/>
                    </a:lnTo>
                    <a:lnTo>
                      <a:pt x="184" y="86"/>
                    </a:lnTo>
                    <a:lnTo>
                      <a:pt x="171" y="86"/>
                    </a:lnTo>
                    <a:lnTo>
                      <a:pt x="171" y="157"/>
                    </a:lnTo>
                    <a:lnTo>
                      <a:pt x="169" y="161"/>
                    </a:lnTo>
                    <a:lnTo>
                      <a:pt x="168" y="163"/>
                    </a:lnTo>
                    <a:lnTo>
                      <a:pt x="165" y="165"/>
                    </a:lnTo>
                    <a:lnTo>
                      <a:pt x="162" y="166"/>
                    </a:lnTo>
                    <a:lnTo>
                      <a:pt x="159" y="165"/>
                    </a:lnTo>
                    <a:lnTo>
                      <a:pt x="155" y="163"/>
                    </a:lnTo>
                    <a:lnTo>
                      <a:pt x="154" y="161"/>
                    </a:lnTo>
                    <a:lnTo>
                      <a:pt x="153" y="157"/>
                    </a:lnTo>
                    <a:lnTo>
                      <a:pt x="153" y="86"/>
                    </a:lnTo>
                    <a:lnTo>
                      <a:pt x="147" y="86"/>
                    </a:lnTo>
                    <a:lnTo>
                      <a:pt x="147" y="157"/>
                    </a:lnTo>
                    <a:lnTo>
                      <a:pt x="147" y="161"/>
                    </a:lnTo>
                    <a:lnTo>
                      <a:pt x="144" y="163"/>
                    </a:lnTo>
                    <a:lnTo>
                      <a:pt x="141" y="165"/>
                    </a:lnTo>
                    <a:lnTo>
                      <a:pt x="138" y="166"/>
                    </a:lnTo>
                    <a:lnTo>
                      <a:pt x="135" y="165"/>
                    </a:lnTo>
                    <a:lnTo>
                      <a:pt x="133" y="163"/>
                    </a:lnTo>
                    <a:lnTo>
                      <a:pt x="130" y="161"/>
                    </a:lnTo>
                    <a:lnTo>
                      <a:pt x="129" y="157"/>
                    </a:lnTo>
                    <a:lnTo>
                      <a:pt x="129" y="86"/>
                    </a:lnTo>
                    <a:lnTo>
                      <a:pt x="29" y="86"/>
                    </a:lnTo>
                    <a:lnTo>
                      <a:pt x="29" y="161"/>
                    </a:lnTo>
                    <a:lnTo>
                      <a:pt x="28" y="163"/>
                    </a:lnTo>
                    <a:lnTo>
                      <a:pt x="26" y="165"/>
                    </a:lnTo>
                    <a:lnTo>
                      <a:pt x="24" y="166"/>
                    </a:lnTo>
                    <a:lnTo>
                      <a:pt x="21" y="165"/>
                    </a:lnTo>
                    <a:lnTo>
                      <a:pt x="20" y="163"/>
                    </a:lnTo>
                    <a:lnTo>
                      <a:pt x="19" y="161"/>
                    </a:lnTo>
                    <a:lnTo>
                      <a:pt x="19" y="86"/>
                    </a:lnTo>
                    <a:lnTo>
                      <a:pt x="11" y="86"/>
                    </a:lnTo>
                    <a:lnTo>
                      <a:pt x="8" y="85"/>
                    </a:lnTo>
                    <a:lnTo>
                      <a:pt x="4" y="83"/>
                    </a:lnTo>
                    <a:lnTo>
                      <a:pt x="2" y="80"/>
                    </a:lnTo>
                    <a:lnTo>
                      <a:pt x="0" y="77"/>
                    </a:lnTo>
                    <a:lnTo>
                      <a:pt x="0" y="74"/>
                    </a:lnTo>
                    <a:lnTo>
                      <a:pt x="0" y="69"/>
                    </a:lnTo>
                    <a:lnTo>
                      <a:pt x="2" y="66"/>
                    </a:lnTo>
                    <a:lnTo>
                      <a:pt x="4" y="64"/>
                    </a:lnTo>
                    <a:lnTo>
                      <a:pt x="8" y="62"/>
                    </a:lnTo>
                    <a:lnTo>
                      <a:pt x="11" y="62"/>
                    </a:lnTo>
                    <a:lnTo>
                      <a:pt x="22" y="62"/>
                    </a:lnTo>
                    <a:lnTo>
                      <a:pt x="22" y="60"/>
                    </a:lnTo>
                    <a:lnTo>
                      <a:pt x="22" y="59"/>
                    </a:lnTo>
                    <a:lnTo>
                      <a:pt x="23" y="58"/>
                    </a:lnTo>
                    <a:lnTo>
                      <a:pt x="23" y="58"/>
                    </a:lnTo>
                    <a:lnTo>
                      <a:pt x="30" y="54"/>
                    </a:lnTo>
                    <a:lnTo>
                      <a:pt x="30" y="54"/>
                    </a:lnTo>
                    <a:lnTo>
                      <a:pt x="32" y="54"/>
                    </a:lnTo>
                    <a:lnTo>
                      <a:pt x="32" y="51"/>
                    </a:lnTo>
                    <a:lnTo>
                      <a:pt x="9" y="51"/>
                    </a:lnTo>
                    <a:lnTo>
                      <a:pt x="7" y="50"/>
                    </a:lnTo>
                    <a:lnTo>
                      <a:pt x="4" y="48"/>
                    </a:lnTo>
                    <a:lnTo>
                      <a:pt x="3" y="46"/>
                    </a:lnTo>
                    <a:lnTo>
                      <a:pt x="3" y="5"/>
                    </a:lnTo>
                    <a:lnTo>
                      <a:pt x="4" y="2"/>
                    </a:lnTo>
                    <a:lnTo>
                      <a:pt x="7" y="0"/>
                    </a:lnTo>
                    <a:lnTo>
                      <a:pt x="9"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8" name="Freeform 163"/>
              <p:cNvSpPr/>
              <p:nvPr/>
            </p:nvSpPr>
            <p:spPr bwMode="auto">
              <a:xfrm>
                <a:off x="8518096" y="3162328"/>
                <a:ext cx="66191" cy="64449"/>
              </a:xfrm>
              <a:custGeom>
                <a:avLst/>
                <a:gdLst>
                  <a:gd name="T0" fmla="*/ 19 w 38"/>
                  <a:gd name="T1" fmla="*/ 0 h 37"/>
                  <a:gd name="T2" fmla="*/ 29 w 38"/>
                  <a:gd name="T3" fmla="*/ 3 h 37"/>
                  <a:gd name="T4" fmla="*/ 35 w 38"/>
                  <a:gd name="T5" fmla="*/ 9 h 37"/>
                  <a:gd name="T6" fmla="*/ 38 w 38"/>
                  <a:gd name="T7" fmla="*/ 19 h 37"/>
                  <a:gd name="T8" fmla="*/ 35 w 38"/>
                  <a:gd name="T9" fmla="*/ 28 h 37"/>
                  <a:gd name="T10" fmla="*/ 29 w 38"/>
                  <a:gd name="T11" fmla="*/ 34 h 37"/>
                  <a:gd name="T12" fmla="*/ 19 w 38"/>
                  <a:gd name="T13" fmla="*/ 37 h 37"/>
                  <a:gd name="T14" fmla="*/ 10 w 38"/>
                  <a:gd name="T15" fmla="*/ 34 h 37"/>
                  <a:gd name="T16" fmla="*/ 4 w 38"/>
                  <a:gd name="T17" fmla="*/ 28 h 37"/>
                  <a:gd name="T18" fmla="*/ 0 w 38"/>
                  <a:gd name="T19" fmla="*/ 19 h 37"/>
                  <a:gd name="T20" fmla="*/ 4 w 38"/>
                  <a:gd name="T21" fmla="*/ 9 h 37"/>
                  <a:gd name="T22" fmla="*/ 10 w 38"/>
                  <a:gd name="T23" fmla="*/ 3 h 37"/>
                  <a:gd name="T24" fmla="*/ 19 w 38"/>
                  <a:gd name="T25"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37">
                    <a:moveTo>
                      <a:pt x="19" y="0"/>
                    </a:moveTo>
                    <a:lnTo>
                      <a:pt x="29" y="3"/>
                    </a:lnTo>
                    <a:lnTo>
                      <a:pt x="35" y="9"/>
                    </a:lnTo>
                    <a:lnTo>
                      <a:pt x="38" y="19"/>
                    </a:lnTo>
                    <a:lnTo>
                      <a:pt x="35" y="28"/>
                    </a:lnTo>
                    <a:lnTo>
                      <a:pt x="29" y="34"/>
                    </a:lnTo>
                    <a:lnTo>
                      <a:pt x="19" y="37"/>
                    </a:lnTo>
                    <a:lnTo>
                      <a:pt x="10" y="34"/>
                    </a:lnTo>
                    <a:lnTo>
                      <a:pt x="4" y="28"/>
                    </a:lnTo>
                    <a:lnTo>
                      <a:pt x="0" y="19"/>
                    </a:lnTo>
                    <a:lnTo>
                      <a:pt x="4" y="9"/>
                    </a:lnTo>
                    <a:lnTo>
                      <a:pt x="10" y="3"/>
                    </a:lnTo>
                    <a:lnTo>
                      <a:pt x="19"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6" name="组合 5"/>
          <p:cNvGrpSpPr/>
          <p:nvPr/>
        </p:nvGrpSpPr>
        <p:grpSpPr>
          <a:xfrm>
            <a:off x="2815007" y="1935217"/>
            <a:ext cx="571765" cy="1692604"/>
            <a:chOff x="2267202" y="1680422"/>
            <a:chExt cx="658423" cy="1949140"/>
          </a:xfrm>
          <a:solidFill>
            <a:schemeClr val="accent1"/>
          </a:solidFill>
        </p:grpSpPr>
        <p:sp>
          <p:nvSpPr>
            <p:cNvPr id="180" name="Freeform 37"/>
            <p:cNvSpPr/>
            <p:nvPr/>
          </p:nvSpPr>
          <p:spPr bwMode="auto">
            <a:xfrm>
              <a:off x="2267202" y="1680422"/>
              <a:ext cx="658423" cy="1949140"/>
            </a:xfrm>
            <a:custGeom>
              <a:avLst/>
              <a:gdLst>
                <a:gd name="T0" fmla="*/ 0 w 378"/>
                <a:gd name="T1" fmla="*/ 0 h 1119"/>
                <a:gd name="T2" fmla="*/ 259 w 378"/>
                <a:gd name="T3" fmla="*/ 37 h 1119"/>
                <a:gd name="T4" fmla="*/ 283 w 378"/>
                <a:gd name="T5" fmla="*/ 42 h 1119"/>
                <a:gd name="T6" fmla="*/ 306 w 378"/>
                <a:gd name="T7" fmla="*/ 50 h 1119"/>
                <a:gd name="T8" fmla="*/ 326 w 378"/>
                <a:gd name="T9" fmla="*/ 60 h 1119"/>
                <a:gd name="T10" fmla="*/ 343 w 378"/>
                <a:gd name="T11" fmla="*/ 72 h 1119"/>
                <a:gd name="T12" fmla="*/ 357 w 378"/>
                <a:gd name="T13" fmla="*/ 86 h 1119"/>
                <a:gd name="T14" fmla="*/ 368 w 378"/>
                <a:gd name="T15" fmla="*/ 101 h 1119"/>
                <a:gd name="T16" fmla="*/ 376 w 378"/>
                <a:gd name="T17" fmla="*/ 119 h 1119"/>
                <a:gd name="T18" fmla="*/ 378 w 378"/>
                <a:gd name="T19" fmla="*/ 140 h 1119"/>
                <a:gd name="T20" fmla="*/ 378 w 378"/>
                <a:gd name="T21" fmla="*/ 968 h 1119"/>
                <a:gd name="T22" fmla="*/ 376 w 378"/>
                <a:gd name="T23" fmla="*/ 988 h 1119"/>
                <a:gd name="T24" fmla="*/ 369 w 378"/>
                <a:gd name="T25" fmla="*/ 1007 h 1119"/>
                <a:gd name="T26" fmla="*/ 358 w 378"/>
                <a:gd name="T27" fmla="*/ 1022 h 1119"/>
                <a:gd name="T28" fmla="*/ 344 w 378"/>
                <a:gd name="T29" fmla="*/ 1036 h 1119"/>
                <a:gd name="T30" fmla="*/ 327 w 378"/>
                <a:gd name="T31" fmla="*/ 1048 h 1119"/>
                <a:gd name="T32" fmla="*/ 307 w 378"/>
                <a:gd name="T33" fmla="*/ 1058 h 1119"/>
                <a:gd name="T34" fmla="*/ 284 w 378"/>
                <a:gd name="T35" fmla="*/ 1066 h 1119"/>
                <a:gd name="T36" fmla="*/ 259 w 378"/>
                <a:gd name="T37" fmla="*/ 1071 h 1119"/>
                <a:gd name="T38" fmla="*/ 0 w 378"/>
                <a:gd name="T39" fmla="*/ 1119 h 1119"/>
                <a:gd name="T40" fmla="*/ 0 w 378"/>
                <a:gd name="T41" fmla="*/ 0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8" h="1119">
                  <a:moveTo>
                    <a:pt x="0" y="0"/>
                  </a:moveTo>
                  <a:lnTo>
                    <a:pt x="259" y="37"/>
                  </a:lnTo>
                  <a:lnTo>
                    <a:pt x="283" y="42"/>
                  </a:lnTo>
                  <a:lnTo>
                    <a:pt x="306" y="50"/>
                  </a:lnTo>
                  <a:lnTo>
                    <a:pt x="326" y="60"/>
                  </a:lnTo>
                  <a:lnTo>
                    <a:pt x="343" y="72"/>
                  </a:lnTo>
                  <a:lnTo>
                    <a:pt x="357" y="86"/>
                  </a:lnTo>
                  <a:lnTo>
                    <a:pt x="368" y="101"/>
                  </a:lnTo>
                  <a:lnTo>
                    <a:pt x="376" y="119"/>
                  </a:lnTo>
                  <a:lnTo>
                    <a:pt x="378" y="140"/>
                  </a:lnTo>
                  <a:lnTo>
                    <a:pt x="378" y="968"/>
                  </a:lnTo>
                  <a:lnTo>
                    <a:pt x="376" y="988"/>
                  </a:lnTo>
                  <a:lnTo>
                    <a:pt x="369" y="1007"/>
                  </a:lnTo>
                  <a:lnTo>
                    <a:pt x="358" y="1022"/>
                  </a:lnTo>
                  <a:lnTo>
                    <a:pt x="344" y="1036"/>
                  </a:lnTo>
                  <a:lnTo>
                    <a:pt x="327" y="1048"/>
                  </a:lnTo>
                  <a:lnTo>
                    <a:pt x="307" y="1058"/>
                  </a:lnTo>
                  <a:lnTo>
                    <a:pt x="284" y="1066"/>
                  </a:lnTo>
                  <a:lnTo>
                    <a:pt x="259" y="1071"/>
                  </a:lnTo>
                  <a:lnTo>
                    <a:pt x="0" y="1119"/>
                  </a:lnTo>
                  <a:lnTo>
                    <a:pt x="0" y="0"/>
                  </a:lnTo>
                  <a:close/>
                </a:path>
              </a:pathLst>
            </a:custGeom>
            <a:solidFill>
              <a:schemeClr val="bg1"/>
            </a:solidFill>
            <a:ln w="0">
              <a:noFill/>
              <a:prstDash val="solid"/>
              <a:round/>
            </a:ln>
            <a:effectLst>
              <a:outerShdw blurRad="254000" dist="38100" algn="l" rotWithShape="0">
                <a:prstClr val="black">
                  <a:alpha val="40000"/>
                </a:prstClr>
              </a:outerShdw>
            </a:effectLst>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 name="组合 1"/>
            <p:cNvGrpSpPr/>
            <p:nvPr/>
          </p:nvGrpSpPr>
          <p:grpSpPr>
            <a:xfrm>
              <a:off x="2462290" y="2482548"/>
              <a:ext cx="165477" cy="344888"/>
              <a:chOff x="3505027" y="3162328"/>
              <a:chExt cx="165477" cy="344888"/>
            </a:xfrm>
            <a:grpFill/>
          </p:grpSpPr>
          <p:sp>
            <p:nvSpPr>
              <p:cNvPr id="186" name="Freeform 157"/>
              <p:cNvSpPr/>
              <p:nvPr/>
            </p:nvSpPr>
            <p:spPr bwMode="auto">
              <a:xfrm>
                <a:off x="3557283" y="3162328"/>
                <a:ext cx="62707" cy="62707"/>
              </a:xfrm>
              <a:custGeom>
                <a:avLst/>
                <a:gdLst>
                  <a:gd name="T0" fmla="*/ 19 w 36"/>
                  <a:gd name="T1" fmla="*/ 0 h 36"/>
                  <a:gd name="T2" fmla="*/ 27 w 36"/>
                  <a:gd name="T3" fmla="*/ 3 h 36"/>
                  <a:gd name="T4" fmla="*/ 34 w 36"/>
                  <a:gd name="T5" fmla="*/ 9 h 36"/>
                  <a:gd name="T6" fmla="*/ 36 w 36"/>
                  <a:gd name="T7" fmla="*/ 18 h 36"/>
                  <a:gd name="T8" fmla="*/ 34 w 36"/>
                  <a:gd name="T9" fmla="*/ 28 h 36"/>
                  <a:gd name="T10" fmla="*/ 27 w 36"/>
                  <a:gd name="T11" fmla="*/ 34 h 36"/>
                  <a:gd name="T12" fmla="*/ 19 w 36"/>
                  <a:gd name="T13" fmla="*/ 36 h 36"/>
                  <a:gd name="T14" fmla="*/ 9 w 36"/>
                  <a:gd name="T15" fmla="*/ 34 h 36"/>
                  <a:gd name="T16" fmla="*/ 2 w 36"/>
                  <a:gd name="T17" fmla="*/ 28 h 36"/>
                  <a:gd name="T18" fmla="*/ 0 w 36"/>
                  <a:gd name="T19" fmla="*/ 18 h 36"/>
                  <a:gd name="T20" fmla="*/ 2 w 36"/>
                  <a:gd name="T21" fmla="*/ 9 h 36"/>
                  <a:gd name="T22" fmla="*/ 9 w 36"/>
                  <a:gd name="T23" fmla="*/ 3 h 36"/>
                  <a:gd name="T24" fmla="*/ 19 w 36"/>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6">
                    <a:moveTo>
                      <a:pt x="19" y="0"/>
                    </a:moveTo>
                    <a:lnTo>
                      <a:pt x="27" y="3"/>
                    </a:lnTo>
                    <a:lnTo>
                      <a:pt x="34" y="9"/>
                    </a:lnTo>
                    <a:lnTo>
                      <a:pt x="36" y="18"/>
                    </a:lnTo>
                    <a:lnTo>
                      <a:pt x="34" y="28"/>
                    </a:lnTo>
                    <a:lnTo>
                      <a:pt x="27" y="34"/>
                    </a:lnTo>
                    <a:lnTo>
                      <a:pt x="19" y="36"/>
                    </a:lnTo>
                    <a:lnTo>
                      <a:pt x="9" y="34"/>
                    </a:lnTo>
                    <a:lnTo>
                      <a:pt x="2" y="28"/>
                    </a:lnTo>
                    <a:lnTo>
                      <a:pt x="0" y="18"/>
                    </a:lnTo>
                    <a:lnTo>
                      <a:pt x="2" y="9"/>
                    </a:lnTo>
                    <a:lnTo>
                      <a:pt x="9" y="3"/>
                    </a:lnTo>
                    <a:lnTo>
                      <a:pt x="19"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7" name="Freeform 158"/>
              <p:cNvSpPr>
                <a:spLocks noEditPoints="1"/>
              </p:cNvSpPr>
              <p:nvPr/>
            </p:nvSpPr>
            <p:spPr bwMode="auto">
              <a:xfrm>
                <a:off x="3505027" y="3176263"/>
                <a:ext cx="165477" cy="330953"/>
              </a:xfrm>
              <a:custGeom>
                <a:avLst/>
                <a:gdLst>
                  <a:gd name="T0" fmla="*/ 71 w 95"/>
                  <a:gd name="T1" fmla="*/ 21 h 190"/>
                  <a:gd name="T2" fmla="*/ 73 w 95"/>
                  <a:gd name="T3" fmla="*/ 23 h 190"/>
                  <a:gd name="T4" fmla="*/ 77 w 95"/>
                  <a:gd name="T5" fmla="*/ 23 h 190"/>
                  <a:gd name="T6" fmla="*/ 77 w 95"/>
                  <a:gd name="T7" fmla="*/ 21 h 190"/>
                  <a:gd name="T8" fmla="*/ 70 w 95"/>
                  <a:gd name="T9" fmla="*/ 3 h 190"/>
                  <a:gd name="T10" fmla="*/ 69 w 95"/>
                  <a:gd name="T11" fmla="*/ 15 h 190"/>
                  <a:gd name="T12" fmla="*/ 73 w 95"/>
                  <a:gd name="T13" fmla="*/ 17 h 190"/>
                  <a:gd name="T14" fmla="*/ 79 w 95"/>
                  <a:gd name="T15" fmla="*/ 16 h 190"/>
                  <a:gd name="T16" fmla="*/ 79 w 95"/>
                  <a:gd name="T17" fmla="*/ 4 h 190"/>
                  <a:gd name="T18" fmla="*/ 73 w 95"/>
                  <a:gd name="T19" fmla="*/ 2 h 190"/>
                  <a:gd name="T20" fmla="*/ 76 w 95"/>
                  <a:gd name="T21" fmla="*/ 1 h 190"/>
                  <a:gd name="T22" fmla="*/ 75 w 95"/>
                  <a:gd name="T23" fmla="*/ 0 h 190"/>
                  <a:gd name="T24" fmla="*/ 75 w 95"/>
                  <a:gd name="T25" fmla="*/ 1 h 190"/>
                  <a:gd name="T26" fmla="*/ 73 w 95"/>
                  <a:gd name="T27" fmla="*/ 1 h 190"/>
                  <a:gd name="T28" fmla="*/ 74 w 95"/>
                  <a:gd name="T29" fmla="*/ 0 h 190"/>
                  <a:gd name="T30" fmla="*/ 79 w 95"/>
                  <a:gd name="T31" fmla="*/ 1 h 190"/>
                  <a:gd name="T32" fmla="*/ 81 w 95"/>
                  <a:gd name="T33" fmla="*/ 21 h 190"/>
                  <a:gd name="T34" fmla="*/ 82 w 95"/>
                  <a:gd name="T35" fmla="*/ 22 h 190"/>
                  <a:gd name="T36" fmla="*/ 90 w 95"/>
                  <a:gd name="T37" fmla="*/ 25 h 190"/>
                  <a:gd name="T38" fmla="*/ 95 w 95"/>
                  <a:gd name="T39" fmla="*/ 60 h 190"/>
                  <a:gd name="T40" fmla="*/ 89 w 95"/>
                  <a:gd name="T41" fmla="*/ 65 h 190"/>
                  <a:gd name="T42" fmla="*/ 82 w 95"/>
                  <a:gd name="T43" fmla="*/ 63 h 190"/>
                  <a:gd name="T44" fmla="*/ 70 w 95"/>
                  <a:gd name="T45" fmla="*/ 101 h 190"/>
                  <a:gd name="T46" fmla="*/ 68 w 95"/>
                  <a:gd name="T47" fmla="*/ 185 h 190"/>
                  <a:gd name="T48" fmla="*/ 61 w 95"/>
                  <a:gd name="T49" fmla="*/ 190 h 190"/>
                  <a:gd name="T50" fmla="*/ 52 w 95"/>
                  <a:gd name="T51" fmla="*/ 185 h 190"/>
                  <a:gd name="T52" fmla="*/ 45 w 95"/>
                  <a:gd name="T53" fmla="*/ 108 h 190"/>
                  <a:gd name="T54" fmla="*/ 42 w 95"/>
                  <a:gd name="T55" fmla="*/ 187 h 190"/>
                  <a:gd name="T56" fmla="*/ 33 w 95"/>
                  <a:gd name="T57" fmla="*/ 189 h 190"/>
                  <a:gd name="T58" fmla="*/ 28 w 95"/>
                  <a:gd name="T59" fmla="*/ 181 h 190"/>
                  <a:gd name="T60" fmla="*/ 26 w 95"/>
                  <a:gd name="T61" fmla="*/ 98 h 190"/>
                  <a:gd name="T62" fmla="*/ 12 w 95"/>
                  <a:gd name="T63" fmla="*/ 110 h 190"/>
                  <a:gd name="T64" fmla="*/ 4 w 95"/>
                  <a:gd name="T65" fmla="*/ 112 h 190"/>
                  <a:gd name="T66" fmla="*/ 0 w 95"/>
                  <a:gd name="T67" fmla="*/ 104 h 190"/>
                  <a:gd name="T68" fmla="*/ 25 w 95"/>
                  <a:gd name="T69" fmla="*/ 37 h 190"/>
                  <a:gd name="T70" fmla="*/ 29 w 95"/>
                  <a:gd name="T71" fmla="*/ 32 h 190"/>
                  <a:gd name="T72" fmla="*/ 64 w 95"/>
                  <a:gd name="T73" fmla="*/ 30 h 190"/>
                  <a:gd name="T74" fmla="*/ 70 w 95"/>
                  <a:gd name="T75" fmla="*/ 33 h 190"/>
                  <a:gd name="T76" fmla="*/ 76 w 95"/>
                  <a:gd name="T77" fmla="*/ 27 h 190"/>
                  <a:gd name="T78" fmla="*/ 77 w 95"/>
                  <a:gd name="T79" fmla="*/ 25 h 190"/>
                  <a:gd name="T80" fmla="*/ 68 w 95"/>
                  <a:gd name="T81" fmla="*/ 23 h 190"/>
                  <a:gd name="T82" fmla="*/ 68 w 95"/>
                  <a:gd name="T83" fmla="*/ 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5" h="190">
                    <a:moveTo>
                      <a:pt x="73" y="21"/>
                    </a:moveTo>
                    <a:lnTo>
                      <a:pt x="71" y="21"/>
                    </a:lnTo>
                    <a:lnTo>
                      <a:pt x="71" y="21"/>
                    </a:lnTo>
                    <a:lnTo>
                      <a:pt x="71" y="23"/>
                    </a:lnTo>
                    <a:lnTo>
                      <a:pt x="71" y="23"/>
                    </a:lnTo>
                    <a:lnTo>
                      <a:pt x="73" y="23"/>
                    </a:lnTo>
                    <a:lnTo>
                      <a:pt x="77" y="23"/>
                    </a:lnTo>
                    <a:lnTo>
                      <a:pt x="77" y="23"/>
                    </a:lnTo>
                    <a:lnTo>
                      <a:pt x="77" y="23"/>
                    </a:lnTo>
                    <a:lnTo>
                      <a:pt x="77" y="21"/>
                    </a:lnTo>
                    <a:lnTo>
                      <a:pt x="77" y="21"/>
                    </a:lnTo>
                    <a:lnTo>
                      <a:pt x="77" y="21"/>
                    </a:lnTo>
                    <a:lnTo>
                      <a:pt x="73" y="21"/>
                    </a:lnTo>
                    <a:close/>
                    <a:moveTo>
                      <a:pt x="73" y="2"/>
                    </a:moveTo>
                    <a:lnTo>
                      <a:pt x="70" y="3"/>
                    </a:lnTo>
                    <a:lnTo>
                      <a:pt x="69" y="4"/>
                    </a:lnTo>
                    <a:lnTo>
                      <a:pt x="69" y="5"/>
                    </a:lnTo>
                    <a:lnTo>
                      <a:pt x="69" y="15"/>
                    </a:lnTo>
                    <a:lnTo>
                      <a:pt x="69" y="16"/>
                    </a:lnTo>
                    <a:lnTo>
                      <a:pt x="70" y="17"/>
                    </a:lnTo>
                    <a:lnTo>
                      <a:pt x="73" y="17"/>
                    </a:lnTo>
                    <a:lnTo>
                      <a:pt x="76" y="17"/>
                    </a:lnTo>
                    <a:lnTo>
                      <a:pt x="78" y="17"/>
                    </a:lnTo>
                    <a:lnTo>
                      <a:pt x="79" y="16"/>
                    </a:lnTo>
                    <a:lnTo>
                      <a:pt x="79" y="15"/>
                    </a:lnTo>
                    <a:lnTo>
                      <a:pt x="79" y="5"/>
                    </a:lnTo>
                    <a:lnTo>
                      <a:pt x="79" y="4"/>
                    </a:lnTo>
                    <a:lnTo>
                      <a:pt x="78" y="3"/>
                    </a:lnTo>
                    <a:lnTo>
                      <a:pt x="76" y="2"/>
                    </a:lnTo>
                    <a:lnTo>
                      <a:pt x="73" y="2"/>
                    </a:lnTo>
                    <a:close/>
                    <a:moveTo>
                      <a:pt x="76" y="0"/>
                    </a:moveTo>
                    <a:lnTo>
                      <a:pt x="75" y="1"/>
                    </a:lnTo>
                    <a:lnTo>
                      <a:pt x="76" y="1"/>
                    </a:lnTo>
                    <a:lnTo>
                      <a:pt x="76" y="1"/>
                    </a:lnTo>
                    <a:lnTo>
                      <a:pt x="76" y="0"/>
                    </a:lnTo>
                    <a:close/>
                    <a:moveTo>
                      <a:pt x="75" y="0"/>
                    </a:moveTo>
                    <a:lnTo>
                      <a:pt x="74" y="1"/>
                    </a:lnTo>
                    <a:lnTo>
                      <a:pt x="75" y="1"/>
                    </a:lnTo>
                    <a:lnTo>
                      <a:pt x="75" y="1"/>
                    </a:lnTo>
                    <a:lnTo>
                      <a:pt x="75" y="0"/>
                    </a:lnTo>
                    <a:close/>
                    <a:moveTo>
                      <a:pt x="74" y="0"/>
                    </a:moveTo>
                    <a:lnTo>
                      <a:pt x="73" y="1"/>
                    </a:lnTo>
                    <a:lnTo>
                      <a:pt x="74" y="1"/>
                    </a:lnTo>
                    <a:lnTo>
                      <a:pt x="74" y="1"/>
                    </a:lnTo>
                    <a:lnTo>
                      <a:pt x="74" y="0"/>
                    </a:lnTo>
                    <a:close/>
                    <a:moveTo>
                      <a:pt x="71" y="0"/>
                    </a:moveTo>
                    <a:lnTo>
                      <a:pt x="77" y="0"/>
                    </a:lnTo>
                    <a:lnTo>
                      <a:pt x="79" y="1"/>
                    </a:lnTo>
                    <a:lnTo>
                      <a:pt x="80" y="2"/>
                    </a:lnTo>
                    <a:lnTo>
                      <a:pt x="81" y="4"/>
                    </a:lnTo>
                    <a:lnTo>
                      <a:pt x="81" y="21"/>
                    </a:lnTo>
                    <a:lnTo>
                      <a:pt x="81" y="22"/>
                    </a:lnTo>
                    <a:lnTo>
                      <a:pt x="81" y="22"/>
                    </a:lnTo>
                    <a:lnTo>
                      <a:pt x="82" y="22"/>
                    </a:lnTo>
                    <a:lnTo>
                      <a:pt x="86" y="22"/>
                    </a:lnTo>
                    <a:lnTo>
                      <a:pt x="88" y="23"/>
                    </a:lnTo>
                    <a:lnTo>
                      <a:pt x="90" y="25"/>
                    </a:lnTo>
                    <a:lnTo>
                      <a:pt x="91" y="28"/>
                    </a:lnTo>
                    <a:lnTo>
                      <a:pt x="95" y="57"/>
                    </a:lnTo>
                    <a:lnTo>
                      <a:pt x="95" y="60"/>
                    </a:lnTo>
                    <a:lnTo>
                      <a:pt x="94" y="63"/>
                    </a:lnTo>
                    <a:lnTo>
                      <a:pt x="92" y="64"/>
                    </a:lnTo>
                    <a:lnTo>
                      <a:pt x="89" y="65"/>
                    </a:lnTo>
                    <a:lnTo>
                      <a:pt x="87" y="65"/>
                    </a:lnTo>
                    <a:lnTo>
                      <a:pt x="84" y="64"/>
                    </a:lnTo>
                    <a:lnTo>
                      <a:pt x="82" y="63"/>
                    </a:lnTo>
                    <a:lnTo>
                      <a:pt x="73" y="54"/>
                    </a:lnTo>
                    <a:lnTo>
                      <a:pt x="70" y="98"/>
                    </a:lnTo>
                    <a:lnTo>
                      <a:pt x="70" y="101"/>
                    </a:lnTo>
                    <a:lnTo>
                      <a:pt x="69" y="103"/>
                    </a:lnTo>
                    <a:lnTo>
                      <a:pt x="69" y="181"/>
                    </a:lnTo>
                    <a:lnTo>
                      <a:pt x="68" y="185"/>
                    </a:lnTo>
                    <a:lnTo>
                      <a:pt x="66" y="187"/>
                    </a:lnTo>
                    <a:lnTo>
                      <a:pt x="64" y="189"/>
                    </a:lnTo>
                    <a:lnTo>
                      <a:pt x="61" y="190"/>
                    </a:lnTo>
                    <a:lnTo>
                      <a:pt x="57" y="189"/>
                    </a:lnTo>
                    <a:lnTo>
                      <a:pt x="54" y="187"/>
                    </a:lnTo>
                    <a:lnTo>
                      <a:pt x="52" y="185"/>
                    </a:lnTo>
                    <a:lnTo>
                      <a:pt x="52" y="181"/>
                    </a:lnTo>
                    <a:lnTo>
                      <a:pt x="52" y="108"/>
                    </a:lnTo>
                    <a:lnTo>
                      <a:pt x="45" y="108"/>
                    </a:lnTo>
                    <a:lnTo>
                      <a:pt x="45" y="181"/>
                    </a:lnTo>
                    <a:lnTo>
                      <a:pt x="44" y="185"/>
                    </a:lnTo>
                    <a:lnTo>
                      <a:pt x="42" y="187"/>
                    </a:lnTo>
                    <a:lnTo>
                      <a:pt x="40" y="189"/>
                    </a:lnTo>
                    <a:lnTo>
                      <a:pt x="37" y="190"/>
                    </a:lnTo>
                    <a:lnTo>
                      <a:pt x="33" y="189"/>
                    </a:lnTo>
                    <a:lnTo>
                      <a:pt x="30" y="187"/>
                    </a:lnTo>
                    <a:lnTo>
                      <a:pt x="28" y="185"/>
                    </a:lnTo>
                    <a:lnTo>
                      <a:pt x="28" y="181"/>
                    </a:lnTo>
                    <a:lnTo>
                      <a:pt x="28" y="103"/>
                    </a:lnTo>
                    <a:lnTo>
                      <a:pt x="26" y="101"/>
                    </a:lnTo>
                    <a:lnTo>
                      <a:pt x="26" y="98"/>
                    </a:lnTo>
                    <a:lnTo>
                      <a:pt x="25" y="77"/>
                    </a:lnTo>
                    <a:lnTo>
                      <a:pt x="14" y="108"/>
                    </a:lnTo>
                    <a:lnTo>
                      <a:pt x="12" y="110"/>
                    </a:lnTo>
                    <a:lnTo>
                      <a:pt x="10" y="112"/>
                    </a:lnTo>
                    <a:lnTo>
                      <a:pt x="7" y="112"/>
                    </a:lnTo>
                    <a:lnTo>
                      <a:pt x="4" y="112"/>
                    </a:lnTo>
                    <a:lnTo>
                      <a:pt x="2" y="110"/>
                    </a:lnTo>
                    <a:lnTo>
                      <a:pt x="0" y="108"/>
                    </a:lnTo>
                    <a:lnTo>
                      <a:pt x="0" y="104"/>
                    </a:lnTo>
                    <a:lnTo>
                      <a:pt x="0" y="102"/>
                    </a:lnTo>
                    <a:lnTo>
                      <a:pt x="24" y="38"/>
                    </a:lnTo>
                    <a:lnTo>
                      <a:pt x="25" y="37"/>
                    </a:lnTo>
                    <a:lnTo>
                      <a:pt x="26" y="35"/>
                    </a:lnTo>
                    <a:lnTo>
                      <a:pt x="27" y="33"/>
                    </a:lnTo>
                    <a:lnTo>
                      <a:pt x="29" y="32"/>
                    </a:lnTo>
                    <a:lnTo>
                      <a:pt x="31" y="32"/>
                    </a:lnTo>
                    <a:lnTo>
                      <a:pt x="33" y="30"/>
                    </a:lnTo>
                    <a:lnTo>
                      <a:pt x="64" y="30"/>
                    </a:lnTo>
                    <a:lnTo>
                      <a:pt x="65" y="30"/>
                    </a:lnTo>
                    <a:lnTo>
                      <a:pt x="68" y="32"/>
                    </a:lnTo>
                    <a:lnTo>
                      <a:pt x="70" y="33"/>
                    </a:lnTo>
                    <a:lnTo>
                      <a:pt x="78" y="39"/>
                    </a:lnTo>
                    <a:lnTo>
                      <a:pt x="76" y="30"/>
                    </a:lnTo>
                    <a:lnTo>
                      <a:pt x="76" y="27"/>
                    </a:lnTo>
                    <a:lnTo>
                      <a:pt x="77" y="25"/>
                    </a:lnTo>
                    <a:lnTo>
                      <a:pt x="77" y="25"/>
                    </a:lnTo>
                    <a:lnTo>
                      <a:pt x="77" y="25"/>
                    </a:lnTo>
                    <a:lnTo>
                      <a:pt x="71" y="25"/>
                    </a:lnTo>
                    <a:lnTo>
                      <a:pt x="69" y="25"/>
                    </a:lnTo>
                    <a:lnTo>
                      <a:pt x="68" y="23"/>
                    </a:lnTo>
                    <a:lnTo>
                      <a:pt x="67" y="21"/>
                    </a:lnTo>
                    <a:lnTo>
                      <a:pt x="67" y="4"/>
                    </a:lnTo>
                    <a:lnTo>
                      <a:pt x="68" y="2"/>
                    </a:lnTo>
                    <a:lnTo>
                      <a:pt x="69" y="1"/>
                    </a:lnTo>
                    <a:lnTo>
                      <a:pt x="71"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7" name="组合 6"/>
          <p:cNvGrpSpPr/>
          <p:nvPr/>
        </p:nvGrpSpPr>
        <p:grpSpPr>
          <a:xfrm>
            <a:off x="4828313" y="1935217"/>
            <a:ext cx="570252" cy="1692604"/>
            <a:chOff x="4585650" y="1680422"/>
            <a:chExt cx="656681" cy="1949140"/>
          </a:xfrm>
          <a:solidFill>
            <a:schemeClr val="accent2"/>
          </a:solidFill>
        </p:grpSpPr>
        <p:sp>
          <p:nvSpPr>
            <p:cNvPr id="189" name="Freeform 72"/>
            <p:cNvSpPr/>
            <p:nvPr/>
          </p:nvSpPr>
          <p:spPr bwMode="auto">
            <a:xfrm>
              <a:off x="4585650" y="1680422"/>
              <a:ext cx="656681" cy="1949140"/>
            </a:xfrm>
            <a:custGeom>
              <a:avLst/>
              <a:gdLst>
                <a:gd name="T0" fmla="*/ 0 w 377"/>
                <a:gd name="T1" fmla="*/ 0 h 1119"/>
                <a:gd name="T2" fmla="*/ 259 w 377"/>
                <a:gd name="T3" fmla="*/ 37 h 1119"/>
                <a:gd name="T4" fmla="*/ 283 w 377"/>
                <a:gd name="T5" fmla="*/ 42 h 1119"/>
                <a:gd name="T6" fmla="*/ 306 w 377"/>
                <a:gd name="T7" fmla="*/ 50 h 1119"/>
                <a:gd name="T8" fmla="*/ 326 w 377"/>
                <a:gd name="T9" fmla="*/ 60 h 1119"/>
                <a:gd name="T10" fmla="*/ 344 w 377"/>
                <a:gd name="T11" fmla="*/ 72 h 1119"/>
                <a:gd name="T12" fmla="*/ 358 w 377"/>
                <a:gd name="T13" fmla="*/ 86 h 1119"/>
                <a:gd name="T14" fmla="*/ 369 w 377"/>
                <a:gd name="T15" fmla="*/ 101 h 1119"/>
                <a:gd name="T16" fmla="*/ 375 w 377"/>
                <a:gd name="T17" fmla="*/ 119 h 1119"/>
                <a:gd name="T18" fmla="*/ 377 w 377"/>
                <a:gd name="T19" fmla="*/ 140 h 1119"/>
                <a:gd name="T20" fmla="*/ 377 w 377"/>
                <a:gd name="T21" fmla="*/ 968 h 1119"/>
                <a:gd name="T22" fmla="*/ 375 w 377"/>
                <a:gd name="T23" fmla="*/ 988 h 1119"/>
                <a:gd name="T24" fmla="*/ 369 w 377"/>
                <a:gd name="T25" fmla="*/ 1007 h 1119"/>
                <a:gd name="T26" fmla="*/ 358 w 377"/>
                <a:gd name="T27" fmla="*/ 1022 h 1119"/>
                <a:gd name="T28" fmla="*/ 344 w 377"/>
                <a:gd name="T29" fmla="*/ 1036 h 1119"/>
                <a:gd name="T30" fmla="*/ 327 w 377"/>
                <a:gd name="T31" fmla="*/ 1048 h 1119"/>
                <a:gd name="T32" fmla="*/ 307 w 377"/>
                <a:gd name="T33" fmla="*/ 1058 h 1119"/>
                <a:gd name="T34" fmla="*/ 284 w 377"/>
                <a:gd name="T35" fmla="*/ 1066 h 1119"/>
                <a:gd name="T36" fmla="*/ 259 w 377"/>
                <a:gd name="T37" fmla="*/ 1071 h 1119"/>
                <a:gd name="T38" fmla="*/ 0 w 377"/>
                <a:gd name="T39" fmla="*/ 1119 h 1119"/>
                <a:gd name="T40" fmla="*/ 0 w 377"/>
                <a:gd name="T41" fmla="*/ 0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7" h="1119">
                  <a:moveTo>
                    <a:pt x="0" y="0"/>
                  </a:moveTo>
                  <a:lnTo>
                    <a:pt x="259" y="37"/>
                  </a:lnTo>
                  <a:lnTo>
                    <a:pt x="283" y="42"/>
                  </a:lnTo>
                  <a:lnTo>
                    <a:pt x="306" y="50"/>
                  </a:lnTo>
                  <a:lnTo>
                    <a:pt x="326" y="60"/>
                  </a:lnTo>
                  <a:lnTo>
                    <a:pt x="344" y="72"/>
                  </a:lnTo>
                  <a:lnTo>
                    <a:pt x="358" y="86"/>
                  </a:lnTo>
                  <a:lnTo>
                    <a:pt x="369" y="101"/>
                  </a:lnTo>
                  <a:lnTo>
                    <a:pt x="375" y="119"/>
                  </a:lnTo>
                  <a:lnTo>
                    <a:pt x="377" y="140"/>
                  </a:lnTo>
                  <a:lnTo>
                    <a:pt x="377" y="968"/>
                  </a:lnTo>
                  <a:lnTo>
                    <a:pt x="375" y="988"/>
                  </a:lnTo>
                  <a:lnTo>
                    <a:pt x="369" y="1007"/>
                  </a:lnTo>
                  <a:lnTo>
                    <a:pt x="358" y="1022"/>
                  </a:lnTo>
                  <a:lnTo>
                    <a:pt x="344" y="1036"/>
                  </a:lnTo>
                  <a:lnTo>
                    <a:pt x="327" y="1048"/>
                  </a:lnTo>
                  <a:lnTo>
                    <a:pt x="307" y="1058"/>
                  </a:lnTo>
                  <a:lnTo>
                    <a:pt x="284" y="1066"/>
                  </a:lnTo>
                  <a:lnTo>
                    <a:pt x="259" y="1071"/>
                  </a:lnTo>
                  <a:lnTo>
                    <a:pt x="0" y="1119"/>
                  </a:lnTo>
                  <a:lnTo>
                    <a:pt x="0" y="0"/>
                  </a:lnTo>
                  <a:close/>
                </a:path>
              </a:pathLst>
            </a:custGeom>
            <a:solidFill>
              <a:schemeClr val="bg1"/>
            </a:solidFill>
            <a:ln w="0">
              <a:noFill/>
              <a:prstDash val="solid"/>
              <a:round/>
            </a:ln>
            <a:effectLst>
              <a:outerShdw blurRad="254000" dist="38100" algn="l" rotWithShape="0">
                <a:prstClr val="black">
                  <a:alpha val="40000"/>
                </a:prstClr>
              </a:outerShdw>
            </a:effectLst>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 name="组合 2"/>
            <p:cNvGrpSpPr/>
            <p:nvPr/>
          </p:nvGrpSpPr>
          <p:grpSpPr>
            <a:xfrm>
              <a:off x="4745901" y="2482548"/>
              <a:ext cx="224700" cy="344888"/>
              <a:chOff x="5098828" y="3162328"/>
              <a:chExt cx="224700" cy="344888"/>
            </a:xfrm>
            <a:grpFill/>
          </p:grpSpPr>
          <p:sp>
            <p:nvSpPr>
              <p:cNvPr id="196" name="Freeform 164"/>
              <p:cNvSpPr/>
              <p:nvPr/>
            </p:nvSpPr>
            <p:spPr bwMode="auto">
              <a:xfrm>
                <a:off x="5152825" y="3162328"/>
                <a:ext cx="62707" cy="62707"/>
              </a:xfrm>
              <a:custGeom>
                <a:avLst/>
                <a:gdLst>
                  <a:gd name="T0" fmla="*/ 18 w 36"/>
                  <a:gd name="T1" fmla="*/ 0 h 36"/>
                  <a:gd name="T2" fmla="*/ 27 w 36"/>
                  <a:gd name="T3" fmla="*/ 3 h 36"/>
                  <a:gd name="T4" fmla="*/ 34 w 36"/>
                  <a:gd name="T5" fmla="*/ 9 h 36"/>
                  <a:gd name="T6" fmla="*/ 36 w 36"/>
                  <a:gd name="T7" fmla="*/ 18 h 36"/>
                  <a:gd name="T8" fmla="*/ 34 w 36"/>
                  <a:gd name="T9" fmla="*/ 28 h 36"/>
                  <a:gd name="T10" fmla="*/ 27 w 36"/>
                  <a:gd name="T11" fmla="*/ 34 h 36"/>
                  <a:gd name="T12" fmla="*/ 18 w 36"/>
                  <a:gd name="T13" fmla="*/ 36 h 36"/>
                  <a:gd name="T14" fmla="*/ 9 w 36"/>
                  <a:gd name="T15" fmla="*/ 34 h 36"/>
                  <a:gd name="T16" fmla="*/ 2 w 36"/>
                  <a:gd name="T17" fmla="*/ 28 h 36"/>
                  <a:gd name="T18" fmla="*/ 0 w 36"/>
                  <a:gd name="T19" fmla="*/ 18 h 36"/>
                  <a:gd name="T20" fmla="*/ 2 w 36"/>
                  <a:gd name="T21" fmla="*/ 9 h 36"/>
                  <a:gd name="T22" fmla="*/ 9 w 36"/>
                  <a:gd name="T23" fmla="*/ 3 h 36"/>
                  <a:gd name="T24" fmla="*/ 18 w 36"/>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6">
                    <a:moveTo>
                      <a:pt x="18" y="0"/>
                    </a:moveTo>
                    <a:lnTo>
                      <a:pt x="27" y="3"/>
                    </a:lnTo>
                    <a:lnTo>
                      <a:pt x="34" y="9"/>
                    </a:lnTo>
                    <a:lnTo>
                      <a:pt x="36" y="18"/>
                    </a:lnTo>
                    <a:lnTo>
                      <a:pt x="34" y="28"/>
                    </a:lnTo>
                    <a:lnTo>
                      <a:pt x="27" y="34"/>
                    </a:lnTo>
                    <a:lnTo>
                      <a:pt x="18" y="36"/>
                    </a:lnTo>
                    <a:lnTo>
                      <a:pt x="9" y="34"/>
                    </a:lnTo>
                    <a:lnTo>
                      <a:pt x="2" y="28"/>
                    </a:lnTo>
                    <a:lnTo>
                      <a:pt x="0" y="18"/>
                    </a:lnTo>
                    <a:lnTo>
                      <a:pt x="2" y="9"/>
                    </a:lnTo>
                    <a:lnTo>
                      <a:pt x="9" y="3"/>
                    </a:lnTo>
                    <a:lnTo>
                      <a:pt x="18"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7" name="Freeform 165"/>
              <p:cNvSpPr>
                <a:spLocks noEditPoints="1"/>
              </p:cNvSpPr>
              <p:nvPr/>
            </p:nvSpPr>
            <p:spPr bwMode="auto">
              <a:xfrm>
                <a:off x="5257337" y="3211100"/>
                <a:ext cx="59223" cy="41805"/>
              </a:xfrm>
              <a:custGeom>
                <a:avLst/>
                <a:gdLst>
                  <a:gd name="T0" fmla="*/ 4 w 34"/>
                  <a:gd name="T1" fmla="*/ 3 h 24"/>
                  <a:gd name="T2" fmla="*/ 4 w 34"/>
                  <a:gd name="T3" fmla="*/ 19 h 24"/>
                  <a:gd name="T4" fmla="*/ 28 w 34"/>
                  <a:gd name="T5" fmla="*/ 19 h 24"/>
                  <a:gd name="T6" fmla="*/ 28 w 34"/>
                  <a:gd name="T7" fmla="*/ 3 h 24"/>
                  <a:gd name="T8" fmla="*/ 4 w 34"/>
                  <a:gd name="T9" fmla="*/ 3 h 24"/>
                  <a:gd name="T10" fmla="*/ 2 w 34"/>
                  <a:gd name="T11" fmla="*/ 0 h 24"/>
                  <a:gd name="T12" fmla="*/ 30 w 34"/>
                  <a:gd name="T13" fmla="*/ 0 h 24"/>
                  <a:gd name="T14" fmla="*/ 33 w 34"/>
                  <a:gd name="T15" fmla="*/ 0 h 24"/>
                  <a:gd name="T16" fmla="*/ 34 w 34"/>
                  <a:gd name="T17" fmla="*/ 2 h 24"/>
                  <a:gd name="T18" fmla="*/ 34 w 34"/>
                  <a:gd name="T19" fmla="*/ 20 h 24"/>
                  <a:gd name="T20" fmla="*/ 33 w 34"/>
                  <a:gd name="T21" fmla="*/ 22 h 24"/>
                  <a:gd name="T22" fmla="*/ 30 w 34"/>
                  <a:gd name="T23" fmla="*/ 24 h 24"/>
                  <a:gd name="T24" fmla="*/ 2 w 34"/>
                  <a:gd name="T25" fmla="*/ 24 h 24"/>
                  <a:gd name="T26" fmla="*/ 0 w 34"/>
                  <a:gd name="T27" fmla="*/ 22 h 24"/>
                  <a:gd name="T28" fmla="*/ 0 w 34"/>
                  <a:gd name="T29" fmla="*/ 20 h 24"/>
                  <a:gd name="T30" fmla="*/ 0 w 34"/>
                  <a:gd name="T31" fmla="*/ 2 h 24"/>
                  <a:gd name="T32" fmla="*/ 0 w 34"/>
                  <a:gd name="T33" fmla="*/ 0 h 24"/>
                  <a:gd name="T34" fmla="*/ 2 w 34"/>
                  <a:gd name="T35"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 h="24">
                    <a:moveTo>
                      <a:pt x="4" y="3"/>
                    </a:moveTo>
                    <a:lnTo>
                      <a:pt x="4" y="19"/>
                    </a:lnTo>
                    <a:lnTo>
                      <a:pt x="28" y="19"/>
                    </a:lnTo>
                    <a:lnTo>
                      <a:pt x="28" y="3"/>
                    </a:lnTo>
                    <a:lnTo>
                      <a:pt x="4" y="3"/>
                    </a:lnTo>
                    <a:close/>
                    <a:moveTo>
                      <a:pt x="2" y="0"/>
                    </a:moveTo>
                    <a:lnTo>
                      <a:pt x="30" y="0"/>
                    </a:lnTo>
                    <a:lnTo>
                      <a:pt x="33" y="0"/>
                    </a:lnTo>
                    <a:lnTo>
                      <a:pt x="34" y="2"/>
                    </a:lnTo>
                    <a:lnTo>
                      <a:pt x="34" y="20"/>
                    </a:lnTo>
                    <a:lnTo>
                      <a:pt x="33" y="22"/>
                    </a:lnTo>
                    <a:lnTo>
                      <a:pt x="30" y="24"/>
                    </a:lnTo>
                    <a:lnTo>
                      <a:pt x="2" y="24"/>
                    </a:lnTo>
                    <a:lnTo>
                      <a:pt x="0" y="22"/>
                    </a:lnTo>
                    <a:lnTo>
                      <a:pt x="0" y="20"/>
                    </a:lnTo>
                    <a:lnTo>
                      <a:pt x="0" y="2"/>
                    </a:lnTo>
                    <a:lnTo>
                      <a:pt x="0" y="0"/>
                    </a:lnTo>
                    <a:lnTo>
                      <a:pt x="2"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8" name="Freeform 166"/>
              <p:cNvSpPr/>
              <p:nvPr/>
            </p:nvSpPr>
            <p:spPr bwMode="auto">
              <a:xfrm>
                <a:off x="5098828" y="3228519"/>
                <a:ext cx="224700" cy="278697"/>
              </a:xfrm>
              <a:custGeom>
                <a:avLst/>
                <a:gdLst>
                  <a:gd name="T0" fmla="*/ 64 w 129"/>
                  <a:gd name="T1" fmla="*/ 0 h 160"/>
                  <a:gd name="T2" fmla="*/ 70 w 129"/>
                  <a:gd name="T3" fmla="*/ 4 h 160"/>
                  <a:gd name="T4" fmla="*/ 73 w 129"/>
                  <a:gd name="T5" fmla="*/ 5 h 160"/>
                  <a:gd name="T6" fmla="*/ 98 w 129"/>
                  <a:gd name="T7" fmla="*/ 20 h 160"/>
                  <a:gd name="T8" fmla="*/ 87 w 129"/>
                  <a:gd name="T9" fmla="*/ 20 h 160"/>
                  <a:gd name="T10" fmla="*/ 86 w 129"/>
                  <a:gd name="T11" fmla="*/ 18 h 160"/>
                  <a:gd name="T12" fmla="*/ 87 w 129"/>
                  <a:gd name="T13" fmla="*/ 17 h 160"/>
                  <a:gd name="T14" fmla="*/ 92 w 129"/>
                  <a:gd name="T15" fmla="*/ 14 h 160"/>
                  <a:gd name="T16" fmla="*/ 124 w 129"/>
                  <a:gd name="T17" fmla="*/ 15 h 160"/>
                  <a:gd name="T18" fmla="*/ 129 w 129"/>
                  <a:gd name="T19" fmla="*/ 18 h 160"/>
                  <a:gd name="T20" fmla="*/ 128 w 129"/>
                  <a:gd name="T21" fmla="*/ 20 h 160"/>
                  <a:gd name="T22" fmla="*/ 114 w 129"/>
                  <a:gd name="T23" fmla="*/ 20 h 160"/>
                  <a:gd name="T24" fmla="*/ 114 w 129"/>
                  <a:gd name="T25" fmla="*/ 25 h 160"/>
                  <a:gd name="T26" fmla="*/ 93 w 129"/>
                  <a:gd name="T27" fmla="*/ 46 h 160"/>
                  <a:gd name="T28" fmla="*/ 92 w 129"/>
                  <a:gd name="T29" fmla="*/ 46 h 160"/>
                  <a:gd name="T30" fmla="*/ 89 w 129"/>
                  <a:gd name="T31" fmla="*/ 47 h 160"/>
                  <a:gd name="T32" fmla="*/ 83 w 129"/>
                  <a:gd name="T33" fmla="*/ 46 h 160"/>
                  <a:gd name="T34" fmla="*/ 73 w 129"/>
                  <a:gd name="T35" fmla="*/ 32 h 160"/>
                  <a:gd name="T36" fmla="*/ 71 w 129"/>
                  <a:gd name="T37" fmla="*/ 71 h 160"/>
                  <a:gd name="T38" fmla="*/ 69 w 129"/>
                  <a:gd name="T39" fmla="*/ 151 h 160"/>
                  <a:gd name="T40" fmla="*/ 67 w 129"/>
                  <a:gd name="T41" fmla="*/ 157 h 160"/>
                  <a:gd name="T42" fmla="*/ 61 w 129"/>
                  <a:gd name="T43" fmla="*/ 160 h 160"/>
                  <a:gd name="T44" fmla="*/ 55 w 129"/>
                  <a:gd name="T45" fmla="*/ 157 h 160"/>
                  <a:gd name="T46" fmla="*/ 52 w 129"/>
                  <a:gd name="T47" fmla="*/ 151 h 160"/>
                  <a:gd name="T48" fmla="*/ 45 w 129"/>
                  <a:gd name="T49" fmla="*/ 78 h 160"/>
                  <a:gd name="T50" fmla="*/ 45 w 129"/>
                  <a:gd name="T51" fmla="*/ 155 h 160"/>
                  <a:gd name="T52" fmla="*/ 41 w 129"/>
                  <a:gd name="T53" fmla="*/ 159 h 160"/>
                  <a:gd name="T54" fmla="*/ 33 w 129"/>
                  <a:gd name="T55" fmla="*/ 159 h 160"/>
                  <a:gd name="T56" fmla="*/ 29 w 129"/>
                  <a:gd name="T57" fmla="*/ 155 h 160"/>
                  <a:gd name="T58" fmla="*/ 28 w 129"/>
                  <a:gd name="T59" fmla="*/ 73 h 160"/>
                  <a:gd name="T60" fmla="*/ 27 w 129"/>
                  <a:gd name="T61" fmla="*/ 68 h 160"/>
                  <a:gd name="T62" fmla="*/ 15 w 129"/>
                  <a:gd name="T63" fmla="*/ 78 h 160"/>
                  <a:gd name="T64" fmla="*/ 11 w 129"/>
                  <a:gd name="T65" fmla="*/ 82 h 160"/>
                  <a:gd name="T66" fmla="*/ 5 w 129"/>
                  <a:gd name="T67" fmla="*/ 82 h 160"/>
                  <a:gd name="T68" fmla="*/ 1 w 129"/>
                  <a:gd name="T69" fmla="*/ 78 h 160"/>
                  <a:gd name="T70" fmla="*/ 1 w 129"/>
                  <a:gd name="T71" fmla="*/ 72 h 160"/>
                  <a:gd name="T72" fmla="*/ 26 w 129"/>
                  <a:gd name="T73" fmla="*/ 7 h 160"/>
                  <a:gd name="T74" fmla="*/ 28 w 129"/>
                  <a:gd name="T75" fmla="*/ 3 h 160"/>
                  <a:gd name="T76" fmla="*/ 31 w 129"/>
                  <a:gd name="T77" fmla="*/ 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9" h="160">
                    <a:moveTo>
                      <a:pt x="35" y="0"/>
                    </a:moveTo>
                    <a:lnTo>
                      <a:pt x="64" y="0"/>
                    </a:lnTo>
                    <a:lnTo>
                      <a:pt x="67" y="2"/>
                    </a:lnTo>
                    <a:lnTo>
                      <a:pt x="70" y="4"/>
                    </a:lnTo>
                    <a:lnTo>
                      <a:pt x="70" y="4"/>
                    </a:lnTo>
                    <a:lnTo>
                      <a:pt x="73" y="5"/>
                    </a:lnTo>
                    <a:lnTo>
                      <a:pt x="89" y="29"/>
                    </a:lnTo>
                    <a:lnTo>
                      <a:pt x="98" y="20"/>
                    </a:lnTo>
                    <a:lnTo>
                      <a:pt x="88" y="20"/>
                    </a:lnTo>
                    <a:lnTo>
                      <a:pt x="87" y="20"/>
                    </a:lnTo>
                    <a:lnTo>
                      <a:pt x="86" y="18"/>
                    </a:lnTo>
                    <a:lnTo>
                      <a:pt x="86" y="18"/>
                    </a:lnTo>
                    <a:lnTo>
                      <a:pt x="87" y="17"/>
                    </a:lnTo>
                    <a:lnTo>
                      <a:pt x="87" y="17"/>
                    </a:lnTo>
                    <a:lnTo>
                      <a:pt x="91" y="15"/>
                    </a:lnTo>
                    <a:lnTo>
                      <a:pt x="92" y="14"/>
                    </a:lnTo>
                    <a:lnTo>
                      <a:pt x="122" y="14"/>
                    </a:lnTo>
                    <a:lnTo>
                      <a:pt x="124" y="15"/>
                    </a:lnTo>
                    <a:lnTo>
                      <a:pt x="128" y="17"/>
                    </a:lnTo>
                    <a:lnTo>
                      <a:pt x="129" y="18"/>
                    </a:lnTo>
                    <a:lnTo>
                      <a:pt x="129" y="18"/>
                    </a:lnTo>
                    <a:lnTo>
                      <a:pt x="128" y="20"/>
                    </a:lnTo>
                    <a:lnTo>
                      <a:pt x="127" y="20"/>
                    </a:lnTo>
                    <a:lnTo>
                      <a:pt x="114" y="20"/>
                    </a:lnTo>
                    <a:lnTo>
                      <a:pt x="114" y="23"/>
                    </a:lnTo>
                    <a:lnTo>
                      <a:pt x="114" y="25"/>
                    </a:lnTo>
                    <a:lnTo>
                      <a:pt x="112" y="27"/>
                    </a:lnTo>
                    <a:lnTo>
                      <a:pt x="93" y="46"/>
                    </a:lnTo>
                    <a:lnTo>
                      <a:pt x="92" y="46"/>
                    </a:lnTo>
                    <a:lnTo>
                      <a:pt x="92" y="46"/>
                    </a:lnTo>
                    <a:lnTo>
                      <a:pt x="91" y="47"/>
                    </a:lnTo>
                    <a:lnTo>
                      <a:pt x="89" y="47"/>
                    </a:lnTo>
                    <a:lnTo>
                      <a:pt x="86" y="47"/>
                    </a:lnTo>
                    <a:lnTo>
                      <a:pt x="83" y="46"/>
                    </a:lnTo>
                    <a:lnTo>
                      <a:pt x="81" y="45"/>
                    </a:lnTo>
                    <a:lnTo>
                      <a:pt x="73" y="32"/>
                    </a:lnTo>
                    <a:lnTo>
                      <a:pt x="71" y="68"/>
                    </a:lnTo>
                    <a:lnTo>
                      <a:pt x="71" y="71"/>
                    </a:lnTo>
                    <a:lnTo>
                      <a:pt x="69" y="73"/>
                    </a:lnTo>
                    <a:lnTo>
                      <a:pt x="69" y="151"/>
                    </a:lnTo>
                    <a:lnTo>
                      <a:pt x="69" y="155"/>
                    </a:lnTo>
                    <a:lnTo>
                      <a:pt x="67" y="157"/>
                    </a:lnTo>
                    <a:lnTo>
                      <a:pt x="65" y="159"/>
                    </a:lnTo>
                    <a:lnTo>
                      <a:pt x="61" y="160"/>
                    </a:lnTo>
                    <a:lnTo>
                      <a:pt x="57" y="159"/>
                    </a:lnTo>
                    <a:lnTo>
                      <a:pt x="55" y="157"/>
                    </a:lnTo>
                    <a:lnTo>
                      <a:pt x="53" y="155"/>
                    </a:lnTo>
                    <a:lnTo>
                      <a:pt x="52" y="151"/>
                    </a:lnTo>
                    <a:lnTo>
                      <a:pt x="52" y="78"/>
                    </a:lnTo>
                    <a:lnTo>
                      <a:pt x="45" y="78"/>
                    </a:lnTo>
                    <a:lnTo>
                      <a:pt x="45" y="151"/>
                    </a:lnTo>
                    <a:lnTo>
                      <a:pt x="45" y="155"/>
                    </a:lnTo>
                    <a:lnTo>
                      <a:pt x="43" y="157"/>
                    </a:lnTo>
                    <a:lnTo>
                      <a:pt x="41" y="159"/>
                    </a:lnTo>
                    <a:lnTo>
                      <a:pt x="37" y="160"/>
                    </a:lnTo>
                    <a:lnTo>
                      <a:pt x="33" y="159"/>
                    </a:lnTo>
                    <a:lnTo>
                      <a:pt x="31" y="157"/>
                    </a:lnTo>
                    <a:lnTo>
                      <a:pt x="29" y="155"/>
                    </a:lnTo>
                    <a:lnTo>
                      <a:pt x="28" y="151"/>
                    </a:lnTo>
                    <a:lnTo>
                      <a:pt x="28" y="73"/>
                    </a:lnTo>
                    <a:lnTo>
                      <a:pt x="27" y="71"/>
                    </a:lnTo>
                    <a:lnTo>
                      <a:pt x="27" y="68"/>
                    </a:lnTo>
                    <a:lnTo>
                      <a:pt x="26" y="47"/>
                    </a:lnTo>
                    <a:lnTo>
                      <a:pt x="15" y="78"/>
                    </a:lnTo>
                    <a:lnTo>
                      <a:pt x="13" y="80"/>
                    </a:lnTo>
                    <a:lnTo>
                      <a:pt x="11" y="82"/>
                    </a:lnTo>
                    <a:lnTo>
                      <a:pt x="7" y="82"/>
                    </a:lnTo>
                    <a:lnTo>
                      <a:pt x="5" y="82"/>
                    </a:lnTo>
                    <a:lnTo>
                      <a:pt x="2" y="80"/>
                    </a:lnTo>
                    <a:lnTo>
                      <a:pt x="1" y="78"/>
                    </a:lnTo>
                    <a:lnTo>
                      <a:pt x="0" y="74"/>
                    </a:lnTo>
                    <a:lnTo>
                      <a:pt x="1" y="72"/>
                    </a:lnTo>
                    <a:lnTo>
                      <a:pt x="25" y="8"/>
                    </a:lnTo>
                    <a:lnTo>
                      <a:pt x="26" y="7"/>
                    </a:lnTo>
                    <a:lnTo>
                      <a:pt x="26" y="5"/>
                    </a:lnTo>
                    <a:lnTo>
                      <a:pt x="28" y="3"/>
                    </a:lnTo>
                    <a:lnTo>
                      <a:pt x="29" y="2"/>
                    </a:lnTo>
                    <a:lnTo>
                      <a:pt x="31" y="2"/>
                    </a:lnTo>
                    <a:lnTo>
                      <a:pt x="35"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solidFill>
                    <a:srgbClr val="009882"/>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0" name="组合 9"/>
          <p:cNvGrpSpPr/>
          <p:nvPr/>
        </p:nvGrpSpPr>
        <p:grpSpPr>
          <a:xfrm>
            <a:off x="3184715" y="4033200"/>
            <a:ext cx="6547582" cy="570252"/>
            <a:chOff x="2692946" y="4096380"/>
            <a:chExt cx="7539950" cy="656681"/>
          </a:xfrm>
          <a:solidFill>
            <a:schemeClr val="bg1"/>
          </a:solidFill>
        </p:grpSpPr>
        <p:grpSp>
          <p:nvGrpSpPr>
            <p:cNvPr id="207" name="组合 206"/>
            <p:cNvGrpSpPr/>
            <p:nvPr/>
          </p:nvGrpSpPr>
          <p:grpSpPr>
            <a:xfrm>
              <a:off x="9717306" y="4108573"/>
              <a:ext cx="515590" cy="606167"/>
              <a:chOff x="8418513" y="4619626"/>
              <a:chExt cx="469900" cy="552450"/>
            </a:xfrm>
            <a:grpFill/>
          </p:grpSpPr>
          <p:sp>
            <p:nvSpPr>
              <p:cNvPr id="172" name="Freeform 152"/>
              <p:cNvSpPr>
                <a:spLocks noEditPoints="1"/>
              </p:cNvSpPr>
              <p:nvPr/>
            </p:nvSpPr>
            <p:spPr bwMode="auto">
              <a:xfrm>
                <a:off x="8520113" y="4921251"/>
                <a:ext cx="52388" cy="85725"/>
              </a:xfrm>
              <a:custGeom>
                <a:avLst/>
                <a:gdLst>
                  <a:gd name="T0" fmla="*/ 15 w 33"/>
                  <a:gd name="T1" fmla="*/ 5 h 54"/>
                  <a:gd name="T2" fmla="*/ 12 w 33"/>
                  <a:gd name="T3" fmla="*/ 6 h 54"/>
                  <a:gd name="T4" fmla="*/ 8 w 33"/>
                  <a:gd name="T5" fmla="*/ 8 h 54"/>
                  <a:gd name="T6" fmla="*/ 6 w 33"/>
                  <a:gd name="T7" fmla="*/ 12 h 54"/>
                  <a:gd name="T8" fmla="*/ 5 w 33"/>
                  <a:gd name="T9" fmla="*/ 16 h 54"/>
                  <a:gd name="T10" fmla="*/ 5 w 33"/>
                  <a:gd name="T11" fmla="*/ 48 h 54"/>
                  <a:gd name="T12" fmla="*/ 28 w 33"/>
                  <a:gd name="T13" fmla="*/ 48 h 54"/>
                  <a:gd name="T14" fmla="*/ 28 w 33"/>
                  <a:gd name="T15" fmla="*/ 16 h 54"/>
                  <a:gd name="T16" fmla="*/ 27 w 33"/>
                  <a:gd name="T17" fmla="*/ 12 h 54"/>
                  <a:gd name="T18" fmla="*/ 25 w 33"/>
                  <a:gd name="T19" fmla="*/ 8 h 54"/>
                  <a:gd name="T20" fmla="*/ 21 w 33"/>
                  <a:gd name="T21" fmla="*/ 6 h 54"/>
                  <a:gd name="T22" fmla="*/ 17 w 33"/>
                  <a:gd name="T23" fmla="*/ 5 h 54"/>
                  <a:gd name="T24" fmla="*/ 15 w 33"/>
                  <a:gd name="T25" fmla="*/ 5 h 54"/>
                  <a:gd name="T26" fmla="*/ 15 w 33"/>
                  <a:gd name="T27" fmla="*/ 0 h 54"/>
                  <a:gd name="T28" fmla="*/ 17 w 33"/>
                  <a:gd name="T29" fmla="*/ 0 h 54"/>
                  <a:gd name="T30" fmla="*/ 22 w 33"/>
                  <a:gd name="T31" fmla="*/ 0 h 54"/>
                  <a:gd name="T32" fmla="*/ 27 w 33"/>
                  <a:gd name="T33" fmla="*/ 2 h 54"/>
                  <a:gd name="T34" fmla="*/ 30 w 33"/>
                  <a:gd name="T35" fmla="*/ 6 h 54"/>
                  <a:gd name="T36" fmla="*/ 32 w 33"/>
                  <a:gd name="T37" fmla="*/ 11 h 54"/>
                  <a:gd name="T38" fmla="*/ 33 w 33"/>
                  <a:gd name="T39" fmla="*/ 16 h 54"/>
                  <a:gd name="T40" fmla="*/ 33 w 33"/>
                  <a:gd name="T41" fmla="*/ 54 h 54"/>
                  <a:gd name="T42" fmla="*/ 0 w 33"/>
                  <a:gd name="T43" fmla="*/ 54 h 54"/>
                  <a:gd name="T44" fmla="*/ 0 w 33"/>
                  <a:gd name="T45" fmla="*/ 16 h 54"/>
                  <a:gd name="T46" fmla="*/ 0 w 33"/>
                  <a:gd name="T47" fmla="*/ 11 h 54"/>
                  <a:gd name="T48" fmla="*/ 2 w 33"/>
                  <a:gd name="T49" fmla="*/ 6 h 54"/>
                  <a:gd name="T50" fmla="*/ 6 w 33"/>
                  <a:gd name="T51" fmla="*/ 2 h 54"/>
                  <a:gd name="T52" fmla="*/ 11 w 33"/>
                  <a:gd name="T53" fmla="*/ 0 h 54"/>
                  <a:gd name="T54" fmla="*/ 15 w 33"/>
                  <a:gd name="T5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 h="54">
                    <a:moveTo>
                      <a:pt x="15" y="5"/>
                    </a:moveTo>
                    <a:lnTo>
                      <a:pt x="12" y="6"/>
                    </a:lnTo>
                    <a:lnTo>
                      <a:pt x="8" y="8"/>
                    </a:lnTo>
                    <a:lnTo>
                      <a:pt x="6" y="12"/>
                    </a:lnTo>
                    <a:lnTo>
                      <a:pt x="5" y="16"/>
                    </a:lnTo>
                    <a:lnTo>
                      <a:pt x="5" y="48"/>
                    </a:lnTo>
                    <a:lnTo>
                      <a:pt x="28" y="48"/>
                    </a:lnTo>
                    <a:lnTo>
                      <a:pt x="28" y="16"/>
                    </a:lnTo>
                    <a:lnTo>
                      <a:pt x="27" y="12"/>
                    </a:lnTo>
                    <a:lnTo>
                      <a:pt x="25" y="8"/>
                    </a:lnTo>
                    <a:lnTo>
                      <a:pt x="21" y="6"/>
                    </a:lnTo>
                    <a:lnTo>
                      <a:pt x="17" y="5"/>
                    </a:lnTo>
                    <a:lnTo>
                      <a:pt x="15" y="5"/>
                    </a:lnTo>
                    <a:close/>
                    <a:moveTo>
                      <a:pt x="15" y="0"/>
                    </a:moveTo>
                    <a:lnTo>
                      <a:pt x="17" y="0"/>
                    </a:lnTo>
                    <a:lnTo>
                      <a:pt x="22" y="0"/>
                    </a:lnTo>
                    <a:lnTo>
                      <a:pt x="27" y="2"/>
                    </a:lnTo>
                    <a:lnTo>
                      <a:pt x="30" y="6"/>
                    </a:lnTo>
                    <a:lnTo>
                      <a:pt x="32" y="11"/>
                    </a:lnTo>
                    <a:lnTo>
                      <a:pt x="33" y="16"/>
                    </a:lnTo>
                    <a:lnTo>
                      <a:pt x="33" y="54"/>
                    </a:lnTo>
                    <a:lnTo>
                      <a:pt x="0" y="54"/>
                    </a:lnTo>
                    <a:lnTo>
                      <a:pt x="0" y="16"/>
                    </a:lnTo>
                    <a:lnTo>
                      <a:pt x="0" y="11"/>
                    </a:lnTo>
                    <a:lnTo>
                      <a:pt x="2" y="6"/>
                    </a:lnTo>
                    <a:lnTo>
                      <a:pt x="6" y="2"/>
                    </a:lnTo>
                    <a:lnTo>
                      <a:pt x="11" y="0"/>
                    </a:lnTo>
                    <a:lnTo>
                      <a:pt x="15"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3" name="Freeform 153"/>
              <p:cNvSpPr>
                <a:spLocks noEditPoints="1"/>
              </p:cNvSpPr>
              <p:nvPr/>
            </p:nvSpPr>
            <p:spPr bwMode="auto">
              <a:xfrm>
                <a:off x="8589963" y="4883151"/>
                <a:ext cx="55563" cy="123825"/>
              </a:xfrm>
              <a:custGeom>
                <a:avLst/>
                <a:gdLst>
                  <a:gd name="T0" fmla="*/ 16 w 35"/>
                  <a:gd name="T1" fmla="*/ 6 h 78"/>
                  <a:gd name="T2" fmla="*/ 12 w 35"/>
                  <a:gd name="T3" fmla="*/ 7 h 78"/>
                  <a:gd name="T4" fmla="*/ 9 w 35"/>
                  <a:gd name="T5" fmla="*/ 10 h 78"/>
                  <a:gd name="T6" fmla="*/ 7 w 35"/>
                  <a:gd name="T7" fmla="*/ 13 h 78"/>
                  <a:gd name="T8" fmla="*/ 7 w 35"/>
                  <a:gd name="T9" fmla="*/ 16 h 78"/>
                  <a:gd name="T10" fmla="*/ 7 w 35"/>
                  <a:gd name="T11" fmla="*/ 72 h 78"/>
                  <a:gd name="T12" fmla="*/ 28 w 35"/>
                  <a:gd name="T13" fmla="*/ 72 h 78"/>
                  <a:gd name="T14" fmla="*/ 28 w 35"/>
                  <a:gd name="T15" fmla="*/ 16 h 78"/>
                  <a:gd name="T16" fmla="*/ 27 w 35"/>
                  <a:gd name="T17" fmla="*/ 13 h 78"/>
                  <a:gd name="T18" fmla="*/ 25 w 35"/>
                  <a:gd name="T19" fmla="*/ 10 h 78"/>
                  <a:gd name="T20" fmla="*/ 22 w 35"/>
                  <a:gd name="T21" fmla="*/ 7 h 78"/>
                  <a:gd name="T22" fmla="*/ 19 w 35"/>
                  <a:gd name="T23" fmla="*/ 6 h 78"/>
                  <a:gd name="T24" fmla="*/ 16 w 35"/>
                  <a:gd name="T25" fmla="*/ 6 h 78"/>
                  <a:gd name="T26" fmla="*/ 16 w 35"/>
                  <a:gd name="T27" fmla="*/ 0 h 78"/>
                  <a:gd name="T28" fmla="*/ 19 w 35"/>
                  <a:gd name="T29" fmla="*/ 0 h 78"/>
                  <a:gd name="T30" fmla="*/ 23 w 35"/>
                  <a:gd name="T31" fmla="*/ 1 h 78"/>
                  <a:gd name="T32" fmla="*/ 28 w 35"/>
                  <a:gd name="T33" fmla="*/ 3 h 78"/>
                  <a:gd name="T34" fmla="*/ 32 w 35"/>
                  <a:gd name="T35" fmla="*/ 7 h 78"/>
                  <a:gd name="T36" fmla="*/ 34 w 35"/>
                  <a:gd name="T37" fmla="*/ 12 h 78"/>
                  <a:gd name="T38" fmla="*/ 35 w 35"/>
                  <a:gd name="T39" fmla="*/ 16 h 78"/>
                  <a:gd name="T40" fmla="*/ 35 w 35"/>
                  <a:gd name="T41" fmla="*/ 78 h 78"/>
                  <a:gd name="T42" fmla="*/ 0 w 35"/>
                  <a:gd name="T43" fmla="*/ 78 h 78"/>
                  <a:gd name="T44" fmla="*/ 0 w 35"/>
                  <a:gd name="T45" fmla="*/ 16 h 78"/>
                  <a:gd name="T46" fmla="*/ 1 w 35"/>
                  <a:gd name="T47" fmla="*/ 12 h 78"/>
                  <a:gd name="T48" fmla="*/ 3 w 35"/>
                  <a:gd name="T49" fmla="*/ 7 h 78"/>
                  <a:gd name="T50" fmla="*/ 7 w 35"/>
                  <a:gd name="T51" fmla="*/ 3 h 78"/>
                  <a:gd name="T52" fmla="*/ 11 w 35"/>
                  <a:gd name="T53" fmla="*/ 1 h 78"/>
                  <a:gd name="T54" fmla="*/ 16 w 35"/>
                  <a:gd name="T5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78">
                    <a:moveTo>
                      <a:pt x="16" y="6"/>
                    </a:moveTo>
                    <a:lnTo>
                      <a:pt x="12" y="7"/>
                    </a:lnTo>
                    <a:lnTo>
                      <a:pt x="9" y="10"/>
                    </a:lnTo>
                    <a:lnTo>
                      <a:pt x="7" y="13"/>
                    </a:lnTo>
                    <a:lnTo>
                      <a:pt x="7" y="16"/>
                    </a:lnTo>
                    <a:lnTo>
                      <a:pt x="7" y="72"/>
                    </a:lnTo>
                    <a:lnTo>
                      <a:pt x="28" y="72"/>
                    </a:lnTo>
                    <a:lnTo>
                      <a:pt x="28" y="16"/>
                    </a:lnTo>
                    <a:lnTo>
                      <a:pt x="27" y="13"/>
                    </a:lnTo>
                    <a:lnTo>
                      <a:pt x="25" y="10"/>
                    </a:lnTo>
                    <a:lnTo>
                      <a:pt x="22" y="7"/>
                    </a:lnTo>
                    <a:lnTo>
                      <a:pt x="19" y="6"/>
                    </a:lnTo>
                    <a:lnTo>
                      <a:pt x="16" y="6"/>
                    </a:lnTo>
                    <a:close/>
                    <a:moveTo>
                      <a:pt x="16" y="0"/>
                    </a:moveTo>
                    <a:lnTo>
                      <a:pt x="19" y="0"/>
                    </a:lnTo>
                    <a:lnTo>
                      <a:pt x="23" y="1"/>
                    </a:lnTo>
                    <a:lnTo>
                      <a:pt x="28" y="3"/>
                    </a:lnTo>
                    <a:lnTo>
                      <a:pt x="32" y="7"/>
                    </a:lnTo>
                    <a:lnTo>
                      <a:pt x="34" y="12"/>
                    </a:lnTo>
                    <a:lnTo>
                      <a:pt x="35" y="16"/>
                    </a:lnTo>
                    <a:lnTo>
                      <a:pt x="35" y="78"/>
                    </a:lnTo>
                    <a:lnTo>
                      <a:pt x="0" y="78"/>
                    </a:lnTo>
                    <a:lnTo>
                      <a:pt x="0" y="16"/>
                    </a:lnTo>
                    <a:lnTo>
                      <a:pt x="1" y="12"/>
                    </a:lnTo>
                    <a:lnTo>
                      <a:pt x="3" y="7"/>
                    </a:lnTo>
                    <a:lnTo>
                      <a:pt x="7" y="3"/>
                    </a:lnTo>
                    <a:lnTo>
                      <a:pt x="11" y="1"/>
                    </a:lnTo>
                    <a:lnTo>
                      <a:pt x="16"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4" name="Freeform 154"/>
              <p:cNvSpPr>
                <a:spLocks noEditPoints="1"/>
              </p:cNvSpPr>
              <p:nvPr/>
            </p:nvSpPr>
            <p:spPr bwMode="auto">
              <a:xfrm>
                <a:off x="8662988" y="4846638"/>
                <a:ext cx="52388" cy="160338"/>
              </a:xfrm>
              <a:custGeom>
                <a:avLst/>
                <a:gdLst>
                  <a:gd name="T0" fmla="*/ 16 w 33"/>
                  <a:gd name="T1" fmla="*/ 7 h 101"/>
                  <a:gd name="T2" fmla="*/ 12 w 33"/>
                  <a:gd name="T3" fmla="*/ 8 h 101"/>
                  <a:gd name="T4" fmla="*/ 8 w 33"/>
                  <a:gd name="T5" fmla="*/ 10 h 101"/>
                  <a:gd name="T6" fmla="*/ 6 w 33"/>
                  <a:gd name="T7" fmla="*/ 13 h 101"/>
                  <a:gd name="T8" fmla="*/ 5 w 33"/>
                  <a:gd name="T9" fmla="*/ 16 h 101"/>
                  <a:gd name="T10" fmla="*/ 5 w 33"/>
                  <a:gd name="T11" fmla="*/ 95 h 101"/>
                  <a:gd name="T12" fmla="*/ 28 w 33"/>
                  <a:gd name="T13" fmla="*/ 95 h 101"/>
                  <a:gd name="T14" fmla="*/ 28 w 33"/>
                  <a:gd name="T15" fmla="*/ 16 h 101"/>
                  <a:gd name="T16" fmla="*/ 27 w 33"/>
                  <a:gd name="T17" fmla="*/ 13 h 101"/>
                  <a:gd name="T18" fmla="*/ 25 w 33"/>
                  <a:gd name="T19" fmla="*/ 10 h 101"/>
                  <a:gd name="T20" fmla="*/ 21 w 33"/>
                  <a:gd name="T21" fmla="*/ 8 h 101"/>
                  <a:gd name="T22" fmla="*/ 17 w 33"/>
                  <a:gd name="T23" fmla="*/ 7 h 101"/>
                  <a:gd name="T24" fmla="*/ 16 w 33"/>
                  <a:gd name="T25" fmla="*/ 7 h 101"/>
                  <a:gd name="T26" fmla="*/ 16 w 33"/>
                  <a:gd name="T27" fmla="*/ 0 h 101"/>
                  <a:gd name="T28" fmla="*/ 17 w 33"/>
                  <a:gd name="T29" fmla="*/ 0 h 101"/>
                  <a:gd name="T30" fmla="*/ 23 w 33"/>
                  <a:gd name="T31" fmla="*/ 1 h 101"/>
                  <a:gd name="T32" fmla="*/ 27 w 33"/>
                  <a:gd name="T33" fmla="*/ 3 h 101"/>
                  <a:gd name="T34" fmla="*/ 30 w 33"/>
                  <a:gd name="T35" fmla="*/ 8 h 101"/>
                  <a:gd name="T36" fmla="*/ 32 w 33"/>
                  <a:gd name="T37" fmla="*/ 12 h 101"/>
                  <a:gd name="T38" fmla="*/ 33 w 33"/>
                  <a:gd name="T39" fmla="*/ 16 h 101"/>
                  <a:gd name="T40" fmla="*/ 33 w 33"/>
                  <a:gd name="T41" fmla="*/ 101 h 101"/>
                  <a:gd name="T42" fmla="*/ 0 w 33"/>
                  <a:gd name="T43" fmla="*/ 101 h 101"/>
                  <a:gd name="T44" fmla="*/ 0 w 33"/>
                  <a:gd name="T45" fmla="*/ 16 h 101"/>
                  <a:gd name="T46" fmla="*/ 0 w 33"/>
                  <a:gd name="T47" fmla="*/ 12 h 101"/>
                  <a:gd name="T48" fmla="*/ 2 w 33"/>
                  <a:gd name="T49" fmla="*/ 8 h 101"/>
                  <a:gd name="T50" fmla="*/ 6 w 33"/>
                  <a:gd name="T51" fmla="*/ 3 h 101"/>
                  <a:gd name="T52" fmla="*/ 11 w 33"/>
                  <a:gd name="T53" fmla="*/ 1 h 101"/>
                  <a:gd name="T54" fmla="*/ 16 w 33"/>
                  <a:gd name="T55"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 h="101">
                    <a:moveTo>
                      <a:pt x="16" y="7"/>
                    </a:moveTo>
                    <a:lnTo>
                      <a:pt x="12" y="8"/>
                    </a:lnTo>
                    <a:lnTo>
                      <a:pt x="8" y="10"/>
                    </a:lnTo>
                    <a:lnTo>
                      <a:pt x="6" y="13"/>
                    </a:lnTo>
                    <a:lnTo>
                      <a:pt x="5" y="16"/>
                    </a:lnTo>
                    <a:lnTo>
                      <a:pt x="5" y="95"/>
                    </a:lnTo>
                    <a:lnTo>
                      <a:pt x="28" y="95"/>
                    </a:lnTo>
                    <a:lnTo>
                      <a:pt x="28" y="16"/>
                    </a:lnTo>
                    <a:lnTo>
                      <a:pt x="27" y="13"/>
                    </a:lnTo>
                    <a:lnTo>
                      <a:pt x="25" y="10"/>
                    </a:lnTo>
                    <a:lnTo>
                      <a:pt x="21" y="8"/>
                    </a:lnTo>
                    <a:lnTo>
                      <a:pt x="17" y="7"/>
                    </a:lnTo>
                    <a:lnTo>
                      <a:pt x="16" y="7"/>
                    </a:lnTo>
                    <a:close/>
                    <a:moveTo>
                      <a:pt x="16" y="0"/>
                    </a:moveTo>
                    <a:lnTo>
                      <a:pt x="17" y="0"/>
                    </a:lnTo>
                    <a:lnTo>
                      <a:pt x="23" y="1"/>
                    </a:lnTo>
                    <a:lnTo>
                      <a:pt x="27" y="3"/>
                    </a:lnTo>
                    <a:lnTo>
                      <a:pt x="30" y="8"/>
                    </a:lnTo>
                    <a:lnTo>
                      <a:pt x="32" y="12"/>
                    </a:lnTo>
                    <a:lnTo>
                      <a:pt x="33" y="16"/>
                    </a:lnTo>
                    <a:lnTo>
                      <a:pt x="33" y="101"/>
                    </a:lnTo>
                    <a:lnTo>
                      <a:pt x="0" y="101"/>
                    </a:lnTo>
                    <a:lnTo>
                      <a:pt x="0" y="16"/>
                    </a:lnTo>
                    <a:lnTo>
                      <a:pt x="0" y="12"/>
                    </a:lnTo>
                    <a:lnTo>
                      <a:pt x="2" y="8"/>
                    </a:lnTo>
                    <a:lnTo>
                      <a:pt x="6" y="3"/>
                    </a:lnTo>
                    <a:lnTo>
                      <a:pt x="11" y="1"/>
                    </a:lnTo>
                    <a:lnTo>
                      <a:pt x="16"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5" name="Freeform 155"/>
              <p:cNvSpPr>
                <a:spLocks noEditPoints="1"/>
              </p:cNvSpPr>
              <p:nvPr/>
            </p:nvSpPr>
            <p:spPr bwMode="auto">
              <a:xfrm>
                <a:off x="8732838" y="4810126"/>
                <a:ext cx="55563" cy="196850"/>
              </a:xfrm>
              <a:custGeom>
                <a:avLst/>
                <a:gdLst>
                  <a:gd name="T0" fmla="*/ 17 w 35"/>
                  <a:gd name="T1" fmla="*/ 6 h 124"/>
                  <a:gd name="T2" fmla="*/ 12 w 35"/>
                  <a:gd name="T3" fmla="*/ 7 h 124"/>
                  <a:gd name="T4" fmla="*/ 9 w 35"/>
                  <a:gd name="T5" fmla="*/ 9 h 124"/>
                  <a:gd name="T6" fmla="*/ 7 w 35"/>
                  <a:gd name="T7" fmla="*/ 12 h 124"/>
                  <a:gd name="T8" fmla="*/ 7 w 35"/>
                  <a:gd name="T9" fmla="*/ 17 h 124"/>
                  <a:gd name="T10" fmla="*/ 7 w 35"/>
                  <a:gd name="T11" fmla="*/ 118 h 124"/>
                  <a:gd name="T12" fmla="*/ 28 w 35"/>
                  <a:gd name="T13" fmla="*/ 118 h 124"/>
                  <a:gd name="T14" fmla="*/ 28 w 35"/>
                  <a:gd name="T15" fmla="*/ 17 h 124"/>
                  <a:gd name="T16" fmla="*/ 27 w 35"/>
                  <a:gd name="T17" fmla="*/ 12 h 124"/>
                  <a:gd name="T18" fmla="*/ 25 w 35"/>
                  <a:gd name="T19" fmla="*/ 9 h 124"/>
                  <a:gd name="T20" fmla="*/ 22 w 35"/>
                  <a:gd name="T21" fmla="*/ 7 h 124"/>
                  <a:gd name="T22" fmla="*/ 19 w 35"/>
                  <a:gd name="T23" fmla="*/ 6 h 124"/>
                  <a:gd name="T24" fmla="*/ 17 w 35"/>
                  <a:gd name="T25" fmla="*/ 6 h 124"/>
                  <a:gd name="T26" fmla="*/ 17 w 35"/>
                  <a:gd name="T27" fmla="*/ 0 h 124"/>
                  <a:gd name="T28" fmla="*/ 19 w 35"/>
                  <a:gd name="T29" fmla="*/ 0 h 124"/>
                  <a:gd name="T30" fmla="*/ 24 w 35"/>
                  <a:gd name="T31" fmla="*/ 0 h 124"/>
                  <a:gd name="T32" fmla="*/ 28 w 35"/>
                  <a:gd name="T33" fmla="*/ 2 h 124"/>
                  <a:gd name="T34" fmla="*/ 32 w 35"/>
                  <a:gd name="T35" fmla="*/ 7 h 124"/>
                  <a:gd name="T36" fmla="*/ 34 w 35"/>
                  <a:gd name="T37" fmla="*/ 11 h 124"/>
                  <a:gd name="T38" fmla="*/ 35 w 35"/>
                  <a:gd name="T39" fmla="*/ 17 h 124"/>
                  <a:gd name="T40" fmla="*/ 35 w 35"/>
                  <a:gd name="T41" fmla="*/ 124 h 124"/>
                  <a:gd name="T42" fmla="*/ 0 w 35"/>
                  <a:gd name="T43" fmla="*/ 124 h 124"/>
                  <a:gd name="T44" fmla="*/ 0 w 35"/>
                  <a:gd name="T45" fmla="*/ 17 h 124"/>
                  <a:gd name="T46" fmla="*/ 1 w 35"/>
                  <a:gd name="T47" fmla="*/ 11 h 124"/>
                  <a:gd name="T48" fmla="*/ 4 w 35"/>
                  <a:gd name="T49" fmla="*/ 7 h 124"/>
                  <a:gd name="T50" fmla="*/ 7 w 35"/>
                  <a:gd name="T51" fmla="*/ 2 h 124"/>
                  <a:gd name="T52" fmla="*/ 11 w 35"/>
                  <a:gd name="T53" fmla="*/ 0 h 124"/>
                  <a:gd name="T54" fmla="*/ 17 w 35"/>
                  <a:gd name="T55"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 h="124">
                    <a:moveTo>
                      <a:pt x="17" y="6"/>
                    </a:moveTo>
                    <a:lnTo>
                      <a:pt x="12" y="7"/>
                    </a:lnTo>
                    <a:lnTo>
                      <a:pt x="9" y="9"/>
                    </a:lnTo>
                    <a:lnTo>
                      <a:pt x="7" y="12"/>
                    </a:lnTo>
                    <a:lnTo>
                      <a:pt x="7" y="17"/>
                    </a:lnTo>
                    <a:lnTo>
                      <a:pt x="7" y="118"/>
                    </a:lnTo>
                    <a:lnTo>
                      <a:pt x="28" y="118"/>
                    </a:lnTo>
                    <a:lnTo>
                      <a:pt x="28" y="17"/>
                    </a:lnTo>
                    <a:lnTo>
                      <a:pt x="27" y="12"/>
                    </a:lnTo>
                    <a:lnTo>
                      <a:pt x="25" y="9"/>
                    </a:lnTo>
                    <a:lnTo>
                      <a:pt x="22" y="7"/>
                    </a:lnTo>
                    <a:lnTo>
                      <a:pt x="19" y="6"/>
                    </a:lnTo>
                    <a:lnTo>
                      <a:pt x="17" y="6"/>
                    </a:lnTo>
                    <a:close/>
                    <a:moveTo>
                      <a:pt x="17" y="0"/>
                    </a:moveTo>
                    <a:lnTo>
                      <a:pt x="19" y="0"/>
                    </a:lnTo>
                    <a:lnTo>
                      <a:pt x="24" y="0"/>
                    </a:lnTo>
                    <a:lnTo>
                      <a:pt x="28" y="2"/>
                    </a:lnTo>
                    <a:lnTo>
                      <a:pt x="32" y="7"/>
                    </a:lnTo>
                    <a:lnTo>
                      <a:pt x="34" y="11"/>
                    </a:lnTo>
                    <a:lnTo>
                      <a:pt x="35" y="17"/>
                    </a:lnTo>
                    <a:lnTo>
                      <a:pt x="35" y="124"/>
                    </a:lnTo>
                    <a:lnTo>
                      <a:pt x="0" y="124"/>
                    </a:lnTo>
                    <a:lnTo>
                      <a:pt x="0" y="17"/>
                    </a:lnTo>
                    <a:lnTo>
                      <a:pt x="1" y="11"/>
                    </a:lnTo>
                    <a:lnTo>
                      <a:pt x="4" y="7"/>
                    </a:lnTo>
                    <a:lnTo>
                      <a:pt x="7" y="2"/>
                    </a:lnTo>
                    <a:lnTo>
                      <a:pt x="11" y="0"/>
                    </a:lnTo>
                    <a:lnTo>
                      <a:pt x="17"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6" name="Freeform 156"/>
              <p:cNvSpPr>
                <a:spLocks noEditPoints="1"/>
              </p:cNvSpPr>
              <p:nvPr/>
            </p:nvSpPr>
            <p:spPr bwMode="auto">
              <a:xfrm>
                <a:off x="8418513" y="4619626"/>
                <a:ext cx="469900" cy="552450"/>
              </a:xfrm>
              <a:custGeom>
                <a:avLst/>
                <a:gdLst>
                  <a:gd name="T0" fmla="*/ 82 w 296"/>
                  <a:gd name="T1" fmla="*/ 330 h 348"/>
                  <a:gd name="T2" fmla="*/ 80 w 296"/>
                  <a:gd name="T3" fmla="*/ 335 h 348"/>
                  <a:gd name="T4" fmla="*/ 84 w 296"/>
                  <a:gd name="T5" fmla="*/ 342 h 348"/>
                  <a:gd name="T6" fmla="*/ 211 w 296"/>
                  <a:gd name="T7" fmla="*/ 342 h 348"/>
                  <a:gd name="T8" fmla="*/ 216 w 296"/>
                  <a:gd name="T9" fmla="*/ 335 h 348"/>
                  <a:gd name="T10" fmla="*/ 213 w 296"/>
                  <a:gd name="T11" fmla="*/ 330 h 348"/>
                  <a:gd name="T12" fmla="*/ 86 w 296"/>
                  <a:gd name="T13" fmla="*/ 328 h 348"/>
                  <a:gd name="T14" fmla="*/ 183 w 296"/>
                  <a:gd name="T15" fmla="*/ 321 h 348"/>
                  <a:gd name="T16" fmla="*/ 29 w 296"/>
                  <a:gd name="T17" fmla="*/ 109 h 348"/>
                  <a:gd name="T18" fmla="*/ 267 w 296"/>
                  <a:gd name="T19" fmla="*/ 109 h 348"/>
                  <a:gd name="T20" fmla="*/ 137 w 296"/>
                  <a:gd name="T21" fmla="*/ 143 h 348"/>
                  <a:gd name="T22" fmla="*/ 88 w 296"/>
                  <a:gd name="T23" fmla="*/ 121 h 348"/>
                  <a:gd name="T24" fmla="*/ 39 w 296"/>
                  <a:gd name="T25" fmla="*/ 109 h 348"/>
                  <a:gd name="T26" fmla="*/ 10 w 296"/>
                  <a:gd name="T27" fmla="*/ 92 h 348"/>
                  <a:gd name="T28" fmla="*/ 6 w 296"/>
                  <a:gd name="T29" fmla="*/ 99 h 348"/>
                  <a:gd name="T30" fmla="*/ 7 w 296"/>
                  <a:gd name="T31" fmla="*/ 271 h 348"/>
                  <a:gd name="T32" fmla="*/ 283 w 296"/>
                  <a:gd name="T33" fmla="*/ 273 h 348"/>
                  <a:gd name="T34" fmla="*/ 289 w 296"/>
                  <a:gd name="T35" fmla="*/ 269 h 348"/>
                  <a:gd name="T36" fmla="*/ 289 w 296"/>
                  <a:gd name="T37" fmla="*/ 95 h 348"/>
                  <a:gd name="T38" fmla="*/ 283 w 296"/>
                  <a:gd name="T39" fmla="*/ 91 h 348"/>
                  <a:gd name="T40" fmla="*/ 147 w 296"/>
                  <a:gd name="T41" fmla="*/ 104 h 348"/>
                  <a:gd name="T42" fmla="*/ 23 w 296"/>
                  <a:gd name="T43" fmla="*/ 261 h 348"/>
                  <a:gd name="T44" fmla="*/ 22 w 296"/>
                  <a:gd name="T45" fmla="*/ 97 h 348"/>
                  <a:gd name="T46" fmla="*/ 88 w 296"/>
                  <a:gd name="T47" fmla="*/ 5 h 348"/>
                  <a:gd name="T48" fmla="*/ 33 w 296"/>
                  <a:gd name="T49" fmla="*/ 21 h 348"/>
                  <a:gd name="T50" fmla="*/ 10 w 296"/>
                  <a:gd name="T51" fmla="*/ 60 h 348"/>
                  <a:gd name="T52" fmla="*/ 33 w 296"/>
                  <a:gd name="T53" fmla="*/ 99 h 348"/>
                  <a:gd name="T54" fmla="*/ 88 w 296"/>
                  <a:gd name="T55" fmla="*/ 115 h 348"/>
                  <a:gd name="T56" fmla="*/ 105 w 296"/>
                  <a:gd name="T57" fmla="*/ 114 h 348"/>
                  <a:gd name="T58" fmla="*/ 129 w 296"/>
                  <a:gd name="T59" fmla="*/ 107 h 348"/>
                  <a:gd name="T60" fmla="*/ 164 w 296"/>
                  <a:gd name="T61" fmla="*/ 75 h 348"/>
                  <a:gd name="T62" fmla="*/ 155 w 296"/>
                  <a:gd name="T63" fmla="*/ 32 h 348"/>
                  <a:gd name="T64" fmla="*/ 108 w 296"/>
                  <a:gd name="T65" fmla="*/ 7 h 348"/>
                  <a:gd name="T66" fmla="*/ 110 w 296"/>
                  <a:gd name="T67" fmla="*/ 2 h 348"/>
                  <a:gd name="T68" fmla="*/ 160 w 296"/>
                  <a:gd name="T69" fmla="*/ 29 h 348"/>
                  <a:gd name="T70" fmla="*/ 170 w 296"/>
                  <a:gd name="T71" fmla="*/ 74 h 348"/>
                  <a:gd name="T72" fmla="*/ 287 w 296"/>
                  <a:gd name="T73" fmla="*/ 85 h 348"/>
                  <a:gd name="T74" fmla="*/ 295 w 296"/>
                  <a:gd name="T75" fmla="*/ 94 h 348"/>
                  <a:gd name="T76" fmla="*/ 295 w 296"/>
                  <a:gd name="T77" fmla="*/ 270 h 348"/>
                  <a:gd name="T78" fmla="*/ 287 w 296"/>
                  <a:gd name="T79" fmla="*/ 279 h 348"/>
                  <a:gd name="T80" fmla="*/ 190 w 296"/>
                  <a:gd name="T81" fmla="*/ 321 h 348"/>
                  <a:gd name="T82" fmla="*/ 217 w 296"/>
                  <a:gd name="T83" fmla="*/ 323 h 348"/>
                  <a:gd name="T84" fmla="*/ 222 w 296"/>
                  <a:gd name="T85" fmla="*/ 334 h 348"/>
                  <a:gd name="T86" fmla="*/ 219 w 296"/>
                  <a:gd name="T87" fmla="*/ 343 h 348"/>
                  <a:gd name="T88" fmla="*/ 209 w 296"/>
                  <a:gd name="T89" fmla="*/ 348 h 348"/>
                  <a:gd name="T90" fmla="*/ 79 w 296"/>
                  <a:gd name="T91" fmla="*/ 346 h 348"/>
                  <a:gd name="T92" fmla="*/ 73 w 296"/>
                  <a:gd name="T93" fmla="*/ 335 h 348"/>
                  <a:gd name="T94" fmla="*/ 77 w 296"/>
                  <a:gd name="T95" fmla="*/ 327 h 348"/>
                  <a:gd name="T96" fmla="*/ 86 w 296"/>
                  <a:gd name="T97" fmla="*/ 321 h 348"/>
                  <a:gd name="T98" fmla="*/ 13 w 296"/>
                  <a:gd name="T99" fmla="*/ 279 h 348"/>
                  <a:gd name="T100" fmla="*/ 2 w 296"/>
                  <a:gd name="T101" fmla="*/ 274 h 348"/>
                  <a:gd name="T102" fmla="*/ 0 w 296"/>
                  <a:gd name="T103" fmla="*/ 99 h 348"/>
                  <a:gd name="T104" fmla="*/ 5 w 296"/>
                  <a:gd name="T105" fmla="*/ 88 h 348"/>
                  <a:gd name="T106" fmla="*/ 6 w 296"/>
                  <a:gd name="T107" fmla="*/ 74 h 348"/>
                  <a:gd name="T108" fmla="*/ 16 w 296"/>
                  <a:gd name="T109" fmla="*/ 29 h 348"/>
                  <a:gd name="T110" fmla="*/ 66 w 296"/>
                  <a:gd name="T111" fmla="*/ 2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6" h="348">
                    <a:moveTo>
                      <a:pt x="86" y="328"/>
                    </a:moveTo>
                    <a:lnTo>
                      <a:pt x="84" y="328"/>
                    </a:lnTo>
                    <a:lnTo>
                      <a:pt x="82" y="330"/>
                    </a:lnTo>
                    <a:lnTo>
                      <a:pt x="80" y="332"/>
                    </a:lnTo>
                    <a:lnTo>
                      <a:pt x="80" y="334"/>
                    </a:lnTo>
                    <a:lnTo>
                      <a:pt x="80" y="335"/>
                    </a:lnTo>
                    <a:lnTo>
                      <a:pt x="80" y="339"/>
                    </a:lnTo>
                    <a:lnTo>
                      <a:pt x="82" y="341"/>
                    </a:lnTo>
                    <a:lnTo>
                      <a:pt x="84" y="342"/>
                    </a:lnTo>
                    <a:lnTo>
                      <a:pt x="86" y="343"/>
                    </a:lnTo>
                    <a:lnTo>
                      <a:pt x="209" y="343"/>
                    </a:lnTo>
                    <a:lnTo>
                      <a:pt x="211" y="342"/>
                    </a:lnTo>
                    <a:lnTo>
                      <a:pt x="213" y="341"/>
                    </a:lnTo>
                    <a:lnTo>
                      <a:pt x="216" y="339"/>
                    </a:lnTo>
                    <a:lnTo>
                      <a:pt x="216" y="335"/>
                    </a:lnTo>
                    <a:lnTo>
                      <a:pt x="216" y="334"/>
                    </a:lnTo>
                    <a:lnTo>
                      <a:pt x="216" y="332"/>
                    </a:lnTo>
                    <a:lnTo>
                      <a:pt x="213" y="330"/>
                    </a:lnTo>
                    <a:lnTo>
                      <a:pt x="211" y="328"/>
                    </a:lnTo>
                    <a:lnTo>
                      <a:pt x="209" y="328"/>
                    </a:lnTo>
                    <a:lnTo>
                      <a:pt x="86" y="328"/>
                    </a:lnTo>
                    <a:close/>
                    <a:moveTo>
                      <a:pt x="113" y="279"/>
                    </a:moveTo>
                    <a:lnTo>
                      <a:pt x="113" y="321"/>
                    </a:lnTo>
                    <a:lnTo>
                      <a:pt x="183" y="321"/>
                    </a:lnTo>
                    <a:lnTo>
                      <a:pt x="183" y="279"/>
                    </a:lnTo>
                    <a:lnTo>
                      <a:pt x="113" y="279"/>
                    </a:lnTo>
                    <a:close/>
                    <a:moveTo>
                      <a:pt x="29" y="109"/>
                    </a:moveTo>
                    <a:lnTo>
                      <a:pt x="29" y="255"/>
                    </a:lnTo>
                    <a:lnTo>
                      <a:pt x="267" y="255"/>
                    </a:lnTo>
                    <a:lnTo>
                      <a:pt x="267" y="109"/>
                    </a:lnTo>
                    <a:lnTo>
                      <a:pt x="137" y="109"/>
                    </a:lnTo>
                    <a:lnTo>
                      <a:pt x="133" y="112"/>
                    </a:lnTo>
                    <a:lnTo>
                      <a:pt x="137" y="143"/>
                    </a:lnTo>
                    <a:lnTo>
                      <a:pt x="104" y="120"/>
                    </a:lnTo>
                    <a:lnTo>
                      <a:pt x="95" y="121"/>
                    </a:lnTo>
                    <a:lnTo>
                      <a:pt x="88" y="121"/>
                    </a:lnTo>
                    <a:lnTo>
                      <a:pt x="70" y="120"/>
                    </a:lnTo>
                    <a:lnTo>
                      <a:pt x="54" y="116"/>
                    </a:lnTo>
                    <a:lnTo>
                      <a:pt x="39" y="109"/>
                    </a:lnTo>
                    <a:lnTo>
                      <a:pt x="29" y="109"/>
                    </a:lnTo>
                    <a:close/>
                    <a:moveTo>
                      <a:pt x="13" y="91"/>
                    </a:moveTo>
                    <a:lnTo>
                      <a:pt x="10" y="92"/>
                    </a:lnTo>
                    <a:lnTo>
                      <a:pt x="7" y="93"/>
                    </a:lnTo>
                    <a:lnTo>
                      <a:pt x="6" y="95"/>
                    </a:lnTo>
                    <a:lnTo>
                      <a:pt x="6" y="99"/>
                    </a:lnTo>
                    <a:lnTo>
                      <a:pt x="6" y="266"/>
                    </a:lnTo>
                    <a:lnTo>
                      <a:pt x="6" y="269"/>
                    </a:lnTo>
                    <a:lnTo>
                      <a:pt x="7" y="271"/>
                    </a:lnTo>
                    <a:lnTo>
                      <a:pt x="10" y="272"/>
                    </a:lnTo>
                    <a:lnTo>
                      <a:pt x="13" y="273"/>
                    </a:lnTo>
                    <a:lnTo>
                      <a:pt x="283" y="273"/>
                    </a:lnTo>
                    <a:lnTo>
                      <a:pt x="285" y="272"/>
                    </a:lnTo>
                    <a:lnTo>
                      <a:pt x="287" y="271"/>
                    </a:lnTo>
                    <a:lnTo>
                      <a:pt x="289" y="269"/>
                    </a:lnTo>
                    <a:lnTo>
                      <a:pt x="289" y="266"/>
                    </a:lnTo>
                    <a:lnTo>
                      <a:pt x="289" y="99"/>
                    </a:lnTo>
                    <a:lnTo>
                      <a:pt x="289" y="95"/>
                    </a:lnTo>
                    <a:lnTo>
                      <a:pt x="287" y="93"/>
                    </a:lnTo>
                    <a:lnTo>
                      <a:pt x="285" y="92"/>
                    </a:lnTo>
                    <a:lnTo>
                      <a:pt x="283" y="91"/>
                    </a:lnTo>
                    <a:lnTo>
                      <a:pt x="160" y="91"/>
                    </a:lnTo>
                    <a:lnTo>
                      <a:pt x="154" y="97"/>
                    </a:lnTo>
                    <a:lnTo>
                      <a:pt x="147" y="104"/>
                    </a:lnTo>
                    <a:lnTo>
                      <a:pt x="272" y="104"/>
                    </a:lnTo>
                    <a:lnTo>
                      <a:pt x="272" y="261"/>
                    </a:lnTo>
                    <a:lnTo>
                      <a:pt x="23" y="261"/>
                    </a:lnTo>
                    <a:lnTo>
                      <a:pt x="23" y="104"/>
                    </a:lnTo>
                    <a:lnTo>
                      <a:pt x="29" y="104"/>
                    </a:lnTo>
                    <a:lnTo>
                      <a:pt x="22" y="97"/>
                    </a:lnTo>
                    <a:lnTo>
                      <a:pt x="16" y="91"/>
                    </a:lnTo>
                    <a:lnTo>
                      <a:pt x="13" y="91"/>
                    </a:lnTo>
                    <a:close/>
                    <a:moveTo>
                      <a:pt x="88" y="5"/>
                    </a:moveTo>
                    <a:lnTo>
                      <a:pt x="67" y="7"/>
                    </a:lnTo>
                    <a:lnTo>
                      <a:pt x="48" y="13"/>
                    </a:lnTo>
                    <a:lnTo>
                      <a:pt x="33" y="21"/>
                    </a:lnTo>
                    <a:lnTo>
                      <a:pt x="21" y="32"/>
                    </a:lnTo>
                    <a:lnTo>
                      <a:pt x="13" y="45"/>
                    </a:lnTo>
                    <a:lnTo>
                      <a:pt x="10" y="60"/>
                    </a:lnTo>
                    <a:lnTo>
                      <a:pt x="13" y="75"/>
                    </a:lnTo>
                    <a:lnTo>
                      <a:pt x="21" y="88"/>
                    </a:lnTo>
                    <a:lnTo>
                      <a:pt x="33" y="99"/>
                    </a:lnTo>
                    <a:lnTo>
                      <a:pt x="48" y="107"/>
                    </a:lnTo>
                    <a:lnTo>
                      <a:pt x="67" y="113"/>
                    </a:lnTo>
                    <a:lnTo>
                      <a:pt x="88" y="115"/>
                    </a:lnTo>
                    <a:lnTo>
                      <a:pt x="96" y="115"/>
                    </a:lnTo>
                    <a:lnTo>
                      <a:pt x="104" y="114"/>
                    </a:lnTo>
                    <a:lnTo>
                      <a:pt x="105" y="114"/>
                    </a:lnTo>
                    <a:lnTo>
                      <a:pt x="130" y="131"/>
                    </a:lnTo>
                    <a:lnTo>
                      <a:pt x="127" y="108"/>
                    </a:lnTo>
                    <a:lnTo>
                      <a:pt x="129" y="107"/>
                    </a:lnTo>
                    <a:lnTo>
                      <a:pt x="144" y="99"/>
                    </a:lnTo>
                    <a:lnTo>
                      <a:pt x="156" y="87"/>
                    </a:lnTo>
                    <a:lnTo>
                      <a:pt x="164" y="75"/>
                    </a:lnTo>
                    <a:lnTo>
                      <a:pt x="166" y="60"/>
                    </a:lnTo>
                    <a:lnTo>
                      <a:pt x="162" y="45"/>
                    </a:lnTo>
                    <a:lnTo>
                      <a:pt x="155" y="32"/>
                    </a:lnTo>
                    <a:lnTo>
                      <a:pt x="143" y="21"/>
                    </a:lnTo>
                    <a:lnTo>
                      <a:pt x="127" y="13"/>
                    </a:lnTo>
                    <a:lnTo>
                      <a:pt x="108" y="7"/>
                    </a:lnTo>
                    <a:lnTo>
                      <a:pt x="88" y="5"/>
                    </a:lnTo>
                    <a:close/>
                    <a:moveTo>
                      <a:pt x="88" y="0"/>
                    </a:moveTo>
                    <a:lnTo>
                      <a:pt x="110" y="2"/>
                    </a:lnTo>
                    <a:lnTo>
                      <a:pt x="130" y="7"/>
                    </a:lnTo>
                    <a:lnTo>
                      <a:pt x="147" y="17"/>
                    </a:lnTo>
                    <a:lnTo>
                      <a:pt x="160" y="29"/>
                    </a:lnTo>
                    <a:lnTo>
                      <a:pt x="169" y="44"/>
                    </a:lnTo>
                    <a:lnTo>
                      <a:pt x="171" y="60"/>
                    </a:lnTo>
                    <a:lnTo>
                      <a:pt x="170" y="74"/>
                    </a:lnTo>
                    <a:lnTo>
                      <a:pt x="165" y="85"/>
                    </a:lnTo>
                    <a:lnTo>
                      <a:pt x="283" y="85"/>
                    </a:lnTo>
                    <a:lnTo>
                      <a:pt x="287" y="85"/>
                    </a:lnTo>
                    <a:lnTo>
                      <a:pt x="291" y="88"/>
                    </a:lnTo>
                    <a:lnTo>
                      <a:pt x="294" y="91"/>
                    </a:lnTo>
                    <a:lnTo>
                      <a:pt x="295" y="94"/>
                    </a:lnTo>
                    <a:lnTo>
                      <a:pt x="296" y="99"/>
                    </a:lnTo>
                    <a:lnTo>
                      <a:pt x="296" y="266"/>
                    </a:lnTo>
                    <a:lnTo>
                      <a:pt x="295" y="270"/>
                    </a:lnTo>
                    <a:lnTo>
                      <a:pt x="294" y="274"/>
                    </a:lnTo>
                    <a:lnTo>
                      <a:pt x="291" y="277"/>
                    </a:lnTo>
                    <a:lnTo>
                      <a:pt x="287" y="279"/>
                    </a:lnTo>
                    <a:lnTo>
                      <a:pt x="283" y="279"/>
                    </a:lnTo>
                    <a:lnTo>
                      <a:pt x="190" y="279"/>
                    </a:lnTo>
                    <a:lnTo>
                      <a:pt x="190" y="321"/>
                    </a:lnTo>
                    <a:lnTo>
                      <a:pt x="209" y="321"/>
                    </a:lnTo>
                    <a:lnTo>
                      <a:pt x="212" y="322"/>
                    </a:lnTo>
                    <a:lnTo>
                      <a:pt x="217" y="323"/>
                    </a:lnTo>
                    <a:lnTo>
                      <a:pt x="219" y="327"/>
                    </a:lnTo>
                    <a:lnTo>
                      <a:pt x="221" y="330"/>
                    </a:lnTo>
                    <a:lnTo>
                      <a:pt x="222" y="334"/>
                    </a:lnTo>
                    <a:lnTo>
                      <a:pt x="222" y="335"/>
                    </a:lnTo>
                    <a:lnTo>
                      <a:pt x="221" y="340"/>
                    </a:lnTo>
                    <a:lnTo>
                      <a:pt x="219" y="343"/>
                    </a:lnTo>
                    <a:lnTo>
                      <a:pt x="217" y="346"/>
                    </a:lnTo>
                    <a:lnTo>
                      <a:pt x="212" y="348"/>
                    </a:lnTo>
                    <a:lnTo>
                      <a:pt x="209" y="348"/>
                    </a:lnTo>
                    <a:lnTo>
                      <a:pt x="86" y="348"/>
                    </a:lnTo>
                    <a:lnTo>
                      <a:pt x="82" y="348"/>
                    </a:lnTo>
                    <a:lnTo>
                      <a:pt x="79" y="346"/>
                    </a:lnTo>
                    <a:lnTo>
                      <a:pt x="77" y="343"/>
                    </a:lnTo>
                    <a:lnTo>
                      <a:pt x="75" y="340"/>
                    </a:lnTo>
                    <a:lnTo>
                      <a:pt x="73" y="335"/>
                    </a:lnTo>
                    <a:lnTo>
                      <a:pt x="73" y="334"/>
                    </a:lnTo>
                    <a:lnTo>
                      <a:pt x="75" y="330"/>
                    </a:lnTo>
                    <a:lnTo>
                      <a:pt x="77" y="327"/>
                    </a:lnTo>
                    <a:lnTo>
                      <a:pt x="79" y="323"/>
                    </a:lnTo>
                    <a:lnTo>
                      <a:pt x="82" y="322"/>
                    </a:lnTo>
                    <a:lnTo>
                      <a:pt x="86" y="321"/>
                    </a:lnTo>
                    <a:lnTo>
                      <a:pt x="106" y="321"/>
                    </a:lnTo>
                    <a:lnTo>
                      <a:pt x="106" y="279"/>
                    </a:lnTo>
                    <a:lnTo>
                      <a:pt x="13" y="279"/>
                    </a:lnTo>
                    <a:lnTo>
                      <a:pt x="8" y="279"/>
                    </a:lnTo>
                    <a:lnTo>
                      <a:pt x="5" y="277"/>
                    </a:lnTo>
                    <a:lnTo>
                      <a:pt x="2" y="274"/>
                    </a:lnTo>
                    <a:lnTo>
                      <a:pt x="1" y="270"/>
                    </a:lnTo>
                    <a:lnTo>
                      <a:pt x="0" y="266"/>
                    </a:lnTo>
                    <a:lnTo>
                      <a:pt x="0" y="99"/>
                    </a:lnTo>
                    <a:lnTo>
                      <a:pt x="1" y="94"/>
                    </a:lnTo>
                    <a:lnTo>
                      <a:pt x="2" y="91"/>
                    </a:lnTo>
                    <a:lnTo>
                      <a:pt x="5" y="88"/>
                    </a:lnTo>
                    <a:lnTo>
                      <a:pt x="8" y="87"/>
                    </a:lnTo>
                    <a:lnTo>
                      <a:pt x="12" y="85"/>
                    </a:lnTo>
                    <a:lnTo>
                      <a:pt x="6" y="74"/>
                    </a:lnTo>
                    <a:lnTo>
                      <a:pt x="4" y="60"/>
                    </a:lnTo>
                    <a:lnTo>
                      <a:pt x="7" y="44"/>
                    </a:lnTo>
                    <a:lnTo>
                      <a:pt x="16" y="29"/>
                    </a:lnTo>
                    <a:lnTo>
                      <a:pt x="29" y="17"/>
                    </a:lnTo>
                    <a:lnTo>
                      <a:pt x="45" y="7"/>
                    </a:lnTo>
                    <a:lnTo>
                      <a:pt x="66" y="2"/>
                    </a:lnTo>
                    <a:lnTo>
                      <a:pt x="88"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09" name="组合 208"/>
            <p:cNvGrpSpPr/>
            <p:nvPr/>
          </p:nvGrpSpPr>
          <p:grpSpPr>
            <a:xfrm>
              <a:off x="2692946" y="4096380"/>
              <a:ext cx="496430" cy="656681"/>
              <a:chOff x="3883026" y="4608513"/>
              <a:chExt cx="452438" cy="598488"/>
            </a:xfrm>
            <a:grpFill/>
          </p:grpSpPr>
          <p:sp>
            <p:nvSpPr>
              <p:cNvPr id="181" name="Freeform 138"/>
              <p:cNvSpPr>
                <a:spLocks noEditPoints="1"/>
              </p:cNvSpPr>
              <p:nvPr/>
            </p:nvSpPr>
            <p:spPr bwMode="auto">
              <a:xfrm>
                <a:off x="3883026" y="4760913"/>
                <a:ext cx="354013" cy="446088"/>
              </a:xfrm>
              <a:custGeom>
                <a:avLst/>
                <a:gdLst>
                  <a:gd name="T0" fmla="*/ 103 w 223"/>
                  <a:gd name="T1" fmla="*/ 10 h 281"/>
                  <a:gd name="T2" fmla="*/ 64 w 223"/>
                  <a:gd name="T3" fmla="*/ 32 h 281"/>
                  <a:gd name="T4" fmla="*/ 41 w 223"/>
                  <a:gd name="T5" fmla="*/ 71 h 281"/>
                  <a:gd name="T6" fmla="*/ 37 w 223"/>
                  <a:gd name="T7" fmla="*/ 120 h 281"/>
                  <a:gd name="T8" fmla="*/ 37 w 223"/>
                  <a:gd name="T9" fmla="*/ 169 h 281"/>
                  <a:gd name="T10" fmla="*/ 43 w 223"/>
                  <a:gd name="T11" fmla="*/ 228 h 281"/>
                  <a:gd name="T12" fmla="*/ 72 w 223"/>
                  <a:gd name="T13" fmla="*/ 228 h 281"/>
                  <a:gd name="T14" fmla="*/ 92 w 223"/>
                  <a:gd name="T15" fmla="*/ 227 h 281"/>
                  <a:gd name="T16" fmla="*/ 216 w 223"/>
                  <a:gd name="T17" fmla="*/ 276 h 281"/>
                  <a:gd name="T18" fmla="*/ 190 w 223"/>
                  <a:gd name="T19" fmla="*/ 174 h 281"/>
                  <a:gd name="T20" fmla="*/ 198 w 223"/>
                  <a:gd name="T21" fmla="*/ 159 h 281"/>
                  <a:gd name="T22" fmla="*/ 210 w 223"/>
                  <a:gd name="T23" fmla="*/ 132 h 281"/>
                  <a:gd name="T24" fmla="*/ 216 w 223"/>
                  <a:gd name="T25" fmla="*/ 95 h 281"/>
                  <a:gd name="T26" fmla="*/ 204 w 223"/>
                  <a:gd name="T27" fmla="*/ 50 h 281"/>
                  <a:gd name="T28" fmla="*/ 171 w 223"/>
                  <a:gd name="T29" fmla="*/ 18 h 281"/>
                  <a:gd name="T30" fmla="*/ 127 w 223"/>
                  <a:gd name="T31" fmla="*/ 6 h 281"/>
                  <a:gd name="T32" fmla="*/ 148 w 223"/>
                  <a:gd name="T33" fmla="*/ 2 h 281"/>
                  <a:gd name="T34" fmla="*/ 186 w 223"/>
                  <a:gd name="T35" fmla="*/ 20 h 281"/>
                  <a:gd name="T36" fmla="*/ 212 w 223"/>
                  <a:gd name="T37" fmla="*/ 53 h 281"/>
                  <a:gd name="T38" fmla="*/ 222 w 223"/>
                  <a:gd name="T39" fmla="*/ 95 h 281"/>
                  <a:gd name="T40" fmla="*/ 216 w 223"/>
                  <a:gd name="T41" fmla="*/ 133 h 281"/>
                  <a:gd name="T42" fmla="*/ 204 w 223"/>
                  <a:gd name="T43" fmla="*/ 162 h 281"/>
                  <a:gd name="T44" fmla="*/ 195 w 223"/>
                  <a:gd name="T45" fmla="*/ 176 h 281"/>
                  <a:gd name="T46" fmla="*/ 96 w 223"/>
                  <a:gd name="T47" fmla="*/ 281 h 281"/>
                  <a:gd name="T48" fmla="*/ 54 w 223"/>
                  <a:gd name="T49" fmla="*/ 234 h 281"/>
                  <a:gd name="T50" fmla="*/ 36 w 223"/>
                  <a:gd name="T51" fmla="*/ 233 h 281"/>
                  <a:gd name="T52" fmla="*/ 30 w 223"/>
                  <a:gd name="T53" fmla="*/ 233 h 281"/>
                  <a:gd name="T54" fmla="*/ 0 w 223"/>
                  <a:gd name="T55" fmla="*/ 176 h 281"/>
                  <a:gd name="T56" fmla="*/ 31 w 223"/>
                  <a:gd name="T57" fmla="*/ 95 h 281"/>
                  <a:gd name="T58" fmla="*/ 41 w 223"/>
                  <a:gd name="T59" fmla="*/ 53 h 281"/>
                  <a:gd name="T60" fmla="*/ 67 w 223"/>
                  <a:gd name="T61" fmla="*/ 20 h 281"/>
                  <a:gd name="T62" fmla="*/ 105 w 223"/>
                  <a:gd name="T63" fmla="*/ 2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3" h="281">
                    <a:moveTo>
                      <a:pt x="127" y="6"/>
                    </a:moveTo>
                    <a:lnTo>
                      <a:pt x="103" y="10"/>
                    </a:lnTo>
                    <a:lnTo>
                      <a:pt x="81" y="18"/>
                    </a:lnTo>
                    <a:lnTo>
                      <a:pt x="64" y="32"/>
                    </a:lnTo>
                    <a:lnTo>
                      <a:pt x="50" y="50"/>
                    </a:lnTo>
                    <a:lnTo>
                      <a:pt x="41" y="71"/>
                    </a:lnTo>
                    <a:lnTo>
                      <a:pt x="38" y="95"/>
                    </a:lnTo>
                    <a:lnTo>
                      <a:pt x="37" y="120"/>
                    </a:lnTo>
                    <a:lnTo>
                      <a:pt x="9" y="169"/>
                    </a:lnTo>
                    <a:lnTo>
                      <a:pt x="37" y="169"/>
                    </a:lnTo>
                    <a:lnTo>
                      <a:pt x="36" y="228"/>
                    </a:lnTo>
                    <a:lnTo>
                      <a:pt x="43" y="228"/>
                    </a:lnTo>
                    <a:lnTo>
                      <a:pt x="54" y="228"/>
                    </a:lnTo>
                    <a:lnTo>
                      <a:pt x="72" y="228"/>
                    </a:lnTo>
                    <a:lnTo>
                      <a:pt x="90" y="227"/>
                    </a:lnTo>
                    <a:lnTo>
                      <a:pt x="92" y="227"/>
                    </a:lnTo>
                    <a:lnTo>
                      <a:pt x="101" y="276"/>
                    </a:lnTo>
                    <a:lnTo>
                      <a:pt x="216" y="276"/>
                    </a:lnTo>
                    <a:lnTo>
                      <a:pt x="189" y="175"/>
                    </a:lnTo>
                    <a:lnTo>
                      <a:pt x="190" y="174"/>
                    </a:lnTo>
                    <a:lnTo>
                      <a:pt x="192" y="169"/>
                    </a:lnTo>
                    <a:lnTo>
                      <a:pt x="198" y="159"/>
                    </a:lnTo>
                    <a:lnTo>
                      <a:pt x="204" y="146"/>
                    </a:lnTo>
                    <a:lnTo>
                      <a:pt x="210" y="132"/>
                    </a:lnTo>
                    <a:lnTo>
                      <a:pt x="215" y="115"/>
                    </a:lnTo>
                    <a:lnTo>
                      <a:pt x="216" y="95"/>
                    </a:lnTo>
                    <a:lnTo>
                      <a:pt x="212" y="71"/>
                    </a:lnTo>
                    <a:lnTo>
                      <a:pt x="204" y="50"/>
                    </a:lnTo>
                    <a:lnTo>
                      <a:pt x="190" y="32"/>
                    </a:lnTo>
                    <a:lnTo>
                      <a:pt x="171" y="18"/>
                    </a:lnTo>
                    <a:lnTo>
                      <a:pt x="151" y="10"/>
                    </a:lnTo>
                    <a:lnTo>
                      <a:pt x="127" y="6"/>
                    </a:lnTo>
                    <a:close/>
                    <a:moveTo>
                      <a:pt x="127" y="0"/>
                    </a:moveTo>
                    <a:lnTo>
                      <a:pt x="148" y="2"/>
                    </a:lnTo>
                    <a:lnTo>
                      <a:pt x="168" y="10"/>
                    </a:lnTo>
                    <a:lnTo>
                      <a:pt x="186" y="20"/>
                    </a:lnTo>
                    <a:lnTo>
                      <a:pt x="201" y="36"/>
                    </a:lnTo>
                    <a:lnTo>
                      <a:pt x="212" y="53"/>
                    </a:lnTo>
                    <a:lnTo>
                      <a:pt x="219" y="74"/>
                    </a:lnTo>
                    <a:lnTo>
                      <a:pt x="222" y="95"/>
                    </a:lnTo>
                    <a:lnTo>
                      <a:pt x="220" y="116"/>
                    </a:lnTo>
                    <a:lnTo>
                      <a:pt x="216" y="133"/>
                    </a:lnTo>
                    <a:lnTo>
                      <a:pt x="210" y="149"/>
                    </a:lnTo>
                    <a:lnTo>
                      <a:pt x="204" y="162"/>
                    </a:lnTo>
                    <a:lnTo>
                      <a:pt x="197" y="172"/>
                    </a:lnTo>
                    <a:lnTo>
                      <a:pt x="195" y="176"/>
                    </a:lnTo>
                    <a:lnTo>
                      <a:pt x="223" y="281"/>
                    </a:lnTo>
                    <a:lnTo>
                      <a:pt x="96" y="281"/>
                    </a:lnTo>
                    <a:lnTo>
                      <a:pt x="87" y="233"/>
                    </a:lnTo>
                    <a:lnTo>
                      <a:pt x="54" y="234"/>
                    </a:lnTo>
                    <a:lnTo>
                      <a:pt x="43" y="233"/>
                    </a:lnTo>
                    <a:lnTo>
                      <a:pt x="36" y="233"/>
                    </a:lnTo>
                    <a:lnTo>
                      <a:pt x="33" y="233"/>
                    </a:lnTo>
                    <a:lnTo>
                      <a:pt x="30" y="233"/>
                    </a:lnTo>
                    <a:lnTo>
                      <a:pt x="30" y="176"/>
                    </a:lnTo>
                    <a:lnTo>
                      <a:pt x="0" y="176"/>
                    </a:lnTo>
                    <a:lnTo>
                      <a:pt x="31" y="118"/>
                    </a:lnTo>
                    <a:lnTo>
                      <a:pt x="31" y="95"/>
                    </a:lnTo>
                    <a:lnTo>
                      <a:pt x="33" y="74"/>
                    </a:lnTo>
                    <a:lnTo>
                      <a:pt x="41" y="53"/>
                    </a:lnTo>
                    <a:lnTo>
                      <a:pt x="52" y="36"/>
                    </a:lnTo>
                    <a:lnTo>
                      <a:pt x="67" y="20"/>
                    </a:lnTo>
                    <a:lnTo>
                      <a:pt x="84" y="10"/>
                    </a:lnTo>
                    <a:lnTo>
                      <a:pt x="105" y="2"/>
                    </a:lnTo>
                    <a:lnTo>
                      <a:pt x="127"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2" name="Freeform 139"/>
              <p:cNvSpPr>
                <a:spLocks noEditPoints="1"/>
              </p:cNvSpPr>
              <p:nvPr/>
            </p:nvSpPr>
            <p:spPr bwMode="auto">
              <a:xfrm>
                <a:off x="3973513" y="4791076"/>
                <a:ext cx="219075" cy="214313"/>
              </a:xfrm>
              <a:custGeom>
                <a:avLst/>
                <a:gdLst>
                  <a:gd name="T0" fmla="*/ 70 w 138"/>
                  <a:gd name="T1" fmla="*/ 6 h 135"/>
                  <a:gd name="T2" fmla="*/ 50 w 138"/>
                  <a:gd name="T3" fmla="*/ 9 h 135"/>
                  <a:gd name="T4" fmla="*/ 33 w 138"/>
                  <a:gd name="T5" fmla="*/ 18 h 135"/>
                  <a:gd name="T6" fmla="*/ 19 w 138"/>
                  <a:gd name="T7" fmla="*/ 32 h 135"/>
                  <a:gd name="T8" fmla="*/ 10 w 138"/>
                  <a:gd name="T9" fmla="*/ 48 h 135"/>
                  <a:gd name="T10" fmla="*/ 7 w 138"/>
                  <a:gd name="T11" fmla="*/ 68 h 135"/>
                  <a:gd name="T12" fmla="*/ 10 w 138"/>
                  <a:gd name="T13" fmla="*/ 87 h 135"/>
                  <a:gd name="T14" fmla="*/ 19 w 138"/>
                  <a:gd name="T15" fmla="*/ 103 h 135"/>
                  <a:gd name="T16" fmla="*/ 33 w 138"/>
                  <a:gd name="T17" fmla="*/ 117 h 135"/>
                  <a:gd name="T18" fmla="*/ 50 w 138"/>
                  <a:gd name="T19" fmla="*/ 125 h 135"/>
                  <a:gd name="T20" fmla="*/ 70 w 138"/>
                  <a:gd name="T21" fmla="*/ 128 h 135"/>
                  <a:gd name="T22" fmla="*/ 89 w 138"/>
                  <a:gd name="T23" fmla="*/ 125 h 135"/>
                  <a:gd name="T24" fmla="*/ 107 w 138"/>
                  <a:gd name="T25" fmla="*/ 117 h 135"/>
                  <a:gd name="T26" fmla="*/ 121 w 138"/>
                  <a:gd name="T27" fmla="*/ 103 h 135"/>
                  <a:gd name="T28" fmla="*/ 129 w 138"/>
                  <a:gd name="T29" fmla="*/ 87 h 135"/>
                  <a:gd name="T30" fmla="*/ 133 w 138"/>
                  <a:gd name="T31" fmla="*/ 68 h 135"/>
                  <a:gd name="T32" fmla="*/ 129 w 138"/>
                  <a:gd name="T33" fmla="*/ 48 h 135"/>
                  <a:gd name="T34" fmla="*/ 121 w 138"/>
                  <a:gd name="T35" fmla="*/ 32 h 135"/>
                  <a:gd name="T36" fmla="*/ 107 w 138"/>
                  <a:gd name="T37" fmla="*/ 18 h 135"/>
                  <a:gd name="T38" fmla="*/ 89 w 138"/>
                  <a:gd name="T39" fmla="*/ 9 h 135"/>
                  <a:gd name="T40" fmla="*/ 70 w 138"/>
                  <a:gd name="T41" fmla="*/ 6 h 135"/>
                  <a:gd name="T42" fmla="*/ 70 w 138"/>
                  <a:gd name="T43" fmla="*/ 0 h 135"/>
                  <a:gd name="T44" fmla="*/ 88 w 138"/>
                  <a:gd name="T45" fmla="*/ 2 h 135"/>
                  <a:gd name="T46" fmla="*/ 104 w 138"/>
                  <a:gd name="T47" fmla="*/ 9 h 135"/>
                  <a:gd name="T48" fmla="*/ 119 w 138"/>
                  <a:gd name="T49" fmla="*/ 20 h 135"/>
                  <a:gd name="T50" fmla="*/ 129 w 138"/>
                  <a:gd name="T51" fmla="*/ 34 h 135"/>
                  <a:gd name="T52" fmla="*/ 136 w 138"/>
                  <a:gd name="T53" fmla="*/ 49 h 135"/>
                  <a:gd name="T54" fmla="*/ 138 w 138"/>
                  <a:gd name="T55" fmla="*/ 68 h 135"/>
                  <a:gd name="T56" fmla="*/ 136 w 138"/>
                  <a:gd name="T57" fmla="*/ 85 h 135"/>
                  <a:gd name="T58" fmla="*/ 129 w 138"/>
                  <a:gd name="T59" fmla="*/ 101 h 135"/>
                  <a:gd name="T60" fmla="*/ 119 w 138"/>
                  <a:gd name="T61" fmla="*/ 115 h 135"/>
                  <a:gd name="T62" fmla="*/ 104 w 138"/>
                  <a:gd name="T63" fmla="*/ 125 h 135"/>
                  <a:gd name="T64" fmla="*/ 88 w 138"/>
                  <a:gd name="T65" fmla="*/ 133 h 135"/>
                  <a:gd name="T66" fmla="*/ 70 w 138"/>
                  <a:gd name="T67" fmla="*/ 135 h 135"/>
                  <a:gd name="T68" fmla="*/ 51 w 138"/>
                  <a:gd name="T69" fmla="*/ 133 h 135"/>
                  <a:gd name="T70" fmla="*/ 35 w 138"/>
                  <a:gd name="T71" fmla="*/ 125 h 135"/>
                  <a:gd name="T72" fmla="*/ 21 w 138"/>
                  <a:gd name="T73" fmla="*/ 115 h 135"/>
                  <a:gd name="T74" fmla="*/ 10 w 138"/>
                  <a:gd name="T75" fmla="*/ 101 h 135"/>
                  <a:gd name="T76" fmla="*/ 3 w 138"/>
                  <a:gd name="T77" fmla="*/ 85 h 135"/>
                  <a:gd name="T78" fmla="*/ 0 w 138"/>
                  <a:gd name="T79" fmla="*/ 68 h 135"/>
                  <a:gd name="T80" fmla="*/ 3 w 138"/>
                  <a:gd name="T81" fmla="*/ 49 h 135"/>
                  <a:gd name="T82" fmla="*/ 10 w 138"/>
                  <a:gd name="T83" fmla="*/ 34 h 135"/>
                  <a:gd name="T84" fmla="*/ 21 w 138"/>
                  <a:gd name="T85" fmla="*/ 20 h 135"/>
                  <a:gd name="T86" fmla="*/ 35 w 138"/>
                  <a:gd name="T87" fmla="*/ 9 h 135"/>
                  <a:gd name="T88" fmla="*/ 51 w 138"/>
                  <a:gd name="T89" fmla="*/ 2 h 135"/>
                  <a:gd name="T90" fmla="*/ 70 w 138"/>
                  <a:gd name="T9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8" h="135">
                    <a:moveTo>
                      <a:pt x="70" y="6"/>
                    </a:moveTo>
                    <a:lnTo>
                      <a:pt x="50" y="9"/>
                    </a:lnTo>
                    <a:lnTo>
                      <a:pt x="33" y="18"/>
                    </a:lnTo>
                    <a:lnTo>
                      <a:pt x="19" y="32"/>
                    </a:lnTo>
                    <a:lnTo>
                      <a:pt x="10" y="48"/>
                    </a:lnTo>
                    <a:lnTo>
                      <a:pt x="7" y="68"/>
                    </a:lnTo>
                    <a:lnTo>
                      <a:pt x="10" y="87"/>
                    </a:lnTo>
                    <a:lnTo>
                      <a:pt x="19" y="103"/>
                    </a:lnTo>
                    <a:lnTo>
                      <a:pt x="33" y="117"/>
                    </a:lnTo>
                    <a:lnTo>
                      <a:pt x="50" y="125"/>
                    </a:lnTo>
                    <a:lnTo>
                      <a:pt x="70" y="128"/>
                    </a:lnTo>
                    <a:lnTo>
                      <a:pt x="89" y="125"/>
                    </a:lnTo>
                    <a:lnTo>
                      <a:pt x="107" y="117"/>
                    </a:lnTo>
                    <a:lnTo>
                      <a:pt x="121" y="103"/>
                    </a:lnTo>
                    <a:lnTo>
                      <a:pt x="129" y="87"/>
                    </a:lnTo>
                    <a:lnTo>
                      <a:pt x="133" y="68"/>
                    </a:lnTo>
                    <a:lnTo>
                      <a:pt x="129" y="48"/>
                    </a:lnTo>
                    <a:lnTo>
                      <a:pt x="121" y="32"/>
                    </a:lnTo>
                    <a:lnTo>
                      <a:pt x="107" y="18"/>
                    </a:lnTo>
                    <a:lnTo>
                      <a:pt x="89" y="9"/>
                    </a:lnTo>
                    <a:lnTo>
                      <a:pt x="70" y="6"/>
                    </a:lnTo>
                    <a:close/>
                    <a:moveTo>
                      <a:pt x="70" y="0"/>
                    </a:moveTo>
                    <a:lnTo>
                      <a:pt x="88" y="2"/>
                    </a:lnTo>
                    <a:lnTo>
                      <a:pt x="104" y="9"/>
                    </a:lnTo>
                    <a:lnTo>
                      <a:pt x="119" y="20"/>
                    </a:lnTo>
                    <a:lnTo>
                      <a:pt x="129" y="34"/>
                    </a:lnTo>
                    <a:lnTo>
                      <a:pt x="136" y="49"/>
                    </a:lnTo>
                    <a:lnTo>
                      <a:pt x="138" y="68"/>
                    </a:lnTo>
                    <a:lnTo>
                      <a:pt x="136" y="85"/>
                    </a:lnTo>
                    <a:lnTo>
                      <a:pt x="129" y="101"/>
                    </a:lnTo>
                    <a:lnTo>
                      <a:pt x="119" y="115"/>
                    </a:lnTo>
                    <a:lnTo>
                      <a:pt x="104" y="125"/>
                    </a:lnTo>
                    <a:lnTo>
                      <a:pt x="88" y="133"/>
                    </a:lnTo>
                    <a:lnTo>
                      <a:pt x="70" y="135"/>
                    </a:lnTo>
                    <a:lnTo>
                      <a:pt x="51" y="133"/>
                    </a:lnTo>
                    <a:lnTo>
                      <a:pt x="35" y="125"/>
                    </a:lnTo>
                    <a:lnTo>
                      <a:pt x="21" y="115"/>
                    </a:lnTo>
                    <a:lnTo>
                      <a:pt x="10" y="101"/>
                    </a:lnTo>
                    <a:lnTo>
                      <a:pt x="3" y="85"/>
                    </a:lnTo>
                    <a:lnTo>
                      <a:pt x="0" y="68"/>
                    </a:lnTo>
                    <a:lnTo>
                      <a:pt x="3" y="49"/>
                    </a:lnTo>
                    <a:lnTo>
                      <a:pt x="10" y="34"/>
                    </a:lnTo>
                    <a:lnTo>
                      <a:pt x="21" y="20"/>
                    </a:lnTo>
                    <a:lnTo>
                      <a:pt x="35" y="9"/>
                    </a:lnTo>
                    <a:lnTo>
                      <a:pt x="51" y="2"/>
                    </a:lnTo>
                    <a:lnTo>
                      <a:pt x="70"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3" name="Freeform 140"/>
              <p:cNvSpPr>
                <a:spLocks noEditPoints="1"/>
              </p:cNvSpPr>
              <p:nvPr/>
            </p:nvSpPr>
            <p:spPr bwMode="auto">
              <a:xfrm>
                <a:off x="4102101" y="4608513"/>
                <a:ext cx="233363" cy="204788"/>
              </a:xfrm>
              <a:custGeom>
                <a:avLst/>
                <a:gdLst>
                  <a:gd name="T0" fmla="*/ 52 w 147"/>
                  <a:gd name="T1" fmla="*/ 8 h 129"/>
                  <a:gd name="T2" fmla="*/ 18 w 147"/>
                  <a:gd name="T3" fmla="*/ 24 h 129"/>
                  <a:gd name="T4" fmla="*/ 5 w 147"/>
                  <a:gd name="T5" fmla="*/ 50 h 129"/>
                  <a:gd name="T6" fmla="*/ 18 w 147"/>
                  <a:gd name="T7" fmla="*/ 76 h 129"/>
                  <a:gd name="T8" fmla="*/ 52 w 147"/>
                  <a:gd name="T9" fmla="*/ 92 h 129"/>
                  <a:gd name="T10" fmla="*/ 80 w 147"/>
                  <a:gd name="T11" fmla="*/ 95 h 129"/>
                  <a:gd name="T12" fmla="*/ 89 w 147"/>
                  <a:gd name="T13" fmla="*/ 94 h 129"/>
                  <a:gd name="T14" fmla="*/ 90 w 147"/>
                  <a:gd name="T15" fmla="*/ 108 h 129"/>
                  <a:gd name="T16" fmla="*/ 94 w 147"/>
                  <a:gd name="T17" fmla="*/ 115 h 129"/>
                  <a:gd name="T18" fmla="*/ 105 w 147"/>
                  <a:gd name="T19" fmla="*/ 100 h 129"/>
                  <a:gd name="T20" fmla="*/ 109 w 147"/>
                  <a:gd name="T21" fmla="*/ 88 h 129"/>
                  <a:gd name="T22" fmla="*/ 123 w 147"/>
                  <a:gd name="T23" fmla="*/ 81 h 129"/>
                  <a:gd name="T24" fmla="*/ 138 w 147"/>
                  <a:gd name="T25" fmla="*/ 61 h 129"/>
                  <a:gd name="T26" fmla="*/ 137 w 147"/>
                  <a:gd name="T27" fmla="*/ 36 h 129"/>
                  <a:gd name="T28" fmla="*/ 114 w 147"/>
                  <a:gd name="T29" fmla="*/ 14 h 129"/>
                  <a:gd name="T30" fmla="*/ 73 w 147"/>
                  <a:gd name="T31" fmla="*/ 6 h 129"/>
                  <a:gd name="T32" fmla="*/ 93 w 147"/>
                  <a:gd name="T33" fmla="*/ 1 h 129"/>
                  <a:gd name="T34" fmla="*/ 125 w 147"/>
                  <a:gd name="T35" fmla="*/ 14 h 129"/>
                  <a:gd name="T36" fmla="*/ 144 w 147"/>
                  <a:gd name="T37" fmla="*/ 37 h 129"/>
                  <a:gd name="T38" fmla="*/ 145 w 147"/>
                  <a:gd name="T39" fmla="*/ 63 h 129"/>
                  <a:gd name="T40" fmla="*/ 129 w 147"/>
                  <a:gd name="T41" fmla="*/ 84 h 129"/>
                  <a:gd name="T42" fmla="*/ 109 w 147"/>
                  <a:gd name="T43" fmla="*/ 106 h 129"/>
                  <a:gd name="T44" fmla="*/ 94 w 147"/>
                  <a:gd name="T45" fmla="*/ 123 h 129"/>
                  <a:gd name="T46" fmla="*/ 85 w 147"/>
                  <a:gd name="T47" fmla="*/ 127 h 129"/>
                  <a:gd name="T48" fmla="*/ 81 w 147"/>
                  <a:gd name="T49" fmla="*/ 124 h 129"/>
                  <a:gd name="T50" fmla="*/ 83 w 147"/>
                  <a:gd name="T51" fmla="*/ 100 h 129"/>
                  <a:gd name="T52" fmla="*/ 54 w 147"/>
                  <a:gd name="T53" fmla="*/ 99 h 129"/>
                  <a:gd name="T54" fmla="*/ 21 w 147"/>
                  <a:gd name="T55" fmla="*/ 86 h 129"/>
                  <a:gd name="T56" fmla="*/ 2 w 147"/>
                  <a:gd name="T57" fmla="*/ 64 h 129"/>
                  <a:gd name="T58" fmla="*/ 2 w 147"/>
                  <a:gd name="T59" fmla="*/ 37 h 129"/>
                  <a:gd name="T60" fmla="*/ 21 w 147"/>
                  <a:gd name="T61" fmla="*/ 14 h 129"/>
                  <a:gd name="T62" fmla="*/ 54 w 147"/>
                  <a:gd name="T63" fmla="*/ 1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7" h="129">
                    <a:moveTo>
                      <a:pt x="73" y="6"/>
                    </a:moveTo>
                    <a:lnTo>
                      <a:pt x="52" y="8"/>
                    </a:lnTo>
                    <a:lnTo>
                      <a:pt x="33" y="14"/>
                    </a:lnTo>
                    <a:lnTo>
                      <a:pt x="18" y="24"/>
                    </a:lnTo>
                    <a:lnTo>
                      <a:pt x="9" y="36"/>
                    </a:lnTo>
                    <a:lnTo>
                      <a:pt x="5" y="50"/>
                    </a:lnTo>
                    <a:lnTo>
                      <a:pt x="9" y="64"/>
                    </a:lnTo>
                    <a:lnTo>
                      <a:pt x="18" y="76"/>
                    </a:lnTo>
                    <a:lnTo>
                      <a:pt x="33" y="86"/>
                    </a:lnTo>
                    <a:lnTo>
                      <a:pt x="52" y="92"/>
                    </a:lnTo>
                    <a:lnTo>
                      <a:pt x="73" y="95"/>
                    </a:lnTo>
                    <a:lnTo>
                      <a:pt x="80" y="95"/>
                    </a:lnTo>
                    <a:lnTo>
                      <a:pt x="85" y="95"/>
                    </a:lnTo>
                    <a:lnTo>
                      <a:pt x="89" y="94"/>
                    </a:lnTo>
                    <a:lnTo>
                      <a:pt x="89" y="97"/>
                    </a:lnTo>
                    <a:lnTo>
                      <a:pt x="90" y="108"/>
                    </a:lnTo>
                    <a:lnTo>
                      <a:pt x="89" y="119"/>
                    </a:lnTo>
                    <a:lnTo>
                      <a:pt x="94" y="115"/>
                    </a:lnTo>
                    <a:lnTo>
                      <a:pt x="99" y="109"/>
                    </a:lnTo>
                    <a:lnTo>
                      <a:pt x="105" y="100"/>
                    </a:lnTo>
                    <a:lnTo>
                      <a:pt x="109" y="89"/>
                    </a:lnTo>
                    <a:lnTo>
                      <a:pt x="109" y="88"/>
                    </a:lnTo>
                    <a:lnTo>
                      <a:pt x="111" y="87"/>
                    </a:lnTo>
                    <a:lnTo>
                      <a:pt x="123" y="81"/>
                    </a:lnTo>
                    <a:lnTo>
                      <a:pt x="133" y="72"/>
                    </a:lnTo>
                    <a:lnTo>
                      <a:pt x="138" y="61"/>
                    </a:lnTo>
                    <a:lnTo>
                      <a:pt x="141" y="50"/>
                    </a:lnTo>
                    <a:lnTo>
                      <a:pt x="137" y="36"/>
                    </a:lnTo>
                    <a:lnTo>
                      <a:pt x="128" y="24"/>
                    </a:lnTo>
                    <a:lnTo>
                      <a:pt x="114" y="14"/>
                    </a:lnTo>
                    <a:lnTo>
                      <a:pt x="95" y="8"/>
                    </a:lnTo>
                    <a:lnTo>
                      <a:pt x="73" y="6"/>
                    </a:lnTo>
                    <a:close/>
                    <a:moveTo>
                      <a:pt x="73" y="0"/>
                    </a:moveTo>
                    <a:lnTo>
                      <a:pt x="93" y="1"/>
                    </a:lnTo>
                    <a:lnTo>
                      <a:pt x="110" y="7"/>
                    </a:lnTo>
                    <a:lnTo>
                      <a:pt x="125" y="14"/>
                    </a:lnTo>
                    <a:lnTo>
                      <a:pt x="137" y="25"/>
                    </a:lnTo>
                    <a:lnTo>
                      <a:pt x="144" y="37"/>
                    </a:lnTo>
                    <a:lnTo>
                      <a:pt x="147" y="50"/>
                    </a:lnTo>
                    <a:lnTo>
                      <a:pt x="145" y="63"/>
                    </a:lnTo>
                    <a:lnTo>
                      <a:pt x="138" y="74"/>
                    </a:lnTo>
                    <a:lnTo>
                      <a:pt x="129" y="84"/>
                    </a:lnTo>
                    <a:lnTo>
                      <a:pt x="115" y="92"/>
                    </a:lnTo>
                    <a:lnTo>
                      <a:pt x="109" y="106"/>
                    </a:lnTo>
                    <a:lnTo>
                      <a:pt x="102" y="116"/>
                    </a:lnTo>
                    <a:lnTo>
                      <a:pt x="94" y="123"/>
                    </a:lnTo>
                    <a:lnTo>
                      <a:pt x="89" y="126"/>
                    </a:lnTo>
                    <a:lnTo>
                      <a:pt x="85" y="127"/>
                    </a:lnTo>
                    <a:lnTo>
                      <a:pt x="80" y="129"/>
                    </a:lnTo>
                    <a:lnTo>
                      <a:pt x="81" y="124"/>
                    </a:lnTo>
                    <a:lnTo>
                      <a:pt x="83" y="112"/>
                    </a:lnTo>
                    <a:lnTo>
                      <a:pt x="83" y="100"/>
                    </a:lnTo>
                    <a:lnTo>
                      <a:pt x="73" y="101"/>
                    </a:lnTo>
                    <a:lnTo>
                      <a:pt x="54" y="99"/>
                    </a:lnTo>
                    <a:lnTo>
                      <a:pt x="36" y="94"/>
                    </a:lnTo>
                    <a:lnTo>
                      <a:pt x="21" y="86"/>
                    </a:lnTo>
                    <a:lnTo>
                      <a:pt x="9" y="76"/>
                    </a:lnTo>
                    <a:lnTo>
                      <a:pt x="2" y="64"/>
                    </a:lnTo>
                    <a:lnTo>
                      <a:pt x="0" y="50"/>
                    </a:lnTo>
                    <a:lnTo>
                      <a:pt x="2" y="37"/>
                    </a:lnTo>
                    <a:lnTo>
                      <a:pt x="9" y="25"/>
                    </a:lnTo>
                    <a:lnTo>
                      <a:pt x="21" y="14"/>
                    </a:lnTo>
                    <a:lnTo>
                      <a:pt x="36" y="7"/>
                    </a:lnTo>
                    <a:lnTo>
                      <a:pt x="54" y="1"/>
                    </a:lnTo>
                    <a:lnTo>
                      <a:pt x="73"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4" name="Rectangle 141"/>
              <p:cNvSpPr>
                <a:spLocks noChangeArrowheads="1"/>
              </p:cNvSpPr>
              <p:nvPr/>
            </p:nvSpPr>
            <p:spPr bwMode="auto">
              <a:xfrm>
                <a:off x="4156076" y="4664076"/>
                <a:ext cx="120650" cy="9525"/>
              </a:xfrm>
              <a:prstGeom prst="rect">
                <a:avLst/>
              </a:prstGeom>
              <a:grpFill/>
              <a:ln w="0">
                <a:noFill/>
                <a:prstDash val="solid"/>
                <a:miter lim="800000"/>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5" name="Rectangle 142"/>
              <p:cNvSpPr>
                <a:spLocks noChangeArrowheads="1"/>
              </p:cNvSpPr>
              <p:nvPr/>
            </p:nvSpPr>
            <p:spPr bwMode="auto">
              <a:xfrm>
                <a:off x="4156076" y="4705351"/>
                <a:ext cx="120650" cy="9525"/>
              </a:xfrm>
              <a:prstGeom prst="rect">
                <a:avLst/>
              </a:prstGeom>
              <a:grpFill/>
              <a:ln w="0">
                <a:noFill/>
                <a:prstDash val="solid"/>
                <a:miter lim="800000"/>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10" name="组合 209"/>
            <p:cNvGrpSpPr/>
            <p:nvPr/>
          </p:nvGrpSpPr>
          <p:grpSpPr>
            <a:xfrm>
              <a:off x="4969565" y="4232245"/>
              <a:ext cx="531267" cy="400627"/>
              <a:chOff x="5394326" y="4732338"/>
              <a:chExt cx="484188" cy="365125"/>
            </a:xfrm>
            <a:grpFill/>
          </p:grpSpPr>
          <p:sp>
            <p:nvSpPr>
              <p:cNvPr id="190" name="Freeform 143"/>
              <p:cNvSpPr/>
              <p:nvPr/>
            </p:nvSpPr>
            <p:spPr bwMode="auto">
              <a:xfrm>
                <a:off x="5394326" y="4760913"/>
                <a:ext cx="484188" cy="336550"/>
              </a:xfrm>
              <a:custGeom>
                <a:avLst/>
                <a:gdLst>
                  <a:gd name="T0" fmla="*/ 0 w 305"/>
                  <a:gd name="T1" fmla="*/ 0 h 212"/>
                  <a:gd name="T2" fmla="*/ 6 w 305"/>
                  <a:gd name="T3" fmla="*/ 0 h 212"/>
                  <a:gd name="T4" fmla="*/ 6 w 305"/>
                  <a:gd name="T5" fmla="*/ 206 h 212"/>
                  <a:gd name="T6" fmla="*/ 305 w 305"/>
                  <a:gd name="T7" fmla="*/ 206 h 212"/>
                  <a:gd name="T8" fmla="*/ 305 w 305"/>
                  <a:gd name="T9" fmla="*/ 212 h 212"/>
                  <a:gd name="T10" fmla="*/ 0 w 305"/>
                  <a:gd name="T11" fmla="*/ 212 h 212"/>
                  <a:gd name="T12" fmla="*/ 0 w 305"/>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305" h="212">
                    <a:moveTo>
                      <a:pt x="0" y="0"/>
                    </a:moveTo>
                    <a:lnTo>
                      <a:pt x="6" y="0"/>
                    </a:lnTo>
                    <a:lnTo>
                      <a:pt x="6" y="206"/>
                    </a:lnTo>
                    <a:lnTo>
                      <a:pt x="305" y="206"/>
                    </a:lnTo>
                    <a:lnTo>
                      <a:pt x="305" y="212"/>
                    </a:lnTo>
                    <a:lnTo>
                      <a:pt x="0" y="212"/>
                    </a:lnTo>
                    <a:lnTo>
                      <a:pt x="0"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1" name="Freeform 144"/>
              <p:cNvSpPr>
                <a:spLocks noEditPoints="1"/>
              </p:cNvSpPr>
              <p:nvPr/>
            </p:nvSpPr>
            <p:spPr bwMode="auto">
              <a:xfrm>
                <a:off x="5449888" y="4946651"/>
                <a:ext cx="76200" cy="123825"/>
              </a:xfrm>
              <a:custGeom>
                <a:avLst/>
                <a:gdLst>
                  <a:gd name="T0" fmla="*/ 23 w 48"/>
                  <a:gd name="T1" fmla="*/ 7 h 78"/>
                  <a:gd name="T2" fmla="*/ 19 w 48"/>
                  <a:gd name="T3" fmla="*/ 8 h 78"/>
                  <a:gd name="T4" fmla="*/ 15 w 48"/>
                  <a:gd name="T5" fmla="*/ 9 h 78"/>
                  <a:gd name="T6" fmla="*/ 11 w 48"/>
                  <a:gd name="T7" fmla="*/ 11 h 78"/>
                  <a:gd name="T8" fmla="*/ 8 w 48"/>
                  <a:gd name="T9" fmla="*/ 15 h 78"/>
                  <a:gd name="T10" fmla="*/ 7 w 48"/>
                  <a:gd name="T11" fmla="*/ 19 h 78"/>
                  <a:gd name="T12" fmla="*/ 6 w 48"/>
                  <a:gd name="T13" fmla="*/ 23 h 78"/>
                  <a:gd name="T14" fmla="*/ 6 w 48"/>
                  <a:gd name="T15" fmla="*/ 73 h 78"/>
                  <a:gd name="T16" fmla="*/ 42 w 48"/>
                  <a:gd name="T17" fmla="*/ 73 h 78"/>
                  <a:gd name="T18" fmla="*/ 42 w 48"/>
                  <a:gd name="T19" fmla="*/ 23 h 78"/>
                  <a:gd name="T20" fmla="*/ 42 w 48"/>
                  <a:gd name="T21" fmla="*/ 19 h 78"/>
                  <a:gd name="T22" fmla="*/ 40 w 48"/>
                  <a:gd name="T23" fmla="*/ 15 h 78"/>
                  <a:gd name="T24" fmla="*/ 37 w 48"/>
                  <a:gd name="T25" fmla="*/ 11 h 78"/>
                  <a:gd name="T26" fmla="*/ 34 w 48"/>
                  <a:gd name="T27" fmla="*/ 9 h 78"/>
                  <a:gd name="T28" fmla="*/ 30 w 48"/>
                  <a:gd name="T29" fmla="*/ 8 h 78"/>
                  <a:gd name="T30" fmla="*/ 25 w 48"/>
                  <a:gd name="T31" fmla="*/ 7 h 78"/>
                  <a:gd name="T32" fmla="*/ 23 w 48"/>
                  <a:gd name="T33" fmla="*/ 7 h 78"/>
                  <a:gd name="T34" fmla="*/ 23 w 48"/>
                  <a:gd name="T35" fmla="*/ 0 h 78"/>
                  <a:gd name="T36" fmla="*/ 25 w 48"/>
                  <a:gd name="T37" fmla="*/ 0 h 78"/>
                  <a:gd name="T38" fmla="*/ 37 w 48"/>
                  <a:gd name="T39" fmla="*/ 3 h 78"/>
                  <a:gd name="T40" fmla="*/ 45 w 48"/>
                  <a:gd name="T41" fmla="*/ 12 h 78"/>
                  <a:gd name="T42" fmla="*/ 48 w 48"/>
                  <a:gd name="T43" fmla="*/ 23 h 78"/>
                  <a:gd name="T44" fmla="*/ 48 w 48"/>
                  <a:gd name="T45" fmla="*/ 78 h 78"/>
                  <a:gd name="T46" fmla="*/ 0 w 48"/>
                  <a:gd name="T47" fmla="*/ 78 h 78"/>
                  <a:gd name="T48" fmla="*/ 0 w 48"/>
                  <a:gd name="T49" fmla="*/ 23 h 78"/>
                  <a:gd name="T50" fmla="*/ 4 w 48"/>
                  <a:gd name="T51" fmla="*/ 12 h 78"/>
                  <a:gd name="T52" fmla="*/ 11 w 48"/>
                  <a:gd name="T53" fmla="*/ 3 h 78"/>
                  <a:gd name="T54" fmla="*/ 23 w 48"/>
                  <a:gd name="T5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 h="78">
                    <a:moveTo>
                      <a:pt x="23" y="7"/>
                    </a:moveTo>
                    <a:lnTo>
                      <a:pt x="19" y="8"/>
                    </a:lnTo>
                    <a:lnTo>
                      <a:pt x="15" y="9"/>
                    </a:lnTo>
                    <a:lnTo>
                      <a:pt x="11" y="11"/>
                    </a:lnTo>
                    <a:lnTo>
                      <a:pt x="8" y="15"/>
                    </a:lnTo>
                    <a:lnTo>
                      <a:pt x="7" y="19"/>
                    </a:lnTo>
                    <a:lnTo>
                      <a:pt x="6" y="23"/>
                    </a:lnTo>
                    <a:lnTo>
                      <a:pt x="6" y="73"/>
                    </a:lnTo>
                    <a:lnTo>
                      <a:pt x="42" y="73"/>
                    </a:lnTo>
                    <a:lnTo>
                      <a:pt x="42" y="23"/>
                    </a:lnTo>
                    <a:lnTo>
                      <a:pt x="42" y="19"/>
                    </a:lnTo>
                    <a:lnTo>
                      <a:pt x="40" y="15"/>
                    </a:lnTo>
                    <a:lnTo>
                      <a:pt x="37" y="11"/>
                    </a:lnTo>
                    <a:lnTo>
                      <a:pt x="34" y="9"/>
                    </a:lnTo>
                    <a:lnTo>
                      <a:pt x="30" y="8"/>
                    </a:lnTo>
                    <a:lnTo>
                      <a:pt x="25" y="7"/>
                    </a:lnTo>
                    <a:lnTo>
                      <a:pt x="23" y="7"/>
                    </a:lnTo>
                    <a:close/>
                    <a:moveTo>
                      <a:pt x="23" y="0"/>
                    </a:moveTo>
                    <a:lnTo>
                      <a:pt x="25" y="0"/>
                    </a:lnTo>
                    <a:lnTo>
                      <a:pt x="37" y="3"/>
                    </a:lnTo>
                    <a:lnTo>
                      <a:pt x="45" y="12"/>
                    </a:lnTo>
                    <a:lnTo>
                      <a:pt x="48" y="23"/>
                    </a:lnTo>
                    <a:lnTo>
                      <a:pt x="48" y="78"/>
                    </a:lnTo>
                    <a:lnTo>
                      <a:pt x="0" y="78"/>
                    </a:lnTo>
                    <a:lnTo>
                      <a:pt x="0" y="23"/>
                    </a:lnTo>
                    <a:lnTo>
                      <a:pt x="4" y="12"/>
                    </a:lnTo>
                    <a:lnTo>
                      <a:pt x="11" y="3"/>
                    </a:lnTo>
                    <a:lnTo>
                      <a:pt x="23"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2" name="Freeform 145"/>
              <p:cNvSpPr>
                <a:spLocks noEditPoints="1"/>
              </p:cNvSpPr>
              <p:nvPr/>
            </p:nvSpPr>
            <p:spPr bwMode="auto">
              <a:xfrm>
                <a:off x="5556251" y="4892676"/>
                <a:ext cx="74613" cy="177800"/>
              </a:xfrm>
              <a:custGeom>
                <a:avLst/>
                <a:gdLst>
                  <a:gd name="T0" fmla="*/ 22 w 47"/>
                  <a:gd name="T1" fmla="*/ 7 h 112"/>
                  <a:gd name="T2" fmla="*/ 18 w 47"/>
                  <a:gd name="T3" fmla="*/ 7 h 112"/>
                  <a:gd name="T4" fmla="*/ 14 w 47"/>
                  <a:gd name="T5" fmla="*/ 9 h 112"/>
                  <a:gd name="T6" fmla="*/ 11 w 47"/>
                  <a:gd name="T7" fmla="*/ 11 h 112"/>
                  <a:gd name="T8" fmla="*/ 8 w 47"/>
                  <a:gd name="T9" fmla="*/ 15 h 112"/>
                  <a:gd name="T10" fmla="*/ 6 w 47"/>
                  <a:gd name="T11" fmla="*/ 19 h 112"/>
                  <a:gd name="T12" fmla="*/ 6 w 47"/>
                  <a:gd name="T13" fmla="*/ 23 h 112"/>
                  <a:gd name="T14" fmla="*/ 6 w 47"/>
                  <a:gd name="T15" fmla="*/ 107 h 112"/>
                  <a:gd name="T16" fmla="*/ 42 w 47"/>
                  <a:gd name="T17" fmla="*/ 107 h 112"/>
                  <a:gd name="T18" fmla="*/ 42 w 47"/>
                  <a:gd name="T19" fmla="*/ 23 h 112"/>
                  <a:gd name="T20" fmla="*/ 41 w 47"/>
                  <a:gd name="T21" fmla="*/ 19 h 112"/>
                  <a:gd name="T22" fmla="*/ 40 w 47"/>
                  <a:gd name="T23" fmla="*/ 15 h 112"/>
                  <a:gd name="T24" fmla="*/ 37 w 47"/>
                  <a:gd name="T25" fmla="*/ 11 h 112"/>
                  <a:gd name="T26" fmla="*/ 33 w 47"/>
                  <a:gd name="T27" fmla="*/ 9 h 112"/>
                  <a:gd name="T28" fmla="*/ 29 w 47"/>
                  <a:gd name="T29" fmla="*/ 7 h 112"/>
                  <a:gd name="T30" fmla="*/ 25 w 47"/>
                  <a:gd name="T31" fmla="*/ 7 h 112"/>
                  <a:gd name="T32" fmla="*/ 22 w 47"/>
                  <a:gd name="T33" fmla="*/ 7 h 112"/>
                  <a:gd name="T34" fmla="*/ 22 w 47"/>
                  <a:gd name="T35" fmla="*/ 0 h 112"/>
                  <a:gd name="T36" fmla="*/ 25 w 47"/>
                  <a:gd name="T37" fmla="*/ 0 h 112"/>
                  <a:gd name="T38" fmla="*/ 37 w 47"/>
                  <a:gd name="T39" fmla="*/ 4 h 112"/>
                  <a:gd name="T40" fmla="*/ 44 w 47"/>
                  <a:gd name="T41" fmla="*/ 12 h 112"/>
                  <a:gd name="T42" fmla="*/ 47 w 47"/>
                  <a:gd name="T43" fmla="*/ 23 h 112"/>
                  <a:gd name="T44" fmla="*/ 47 w 47"/>
                  <a:gd name="T45" fmla="*/ 112 h 112"/>
                  <a:gd name="T46" fmla="*/ 0 w 47"/>
                  <a:gd name="T47" fmla="*/ 112 h 112"/>
                  <a:gd name="T48" fmla="*/ 0 w 47"/>
                  <a:gd name="T49" fmla="*/ 23 h 112"/>
                  <a:gd name="T50" fmla="*/ 3 w 47"/>
                  <a:gd name="T51" fmla="*/ 12 h 112"/>
                  <a:gd name="T52" fmla="*/ 11 w 47"/>
                  <a:gd name="T53" fmla="*/ 4 h 112"/>
                  <a:gd name="T54" fmla="*/ 22 w 47"/>
                  <a:gd name="T55" fmla="*/ 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7" h="112">
                    <a:moveTo>
                      <a:pt x="22" y="7"/>
                    </a:moveTo>
                    <a:lnTo>
                      <a:pt x="18" y="7"/>
                    </a:lnTo>
                    <a:lnTo>
                      <a:pt x="14" y="9"/>
                    </a:lnTo>
                    <a:lnTo>
                      <a:pt x="11" y="11"/>
                    </a:lnTo>
                    <a:lnTo>
                      <a:pt x="8" y="15"/>
                    </a:lnTo>
                    <a:lnTo>
                      <a:pt x="6" y="19"/>
                    </a:lnTo>
                    <a:lnTo>
                      <a:pt x="6" y="23"/>
                    </a:lnTo>
                    <a:lnTo>
                      <a:pt x="6" y="107"/>
                    </a:lnTo>
                    <a:lnTo>
                      <a:pt x="42" y="107"/>
                    </a:lnTo>
                    <a:lnTo>
                      <a:pt x="42" y="23"/>
                    </a:lnTo>
                    <a:lnTo>
                      <a:pt x="41" y="19"/>
                    </a:lnTo>
                    <a:lnTo>
                      <a:pt x="40" y="15"/>
                    </a:lnTo>
                    <a:lnTo>
                      <a:pt x="37" y="11"/>
                    </a:lnTo>
                    <a:lnTo>
                      <a:pt x="33" y="9"/>
                    </a:lnTo>
                    <a:lnTo>
                      <a:pt x="29" y="7"/>
                    </a:lnTo>
                    <a:lnTo>
                      <a:pt x="25" y="7"/>
                    </a:lnTo>
                    <a:lnTo>
                      <a:pt x="22" y="7"/>
                    </a:lnTo>
                    <a:close/>
                    <a:moveTo>
                      <a:pt x="22" y="0"/>
                    </a:moveTo>
                    <a:lnTo>
                      <a:pt x="25" y="0"/>
                    </a:lnTo>
                    <a:lnTo>
                      <a:pt x="37" y="4"/>
                    </a:lnTo>
                    <a:lnTo>
                      <a:pt x="44" y="12"/>
                    </a:lnTo>
                    <a:lnTo>
                      <a:pt x="47" y="23"/>
                    </a:lnTo>
                    <a:lnTo>
                      <a:pt x="47" y="112"/>
                    </a:lnTo>
                    <a:lnTo>
                      <a:pt x="0" y="112"/>
                    </a:lnTo>
                    <a:lnTo>
                      <a:pt x="0" y="23"/>
                    </a:lnTo>
                    <a:lnTo>
                      <a:pt x="3" y="12"/>
                    </a:lnTo>
                    <a:lnTo>
                      <a:pt x="11" y="4"/>
                    </a:lnTo>
                    <a:lnTo>
                      <a:pt x="22"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3" name="Freeform 146"/>
              <p:cNvSpPr>
                <a:spLocks noEditPoints="1"/>
              </p:cNvSpPr>
              <p:nvPr/>
            </p:nvSpPr>
            <p:spPr bwMode="auto">
              <a:xfrm>
                <a:off x="5662613" y="4840288"/>
                <a:ext cx="76200" cy="230188"/>
              </a:xfrm>
              <a:custGeom>
                <a:avLst/>
                <a:gdLst>
                  <a:gd name="T0" fmla="*/ 22 w 48"/>
                  <a:gd name="T1" fmla="*/ 6 h 145"/>
                  <a:gd name="T2" fmla="*/ 17 w 48"/>
                  <a:gd name="T3" fmla="*/ 6 h 145"/>
                  <a:gd name="T4" fmla="*/ 14 w 48"/>
                  <a:gd name="T5" fmla="*/ 8 h 145"/>
                  <a:gd name="T6" fmla="*/ 11 w 48"/>
                  <a:gd name="T7" fmla="*/ 11 h 145"/>
                  <a:gd name="T8" fmla="*/ 8 w 48"/>
                  <a:gd name="T9" fmla="*/ 14 h 145"/>
                  <a:gd name="T10" fmla="*/ 6 w 48"/>
                  <a:gd name="T11" fmla="*/ 18 h 145"/>
                  <a:gd name="T12" fmla="*/ 5 w 48"/>
                  <a:gd name="T13" fmla="*/ 23 h 145"/>
                  <a:gd name="T14" fmla="*/ 5 w 48"/>
                  <a:gd name="T15" fmla="*/ 140 h 145"/>
                  <a:gd name="T16" fmla="*/ 41 w 48"/>
                  <a:gd name="T17" fmla="*/ 140 h 145"/>
                  <a:gd name="T18" fmla="*/ 41 w 48"/>
                  <a:gd name="T19" fmla="*/ 23 h 145"/>
                  <a:gd name="T20" fmla="*/ 40 w 48"/>
                  <a:gd name="T21" fmla="*/ 18 h 145"/>
                  <a:gd name="T22" fmla="*/ 39 w 48"/>
                  <a:gd name="T23" fmla="*/ 14 h 145"/>
                  <a:gd name="T24" fmla="*/ 36 w 48"/>
                  <a:gd name="T25" fmla="*/ 11 h 145"/>
                  <a:gd name="T26" fmla="*/ 33 w 48"/>
                  <a:gd name="T27" fmla="*/ 8 h 145"/>
                  <a:gd name="T28" fmla="*/ 29 w 48"/>
                  <a:gd name="T29" fmla="*/ 6 h 145"/>
                  <a:gd name="T30" fmla="*/ 25 w 48"/>
                  <a:gd name="T31" fmla="*/ 6 h 145"/>
                  <a:gd name="T32" fmla="*/ 22 w 48"/>
                  <a:gd name="T33" fmla="*/ 6 h 145"/>
                  <a:gd name="T34" fmla="*/ 22 w 48"/>
                  <a:gd name="T35" fmla="*/ 0 h 145"/>
                  <a:gd name="T36" fmla="*/ 25 w 48"/>
                  <a:gd name="T37" fmla="*/ 0 h 145"/>
                  <a:gd name="T38" fmla="*/ 36 w 48"/>
                  <a:gd name="T39" fmla="*/ 3 h 145"/>
                  <a:gd name="T40" fmla="*/ 44 w 48"/>
                  <a:gd name="T41" fmla="*/ 12 h 145"/>
                  <a:gd name="T42" fmla="*/ 48 w 48"/>
                  <a:gd name="T43" fmla="*/ 23 h 145"/>
                  <a:gd name="T44" fmla="*/ 48 w 48"/>
                  <a:gd name="T45" fmla="*/ 145 h 145"/>
                  <a:gd name="T46" fmla="*/ 0 w 48"/>
                  <a:gd name="T47" fmla="*/ 145 h 145"/>
                  <a:gd name="T48" fmla="*/ 0 w 48"/>
                  <a:gd name="T49" fmla="*/ 23 h 145"/>
                  <a:gd name="T50" fmla="*/ 2 w 48"/>
                  <a:gd name="T51" fmla="*/ 12 h 145"/>
                  <a:gd name="T52" fmla="*/ 11 w 48"/>
                  <a:gd name="T53" fmla="*/ 3 h 145"/>
                  <a:gd name="T54" fmla="*/ 22 w 48"/>
                  <a:gd name="T55"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 h="145">
                    <a:moveTo>
                      <a:pt x="22" y="6"/>
                    </a:moveTo>
                    <a:lnTo>
                      <a:pt x="17" y="6"/>
                    </a:lnTo>
                    <a:lnTo>
                      <a:pt x="14" y="8"/>
                    </a:lnTo>
                    <a:lnTo>
                      <a:pt x="11" y="11"/>
                    </a:lnTo>
                    <a:lnTo>
                      <a:pt x="8" y="14"/>
                    </a:lnTo>
                    <a:lnTo>
                      <a:pt x="6" y="18"/>
                    </a:lnTo>
                    <a:lnTo>
                      <a:pt x="5" y="23"/>
                    </a:lnTo>
                    <a:lnTo>
                      <a:pt x="5" y="140"/>
                    </a:lnTo>
                    <a:lnTo>
                      <a:pt x="41" y="140"/>
                    </a:lnTo>
                    <a:lnTo>
                      <a:pt x="41" y="23"/>
                    </a:lnTo>
                    <a:lnTo>
                      <a:pt x="40" y="18"/>
                    </a:lnTo>
                    <a:lnTo>
                      <a:pt x="39" y="14"/>
                    </a:lnTo>
                    <a:lnTo>
                      <a:pt x="36" y="11"/>
                    </a:lnTo>
                    <a:lnTo>
                      <a:pt x="33" y="8"/>
                    </a:lnTo>
                    <a:lnTo>
                      <a:pt x="29" y="6"/>
                    </a:lnTo>
                    <a:lnTo>
                      <a:pt x="25" y="6"/>
                    </a:lnTo>
                    <a:lnTo>
                      <a:pt x="22" y="6"/>
                    </a:lnTo>
                    <a:close/>
                    <a:moveTo>
                      <a:pt x="22" y="0"/>
                    </a:moveTo>
                    <a:lnTo>
                      <a:pt x="25" y="0"/>
                    </a:lnTo>
                    <a:lnTo>
                      <a:pt x="36" y="3"/>
                    </a:lnTo>
                    <a:lnTo>
                      <a:pt x="44" y="12"/>
                    </a:lnTo>
                    <a:lnTo>
                      <a:pt x="48" y="23"/>
                    </a:lnTo>
                    <a:lnTo>
                      <a:pt x="48" y="145"/>
                    </a:lnTo>
                    <a:lnTo>
                      <a:pt x="0" y="145"/>
                    </a:lnTo>
                    <a:lnTo>
                      <a:pt x="0" y="23"/>
                    </a:lnTo>
                    <a:lnTo>
                      <a:pt x="2" y="12"/>
                    </a:lnTo>
                    <a:lnTo>
                      <a:pt x="11" y="3"/>
                    </a:lnTo>
                    <a:lnTo>
                      <a:pt x="22"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4" name="Freeform 147"/>
              <p:cNvSpPr>
                <a:spLocks noEditPoints="1"/>
              </p:cNvSpPr>
              <p:nvPr/>
            </p:nvSpPr>
            <p:spPr bwMode="auto">
              <a:xfrm>
                <a:off x="5767388" y="4784726"/>
                <a:ext cx="76200" cy="285750"/>
              </a:xfrm>
              <a:custGeom>
                <a:avLst/>
                <a:gdLst>
                  <a:gd name="T0" fmla="*/ 23 w 48"/>
                  <a:gd name="T1" fmla="*/ 5 h 180"/>
                  <a:gd name="T2" fmla="*/ 19 w 48"/>
                  <a:gd name="T3" fmla="*/ 6 h 180"/>
                  <a:gd name="T4" fmla="*/ 14 w 48"/>
                  <a:gd name="T5" fmla="*/ 9 h 180"/>
                  <a:gd name="T6" fmla="*/ 11 w 48"/>
                  <a:gd name="T7" fmla="*/ 11 h 180"/>
                  <a:gd name="T8" fmla="*/ 8 w 48"/>
                  <a:gd name="T9" fmla="*/ 14 h 180"/>
                  <a:gd name="T10" fmla="*/ 7 w 48"/>
                  <a:gd name="T11" fmla="*/ 18 h 180"/>
                  <a:gd name="T12" fmla="*/ 6 w 48"/>
                  <a:gd name="T13" fmla="*/ 23 h 180"/>
                  <a:gd name="T14" fmla="*/ 6 w 48"/>
                  <a:gd name="T15" fmla="*/ 175 h 180"/>
                  <a:gd name="T16" fmla="*/ 41 w 48"/>
                  <a:gd name="T17" fmla="*/ 175 h 180"/>
                  <a:gd name="T18" fmla="*/ 41 w 48"/>
                  <a:gd name="T19" fmla="*/ 23 h 180"/>
                  <a:gd name="T20" fmla="*/ 41 w 48"/>
                  <a:gd name="T21" fmla="*/ 18 h 180"/>
                  <a:gd name="T22" fmla="*/ 39 w 48"/>
                  <a:gd name="T23" fmla="*/ 14 h 180"/>
                  <a:gd name="T24" fmla="*/ 37 w 48"/>
                  <a:gd name="T25" fmla="*/ 11 h 180"/>
                  <a:gd name="T26" fmla="*/ 34 w 48"/>
                  <a:gd name="T27" fmla="*/ 9 h 180"/>
                  <a:gd name="T28" fmla="*/ 29 w 48"/>
                  <a:gd name="T29" fmla="*/ 6 h 180"/>
                  <a:gd name="T30" fmla="*/ 25 w 48"/>
                  <a:gd name="T31" fmla="*/ 5 h 180"/>
                  <a:gd name="T32" fmla="*/ 23 w 48"/>
                  <a:gd name="T33" fmla="*/ 5 h 180"/>
                  <a:gd name="T34" fmla="*/ 23 w 48"/>
                  <a:gd name="T35" fmla="*/ 0 h 180"/>
                  <a:gd name="T36" fmla="*/ 25 w 48"/>
                  <a:gd name="T37" fmla="*/ 0 h 180"/>
                  <a:gd name="T38" fmla="*/ 37 w 48"/>
                  <a:gd name="T39" fmla="*/ 3 h 180"/>
                  <a:gd name="T40" fmla="*/ 45 w 48"/>
                  <a:gd name="T41" fmla="*/ 11 h 180"/>
                  <a:gd name="T42" fmla="*/ 48 w 48"/>
                  <a:gd name="T43" fmla="*/ 23 h 180"/>
                  <a:gd name="T44" fmla="*/ 48 w 48"/>
                  <a:gd name="T45" fmla="*/ 180 h 180"/>
                  <a:gd name="T46" fmla="*/ 0 w 48"/>
                  <a:gd name="T47" fmla="*/ 180 h 180"/>
                  <a:gd name="T48" fmla="*/ 0 w 48"/>
                  <a:gd name="T49" fmla="*/ 23 h 180"/>
                  <a:gd name="T50" fmla="*/ 3 w 48"/>
                  <a:gd name="T51" fmla="*/ 11 h 180"/>
                  <a:gd name="T52" fmla="*/ 11 w 48"/>
                  <a:gd name="T53" fmla="*/ 3 h 180"/>
                  <a:gd name="T54" fmla="*/ 23 w 48"/>
                  <a:gd name="T55" fmla="*/ 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 h="180">
                    <a:moveTo>
                      <a:pt x="23" y="5"/>
                    </a:moveTo>
                    <a:lnTo>
                      <a:pt x="19" y="6"/>
                    </a:lnTo>
                    <a:lnTo>
                      <a:pt x="14" y="9"/>
                    </a:lnTo>
                    <a:lnTo>
                      <a:pt x="11" y="11"/>
                    </a:lnTo>
                    <a:lnTo>
                      <a:pt x="8" y="14"/>
                    </a:lnTo>
                    <a:lnTo>
                      <a:pt x="7" y="18"/>
                    </a:lnTo>
                    <a:lnTo>
                      <a:pt x="6" y="23"/>
                    </a:lnTo>
                    <a:lnTo>
                      <a:pt x="6" y="175"/>
                    </a:lnTo>
                    <a:lnTo>
                      <a:pt x="41" y="175"/>
                    </a:lnTo>
                    <a:lnTo>
                      <a:pt x="41" y="23"/>
                    </a:lnTo>
                    <a:lnTo>
                      <a:pt x="41" y="18"/>
                    </a:lnTo>
                    <a:lnTo>
                      <a:pt x="39" y="14"/>
                    </a:lnTo>
                    <a:lnTo>
                      <a:pt x="37" y="11"/>
                    </a:lnTo>
                    <a:lnTo>
                      <a:pt x="34" y="9"/>
                    </a:lnTo>
                    <a:lnTo>
                      <a:pt x="29" y="6"/>
                    </a:lnTo>
                    <a:lnTo>
                      <a:pt x="25" y="5"/>
                    </a:lnTo>
                    <a:lnTo>
                      <a:pt x="23" y="5"/>
                    </a:lnTo>
                    <a:close/>
                    <a:moveTo>
                      <a:pt x="23" y="0"/>
                    </a:moveTo>
                    <a:lnTo>
                      <a:pt x="25" y="0"/>
                    </a:lnTo>
                    <a:lnTo>
                      <a:pt x="37" y="3"/>
                    </a:lnTo>
                    <a:lnTo>
                      <a:pt x="45" y="11"/>
                    </a:lnTo>
                    <a:lnTo>
                      <a:pt x="48" y="23"/>
                    </a:lnTo>
                    <a:lnTo>
                      <a:pt x="48" y="180"/>
                    </a:lnTo>
                    <a:lnTo>
                      <a:pt x="0" y="180"/>
                    </a:lnTo>
                    <a:lnTo>
                      <a:pt x="0" y="23"/>
                    </a:lnTo>
                    <a:lnTo>
                      <a:pt x="3" y="11"/>
                    </a:lnTo>
                    <a:lnTo>
                      <a:pt x="11" y="3"/>
                    </a:lnTo>
                    <a:lnTo>
                      <a:pt x="23"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5" name="Freeform 148"/>
              <p:cNvSpPr/>
              <p:nvPr/>
            </p:nvSpPr>
            <p:spPr bwMode="auto">
              <a:xfrm>
                <a:off x="5453063" y="4732338"/>
                <a:ext cx="293688" cy="153988"/>
              </a:xfrm>
              <a:custGeom>
                <a:avLst/>
                <a:gdLst>
                  <a:gd name="T0" fmla="*/ 134 w 185"/>
                  <a:gd name="T1" fmla="*/ 0 h 97"/>
                  <a:gd name="T2" fmla="*/ 185 w 185"/>
                  <a:gd name="T3" fmla="*/ 13 h 97"/>
                  <a:gd name="T4" fmla="*/ 160 w 185"/>
                  <a:gd name="T5" fmla="*/ 59 h 97"/>
                  <a:gd name="T6" fmla="*/ 155 w 185"/>
                  <a:gd name="T7" fmla="*/ 57 h 97"/>
                  <a:gd name="T8" fmla="*/ 173 w 185"/>
                  <a:gd name="T9" fmla="*/ 21 h 97"/>
                  <a:gd name="T10" fmla="*/ 2 w 185"/>
                  <a:gd name="T11" fmla="*/ 97 h 97"/>
                  <a:gd name="T12" fmla="*/ 0 w 185"/>
                  <a:gd name="T13" fmla="*/ 92 h 97"/>
                  <a:gd name="T14" fmla="*/ 171 w 185"/>
                  <a:gd name="T15" fmla="*/ 16 h 97"/>
                  <a:gd name="T16" fmla="*/ 133 w 185"/>
                  <a:gd name="T17" fmla="*/ 6 h 97"/>
                  <a:gd name="T18" fmla="*/ 134 w 185"/>
                  <a:gd name="T19"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5" h="97">
                    <a:moveTo>
                      <a:pt x="134" y="0"/>
                    </a:moveTo>
                    <a:lnTo>
                      <a:pt x="185" y="13"/>
                    </a:lnTo>
                    <a:lnTo>
                      <a:pt x="160" y="59"/>
                    </a:lnTo>
                    <a:lnTo>
                      <a:pt x="155" y="57"/>
                    </a:lnTo>
                    <a:lnTo>
                      <a:pt x="173" y="21"/>
                    </a:lnTo>
                    <a:lnTo>
                      <a:pt x="2" y="97"/>
                    </a:lnTo>
                    <a:lnTo>
                      <a:pt x="0" y="92"/>
                    </a:lnTo>
                    <a:lnTo>
                      <a:pt x="171" y="16"/>
                    </a:lnTo>
                    <a:lnTo>
                      <a:pt x="133" y="6"/>
                    </a:lnTo>
                    <a:lnTo>
                      <a:pt x="134"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08" name="组合 207"/>
            <p:cNvGrpSpPr/>
            <p:nvPr/>
          </p:nvGrpSpPr>
          <p:grpSpPr>
            <a:xfrm>
              <a:off x="7326383" y="4173021"/>
              <a:ext cx="607909" cy="538235"/>
              <a:chOff x="6907213" y="4678363"/>
              <a:chExt cx="554038" cy="490538"/>
            </a:xfrm>
            <a:grpFill/>
          </p:grpSpPr>
          <p:sp>
            <p:nvSpPr>
              <p:cNvPr id="201" name="Freeform 149"/>
              <p:cNvSpPr>
                <a:spLocks noEditPoints="1"/>
              </p:cNvSpPr>
              <p:nvPr/>
            </p:nvSpPr>
            <p:spPr bwMode="auto">
              <a:xfrm>
                <a:off x="6907213" y="4678363"/>
                <a:ext cx="554038" cy="490538"/>
              </a:xfrm>
              <a:custGeom>
                <a:avLst/>
                <a:gdLst>
                  <a:gd name="T0" fmla="*/ 13 w 349"/>
                  <a:gd name="T1" fmla="*/ 182 h 309"/>
                  <a:gd name="T2" fmla="*/ 193 w 349"/>
                  <a:gd name="T3" fmla="*/ 154 h 309"/>
                  <a:gd name="T4" fmla="*/ 292 w 349"/>
                  <a:gd name="T5" fmla="*/ 118 h 309"/>
                  <a:gd name="T6" fmla="*/ 338 w 349"/>
                  <a:gd name="T7" fmla="*/ 166 h 309"/>
                  <a:gd name="T8" fmla="*/ 198 w 349"/>
                  <a:gd name="T9" fmla="*/ 114 h 309"/>
                  <a:gd name="T10" fmla="*/ 343 w 349"/>
                  <a:gd name="T11" fmla="*/ 303 h 309"/>
                  <a:gd name="T12" fmla="*/ 286 w 349"/>
                  <a:gd name="T13" fmla="*/ 171 h 309"/>
                  <a:gd name="T14" fmla="*/ 198 w 349"/>
                  <a:gd name="T15" fmla="*/ 114 h 309"/>
                  <a:gd name="T16" fmla="*/ 57 w 349"/>
                  <a:gd name="T17" fmla="*/ 120 h 309"/>
                  <a:gd name="T18" fmla="*/ 193 w 349"/>
                  <a:gd name="T19" fmla="*/ 108 h 309"/>
                  <a:gd name="T20" fmla="*/ 207 w 349"/>
                  <a:gd name="T21" fmla="*/ 21 h 309"/>
                  <a:gd name="T22" fmla="*/ 54 w 349"/>
                  <a:gd name="T23" fmla="*/ 5 h 309"/>
                  <a:gd name="T24" fmla="*/ 46 w 349"/>
                  <a:gd name="T25" fmla="*/ 7 h 309"/>
                  <a:gd name="T26" fmla="*/ 42 w 349"/>
                  <a:gd name="T27" fmla="*/ 14 h 309"/>
                  <a:gd name="T28" fmla="*/ 41 w 349"/>
                  <a:gd name="T29" fmla="*/ 123 h 309"/>
                  <a:gd name="T30" fmla="*/ 44 w 349"/>
                  <a:gd name="T31" fmla="*/ 131 h 309"/>
                  <a:gd name="T32" fmla="*/ 50 w 349"/>
                  <a:gd name="T33" fmla="*/ 135 h 309"/>
                  <a:gd name="T34" fmla="*/ 193 w 349"/>
                  <a:gd name="T35" fmla="*/ 136 h 309"/>
                  <a:gd name="T36" fmla="*/ 51 w 349"/>
                  <a:gd name="T37" fmla="*/ 127 h 309"/>
                  <a:gd name="T38" fmla="*/ 212 w 349"/>
                  <a:gd name="T39" fmla="*/ 15 h 309"/>
                  <a:gd name="T40" fmla="*/ 222 w 349"/>
                  <a:gd name="T41" fmla="*/ 108 h 309"/>
                  <a:gd name="T42" fmla="*/ 222 w 349"/>
                  <a:gd name="T43" fmla="*/ 14 h 309"/>
                  <a:gd name="T44" fmla="*/ 218 w 349"/>
                  <a:gd name="T45" fmla="*/ 7 h 309"/>
                  <a:gd name="T46" fmla="*/ 210 w 349"/>
                  <a:gd name="T47" fmla="*/ 5 h 309"/>
                  <a:gd name="T48" fmla="*/ 54 w 349"/>
                  <a:gd name="T49" fmla="*/ 0 h 309"/>
                  <a:gd name="T50" fmla="*/ 219 w 349"/>
                  <a:gd name="T51" fmla="*/ 2 h 309"/>
                  <a:gd name="T52" fmla="*/ 229 w 349"/>
                  <a:gd name="T53" fmla="*/ 18 h 309"/>
                  <a:gd name="T54" fmla="*/ 291 w 349"/>
                  <a:gd name="T55" fmla="*/ 108 h 309"/>
                  <a:gd name="T56" fmla="*/ 349 w 349"/>
                  <a:gd name="T57" fmla="*/ 309 h 309"/>
                  <a:gd name="T58" fmla="*/ 193 w 349"/>
                  <a:gd name="T59" fmla="*/ 188 h 309"/>
                  <a:gd name="T60" fmla="*/ 37 w 349"/>
                  <a:gd name="T61" fmla="*/ 148 h 309"/>
                  <a:gd name="T62" fmla="*/ 193 w 349"/>
                  <a:gd name="T63" fmla="*/ 142 h 309"/>
                  <a:gd name="T64" fmla="*/ 44 w 349"/>
                  <a:gd name="T65" fmla="*/ 140 h 309"/>
                  <a:gd name="T66" fmla="*/ 35 w 349"/>
                  <a:gd name="T67" fmla="*/ 123 h 309"/>
                  <a:gd name="T68" fmla="*/ 38 w 349"/>
                  <a:gd name="T69" fmla="*/ 8 h 309"/>
                  <a:gd name="T70" fmla="*/ 54 w 349"/>
                  <a:gd name="T71" fmla="*/ 0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9" h="309">
                    <a:moveTo>
                      <a:pt x="40" y="154"/>
                    </a:moveTo>
                    <a:lnTo>
                      <a:pt x="13" y="182"/>
                    </a:lnTo>
                    <a:lnTo>
                      <a:pt x="193" y="182"/>
                    </a:lnTo>
                    <a:lnTo>
                      <a:pt x="193" y="154"/>
                    </a:lnTo>
                    <a:lnTo>
                      <a:pt x="40" y="154"/>
                    </a:lnTo>
                    <a:close/>
                    <a:moveTo>
                      <a:pt x="292" y="118"/>
                    </a:moveTo>
                    <a:lnTo>
                      <a:pt x="292" y="166"/>
                    </a:lnTo>
                    <a:lnTo>
                      <a:pt x="338" y="166"/>
                    </a:lnTo>
                    <a:lnTo>
                      <a:pt x="292" y="118"/>
                    </a:lnTo>
                    <a:close/>
                    <a:moveTo>
                      <a:pt x="198" y="114"/>
                    </a:moveTo>
                    <a:lnTo>
                      <a:pt x="198" y="303"/>
                    </a:lnTo>
                    <a:lnTo>
                      <a:pt x="343" y="303"/>
                    </a:lnTo>
                    <a:lnTo>
                      <a:pt x="343" y="171"/>
                    </a:lnTo>
                    <a:lnTo>
                      <a:pt x="286" y="171"/>
                    </a:lnTo>
                    <a:lnTo>
                      <a:pt x="286" y="114"/>
                    </a:lnTo>
                    <a:lnTo>
                      <a:pt x="198" y="114"/>
                    </a:lnTo>
                    <a:close/>
                    <a:moveTo>
                      <a:pt x="57" y="21"/>
                    </a:moveTo>
                    <a:lnTo>
                      <a:pt x="57" y="120"/>
                    </a:lnTo>
                    <a:lnTo>
                      <a:pt x="193" y="120"/>
                    </a:lnTo>
                    <a:lnTo>
                      <a:pt x="193" y="108"/>
                    </a:lnTo>
                    <a:lnTo>
                      <a:pt x="207" y="108"/>
                    </a:lnTo>
                    <a:lnTo>
                      <a:pt x="207" y="21"/>
                    </a:lnTo>
                    <a:lnTo>
                      <a:pt x="57" y="21"/>
                    </a:lnTo>
                    <a:close/>
                    <a:moveTo>
                      <a:pt x="54" y="5"/>
                    </a:moveTo>
                    <a:lnTo>
                      <a:pt x="50" y="6"/>
                    </a:lnTo>
                    <a:lnTo>
                      <a:pt x="46" y="7"/>
                    </a:lnTo>
                    <a:lnTo>
                      <a:pt x="44" y="10"/>
                    </a:lnTo>
                    <a:lnTo>
                      <a:pt x="42" y="14"/>
                    </a:lnTo>
                    <a:lnTo>
                      <a:pt x="41" y="18"/>
                    </a:lnTo>
                    <a:lnTo>
                      <a:pt x="41" y="123"/>
                    </a:lnTo>
                    <a:lnTo>
                      <a:pt x="42" y="128"/>
                    </a:lnTo>
                    <a:lnTo>
                      <a:pt x="44" y="131"/>
                    </a:lnTo>
                    <a:lnTo>
                      <a:pt x="46" y="133"/>
                    </a:lnTo>
                    <a:lnTo>
                      <a:pt x="50" y="135"/>
                    </a:lnTo>
                    <a:lnTo>
                      <a:pt x="54" y="136"/>
                    </a:lnTo>
                    <a:lnTo>
                      <a:pt x="193" y="136"/>
                    </a:lnTo>
                    <a:lnTo>
                      <a:pt x="193" y="127"/>
                    </a:lnTo>
                    <a:lnTo>
                      <a:pt x="51" y="127"/>
                    </a:lnTo>
                    <a:lnTo>
                      <a:pt x="51" y="15"/>
                    </a:lnTo>
                    <a:lnTo>
                      <a:pt x="212" y="15"/>
                    </a:lnTo>
                    <a:lnTo>
                      <a:pt x="212" y="108"/>
                    </a:lnTo>
                    <a:lnTo>
                      <a:pt x="222" y="108"/>
                    </a:lnTo>
                    <a:lnTo>
                      <a:pt x="222" y="18"/>
                    </a:lnTo>
                    <a:lnTo>
                      <a:pt x="222" y="14"/>
                    </a:lnTo>
                    <a:lnTo>
                      <a:pt x="220" y="10"/>
                    </a:lnTo>
                    <a:lnTo>
                      <a:pt x="218" y="7"/>
                    </a:lnTo>
                    <a:lnTo>
                      <a:pt x="214" y="6"/>
                    </a:lnTo>
                    <a:lnTo>
                      <a:pt x="210" y="5"/>
                    </a:lnTo>
                    <a:lnTo>
                      <a:pt x="54" y="5"/>
                    </a:lnTo>
                    <a:close/>
                    <a:moveTo>
                      <a:pt x="54" y="0"/>
                    </a:moveTo>
                    <a:lnTo>
                      <a:pt x="210" y="0"/>
                    </a:lnTo>
                    <a:lnTo>
                      <a:pt x="219" y="2"/>
                    </a:lnTo>
                    <a:lnTo>
                      <a:pt x="227" y="8"/>
                    </a:lnTo>
                    <a:lnTo>
                      <a:pt x="229" y="18"/>
                    </a:lnTo>
                    <a:lnTo>
                      <a:pt x="229" y="108"/>
                    </a:lnTo>
                    <a:lnTo>
                      <a:pt x="291" y="108"/>
                    </a:lnTo>
                    <a:lnTo>
                      <a:pt x="349" y="167"/>
                    </a:lnTo>
                    <a:lnTo>
                      <a:pt x="349" y="309"/>
                    </a:lnTo>
                    <a:lnTo>
                      <a:pt x="193" y="309"/>
                    </a:lnTo>
                    <a:lnTo>
                      <a:pt x="193" y="188"/>
                    </a:lnTo>
                    <a:lnTo>
                      <a:pt x="0" y="188"/>
                    </a:lnTo>
                    <a:lnTo>
                      <a:pt x="37" y="148"/>
                    </a:lnTo>
                    <a:lnTo>
                      <a:pt x="193" y="148"/>
                    </a:lnTo>
                    <a:lnTo>
                      <a:pt x="193" y="142"/>
                    </a:lnTo>
                    <a:lnTo>
                      <a:pt x="54" y="142"/>
                    </a:lnTo>
                    <a:lnTo>
                      <a:pt x="44" y="140"/>
                    </a:lnTo>
                    <a:lnTo>
                      <a:pt x="38" y="133"/>
                    </a:lnTo>
                    <a:lnTo>
                      <a:pt x="35" y="123"/>
                    </a:lnTo>
                    <a:lnTo>
                      <a:pt x="35" y="18"/>
                    </a:lnTo>
                    <a:lnTo>
                      <a:pt x="38" y="8"/>
                    </a:lnTo>
                    <a:lnTo>
                      <a:pt x="44" y="2"/>
                    </a:lnTo>
                    <a:lnTo>
                      <a:pt x="54"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2" name="Freeform 150"/>
              <p:cNvSpPr/>
              <p:nvPr/>
            </p:nvSpPr>
            <p:spPr bwMode="auto">
              <a:xfrm>
                <a:off x="7296151" y="4713288"/>
                <a:ext cx="161925" cy="138113"/>
              </a:xfrm>
              <a:custGeom>
                <a:avLst/>
                <a:gdLst>
                  <a:gd name="T0" fmla="*/ 1 w 102"/>
                  <a:gd name="T1" fmla="*/ 0 h 87"/>
                  <a:gd name="T2" fmla="*/ 24 w 102"/>
                  <a:gd name="T3" fmla="*/ 8 h 87"/>
                  <a:gd name="T4" fmla="*/ 44 w 102"/>
                  <a:gd name="T5" fmla="*/ 19 h 87"/>
                  <a:gd name="T6" fmla="*/ 63 w 102"/>
                  <a:gd name="T7" fmla="*/ 34 h 87"/>
                  <a:gd name="T8" fmla="*/ 78 w 102"/>
                  <a:gd name="T9" fmla="*/ 51 h 87"/>
                  <a:gd name="T10" fmla="*/ 90 w 102"/>
                  <a:gd name="T11" fmla="*/ 73 h 87"/>
                  <a:gd name="T12" fmla="*/ 97 w 102"/>
                  <a:gd name="T13" fmla="*/ 37 h 87"/>
                  <a:gd name="T14" fmla="*/ 102 w 102"/>
                  <a:gd name="T15" fmla="*/ 38 h 87"/>
                  <a:gd name="T16" fmla="*/ 93 w 102"/>
                  <a:gd name="T17" fmla="*/ 87 h 87"/>
                  <a:gd name="T18" fmla="*/ 47 w 102"/>
                  <a:gd name="T19" fmla="*/ 67 h 87"/>
                  <a:gd name="T20" fmla="*/ 50 w 102"/>
                  <a:gd name="T21" fmla="*/ 61 h 87"/>
                  <a:gd name="T22" fmla="*/ 86 w 102"/>
                  <a:gd name="T23" fmla="*/ 78 h 87"/>
                  <a:gd name="T24" fmla="*/ 74 w 102"/>
                  <a:gd name="T25" fmla="*/ 57 h 87"/>
                  <a:gd name="T26" fmla="*/ 60 w 102"/>
                  <a:gd name="T27" fmla="*/ 40 h 87"/>
                  <a:gd name="T28" fmla="*/ 42 w 102"/>
                  <a:gd name="T29" fmla="*/ 24 h 87"/>
                  <a:gd name="T30" fmla="*/ 23 w 102"/>
                  <a:gd name="T31" fmla="*/ 13 h 87"/>
                  <a:gd name="T32" fmla="*/ 0 w 102"/>
                  <a:gd name="T33" fmla="*/ 6 h 87"/>
                  <a:gd name="T34" fmla="*/ 1 w 102"/>
                  <a:gd name="T35"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2" h="87">
                    <a:moveTo>
                      <a:pt x="1" y="0"/>
                    </a:moveTo>
                    <a:lnTo>
                      <a:pt x="24" y="8"/>
                    </a:lnTo>
                    <a:lnTo>
                      <a:pt x="44" y="19"/>
                    </a:lnTo>
                    <a:lnTo>
                      <a:pt x="63" y="34"/>
                    </a:lnTo>
                    <a:lnTo>
                      <a:pt x="78" y="51"/>
                    </a:lnTo>
                    <a:lnTo>
                      <a:pt x="90" y="73"/>
                    </a:lnTo>
                    <a:lnTo>
                      <a:pt x="97" y="37"/>
                    </a:lnTo>
                    <a:lnTo>
                      <a:pt x="102" y="38"/>
                    </a:lnTo>
                    <a:lnTo>
                      <a:pt x="93" y="87"/>
                    </a:lnTo>
                    <a:lnTo>
                      <a:pt x="47" y="67"/>
                    </a:lnTo>
                    <a:lnTo>
                      <a:pt x="50" y="61"/>
                    </a:lnTo>
                    <a:lnTo>
                      <a:pt x="86" y="78"/>
                    </a:lnTo>
                    <a:lnTo>
                      <a:pt x="74" y="57"/>
                    </a:lnTo>
                    <a:lnTo>
                      <a:pt x="60" y="40"/>
                    </a:lnTo>
                    <a:lnTo>
                      <a:pt x="42" y="24"/>
                    </a:lnTo>
                    <a:lnTo>
                      <a:pt x="23" y="13"/>
                    </a:lnTo>
                    <a:lnTo>
                      <a:pt x="0" y="6"/>
                    </a:lnTo>
                    <a:lnTo>
                      <a:pt x="1"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3" name="Freeform 151"/>
              <p:cNvSpPr/>
              <p:nvPr/>
            </p:nvSpPr>
            <p:spPr bwMode="auto">
              <a:xfrm>
                <a:off x="7050088" y="5016501"/>
                <a:ext cx="133350" cy="114300"/>
              </a:xfrm>
              <a:custGeom>
                <a:avLst/>
                <a:gdLst>
                  <a:gd name="T0" fmla="*/ 2 w 84"/>
                  <a:gd name="T1" fmla="*/ 0 h 72"/>
                  <a:gd name="T2" fmla="*/ 50 w 84"/>
                  <a:gd name="T3" fmla="*/ 14 h 72"/>
                  <a:gd name="T4" fmla="*/ 49 w 84"/>
                  <a:gd name="T5" fmla="*/ 19 h 72"/>
                  <a:gd name="T6" fmla="*/ 11 w 84"/>
                  <a:gd name="T7" fmla="*/ 8 h 72"/>
                  <a:gd name="T8" fmla="*/ 25 w 84"/>
                  <a:gd name="T9" fmla="*/ 28 h 72"/>
                  <a:gd name="T10" fmla="*/ 42 w 84"/>
                  <a:gd name="T11" fmla="*/ 45 h 72"/>
                  <a:gd name="T12" fmla="*/ 62 w 84"/>
                  <a:gd name="T13" fmla="*/ 57 h 72"/>
                  <a:gd name="T14" fmla="*/ 84 w 84"/>
                  <a:gd name="T15" fmla="*/ 66 h 72"/>
                  <a:gd name="T16" fmla="*/ 82 w 84"/>
                  <a:gd name="T17" fmla="*/ 72 h 72"/>
                  <a:gd name="T18" fmla="*/ 59 w 84"/>
                  <a:gd name="T19" fmla="*/ 64 h 72"/>
                  <a:gd name="T20" fmla="*/ 39 w 84"/>
                  <a:gd name="T21" fmla="*/ 51 h 72"/>
                  <a:gd name="T22" fmla="*/ 21 w 84"/>
                  <a:gd name="T23" fmla="*/ 34 h 72"/>
                  <a:gd name="T24" fmla="*/ 7 w 84"/>
                  <a:gd name="T25" fmla="*/ 15 h 72"/>
                  <a:gd name="T26" fmla="*/ 5 w 84"/>
                  <a:gd name="T27" fmla="*/ 51 h 72"/>
                  <a:gd name="T28" fmla="*/ 0 w 84"/>
                  <a:gd name="T29" fmla="*/ 51 h 72"/>
                  <a:gd name="T30" fmla="*/ 2 w 84"/>
                  <a:gd name="T31"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72">
                    <a:moveTo>
                      <a:pt x="2" y="0"/>
                    </a:moveTo>
                    <a:lnTo>
                      <a:pt x="50" y="14"/>
                    </a:lnTo>
                    <a:lnTo>
                      <a:pt x="49" y="19"/>
                    </a:lnTo>
                    <a:lnTo>
                      <a:pt x="11" y="8"/>
                    </a:lnTo>
                    <a:lnTo>
                      <a:pt x="25" y="28"/>
                    </a:lnTo>
                    <a:lnTo>
                      <a:pt x="42" y="45"/>
                    </a:lnTo>
                    <a:lnTo>
                      <a:pt x="62" y="57"/>
                    </a:lnTo>
                    <a:lnTo>
                      <a:pt x="84" y="66"/>
                    </a:lnTo>
                    <a:lnTo>
                      <a:pt x="82" y="72"/>
                    </a:lnTo>
                    <a:lnTo>
                      <a:pt x="59" y="64"/>
                    </a:lnTo>
                    <a:lnTo>
                      <a:pt x="39" y="51"/>
                    </a:lnTo>
                    <a:lnTo>
                      <a:pt x="21" y="34"/>
                    </a:lnTo>
                    <a:lnTo>
                      <a:pt x="7" y="15"/>
                    </a:lnTo>
                    <a:lnTo>
                      <a:pt x="5" y="51"/>
                    </a:lnTo>
                    <a:lnTo>
                      <a:pt x="0" y="51"/>
                    </a:lnTo>
                    <a:lnTo>
                      <a:pt x="2"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8" name="组合 7"/>
          <p:cNvGrpSpPr/>
          <p:nvPr/>
        </p:nvGrpSpPr>
        <p:grpSpPr>
          <a:xfrm>
            <a:off x="6895830" y="1935217"/>
            <a:ext cx="571765" cy="1692604"/>
            <a:chOff x="6966525" y="1680422"/>
            <a:chExt cx="658423" cy="1949140"/>
          </a:xfrm>
          <a:solidFill>
            <a:schemeClr val="accent3"/>
          </a:solidFill>
        </p:grpSpPr>
        <p:sp>
          <p:nvSpPr>
            <p:cNvPr id="200" name="Freeform 107"/>
            <p:cNvSpPr/>
            <p:nvPr/>
          </p:nvSpPr>
          <p:spPr bwMode="auto">
            <a:xfrm>
              <a:off x="6966525" y="1680422"/>
              <a:ext cx="658423" cy="1949140"/>
            </a:xfrm>
            <a:custGeom>
              <a:avLst/>
              <a:gdLst>
                <a:gd name="T0" fmla="*/ 0 w 378"/>
                <a:gd name="T1" fmla="*/ 0 h 1119"/>
                <a:gd name="T2" fmla="*/ 260 w 378"/>
                <a:gd name="T3" fmla="*/ 37 h 1119"/>
                <a:gd name="T4" fmla="*/ 285 w 378"/>
                <a:gd name="T5" fmla="*/ 42 h 1119"/>
                <a:gd name="T6" fmla="*/ 306 w 378"/>
                <a:gd name="T7" fmla="*/ 50 h 1119"/>
                <a:gd name="T8" fmla="*/ 327 w 378"/>
                <a:gd name="T9" fmla="*/ 60 h 1119"/>
                <a:gd name="T10" fmla="*/ 344 w 378"/>
                <a:gd name="T11" fmla="*/ 72 h 1119"/>
                <a:gd name="T12" fmla="*/ 358 w 378"/>
                <a:gd name="T13" fmla="*/ 86 h 1119"/>
                <a:gd name="T14" fmla="*/ 369 w 378"/>
                <a:gd name="T15" fmla="*/ 101 h 1119"/>
                <a:gd name="T16" fmla="*/ 376 w 378"/>
                <a:gd name="T17" fmla="*/ 119 h 1119"/>
                <a:gd name="T18" fmla="*/ 378 w 378"/>
                <a:gd name="T19" fmla="*/ 140 h 1119"/>
                <a:gd name="T20" fmla="*/ 378 w 378"/>
                <a:gd name="T21" fmla="*/ 968 h 1119"/>
                <a:gd name="T22" fmla="*/ 376 w 378"/>
                <a:gd name="T23" fmla="*/ 988 h 1119"/>
                <a:gd name="T24" fmla="*/ 369 w 378"/>
                <a:gd name="T25" fmla="*/ 1007 h 1119"/>
                <a:gd name="T26" fmla="*/ 359 w 378"/>
                <a:gd name="T27" fmla="*/ 1022 h 1119"/>
                <a:gd name="T28" fmla="*/ 345 w 378"/>
                <a:gd name="T29" fmla="*/ 1036 h 1119"/>
                <a:gd name="T30" fmla="*/ 328 w 378"/>
                <a:gd name="T31" fmla="*/ 1048 h 1119"/>
                <a:gd name="T32" fmla="*/ 307 w 378"/>
                <a:gd name="T33" fmla="*/ 1058 h 1119"/>
                <a:gd name="T34" fmla="*/ 285 w 378"/>
                <a:gd name="T35" fmla="*/ 1066 h 1119"/>
                <a:gd name="T36" fmla="*/ 260 w 378"/>
                <a:gd name="T37" fmla="*/ 1071 h 1119"/>
                <a:gd name="T38" fmla="*/ 0 w 378"/>
                <a:gd name="T39" fmla="*/ 1119 h 1119"/>
                <a:gd name="T40" fmla="*/ 0 w 378"/>
                <a:gd name="T41" fmla="*/ 0 h 1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8" h="1119">
                  <a:moveTo>
                    <a:pt x="0" y="0"/>
                  </a:moveTo>
                  <a:lnTo>
                    <a:pt x="260" y="37"/>
                  </a:lnTo>
                  <a:lnTo>
                    <a:pt x="285" y="42"/>
                  </a:lnTo>
                  <a:lnTo>
                    <a:pt x="306" y="50"/>
                  </a:lnTo>
                  <a:lnTo>
                    <a:pt x="327" y="60"/>
                  </a:lnTo>
                  <a:lnTo>
                    <a:pt x="344" y="72"/>
                  </a:lnTo>
                  <a:lnTo>
                    <a:pt x="358" y="86"/>
                  </a:lnTo>
                  <a:lnTo>
                    <a:pt x="369" y="101"/>
                  </a:lnTo>
                  <a:lnTo>
                    <a:pt x="376" y="119"/>
                  </a:lnTo>
                  <a:lnTo>
                    <a:pt x="378" y="140"/>
                  </a:lnTo>
                  <a:lnTo>
                    <a:pt x="378" y="968"/>
                  </a:lnTo>
                  <a:lnTo>
                    <a:pt x="376" y="988"/>
                  </a:lnTo>
                  <a:lnTo>
                    <a:pt x="369" y="1007"/>
                  </a:lnTo>
                  <a:lnTo>
                    <a:pt x="359" y="1022"/>
                  </a:lnTo>
                  <a:lnTo>
                    <a:pt x="345" y="1036"/>
                  </a:lnTo>
                  <a:lnTo>
                    <a:pt x="328" y="1048"/>
                  </a:lnTo>
                  <a:lnTo>
                    <a:pt x="307" y="1058"/>
                  </a:lnTo>
                  <a:lnTo>
                    <a:pt x="285" y="1066"/>
                  </a:lnTo>
                  <a:lnTo>
                    <a:pt x="260" y="1071"/>
                  </a:lnTo>
                  <a:lnTo>
                    <a:pt x="0" y="1119"/>
                  </a:lnTo>
                  <a:lnTo>
                    <a:pt x="0" y="0"/>
                  </a:lnTo>
                  <a:close/>
                </a:path>
              </a:pathLst>
            </a:custGeom>
            <a:solidFill>
              <a:schemeClr val="bg1"/>
            </a:solidFill>
            <a:ln w="0">
              <a:noFill/>
              <a:prstDash val="solid"/>
              <a:round/>
            </a:ln>
            <a:effectLst>
              <a:outerShdw blurRad="254000" dist="38100" algn="l" rotWithShape="0">
                <a:prstClr val="black">
                  <a:alpha val="40000"/>
                </a:prstClr>
              </a:outerShdw>
            </a:effectLst>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组合 3"/>
            <p:cNvGrpSpPr/>
            <p:nvPr/>
          </p:nvGrpSpPr>
          <p:grpSpPr>
            <a:xfrm>
              <a:off x="7095423" y="2482548"/>
              <a:ext cx="214247" cy="344888"/>
              <a:chOff x="6694371" y="3162328"/>
              <a:chExt cx="214247" cy="344888"/>
            </a:xfrm>
            <a:grpFill/>
          </p:grpSpPr>
          <p:sp>
            <p:nvSpPr>
              <p:cNvPr id="204" name="Freeform 159"/>
              <p:cNvSpPr/>
              <p:nvPr/>
            </p:nvSpPr>
            <p:spPr bwMode="auto">
              <a:xfrm>
                <a:off x="6694371" y="3228519"/>
                <a:ext cx="198572" cy="278697"/>
              </a:xfrm>
              <a:custGeom>
                <a:avLst/>
                <a:gdLst>
                  <a:gd name="T0" fmla="*/ 64 w 114"/>
                  <a:gd name="T1" fmla="*/ 0 h 160"/>
                  <a:gd name="T2" fmla="*/ 71 w 114"/>
                  <a:gd name="T3" fmla="*/ 4 h 160"/>
                  <a:gd name="T4" fmla="*/ 89 w 114"/>
                  <a:gd name="T5" fmla="*/ 29 h 160"/>
                  <a:gd name="T6" fmla="*/ 103 w 114"/>
                  <a:gd name="T7" fmla="*/ 15 h 160"/>
                  <a:gd name="T8" fmla="*/ 105 w 114"/>
                  <a:gd name="T9" fmla="*/ 15 h 160"/>
                  <a:gd name="T10" fmla="*/ 109 w 114"/>
                  <a:gd name="T11" fmla="*/ 15 h 160"/>
                  <a:gd name="T12" fmla="*/ 112 w 114"/>
                  <a:gd name="T13" fmla="*/ 17 h 160"/>
                  <a:gd name="T14" fmla="*/ 114 w 114"/>
                  <a:gd name="T15" fmla="*/ 22 h 160"/>
                  <a:gd name="T16" fmla="*/ 112 w 114"/>
                  <a:gd name="T17" fmla="*/ 27 h 160"/>
                  <a:gd name="T18" fmla="*/ 92 w 114"/>
                  <a:gd name="T19" fmla="*/ 46 h 160"/>
                  <a:gd name="T20" fmla="*/ 91 w 114"/>
                  <a:gd name="T21" fmla="*/ 47 h 160"/>
                  <a:gd name="T22" fmla="*/ 86 w 114"/>
                  <a:gd name="T23" fmla="*/ 47 h 160"/>
                  <a:gd name="T24" fmla="*/ 81 w 114"/>
                  <a:gd name="T25" fmla="*/ 45 h 160"/>
                  <a:gd name="T26" fmla="*/ 72 w 114"/>
                  <a:gd name="T27" fmla="*/ 68 h 160"/>
                  <a:gd name="T28" fmla="*/ 69 w 114"/>
                  <a:gd name="T29" fmla="*/ 73 h 160"/>
                  <a:gd name="T30" fmla="*/ 68 w 114"/>
                  <a:gd name="T31" fmla="*/ 155 h 160"/>
                  <a:gd name="T32" fmla="*/ 64 w 114"/>
                  <a:gd name="T33" fmla="*/ 159 h 160"/>
                  <a:gd name="T34" fmla="*/ 57 w 114"/>
                  <a:gd name="T35" fmla="*/ 159 h 160"/>
                  <a:gd name="T36" fmla="*/ 53 w 114"/>
                  <a:gd name="T37" fmla="*/ 155 h 160"/>
                  <a:gd name="T38" fmla="*/ 52 w 114"/>
                  <a:gd name="T39" fmla="*/ 78 h 160"/>
                  <a:gd name="T40" fmla="*/ 46 w 114"/>
                  <a:gd name="T41" fmla="*/ 151 h 160"/>
                  <a:gd name="T42" fmla="*/ 43 w 114"/>
                  <a:gd name="T43" fmla="*/ 157 h 160"/>
                  <a:gd name="T44" fmla="*/ 37 w 114"/>
                  <a:gd name="T45" fmla="*/ 160 h 160"/>
                  <a:gd name="T46" fmla="*/ 31 w 114"/>
                  <a:gd name="T47" fmla="*/ 157 h 160"/>
                  <a:gd name="T48" fmla="*/ 28 w 114"/>
                  <a:gd name="T49" fmla="*/ 151 h 160"/>
                  <a:gd name="T50" fmla="*/ 27 w 114"/>
                  <a:gd name="T51" fmla="*/ 71 h 160"/>
                  <a:gd name="T52" fmla="*/ 26 w 114"/>
                  <a:gd name="T53" fmla="*/ 47 h 160"/>
                  <a:gd name="T54" fmla="*/ 13 w 114"/>
                  <a:gd name="T55" fmla="*/ 80 h 160"/>
                  <a:gd name="T56" fmla="*/ 8 w 114"/>
                  <a:gd name="T57" fmla="*/ 82 h 160"/>
                  <a:gd name="T58" fmla="*/ 2 w 114"/>
                  <a:gd name="T59" fmla="*/ 80 h 160"/>
                  <a:gd name="T60" fmla="*/ 0 w 114"/>
                  <a:gd name="T61" fmla="*/ 74 h 160"/>
                  <a:gd name="T62" fmla="*/ 25 w 114"/>
                  <a:gd name="T63" fmla="*/ 8 h 160"/>
                  <a:gd name="T64" fmla="*/ 26 w 114"/>
                  <a:gd name="T65" fmla="*/ 5 h 160"/>
                  <a:gd name="T66" fmla="*/ 29 w 114"/>
                  <a:gd name="T67" fmla="*/ 2 h 160"/>
                  <a:gd name="T68" fmla="*/ 34 w 114"/>
                  <a:gd name="T69"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4" h="160">
                    <a:moveTo>
                      <a:pt x="34" y="0"/>
                    </a:moveTo>
                    <a:lnTo>
                      <a:pt x="64" y="0"/>
                    </a:lnTo>
                    <a:lnTo>
                      <a:pt x="67" y="2"/>
                    </a:lnTo>
                    <a:lnTo>
                      <a:pt x="71" y="4"/>
                    </a:lnTo>
                    <a:lnTo>
                      <a:pt x="72" y="5"/>
                    </a:lnTo>
                    <a:lnTo>
                      <a:pt x="89" y="29"/>
                    </a:lnTo>
                    <a:lnTo>
                      <a:pt x="101" y="16"/>
                    </a:lnTo>
                    <a:lnTo>
                      <a:pt x="103" y="15"/>
                    </a:lnTo>
                    <a:lnTo>
                      <a:pt x="104" y="15"/>
                    </a:lnTo>
                    <a:lnTo>
                      <a:pt x="105" y="15"/>
                    </a:lnTo>
                    <a:lnTo>
                      <a:pt x="106" y="14"/>
                    </a:lnTo>
                    <a:lnTo>
                      <a:pt x="109" y="15"/>
                    </a:lnTo>
                    <a:lnTo>
                      <a:pt x="111" y="15"/>
                    </a:lnTo>
                    <a:lnTo>
                      <a:pt x="112" y="17"/>
                    </a:lnTo>
                    <a:lnTo>
                      <a:pt x="114" y="19"/>
                    </a:lnTo>
                    <a:lnTo>
                      <a:pt x="114" y="22"/>
                    </a:lnTo>
                    <a:lnTo>
                      <a:pt x="113" y="24"/>
                    </a:lnTo>
                    <a:lnTo>
                      <a:pt x="112" y="27"/>
                    </a:lnTo>
                    <a:lnTo>
                      <a:pt x="92" y="46"/>
                    </a:lnTo>
                    <a:lnTo>
                      <a:pt x="92" y="46"/>
                    </a:lnTo>
                    <a:lnTo>
                      <a:pt x="92" y="46"/>
                    </a:lnTo>
                    <a:lnTo>
                      <a:pt x="91" y="47"/>
                    </a:lnTo>
                    <a:lnTo>
                      <a:pt x="89" y="47"/>
                    </a:lnTo>
                    <a:lnTo>
                      <a:pt x="86" y="47"/>
                    </a:lnTo>
                    <a:lnTo>
                      <a:pt x="84" y="46"/>
                    </a:lnTo>
                    <a:lnTo>
                      <a:pt x="81" y="45"/>
                    </a:lnTo>
                    <a:lnTo>
                      <a:pt x="73" y="32"/>
                    </a:lnTo>
                    <a:lnTo>
                      <a:pt x="72" y="68"/>
                    </a:lnTo>
                    <a:lnTo>
                      <a:pt x="71" y="71"/>
                    </a:lnTo>
                    <a:lnTo>
                      <a:pt x="69" y="73"/>
                    </a:lnTo>
                    <a:lnTo>
                      <a:pt x="69" y="151"/>
                    </a:lnTo>
                    <a:lnTo>
                      <a:pt x="68" y="155"/>
                    </a:lnTo>
                    <a:lnTo>
                      <a:pt x="67" y="157"/>
                    </a:lnTo>
                    <a:lnTo>
                      <a:pt x="64" y="159"/>
                    </a:lnTo>
                    <a:lnTo>
                      <a:pt x="61" y="160"/>
                    </a:lnTo>
                    <a:lnTo>
                      <a:pt x="57" y="159"/>
                    </a:lnTo>
                    <a:lnTo>
                      <a:pt x="55" y="157"/>
                    </a:lnTo>
                    <a:lnTo>
                      <a:pt x="53" y="155"/>
                    </a:lnTo>
                    <a:lnTo>
                      <a:pt x="52" y="151"/>
                    </a:lnTo>
                    <a:lnTo>
                      <a:pt x="52" y="78"/>
                    </a:lnTo>
                    <a:lnTo>
                      <a:pt x="46" y="78"/>
                    </a:lnTo>
                    <a:lnTo>
                      <a:pt x="46" y="151"/>
                    </a:lnTo>
                    <a:lnTo>
                      <a:pt x="44" y="155"/>
                    </a:lnTo>
                    <a:lnTo>
                      <a:pt x="43" y="157"/>
                    </a:lnTo>
                    <a:lnTo>
                      <a:pt x="40" y="159"/>
                    </a:lnTo>
                    <a:lnTo>
                      <a:pt x="37" y="160"/>
                    </a:lnTo>
                    <a:lnTo>
                      <a:pt x="34" y="159"/>
                    </a:lnTo>
                    <a:lnTo>
                      <a:pt x="31" y="157"/>
                    </a:lnTo>
                    <a:lnTo>
                      <a:pt x="29" y="155"/>
                    </a:lnTo>
                    <a:lnTo>
                      <a:pt x="28" y="151"/>
                    </a:lnTo>
                    <a:lnTo>
                      <a:pt x="28" y="73"/>
                    </a:lnTo>
                    <a:lnTo>
                      <a:pt x="27" y="71"/>
                    </a:lnTo>
                    <a:lnTo>
                      <a:pt x="26" y="68"/>
                    </a:lnTo>
                    <a:lnTo>
                      <a:pt x="26" y="47"/>
                    </a:lnTo>
                    <a:lnTo>
                      <a:pt x="14" y="78"/>
                    </a:lnTo>
                    <a:lnTo>
                      <a:pt x="13" y="80"/>
                    </a:lnTo>
                    <a:lnTo>
                      <a:pt x="11" y="82"/>
                    </a:lnTo>
                    <a:lnTo>
                      <a:pt x="8" y="82"/>
                    </a:lnTo>
                    <a:lnTo>
                      <a:pt x="4" y="82"/>
                    </a:lnTo>
                    <a:lnTo>
                      <a:pt x="2" y="80"/>
                    </a:lnTo>
                    <a:lnTo>
                      <a:pt x="1" y="78"/>
                    </a:lnTo>
                    <a:lnTo>
                      <a:pt x="0" y="74"/>
                    </a:lnTo>
                    <a:lnTo>
                      <a:pt x="0" y="72"/>
                    </a:lnTo>
                    <a:lnTo>
                      <a:pt x="25" y="8"/>
                    </a:lnTo>
                    <a:lnTo>
                      <a:pt x="25" y="7"/>
                    </a:lnTo>
                    <a:lnTo>
                      <a:pt x="26" y="5"/>
                    </a:lnTo>
                    <a:lnTo>
                      <a:pt x="27" y="3"/>
                    </a:lnTo>
                    <a:lnTo>
                      <a:pt x="29" y="2"/>
                    </a:lnTo>
                    <a:lnTo>
                      <a:pt x="31" y="2"/>
                    </a:lnTo>
                    <a:lnTo>
                      <a:pt x="34"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5" name="Freeform 160"/>
              <p:cNvSpPr/>
              <p:nvPr/>
            </p:nvSpPr>
            <p:spPr bwMode="auto">
              <a:xfrm>
                <a:off x="6746626" y="3162328"/>
                <a:ext cx="64449" cy="62707"/>
              </a:xfrm>
              <a:custGeom>
                <a:avLst/>
                <a:gdLst>
                  <a:gd name="T0" fmla="*/ 19 w 37"/>
                  <a:gd name="T1" fmla="*/ 0 h 36"/>
                  <a:gd name="T2" fmla="*/ 29 w 37"/>
                  <a:gd name="T3" fmla="*/ 3 h 36"/>
                  <a:gd name="T4" fmla="*/ 35 w 37"/>
                  <a:gd name="T5" fmla="*/ 9 h 36"/>
                  <a:gd name="T6" fmla="*/ 37 w 37"/>
                  <a:gd name="T7" fmla="*/ 18 h 36"/>
                  <a:gd name="T8" fmla="*/ 35 w 37"/>
                  <a:gd name="T9" fmla="*/ 28 h 36"/>
                  <a:gd name="T10" fmla="*/ 29 w 37"/>
                  <a:gd name="T11" fmla="*/ 34 h 36"/>
                  <a:gd name="T12" fmla="*/ 19 w 37"/>
                  <a:gd name="T13" fmla="*/ 36 h 36"/>
                  <a:gd name="T14" fmla="*/ 10 w 37"/>
                  <a:gd name="T15" fmla="*/ 34 h 36"/>
                  <a:gd name="T16" fmla="*/ 4 w 37"/>
                  <a:gd name="T17" fmla="*/ 28 h 36"/>
                  <a:gd name="T18" fmla="*/ 0 w 37"/>
                  <a:gd name="T19" fmla="*/ 18 h 36"/>
                  <a:gd name="T20" fmla="*/ 4 w 37"/>
                  <a:gd name="T21" fmla="*/ 9 h 36"/>
                  <a:gd name="T22" fmla="*/ 10 w 37"/>
                  <a:gd name="T23" fmla="*/ 3 h 36"/>
                  <a:gd name="T24" fmla="*/ 19 w 37"/>
                  <a:gd name="T25"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 h="36">
                    <a:moveTo>
                      <a:pt x="19" y="0"/>
                    </a:moveTo>
                    <a:lnTo>
                      <a:pt x="29" y="3"/>
                    </a:lnTo>
                    <a:lnTo>
                      <a:pt x="35" y="9"/>
                    </a:lnTo>
                    <a:lnTo>
                      <a:pt x="37" y="18"/>
                    </a:lnTo>
                    <a:lnTo>
                      <a:pt x="35" y="28"/>
                    </a:lnTo>
                    <a:lnTo>
                      <a:pt x="29" y="34"/>
                    </a:lnTo>
                    <a:lnTo>
                      <a:pt x="19" y="36"/>
                    </a:lnTo>
                    <a:lnTo>
                      <a:pt x="10" y="34"/>
                    </a:lnTo>
                    <a:lnTo>
                      <a:pt x="4" y="28"/>
                    </a:lnTo>
                    <a:lnTo>
                      <a:pt x="0" y="18"/>
                    </a:lnTo>
                    <a:lnTo>
                      <a:pt x="4" y="9"/>
                    </a:lnTo>
                    <a:lnTo>
                      <a:pt x="10" y="3"/>
                    </a:lnTo>
                    <a:lnTo>
                      <a:pt x="19"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6" name="Freeform 161"/>
              <p:cNvSpPr>
                <a:spLocks noEditPoints="1"/>
              </p:cNvSpPr>
              <p:nvPr/>
            </p:nvSpPr>
            <p:spPr bwMode="auto">
              <a:xfrm>
                <a:off x="6852879" y="3169296"/>
                <a:ext cx="55739" cy="76642"/>
              </a:xfrm>
              <a:custGeom>
                <a:avLst/>
                <a:gdLst>
                  <a:gd name="T0" fmla="*/ 12 w 32"/>
                  <a:gd name="T1" fmla="*/ 4 h 44"/>
                  <a:gd name="T2" fmla="*/ 7 w 32"/>
                  <a:gd name="T3" fmla="*/ 8 h 44"/>
                  <a:gd name="T4" fmla="*/ 6 w 32"/>
                  <a:gd name="T5" fmla="*/ 15 h 44"/>
                  <a:gd name="T6" fmla="*/ 8 w 32"/>
                  <a:gd name="T7" fmla="*/ 21 h 44"/>
                  <a:gd name="T8" fmla="*/ 11 w 32"/>
                  <a:gd name="T9" fmla="*/ 27 h 44"/>
                  <a:gd name="T10" fmla="*/ 14 w 32"/>
                  <a:gd name="T11" fmla="*/ 30 h 44"/>
                  <a:gd name="T12" fmla="*/ 13 w 32"/>
                  <a:gd name="T13" fmla="*/ 24 h 44"/>
                  <a:gd name="T14" fmla="*/ 13 w 32"/>
                  <a:gd name="T15" fmla="*/ 19 h 44"/>
                  <a:gd name="T16" fmla="*/ 15 w 32"/>
                  <a:gd name="T17" fmla="*/ 19 h 44"/>
                  <a:gd name="T18" fmla="*/ 18 w 32"/>
                  <a:gd name="T19" fmla="*/ 19 h 44"/>
                  <a:gd name="T20" fmla="*/ 20 w 32"/>
                  <a:gd name="T21" fmla="*/ 20 h 44"/>
                  <a:gd name="T22" fmla="*/ 18 w 32"/>
                  <a:gd name="T23" fmla="*/ 27 h 44"/>
                  <a:gd name="T24" fmla="*/ 21 w 32"/>
                  <a:gd name="T25" fmla="*/ 30 h 44"/>
                  <a:gd name="T26" fmla="*/ 23 w 32"/>
                  <a:gd name="T27" fmla="*/ 24 h 44"/>
                  <a:gd name="T28" fmla="*/ 26 w 32"/>
                  <a:gd name="T29" fmla="*/ 18 h 44"/>
                  <a:gd name="T30" fmla="*/ 26 w 32"/>
                  <a:gd name="T31" fmla="*/ 11 h 44"/>
                  <a:gd name="T32" fmla="*/ 22 w 32"/>
                  <a:gd name="T33" fmla="*/ 6 h 44"/>
                  <a:gd name="T34" fmla="*/ 16 w 32"/>
                  <a:gd name="T35" fmla="*/ 4 h 44"/>
                  <a:gd name="T36" fmla="*/ 21 w 32"/>
                  <a:gd name="T37" fmla="*/ 0 h 44"/>
                  <a:gd name="T38" fmla="*/ 28 w 32"/>
                  <a:gd name="T39" fmla="*/ 5 h 44"/>
                  <a:gd name="T40" fmla="*/ 32 w 32"/>
                  <a:gd name="T41" fmla="*/ 15 h 44"/>
                  <a:gd name="T42" fmla="*/ 27 w 32"/>
                  <a:gd name="T43" fmla="*/ 25 h 44"/>
                  <a:gd name="T44" fmla="*/ 25 w 32"/>
                  <a:gd name="T45" fmla="*/ 29 h 44"/>
                  <a:gd name="T46" fmla="*/ 24 w 32"/>
                  <a:gd name="T47" fmla="*/ 40 h 44"/>
                  <a:gd name="T48" fmla="*/ 23 w 32"/>
                  <a:gd name="T49" fmla="*/ 43 h 44"/>
                  <a:gd name="T50" fmla="*/ 19 w 32"/>
                  <a:gd name="T51" fmla="*/ 43 h 44"/>
                  <a:gd name="T52" fmla="*/ 16 w 32"/>
                  <a:gd name="T53" fmla="*/ 44 h 44"/>
                  <a:gd name="T54" fmla="*/ 13 w 32"/>
                  <a:gd name="T55" fmla="*/ 43 h 44"/>
                  <a:gd name="T56" fmla="*/ 9 w 32"/>
                  <a:gd name="T57" fmla="*/ 43 h 44"/>
                  <a:gd name="T58" fmla="*/ 8 w 32"/>
                  <a:gd name="T59" fmla="*/ 40 h 44"/>
                  <a:gd name="T60" fmla="*/ 7 w 32"/>
                  <a:gd name="T61" fmla="*/ 29 h 44"/>
                  <a:gd name="T62" fmla="*/ 4 w 32"/>
                  <a:gd name="T63" fmla="*/ 25 h 44"/>
                  <a:gd name="T64" fmla="*/ 0 w 32"/>
                  <a:gd name="T65" fmla="*/ 15 h 44"/>
                  <a:gd name="T66" fmla="*/ 3 w 32"/>
                  <a:gd name="T67" fmla="*/ 5 h 44"/>
                  <a:gd name="T68" fmla="*/ 11 w 32"/>
                  <a:gd name="T69"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 h="44">
                    <a:moveTo>
                      <a:pt x="16" y="4"/>
                    </a:moveTo>
                    <a:lnTo>
                      <a:pt x="12" y="4"/>
                    </a:lnTo>
                    <a:lnTo>
                      <a:pt x="10" y="6"/>
                    </a:lnTo>
                    <a:lnTo>
                      <a:pt x="7" y="8"/>
                    </a:lnTo>
                    <a:lnTo>
                      <a:pt x="6" y="11"/>
                    </a:lnTo>
                    <a:lnTo>
                      <a:pt x="6" y="15"/>
                    </a:lnTo>
                    <a:lnTo>
                      <a:pt x="6" y="18"/>
                    </a:lnTo>
                    <a:lnTo>
                      <a:pt x="8" y="21"/>
                    </a:lnTo>
                    <a:lnTo>
                      <a:pt x="9" y="24"/>
                    </a:lnTo>
                    <a:lnTo>
                      <a:pt x="11" y="27"/>
                    </a:lnTo>
                    <a:lnTo>
                      <a:pt x="12" y="30"/>
                    </a:lnTo>
                    <a:lnTo>
                      <a:pt x="14" y="30"/>
                    </a:lnTo>
                    <a:lnTo>
                      <a:pt x="14" y="27"/>
                    </a:lnTo>
                    <a:lnTo>
                      <a:pt x="13" y="24"/>
                    </a:lnTo>
                    <a:lnTo>
                      <a:pt x="12" y="20"/>
                    </a:lnTo>
                    <a:lnTo>
                      <a:pt x="13" y="19"/>
                    </a:lnTo>
                    <a:lnTo>
                      <a:pt x="14" y="19"/>
                    </a:lnTo>
                    <a:lnTo>
                      <a:pt x="15" y="19"/>
                    </a:lnTo>
                    <a:lnTo>
                      <a:pt x="16" y="19"/>
                    </a:lnTo>
                    <a:lnTo>
                      <a:pt x="18" y="19"/>
                    </a:lnTo>
                    <a:lnTo>
                      <a:pt x="19" y="19"/>
                    </a:lnTo>
                    <a:lnTo>
                      <a:pt x="20" y="20"/>
                    </a:lnTo>
                    <a:lnTo>
                      <a:pt x="19" y="24"/>
                    </a:lnTo>
                    <a:lnTo>
                      <a:pt x="18" y="27"/>
                    </a:lnTo>
                    <a:lnTo>
                      <a:pt x="18" y="30"/>
                    </a:lnTo>
                    <a:lnTo>
                      <a:pt x="21" y="30"/>
                    </a:lnTo>
                    <a:lnTo>
                      <a:pt x="21" y="27"/>
                    </a:lnTo>
                    <a:lnTo>
                      <a:pt x="23" y="24"/>
                    </a:lnTo>
                    <a:lnTo>
                      <a:pt x="24" y="21"/>
                    </a:lnTo>
                    <a:lnTo>
                      <a:pt x="26" y="18"/>
                    </a:lnTo>
                    <a:lnTo>
                      <a:pt x="27" y="15"/>
                    </a:lnTo>
                    <a:lnTo>
                      <a:pt x="26" y="11"/>
                    </a:lnTo>
                    <a:lnTo>
                      <a:pt x="25" y="8"/>
                    </a:lnTo>
                    <a:lnTo>
                      <a:pt x="22" y="6"/>
                    </a:lnTo>
                    <a:lnTo>
                      <a:pt x="20" y="4"/>
                    </a:lnTo>
                    <a:lnTo>
                      <a:pt x="16" y="4"/>
                    </a:lnTo>
                    <a:close/>
                    <a:moveTo>
                      <a:pt x="16" y="0"/>
                    </a:moveTo>
                    <a:lnTo>
                      <a:pt x="21" y="0"/>
                    </a:lnTo>
                    <a:lnTo>
                      <a:pt x="25" y="2"/>
                    </a:lnTo>
                    <a:lnTo>
                      <a:pt x="28" y="5"/>
                    </a:lnTo>
                    <a:lnTo>
                      <a:pt x="31" y="9"/>
                    </a:lnTo>
                    <a:lnTo>
                      <a:pt x="32" y="15"/>
                    </a:lnTo>
                    <a:lnTo>
                      <a:pt x="31" y="19"/>
                    </a:lnTo>
                    <a:lnTo>
                      <a:pt x="27" y="25"/>
                    </a:lnTo>
                    <a:lnTo>
                      <a:pt x="26" y="27"/>
                    </a:lnTo>
                    <a:lnTo>
                      <a:pt x="25" y="29"/>
                    </a:lnTo>
                    <a:lnTo>
                      <a:pt x="24" y="31"/>
                    </a:lnTo>
                    <a:lnTo>
                      <a:pt x="24" y="40"/>
                    </a:lnTo>
                    <a:lnTo>
                      <a:pt x="24" y="42"/>
                    </a:lnTo>
                    <a:lnTo>
                      <a:pt x="23" y="43"/>
                    </a:lnTo>
                    <a:lnTo>
                      <a:pt x="21" y="43"/>
                    </a:lnTo>
                    <a:lnTo>
                      <a:pt x="19" y="43"/>
                    </a:lnTo>
                    <a:lnTo>
                      <a:pt x="18" y="44"/>
                    </a:lnTo>
                    <a:lnTo>
                      <a:pt x="16" y="44"/>
                    </a:lnTo>
                    <a:lnTo>
                      <a:pt x="14" y="44"/>
                    </a:lnTo>
                    <a:lnTo>
                      <a:pt x="13" y="43"/>
                    </a:lnTo>
                    <a:lnTo>
                      <a:pt x="11" y="43"/>
                    </a:lnTo>
                    <a:lnTo>
                      <a:pt x="9" y="43"/>
                    </a:lnTo>
                    <a:lnTo>
                      <a:pt x="8" y="42"/>
                    </a:lnTo>
                    <a:lnTo>
                      <a:pt x="8" y="40"/>
                    </a:lnTo>
                    <a:lnTo>
                      <a:pt x="8" y="31"/>
                    </a:lnTo>
                    <a:lnTo>
                      <a:pt x="7" y="29"/>
                    </a:lnTo>
                    <a:lnTo>
                      <a:pt x="6" y="27"/>
                    </a:lnTo>
                    <a:lnTo>
                      <a:pt x="4" y="25"/>
                    </a:lnTo>
                    <a:lnTo>
                      <a:pt x="1" y="19"/>
                    </a:lnTo>
                    <a:lnTo>
                      <a:pt x="0" y="15"/>
                    </a:lnTo>
                    <a:lnTo>
                      <a:pt x="1" y="9"/>
                    </a:lnTo>
                    <a:lnTo>
                      <a:pt x="3" y="5"/>
                    </a:lnTo>
                    <a:lnTo>
                      <a:pt x="7" y="2"/>
                    </a:lnTo>
                    <a:lnTo>
                      <a:pt x="11" y="0"/>
                    </a:lnTo>
                    <a:lnTo>
                      <a:pt x="16" y="0"/>
                    </a:lnTo>
                    <a:close/>
                  </a:path>
                </a:pathLst>
              </a:custGeom>
              <a:grpFill/>
              <a:ln w="0">
                <a:noFill/>
                <a:prstDash val="solid"/>
                <a:round/>
              </a:ln>
            </p:spPr>
            <p:txBody>
              <a:bodyPr vert="horz" wrap="square" lIns="79405" tIns="39702" rIns="79405" bIns="39702" numCol="1" anchor="t" anchorCtr="0" compatLnSpc="1"/>
              <a:lstStyle/>
              <a:p>
                <a:pPr>
                  <a:lnSpc>
                    <a:spcPct val="120000"/>
                  </a:lnSpc>
                </a:pPr>
                <a:endParaRPr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grpSp>
      </p:grpSp>
      <p:sp>
        <p:nvSpPr>
          <p:cNvPr id="47" name="TextBox 23"/>
          <p:cNvSpPr txBox="1"/>
          <p:nvPr/>
        </p:nvSpPr>
        <p:spPr>
          <a:xfrm>
            <a:off x="1991506" y="5323990"/>
            <a:ext cx="2135561" cy="461665"/>
          </a:xfrm>
          <a:prstGeom prst="rect">
            <a:avLst/>
          </a:prstGeom>
          <a:noFill/>
        </p:spPr>
        <p:txBody>
          <a:bodyPr wrap="square" rtlCol="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GB"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8" name="TextBox 24"/>
          <p:cNvSpPr txBox="1"/>
          <p:nvPr/>
        </p:nvSpPr>
        <p:spPr>
          <a:xfrm>
            <a:off x="1991509" y="5067135"/>
            <a:ext cx="1261884" cy="294824"/>
          </a:xfrm>
          <a:prstGeom prst="rect">
            <a:avLst/>
          </a:prstGeom>
          <a:noFill/>
        </p:spPr>
        <p:txBody>
          <a:bodyPr wrap="none" rtlCol="0">
            <a:spAutoFit/>
          </a:bodyPr>
          <a:lstStyle/>
          <a:p>
            <a:pPr>
              <a:lnSpc>
                <a:spcPct val="120000"/>
              </a:lnSpc>
            </a:pPr>
            <a:r>
              <a:rPr lang="zh-CN" altLang="en-US" sz="12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9" name="TextBox 23"/>
          <p:cNvSpPr txBox="1"/>
          <p:nvPr/>
        </p:nvSpPr>
        <p:spPr>
          <a:xfrm>
            <a:off x="4233049" y="5323990"/>
            <a:ext cx="2135561" cy="461665"/>
          </a:xfrm>
          <a:prstGeom prst="rect">
            <a:avLst/>
          </a:prstGeom>
          <a:noFill/>
        </p:spPr>
        <p:txBody>
          <a:bodyPr wrap="square" rtlCol="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GB"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TextBox 24"/>
          <p:cNvSpPr txBox="1"/>
          <p:nvPr/>
        </p:nvSpPr>
        <p:spPr>
          <a:xfrm>
            <a:off x="4233049" y="5067135"/>
            <a:ext cx="1261884" cy="294824"/>
          </a:xfrm>
          <a:prstGeom prst="rect">
            <a:avLst/>
          </a:prstGeom>
          <a:noFill/>
        </p:spPr>
        <p:txBody>
          <a:bodyPr wrap="none" rtlCol="0">
            <a:spAutoFit/>
          </a:bodyPr>
          <a:lstStyle/>
          <a:p>
            <a:pPr>
              <a:lnSpc>
                <a:spcPct val="120000"/>
              </a:lnSpc>
            </a:pPr>
            <a:r>
              <a:rPr lang="zh-CN" altLang="en-US" sz="12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TextBox 23"/>
          <p:cNvSpPr txBox="1"/>
          <p:nvPr/>
        </p:nvSpPr>
        <p:spPr>
          <a:xfrm>
            <a:off x="6482860" y="5323990"/>
            <a:ext cx="2135561" cy="461665"/>
          </a:xfrm>
          <a:prstGeom prst="rect">
            <a:avLst/>
          </a:prstGeom>
          <a:noFill/>
        </p:spPr>
        <p:txBody>
          <a:bodyPr wrap="square" rtlCol="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GB"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TextBox 24"/>
          <p:cNvSpPr txBox="1"/>
          <p:nvPr/>
        </p:nvSpPr>
        <p:spPr>
          <a:xfrm>
            <a:off x="6482863" y="5067135"/>
            <a:ext cx="1261884" cy="294824"/>
          </a:xfrm>
          <a:prstGeom prst="rect">
            <a:avLst/>
          </a:prstGeom>
          <a:noFill/>
        </p:spPr>
        <p:txBody>
          <a:bodyPr wrap="none" rtlCol="0">
            <a:spAutoFit/>
          </a:bodyPr>
          <a:lstStyle/>
          <a:p>
            <a:pPr>
              <a:lnSpc>
                <a:spcPct val="120000"/>
              </a:lnSpc>
            </a:pPr>
            <a:r>
              <a:rPr lang="zh-CN" altLang="en-US" sz="12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3" name="TextBox 23"/>
          <p:cNvSpPr txBox="1"/>
          <p:nvPr/>
        </p:nvSpPr>
        <p:spPr>
          <a:xfrm>
            <a:off x="8724402" y="5323990"/>
            <a:ext cx="2135561" cy="461665"/>
          </a:xfrm>
          <a:prstGeom prst="rect">
            <a:avLst/>
          </a:prstGeom>
          <a:noFill/>
        </p:spPr>
        <p:txBody>
          <a:bodyPr wrap="square" rtlCol="0">
            <a:spAutoFit/>
          </a:bodyPr>
          <a:lstStyle/>
          <a:p>
            <a:pPr>
              <a:lnSpc>
                <a:spcPct val="120000"/>
              </a:lnSpc>
            </a:pPr>
            <a:r>
              <a:rPr lang="zh-CN" altLang="en-US" sz="10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a:t>
            </a:r>
            <a:endParaRPr lang="en-GB" altLang="zh-CN" sz="10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4" name="TextBox 24"/>
          <p:cNvSpPr txBox="1"/>
          <p:nvPr/>
        </p:nvSpPr>
        <p:spPr>
          <a:xfrm>
            <a:off x="8724403" y="5067135"/>
            <a:ext cx="1261884" cy="294824"/>
          </a:xfrm>
          <a:prstGeom prst="rect">
            <a:avLst/>
          </a:prstGeom>
          <a:noFill/>
        </p:spPr>
        <p:txBody>
          <a:bodyPr wrap="none" rtlCol="0">
            <a:spAutoFit/>
          </a:bodyPr>
          <a:lstStyle/>
          <a:p>
            <a:pPr>
              <a:lnSpc>
                <a:spcPct val="120000"/>
              </a:lnSpc>
            </a:pPr>
            <a:r>
              <a:rPr lang="zh-CN" altLang="en-US" sz="120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zh-CN" altLang="en-US" sz="1200"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Content Placeholder 2"/>
          <p:cNvSpPr txBox="1"/>
          <p:nvPr/>
        </p:nvSpPr>
        <p:spPr>
          <a:xfrm>
            <a:off x="4905176" y="222657"/>
            <a:ext cx="3048399" cy="36933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ctr"/>
            <a:r>
              <a:rPr lang="zh-CN" altLang="en-US" sz="2400" b="1">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添加</a:t>
            </a:r>
            <a:r>
              <a:rPr lang="zh-CN" alt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rPr>
              <a:t>相关标题文字</a:t>
            </a:r>
            <a:endParaRPr lang="en-US" sz="2400" b="1" dirty="0">
              <a:solidFill>
                <a:schemeClr val="tx1">
                  <a:lumMod val="75000"/>
                  <a:lumOff val="2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500"/>
                                        <p:tgtEl>
                                          <p:spTgt spid="179"/>
                                        </p:tgtEl>
                                        <p:attrNameLst>
                                          <p:attrName>ppt_x</p:attrName>
                                        </p:attrNameLst>
                                      </p:cBhvr>
                                      <p:tavLst>
                                        <p:tav tm="0">
                                          <p:val>
                                            <p:strVal val="#ppt_x+#ppt_w*1.125000"/>
                                          </p:val>
                                        </p:tav>
                                        <p:tav tm="100000">
                                          <p:val>
                                            <p:strVal val="#ppt_x"/>
                                          </p:val>
                                        </p:tav>
                                      </p:tavLst>
                                    </p:anim>
                                    <p:animEffect transition="in" filter="wipe(left)">
                                      <p:cBhvr>
                                        <p:cTn id="8" dur="500"/>
                                        <p:tgtEl>
                                          <p:spTgt spid="179"/>
                                        </p:tgtEl>
                                      </p:cBhvr>
                                    </p:animEffect>
                                  </p:childTnLst>
                                </p:cTn>
                              </p:par>
                              <p:par>
                                <p:cTn id="9" presetID="12" presetClass="entr" presetSubtype="2" fill="hold" grpId="0" nodeType="withEffect">
                                  <p:stCondLst>
                                    <p:cond delay="0"/>
                                  </p:stCondLst>
                                  <p:childTnLst>
                                    <p:set>
                                      <p:cBhvr>
                                        <p:cTn id="10" dur="1" fill="hold">
                                          <p:stCondLst>
                                            <p:cond delay="0"/>
                                          </p:stCondLst>
                                        </p:cTn>
                                        <p:tgtEl>
                                          <p:spTgt spid="188"/>
                                        </p:tgtEl>
                                        <p:attrNameLst>
                                          <p:attrName>style.visibility</p:attrName>
                                        </p:attrNameLst>
                                      </p:cBhvr>
                                      <p:to>
                                        <p:strVal val="visible"/>
                                      </p:to>
                                    </p:set>
                                    <p:anim calcmode="lin" valueType="num">
                                      <p:cBhvr additive="base">
                                        <p:cTn id="11" dur="500"/>
                                        <p:tgtEl>
                                          <p:spTgt spid="188"/>
                                        </p:tgtEl>
                                        <p:attrNameLst>
                                          <p:attrName>ppt_x</p:attrName>
                                        </p:attrNameLst>
                                      </p:cBhvr>
                                      <p:tavLst>
                                        <p:tav tm="0">
                                          <p:val>
                                            <p:strVal val="#ppt_x+#ppt_w*1.125000"/>
                                          </p:val>
                                        </p:tav>
                                        <p:tav tm="100000">
                                          <p:val>
                                            <p:strVal val="#ppt_x"/>
                                          </p:val>
                                        </p:tav>
                                      </p:tavLst>
                                    </p:anim>
                                    <p:animEffect transition="in" filter="wipe(left)">
                                      <p:cBhvr>
                                        <p:cTn id="12" dur="500"/>
                                        <p:tgtEl>
                                          <p:spTgt spid="188"/>
                                        </p:tgtEl>
                                      </p:cBhvr>
                                    </p:animEffect>
                                  </p:childTnLst>
                                </p:cTn>
                              </p:par>
                              <p:par>
                                <p:cTn id="13" presetID="12" presetClass="entr" presetSubtype="2" fill="hold" grpId="0" nodeType="withEffect">
                                  <p:stCondLst>
                                    <p:cond delay="0"/>
                                  </p:stCondLst>
                                  <p:childTnLst>
                                    <p:set>
                                      <p:cBhvr>
                                        <p:cTn id="14" dur="1" fill="hold">
                                          <p:stCondLst>
                                            <p:cond delay="0"/>
                                          </p:stCondLst>
                                        </p:cTn>
                                        <p:tgtEl>
                                          <p:spTgt spid="199"/>
                                        </p:tgtEl>
                                        <p:attrNameLst>
                                          <p:attrName>style.visibility</p:attrName>
                                        </p:attrNameLst>
                                      </p:cBhvr>
                                      <p:to>
                                        <p:strVal val="visible"/>
                                      </p:to>
                                    </p:set>
                                    <p:anim calcmode="lin" valueType="num">
                                      <p:cBhvr additive="base">
                                        <p:cTn id="15" dur="500"/>
                                        <p:tgtEl>
                                          <p:spTgt spid="199"/>
                                        </p:tgtEl>
                                        <p:attrNameLst>
                                          <p:attrName>ppt_x</p:attrName>
                                        </p:attrNameLst>
                                      </p:cBhvr>
                                      <p:tavLst>
                                        <p:tav tm="0">
                                          <p:val>
                                            <p:strVal val="#ppt_x+#ppt_w*1.125000"/>
                                          </p:val>
                                        </p:tav>
                                        <p:tav tm="100000">
                                          <p:val>
                                            <p:strVal val="#ppt_x"/>
                                          </p:val>
                                        </p:tav>
                                      </p:tavLst>
                                    </p:anim>
                                    <p:animEffect transition="in" filter="wipe(left)">
                                      <p:cBhvr>
                                        <p:cTn id="16" dur="500"/>
                                        <p:tgtEl>
                                          <p:spTgt spid="199"/>
                                        </p:tgtEl>
                                      </p:cBhvr>
                                    </p:animEffect>
                                  </p:childTnLst>
                                </p:cTn>
                              </p:par>
                              <p:par>
                                <p:cTn id="17" presetID="12" presetClass="entr" presetSubtype="2" fill="hold" grpId="0" nodeType="withEffect">
                                  <p:stCondLst>
                                    <p:cond delay="0"/>
                                  </p:stCondLst>
                                  <p:childTnLst>
                                    <p:set>
                                      <p:cBhvr>
                                        <p:cTn id="18" dur="1" fill="hold">
                                          <p:stCondLst>
                                            <p:cond delay="0"/>
                                          </p:stCondLst>
                                        </p:cTn>
                                        <p:tgtEl>
                                          <p:spTgt spid="169"/>
                                        </p:tgtEl>
                                        <p:attrNameLst>
                                          <p:attrName>style.visibility</p:attrName>
                                        </p:attrNameLst>
                                      </p:cBhvr>
                                      <p:to>
                                        <p:strVal val="visible"/>
                                      </p:to>
                                    </p:set>
                                    <p:anim calcmode="lin" valueType="num">
                                      <p:cBhvr additive="base">
                                        <p:cTn id="19" dur="500"/>
                                        <p:tgtEl>
                                          <p:spTgt spid="169"/>
                                        </p:tgtEl>
                                        <p:attrNameLst>
                                          <p:attrName>ppt_x</p:attrName>
                                        </p:attrNameLst>
                                      </p:cBhvr>
                                      <p:tavLst>
                                        <p:tav tm="0">
                                          <p:val>
                                            <p:strVal val="#ppt_x+#ppt_w*1.125000"/>
                                          </p:val>
                                        </p:tav>
                                        <p:tav tm="100000">
                                          <p:val>
                                            <p:strVal val="#ppt_x"/>
                                          </p:val>
                                        </p:tav>
                                      </p:tavLst>
                                    </p:anim>
                                    <p:animEffect transition="in" filter="wipe(left)">
                                      <p:cBhvr>
                                        <p:cTn id="20" dur="500"/>
                                        <p:tgtEl>
                                          <p:spTgt spid="169"/>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par>
                                <p:cTn id="25" presetID="22" presetClass="entr" presetSubtype="8"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par>
                                <p:cTn id="28" presetID="22" presetClass="entr" presetSubtype="8"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par>
                                <p:cTn id="31" presetID="22" presetClass="entr" presetSubtype="8"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childTnLst>
                          </p:cTn>
                        </p:par>
                        <p:par>
                          <p:cTn id="34" fill="hold">
                            <p:stCondLst>
                              <p:cond delay="1000"/>
                            </p:stCondLst>
                            <p:childTnLst>
                              <p:par>
                                <p:cTn id="35" presetID="53" presetClass="entr" presetSubtype="16"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childTnLst>
                          </p:cTn>
                        </p:par>
                        <p:par>
                          <p:cTn id="40" fill="hold">
                            <p:stCondLst>
                              <p:cond delay="1500"/>
                            </p:stCondLst>
                            <p:childTnLst>
                              <p:par>
                                <p:cTn id="41" presetID="12" presetClass="entr" presetSubtype="4"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 calcmode="lin" valueType="num">
                                      <p:cBhvr additive="base">
                                        <p:cTn id="43" dur="500"/>
                                        <p:tgtEl>
                                          <p:spTgt spid="47"/>
                                        </p:tgtEl>
                                        <p:attrNameLst>
                                          <p:attrName>ppt_y</p:attrName>
                                        </p:attrNameLst>
                                      </p:cBhvr>
                                      <p:tavLst>
                                        <p:tav tm="0">
                                          <p:val>
                                            <p:strVal val="#ppt_y+#ppt_h*1.125000"/>
                                          </p:val>
                                        </p:tav>
                                        <p:tav tm="100000">
                                          <p:val>
                                            <p:strVal val="#ppt_y"/>
                                          </p:val>
                                        </p:tav>
                                      </p:tavLst>
                                    </p:anim>
                                    <p:animEffect transition="in" filter="wipe(up)">
                                      <p:cBhvr>
                                        <p:cTn id="44" dur="500"/>
                                        <p:tgtEl>
                                          <p:spTgt spid="47"/>
                                        </p:tgtEl>
                                      </p:cBhvr>
                                    </p:animEffect>
                                  </p:childTnLst>
                                </p:cTn>
                              </p:par>
                              <p:par>
                                <p:cTn id="45" presetID="12" presetClass="entr" presetSubtype="1"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additive="base">
                                        <p:cTn id="47" dur="500"/>
                                        <p:tgtEl>
                                          <p:spTgt spid="48"/>
                                        </p:tgtEl>
                                        <p:attrNameLst>
                                          <p:attrName>ppt_y</p:attrName>
                                        </p:attrNameLst>
                                      </p:cBhvr>
                                      <p:tavLst>
                                        <p:tav tm="0">
                                          <p:val>
                                            <p:strVal val="#ppt_y-#ppt_h*1.125000"/>
                                          </p:val>
                                        </p:tav>
                                        <p:tav tm="100000">
                                          <p:val>
                                            <p:strVal val="#ppt_y"/>
                                          </p:val>
                                        </p:tav>
                                      </p:tavLst>
                                    </p:anim>
                                    <p:animEffect transition="in" filter="wipe(down)">
                                      <p:cBhvr>
                                        <p:cTn id="48" dur="500"/>
                                        <p:tgtEl>
                                          <p:spTgt spid="48"/>
                                        </p:tgtEl>
                                      </p:cBhvr>
                                    </p:animEffect>
                                  </p:childTnLst>
                                </p:cTn>
                              </p:par>
                            </p:childTnLst>
                          </p:cTn>
                        </p:par>
                        <p:par>
                          <p:cTn id="49" fill="hold">
                            <p:stCondLst>
                              <p:cond delay="2000"/>
                            </p:stCondLst>
                            <p:childTnLst>
                              <p:par>
                                <p:cTn id="50" presetID="12" presetClass="entr" presetSubtype="4" fill="hold" grpId="0" nodeType="afterEffect">
                                  <p:stCondLst>
                                    <p:cond delay="0"/>
                                  </p:stCondLst>
                                  <p:childTnLst>
                                    <p:set>
                                      <p:cBhvr>
                                        <p:cTn id="51" dur="1" fill="hold">
                                          <p:stCondLst>
                                            <p:cond delay="0"/>
                                          </p:stCondLst>
                                        </p:cTn>
                                        <p:tgtEl>
                                          <p:spTgt spid="49"/>
                                        </p:tgtEl>
                                        <p:attrNameLst>
                                          <p:attrName>style.visibility</p:attrName>
                                        </p:attrNameLst>
                                      </p:cBhvr>
                                      <p:to>
                                        <p:strVal val="visible"/>
                                      </p:to>
                                    </p:set>
                                    <p:anim calcmode="lin" valueType="num">
                                      <p:cBhvr additive="base">
                                        <p:cTn id="52" dur="500"/>
                                        <p:tgtEl>
                                          <p:spTgt spid="49"/>
                                        </p:tgtEl>
                                        <p:attrNameLst>
                                          <p:attrName>ppt_y</p:attrName>
                                        </p:attrNameLst>
                                      </p:cBhvr>
                                      <p:tavLst>
                                        <p:tav tm="0">
                                          <p:val>
                                            <p:strVal val="#ppt_y+#ppt_h*1.125000"/>
                                          </p:val>
                                        </p:tav>
                                        <p:tav tm="100000">
                                          <p:val>
                                            <p:strVal val="#ppt_y"/>
                                          </p:val>
                                        </p:tav>
                                      </p:tavLst>
                                    </p:anim>
                                    <p:animEffect transition="in" filter="wipe(up)">
                                      <p:cBhvr>
                                        <p:cTn id="53" dur="500"/>
                                        <p:tgtEl>
                                          <p:spTgt spid="49"/>
                                        </p:tgtEl>
                                      </p:cBhvr>
                                    </p:animEffect>
                                  </p:childTnLst>
                                </p:cTn>
                              </p:par>
                              <p:par>
                                <p:cTn id="54" presetID="12" presetClass="entr" presetSubtype="1" fill="hold" grpId="0" nodeType="with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additive="base">
                                        <p:cTn id="56" dur="500"/>
                                        <p:tgtEl>
                                          <p:spTgt spid="50"/>
                                        </p:tgtEl>
                                        <p:attrNameLst>
                                          <p:attrName>ppt_y</p:attrName>
                                        </p:attrNameLst>
                                      </p:cBhvr>
                                      <p:tavLst>
                                        <p:tav tm="0">
                                          <p:val>
                                            <p:strVal val="#ppt_y-#ppt_h*1.125000"/>
                                          </p:val>
                                        </p:tav>
                                        <p:tav tm="100000">
                                          <p:val>
                                            <p:strVal val="#ppt_y"/>
                                          </p:val>
                                        </p:tav>
                                      </p:tavLst>
                                    </p:anim>
                                    <p:animEffect transition="in" filter="wipe(down)">
                                      <p:cBhvr>
                                        <p:cTn id="57" dur="500"/>
                                        <p:tgtEl>
                                          <p:spTgt spid="50"/>
                                        </p:tgtEl>
                                      </p:cBhvr>
                                    </p:animEffect>
                                  </p:childTnLst>
                                </p:cTn>
                              </p:par>
                            </p:childTnLst>
                          </p:cTn>
                        </p:par>
                        <p:par>
                          <p:cTn id="58" fill="hold">
                            <p:stCondLst>
                              <p:cond delay="2500"/>
                            </p:stCondLst>
                            <p:childTnLst>
                              <p:par>
                                <p:cTn id="59" presetID="12" presetClass="entr" presetSubtype="4" fill="hold" grpId="0"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additive="base">
                                        <p:cTn id="61" dur="500"/>
                                        <p:tgtEl>
                                          <p:spTgt spid="51"/>
                                        </p:tgtEl>
                                        <p:attrNameLst>
                                          <p:attrName>ppt_y</p:attrName>
                                        </p:attrNameLst>
                                      </p:cBhvr>
                                      <p:tavLst>
                                        <p:tav tm="0">
                                          <p:val>
                                            <p:strVal val="#ppt_y+#ppt_h*1.125000"/>
                                          </p:val>
                                        </p:tav>
                                        <p:tav tm="100000">
                                          <p:val>
                                            <p:strVal val="#ppt_y"/>
                                          </p:val>
                                        </p:tav>
                                      </p:tavLst>
                                    </p:anim>
                                    <p:animEffect transition="in" filter="wipe(up)">
                                      <p:cBhvr>
                                        <p:cTn id="62" dur="500"/>
                                        <p:tgtEl>
                                          <p:spTgt spid="51"/>
                                        </p:tgtEl>
                                      </p:cBhvr>
                                    </p:animEffect>
                                  </p:childTnLst>
                                </p:cTn>
                              </p:par>
                              <p:par>
                                <p:cTn id="63" presetID="12" presetClass="entr" presetSubtype="1" fill="hold" grpId="0" nodeType="withEffect">
                                  <p:stCondLst>
                                    <p:cond delay="0"/>
                                  </p:stCondLst>
                                  <p:childTnLst>
                                    <p:set>
                                      <p:cBhvr>
                                        <p:cTn id="64" dur="1" fill="hold">
                                          <p:stCondLst>
                                            <p:cond delay="0"/>
                                          </p:stCondLst>
                                        </p:cTn>
                                        <p:tgtEl>
                                          <p:spTgt spid="52"/>
                                        </p:tgtEl>
                                        <p:attrNameLst>
                                          <p:attrName>style.visibility</p:attrName>
                                        </p:attrNameLst>
                                      </p:cBhvr>
                                      <p:to>
                                        <p:strVal val="visible"/>
                                      </p:to>
                                    </p:set>
                                    <p:anim calcmode="lin" valueType="num">
                                      <p:cBhvr additive="base">
                                        <p:cTn id="65" dur="500"/>
                                        <p:tgtEl>
                                          <p:spTgt spid="52"/>
                                        </p:tgtEl>
                                        <p:attrNameLst>
                                          <p:attrName>ppt_y</p:attrName>
                                        </p:attrNameLst>
                                      </p:cBhvr>
                                      <p:tavLst>
                                        <p:tav tm="0">
                                          <p:val>
                                            <p:strVal val="#ppt_y-#ppt_h*1.125000"/>
                                          </p:val>
                                        </p:tav>
                                        <p:tav tm="100000">
                                          <p:val>
                                            <p:strVal val="#ppt_y"/>
                                          </p:val>
                                        </p:tav>
                                      </p:tavLst>
                                    </p:anim>
                                    <p:animEffect transition="in" filter="wipe(down)">
                                      <p:cBhvr>
                                        <p:cTn id="66" dur="500"/>
                                        <p:tgtEl>
                                          <p:spTgt spid="52"/>
                                        </p:tgtEl>
                                      </p:cBhvr>
                                    </p:animEffect>
                                  </p:childTnLst>
                                </p:cTn>
                              </p:par>
                            </p:childTnLst>
                          </p:cTn>
                        </p:par>
                        <p:par>
                          <p:cTn id="67" fill="hold">
                            <p:stCondLst>
                              <p:cond delay="3000"/>
                            </p:stCondLst>
                            <p:childTnLst>
                              <p:par>
                                <p:cTn id="68" presetID="12" presetClass="entr" presetSubtype="4" fill="hold" grpId="0" nodeType="afterEffect">
                                  <p:stCondLst>
                                    <p:cond delay="0"/>
                                  </p:stCondLst>
                                  <p:childTnLst>
                                    <p:set>
                                      <p:cBhvr>
                                        <p:cTn id="69" dur="1" fill="hold">
                                          <p:stCondLst>
                                            <p:cond delay="0"/>
                                          </p:stCondLst>
                                        </p:cTn>
                                        <p:tgtEl>
                                          <p:spTgt spid="53"/>
                                        </p:tgtEl>
                                        <p:attrNameLst>
                                          <p:attrName>style.visibility</p:attrName>
                                        </p:attrNameLst>
                                      </p:cBhvr>
                                      <p:to>
                                        <p:strVal val="visible"/>
                                      </p:to>
                                    </p:set>
                                    <p:anim calcmode="lin" valueType="num">
                                      <p:cBhvr additive="base">
                                        <p:cTn id="70" dur="500"/>
                                        <p:tgtEl>
                                          <p:spTgt spid="53"/>
                                        </p:tgtEl>
                                        <p:attrNameLst>
                                          <p:attrName>ppt_y</p:attrName>
                                        </p:attrNameLst>
                                      </p:cBhvr>
                                      <p:tavLst>
                                        <p:tav tm="0">
                                          <p:val>
                                            <p:strVal val="#ppt_y+#ppt_h*1.125000"/>
                                          </p:val>
                                        </p:tav>
                                        <p:tav tm="100000">
                                          <p:val>
                                            <p:strVal val="#ppt_y"/>
                                          </p:val>
                                        </p:tav>
                                      </p:tavLst>
                                    </p:anim>
                                    <p:animEffect transition="in" filter="wipe(up)">
                                      <p:cBhvr>
                                        <p:cTn id="71" dur="500"/>
                                        <p:tgtEl>
                                          <p:spTgt spid="53"/>
                                        </p:tgtEl>
                                      </p:cBhvr>
                                    </p:animEffect>
                                  </p:childTnLst>
                                </p:cTn>
                              </p:par>
                              <p:par>
                                <p:cTn id="72" presetID="12" presetClass="entr" presetSubtype="1" fill="hold" grpId="0" nodeType="withEffect">
                                  <p:stCondLst>
                                    <p:cond delay="0"/>
                                  </p:stCondLst>
                                  <p:childTnLst>
                                    <p:set>
                                      <p:cBhvr>
                                        <p:cTn id="73" dur="1" fill="hold">
                                          <p:stCondLst>
                                            <p:cond delay="0"/>
                                          </p:stCondLst>
                                        </p:cTn>
                                        <p:tgtEl>
                                          <p:spTgt spid="54"/>
                                        </p:tgtEl>
                                        <p:attrNameLst>
                                          <p:attrName>style.visibility</p:attrName>
                                        </p:attrNameLst>
                                      </p:cBhvr>
                                      <p:to>
                                        <p:strVal val="visible"/>
                                      </p:to>
                                    </p:set>
                                    <p:anim calcmode="lin" valueType="num">
                                      <p:cBhvr additive="base">
                                        <p:cTn id="74" dur="500"/>
                                        <p:tgtEl>
                                          <p:spTgt spid="54"/>
                                        </p:tgtEl>
                                        <p:attrNameLst>
                                          <p:attrName>ppt_y</p:attrName>
                                        </p:attrNameLst>
                                      </p:cBhvr>
                                      <p:tavLst>
                                        <p:tav tm="0">
                                          <p:val>
                                            <p:strVal val="#ppt_y-#ppt_h*1.125000"/>
                                          </p:val>
                                        </p:tav>
                                        <p:tav tm="100000">
                                          <p:val>
                                            <p:strVal val="#ppt_y"/>
                                          </p:val>
                                        </p:tav>
                                      </p:tavLst>
                                    </p:anim>
                                    <p:animEffect transition="in" filter="wipe(down)">
                                      <p:cBhvr>
                                        <p:cTn id="7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animBg="1"/>
      <p:bldP spid="188" grpId="0" animBg="1"/>
      <p:bldP spid="169" grpId="0" animBg="1"/>
      <p:bldP spid="199" grpId="0" animBg="1"/>
      <p:bldP spid="47" grpId="0"/>
      <p:bldP spid="48" grpId="0"/>
      <p:bldP spid="49" grpId="0"/>
      <p:bldP spid="50" grpId="0"/>
      <p:bldP spid="51" grpId="0"/>
      <p:bldP spid="52" grpId="0"/>
      <p:bldP spid="53" grpId="0"/>
      <p:bldP spid="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198"/>
            <a:ext cx="12858396" cy="7232253"/>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solidFill>
              <a:effectLst>
                <a:outerShdw blurRad="38100" dist="38100" dir="2700000" algn="tl">
                  <a:srgbClr val="000000">
                    <a:alpha val="43137"/>
                  </a:srgbClr>
                </a:outerShdw>
              </a:effectLst>
            </a:endParaRPr>
          </a:p>
        </p:txBody>
      </p:sp>
      <p:sp>
        <p:nvSpPr>
          <p:cNvPr id="11" name="矩形 10"/>
          <p:cNvSpPr/>
          <p:nvPr/>
        </p:nvSpPr>
        <p:spPr>
          <a:xfrm>
            <a:off x="2539095" y="1494971"/>
            <a:ext cx="7780562" cy="4242708"/>
          </a:xfrm>
          <a:prstGeom prst="rect">
            <a:avLst/>
          </a:prstGeom>
          <a:noFill/>
          <a:ln>
            <a:solidFill>
              <a:schemeClr val="tx1">
                <a:lumMod val="75000"/>
                <a:lumOff val="25000"/>
              </a:schemeClr>
            </a:solidFill>
          </a:ln>
          <a:effectLst>
            <a:outerShdw blurRad="3810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a:spLocks noChangeArrowheads="1"/>
          </p:cNvSpPr>
          <p:nvPr/>
        </p:nvSpPr>
        <p:spPr bwMode="auto">
          <a:xfrm>
            <a:off x="4017108" y="3777559"/>
            <a:ext cx="48245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3600" spc="1000">
                <a:solidFill>
                  <a:schemeClr val="accent1"/>
                </a:solidFill>
                <a:ea typeface="微软雅黑" panose="020B0503020204020204" pitchFamily="34" charset="-122"/>
              </a:rPr>
              <a:t>请</a:t>
            </a:r>
            <a:r>
              <a:rPr lang="zh-CN" altLang="en-US" sz="3600" spc="1000" dirty="0">
                <a:solidFill>
                  <a:schemeClr val="accent1"/>
                </a:solidFill>
                <a:ea typeface="微软雅黑" panose="020B0503020204020204" pitchFamily="34" charset="-122"/>
              </a:rPr>
              <a:t>替换文字内容</a:t>
            </a:r>
            <a:endParaRPr lang="en-US" altLang="zh-CN" sz="3600" spc="1000" dirty="0">
              <a:solidFill>
                <a:schemeClr val="accent1"/>
              </a:solidFill>
              <a:ea typeface="微软雅黑" panose="020B0503020204020204" pitchFamily="34" charset="-122"/>
            </a:endParaRPr>
          </a:p>
        </p:txBody>
      </p:sp>
      <p:sp>
        <p:nvSpPr>
          <p:cNvPr id="14" name="文本框 13"/>
          <p:cNvSpPr txBox="1">
            <a:spLocks noChangeArrowheads="1"/>
          </p:cNvSpPr>
          <p:nvPr/>
        </p:nvSpPr>
        <p:spPr bwMode="auto">
          <a:xfrm>
            <a:off x="4419791" y="4565538"/>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01</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5059943" y="1600101"/>
            <a:ext cx="2889133" cy="1969770"/>
          </a:xfrm>
          <a:prstGeom prst="rect">
            <a:avLst/>
          </a:prstGeom>
          <a:noFill/>
        </p:spPr>
        <p:txBody>
          <a:bodyPr wrap="square">
            <a:spAutoFit/>
          </a:bodyPr>
          <a:lstStyle/>
          <a:p>
            <a:pPr algn="ctr" fontAlgn="auto">
              <a:spcBef>
                <a:spcPts val="0"/>
              </a:spcBef>
              <a:spcAft>
                <a:spcPts val="0"/>
              </a:spcAft>
              <a:defRPr/>
            </a:pPr>
            <a:r>
              <a:rPr lang="en-US" altLang="zh-CN" sz="12200">
                <a:solidFill>
                  <a:schemeClr val="accent1"/>
                </a:solidFill>
                <a:latin typeface="Agency FB" panose="020B0503020202020204" pitchFamily="34" charset="0"/>
                <a:ea typeface="微软雅黑" panose="020B0503020204020204" pitchFamily="34" charset="-122"/>
              </a:rPr>
              <a:t>02</a:t>
            </a:r>
            <a:endParaRPr lang="zh-CN" altLang="en-US" sz="12200" dirty="0">
              <a:solidFill>
                <a:schemeClr val="accent1"/>
              </a:solidFill>
              <a:latin typeface="Agency FB" panose="020B0503020202020204" pitchFamily="34" charset="0"/>
              <a:ea typeface="微软雅黑" panose="020B0503020204020204" pitchFamily="34" charset="-122"/>
            </a:endParaRPr>
          </a:p>
        </p:txBody>
      </p:sp>
      <p:sp>
        <p:nvSpPr>
          <p:cNvPr id="17" name="文本框 8"/>
          <p:cNvSpPr txBox="1">
            <a:spLocks noChangeArrowheads="1"/>
          </p:cNvSpPr>
          <p:nvPr/>
        </p:nvSpPr>
        <p:spPr bwMode="auto">
          <a:xfrm>
            <a:off x="6648641" y="4575516"/>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02</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8" name="文本框 8"/>
          <p:cNvSpPr txBox="1">
            <a:spLocks noChangeArrowheads="1"/>
          </p:cNvSpPr>
          <p:nvPr/>
        </p:nvSpPr>
        <p:spPr bwMode="auto">
          <a:xfrm>
            <a:off x="4419791" y="5042695"/>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03</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19" name="文本框 8"/>
          <p:cNvSpPr txBox="1">
            <a:spLocks noChangeArrowheads="1"/>
          </p:cNvSpPr>
          <p:nvPr/>
        </p:nvSpPr>
        <p:spPr bwMode="auto">
          <a:xfrm>
            <a:off x="6648641" y="5052673"/>
            <a:ext cx="19970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400">
                <a:solidFill>
                  <a:schemeClr val="accent1"/>
                </a:solidFill>
                <a:latin typeface="微软雅黑" panose="020B0503020204020204" pitchFamily="34" charset="-122"/>
                <a:ea typeface="微软雅黑" panose="020B0503020204020204" pitchFamily="34" charset="-122"/>
              </a:rPr>
              <a:t>04</a:t>
            </a:r>
            <a:r>
              <a:rPr lang="zh-CN" altLang="en-US" sz="2400">
                <a:solidFill>
                  <a:schemeClr val="accent1"/>
                </a:solidFill>
                <a:latin typeface="微软雅黑" panose="020B0503020204020204" pitchFamily="34" charset="-122"/>
                <a:ea typeface="微软雅黑" panose="020B0503020204020204" pitchFamily="34" charset="-122"/>
              </a:rPr>
              <a:t>项目内容</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2000">
        <p15:prstTrans prst="fallOver"/>
      </p:transition>
    </mc:Choice>
    <mc:Fallback xmlns="">
      <p:transition spd="slow"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3" presetClass="entr" presetSubtype="32"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strVal val="4*#ppt_w"/>
                                          </p:val>
                                        </p:tav>
                                        <p:tav tm="100000">
                                          <p:val>
                                            <p:strVal val="#ppt_w"/>
                                          </p:val>
                                        </p:tav>
                                      </p:tavLst>
                                    </p:anim>
                                    <p:anim calcmode="lin" valueType="num">
                                      <p:cBhvr>
                                        <p:cTn id="18" dur="500" fill="hold"/>
                                        <p:tgtEl>
                                          <p:spTgt spid="16"/>
                                        </p:tgtEl>
                                        <p:attrNameLst>
                                          <p:attrName>ppt_h</p:attrName>
                                        </p:attrNameLst>
                                      </p:cBhvr>
                                      <p:tavLst>
                                        <p:tav tm="0">
                                          <p:val>
                                            <p:strVal val="4*#ppt_h"/>
                                          </p:val>
                                        </p:tav>
                                        <p:tav tm="100000">
                                          <p:val>
                                            <p:strVal val="#ppt_h"/>
                                          </p:val>
                                        </p:tav>
                                      </p:tavLst>
                                    </p:anim>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Effect transition="in" filter="fade">
                                      <p:cBhvr>
                                        <p:cTn id="40" dur="500"/>
                                        <p:tgtEl>
                                          <p:spTgt spid="18"/>
                                        </p:tgtEl>
                                      </p:cBhvr>
                                    </p:animEffect>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500" fill="hold"/>
                                        <p:tgtEl>
                                          <p:spTgt spid="19"/>
                                        </p:tgtEl>
                                        <p:attrNameLst>
                                          <p:attrName>ppt_w</p:attrName>
                                        </p:attrNameLst>
                                      </p:cBhvr>
                                      <p:tavLst>
                                        <p:tav tm="0">
                                          <p:val>
                                            <p:fltVal val="0"/>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animEffect transition="in" filter="fade">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4" grpId="0"/>
      <p:bldP spid="16" grpId="0"/>
      <p:bldP spid="17" grpId="0"/>
      <p:bldP spid="18" grpId="0"/>
      <p:bldP spid="1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E7965BD-BA7C-4284-B303-3DF26FF20985"/>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UUID" val="{C1A8F295-47DC-48FB-81BD-666766343352}"/>
  <p:tag name="ISPRING_RESOURCE_FOLDER" val="E:\素材\正版图-卖\PPT\0变色龙\0包图网\bt369\ppt\bt369\"/>
  <p:tag name="ISPRING_PRESENTATION_PATH" val="E:\素材\正版图-卖\PPT\0变色龙\0包图网\bt369\ppt\bt369.pptx"/>
  <p:tag name="ISPRING_PROJECT_FOLDER_UPDATED" val="1"/>
  <p:tag name="ISPRING_SCREEN_RECS_UPDATED" val="E:\素材\正版图-卖\PPT\0变色龙\0包图网\bt369\ppt\bt369"/>
  <p:tag name="ISPRING_SCORM_ENDPOINT" val="&lt;endpoint&gt;&lt;enable&gt;0&lt;/enable&gt;&lt;lrs&gt;http://&lt;/lrs&gt;&lt;auth&gt;0&lt;/auth&gt;&lt;login&gt;&lt;/login&gt;&lt;password&gt;&lt;/password&gt;&lt;key&gt;&lt;/key&gt;&lt;name&gt;&lt;/name&gt;&lt;email&gt;&lt;/email&gt;&lt;/endpoint&gt;&#10;"/>
  <p:tag name="ISPRING_PRESENTATION_TITLE" val="06清新创意花朵工作总结年终总结PPT模板"/>
</p:tagLst>
</file>

<file path=ppt/tags/tag2.xml><?xml version="1.0" encoding="utf-8"?>
<p:tagLst xmlns:a="http://schemas.openxmlformats.org/drawingml/2006/main" xmlns:r="http://schemas.openxmlformats.org/officeDocument/2006/relationships" xmlns:p="http://schemas.openxmlformats.org/presentationml/2006/main">
  <p:tag name="TİMİNG" val="|1.4|1.5|1.4"/>
</p:tagLst>
</file>

<file path=ppt/theme/theme1.xml><?xml version="1.0" encoding="utf-8"?>
<a:theme xmlns:a="http://schemas.openxmlformats.org/drawingml/2006/main" name="第一PPT，www.1ppt.com">
  <a:themeElements>
    <a:clrScheme name="自定义 844">
      <a:dk1>
        <a:sysClr val="windowText" lastClr="000000"/>
      </a:dk1>
      <a:lt1>
        <a:sysClr val="window" lastClr="FFFFFF"/>
      </a:lt1>
      <a:dk2>
        <a:srgbClr val="658D7B"/>
      </a:dk2>
      <a:lt2>
        <a:srgbClr val="D8D8D8"/>
      </a:lt2>
      <a:accent1>
        <a:srgbClr val="4D5858"/>
      </a:accent1>
      <a:accent2>
        <a:srgbClr val="658D7B"/>
      </a:accent2>
      <a:accent3>
        <a:srgbClr val="4D5858"/>
      </a:accent3>
      <a:accent4>
        <a:srgbClr val="658D7B"/>
      </a:accent4>
      <a:accent5>
        <a:srgbClr val="4D5858"/>
      </a:accent5>
      <a:accent6>
        <a:srgbClr val="658D7B"/>
      </a:accent6>
      <a:hlink>
        <a:srgbClr val="4D5858"/>
      </a:hlink>
      <a:folHlink>
        <a:srgbClr val="658D7B"/>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2192</Words>
  <Application>Microsoft Office PowerPoint</Application>
  <PresentationFormat>自定义</PresentationFormat>
  <Paragraphs>267</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宋体</vt:lpstr>
      <vt:lpstr>微软雅黑</vt:lpstr>
      <vt:lpstr>Agency FB</vt:lpstr>
      <vt:lpstr>Arial</vt:lpstr>
      <vt:lpstr>Calibri</vt:lpstr>
      <vt:lpstr>Calibri Light</vt:lpstr>
      <vt:lpstr>Franklin Gothic Book</vt:lpstr>
      <vt:lpstr>Franklin Gothic Medium</vt:lpstr>
      <vt:lpstr>Impact</vt:lpstr>
      <vt:lpstr>Wingdings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艺术花卉</dc:title>
  <dc:creator/>
  <cp:keywords>www.1ppt.com</cp:keywords>
  <dc:description>www.1ppt.com</dc:description>
  <cp:lastModifiedBy/>
  <cp:revision>2</cp:revision>
  <dcterms:created xsi:type="dcterms:W3CDTF">2017-04-22T15:13:00Z</dcterms:created>
  <dcterms:modified xsi:type="dcterms:W3CDTF">2021-01-05T05:16:40Z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