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80" r:id="rId6"/>
    <p:sldId id="263" r:id="rId7"/>
    <p:sldId id="281" r:id="rId8"/>
    <p:sldId id="264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95" r:id="rId22"/>
    <p:sldId id="296" r:id="rId23"/>
    <p:sldId id="279" r:id="rId24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3E3E"/>
    <a:srgbClr val="62C1BC"/>
    <a:srgbClr val="2DA0A2"/>
    <a:srgbClr val="1BAB81"/>
    <a:srgbClr val="09645D"/>
    <a:srgbClr val="2FB0B2"/>
    <a:srgbClr val="1269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2608" autoAdjust="0"/>
  </p:normalViewPr>
  <p:slideViewPr>
    <p:cSldViewPr snapToGrid="0">
      <p:cViewPr>
        <p:scale>
          <a:sx n="50" d="100"/>
          <a:sy n="50" d="100"/>
        </p:scale>
        <p:origin x="-420" y="-17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package" Target="../embeddings/Microsoft_Excel_Worksheet.xlsx"/><Relationship Id="rId4" Type="http://schemas.openxmlformats.org/officeDocument/2006/relationships/image" Target="../media/image30.pn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blipFill>
              <a:blip xmlns:r="http://schemas.openxmlformats.org/officeDocument/2006/relationships" r:embed="rId3"/>
              <a:stretch>
                <a:fillRect/>
              </a:stretch>
            </a:blip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D1-448B-807F-5C826206029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blipFill>
              <a:blip xmlns:r="http://schemas.openxmlformats.org/officeDocument/2006/relationships" r:embed="rId4"/>
              <a:stretch>
                <a:fillRect/>
              </a:stretch>
            </a:blip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1D1-448B-807F-5C82620602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5721984"/>
        <c:axId val="125723776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ln w="28575" cap="rnd">
              <a:solidFill>
                <a:srgbClr val="09645D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C1D1-448B-807F-5C82620602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5721984"/>
        <c:axId val="125723776"/>
      </c:lineChart>
      <c:catAx>
        <c:axId val="125721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25723776"/>
        <c:crosses val="autoZero"/>
        <c:auto val="1"/>
        <c:lblAlgn val="ctr"/>
        <c:lblOffset val="100"/>
        <c:noMultiLvlLbl val="0"/>
      </c:catAx>
      <c:valAx>
        <c:axId val="1257237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25721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5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83C795-E592-4143-BE4F-B3C5849CDB94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3BB384-7D1E-45C3-95E3-F7643739F3A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1ppt.com/tubiao/" TargetMode="External"/><Relationship Id="rId13" Type="http://schemas.openxmlformats.org/officeDocument/2006/relationships/hyperlink" Target="http://www.1ppt.com/jianli/" TargetMode="External"/><Relationship Id="rId18" Type="http://schemas.openxmlformats.org/officeDocument/2006/relationships/hyperlink" Target="http://www.1ppt.com/ziti/" TargetMode="External"/><Relationship Id="rId3" Type="http://schemas.openxmlformats.org/officeDocument/2006/relationships/hyperlink" Target="http://www.1ppt.com/moban/" TargetMode="External"/><Relationship Id="rId7" Type="http://schemas.openxmlformats.org/officeDocument/2006/relationships/hyperlink" Target="http://www.1ppt.com/beijing/" TargetMode="External"/><Relationship Id="rId12" Type="http://schemas.openxmlformats.org/officeDocument/2006/relationships/hyperlink" Target="http://www.1ppt.com/excel/" TargetMode="External"/><Relationship Id="rId17" Type="http://schemas.openxmlformats.org/officeDocument/2006/relationships/hyperlink" Target="http://www.1ppt.com/jiaoan/" TargetMode="External"/><Relationship Id="rId2" Type="http://schemas.openxmlformats.org/officeDocument/2006/relationships/slide" Target="../slides/slide8.xml"/><Relationship Id="rId16" Type="http://schemas.openxmlformats.org/officeDocument/2006/relationships/hyperlink" Target="http://www.1ppt.com/shiti/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1ppt.com/sucai/" TargetMode="External"/><Relationship Id="rId11" Type="http://schemas.openxmlformats.org/officeDocument/2006/relationships/hyperlink" Target="http://www.1ppt.com/word/" TargetMode="External"/><Relationship Id="rId5" Type="http://schemas.openxmlformats.org/officeDocument/2006/relationships/hyperlink" Target="http://www.1ppt.com/jieri/" TargetMode="External"/><Relationship Id="rId15" Type="http://schemas.openxmlformats.org/officeDocument/2006/relationships/hyperlink" Target="http://www.1ppt.com/shouchaobao/" TargetMode="External"/><Relationship Id="rId10" Type="http://schemas.openxmlformats.org/officeDocument/2006/relationships/hyperlink" Target="http://www.1ppt.com/powerpoint/" TargetMode="External"/><Relationship Id="rId4" Type="http://schemas.openxmlformats.org/officeDocument/2006/relationships/hyperlink" Target="http://www.1ppt.com/hangye/" TargetMode="External"/><Relationship Id="rId9" Type="http://schemas.openxmlformats.org/officeDocument/2006/relationships/hyperlink" Target="http://www.1ppt.com/xiazai/" TargetMode="External"/><Relationship Id="rId14" Type="http://schemas.openxmlformats.org/officeDocument/2006/relationships/hyperlink" Target="http://www.1ppt.com/kejian/" TargetMode="Externa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BB384-7D1E-45C3-95E3-F7643739F3A7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BB384-7D1E-45C3-95E3-F7643739F3A7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BB384-7D1E-45C3-95E3-F7643739F3A7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BB384-7D1E-45C3-95E3-F7643739F3A7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BB384-7D1E-45C3-95E3-F7643739F3A7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BB384-7D1E-45C3-95E3-F7643739F3A7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BB384-7D1E-45C3-95E3-F7643739F3A7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BB384-7D1E-45C3-95E3-F7643739F3A7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BB384-7D1E-45C3-95E3-F7643739F3A7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BB384-7D1E-45C3-95E3-F7643739F3A7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BB384-7D1E-45C3-95E3-F7643739F3A7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BB384-7D1E-45C3-95E3-F7643739F3A7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BB384-7D1E-45C3-95E3-F7643739F3A7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BB384-7D1E-45C3-95E3-F7643739F3A7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BB384-7D1E-45C3-95E3-F7643739F3A7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BB384-7D1E-45C3-95E3-F7643739F3A7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BB384-7D1E-45C3-95E3-F7643739F3A7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BB384-7D1E-45C3-95E3-F7643739F3A7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BB384-7D1E-45C3-95E3-F7643739F3A7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BB384-7D1E-45C3-95E3-F7643739F3A7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BB384-7D1E-45C3-95E3-F7643739F3A7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 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www.1ppt.com/moban/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www.1ppt.com/hangye/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www.1ppt.com/jieri/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PPT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素材： 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www.1ppt.com/sucai/</a:t>
            </a:r>
            <a:endParaRPr lang="en-US" altLang="zh-CN" sz="120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www.1ppt.com/beijing/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PPT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图表： 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www.1ppt.com/tubiao/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</a:p>
          <a:p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优秀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下载：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www.1ppt.com/xiazai/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PPT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教程： 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www.1ppt.com/powerpoint/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</a:p>
          <a:p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Word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教程：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www.1ppt.com/word/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Excel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教程：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2"/>
              </a:rPr>
              <a:t>www.1ppt.com/excel/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</a:p>
          <a:p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个人简历：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3"/>
              </a:rPr>
              <a:t>www.1ppt.com/jianli/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PPT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 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4"/>
              </a:rPr>
              <a:t>www.1ppt.com/kejian/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手抄报：    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5"/>
              </a:rPr>
              <a:t>www.1ppt.com/shouchaobao/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试题下载：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6"/>
              </a:rPr>
              <a:t>www.1ppt.com/shiti/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</a:p>
          <a:p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教案下载：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7"/>
              </a:rPr>
              <a:t>www.1ppt.com/jiaoan/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字体下载：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8"/>
              </a:rPr>
              <a:t>www.1ppt.com/ziti/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</a:t>
            </a:r>
            <a:endParaRPr lang="zh-CN" altLang="en-US" sz="120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BB384-7D1E-45C3-95E3-F7643739F3A7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BB384-7D1E-45C3-95E3-F7643739F3A7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E0AA5-47BC-43B2-9000-5C9C7FF974F8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45B70-DA65-4970-A32B-ACC636CE24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E0AA5-47BC-43B2-9000-5C9C7FF974F8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45B70-DA65-4970-A32B-ACC636CE24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E0AA5-47BC-43B2-9000-5C9C7FF974F8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45B70-DA65-4970-A32B-ACC636CE24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E0AA5-47BC-43B2-9000-5C9C7FF974F8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45B70-DA65-4970-A32B-ACC636CE24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49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E0AA5-47BC-43B2-9000-5C9C7FF974F8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45B70-DA65-4970-A32B-ACC636CE24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E0AA5-47BC-43B2-9000-5C9C7FF974F8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45B70-DA65-4970-A32B-ACC636CE24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E0AA5-47BC-43B2-9000-5C9C7FF974F8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45B70-DA65-4970-A32B-ACC636CE246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877679" y="6431127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E0AA5-47BC-43B2-9000-5C9C7FF974F8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45B70-DA65-4970-A32B-ACC636CE24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E0AA5-47BC-43B2-9000-5C9C7FF974F8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45B70-DA65-4970-A32B-ACC636CE24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E0AA5-47BC-43B2-9000-5C9C7FF974F8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45B70-DA65-4970-A32B-ACC636CE24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E0AA5-47BC-43B2-9000-5C9C7FF974F8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45B70-DA65-4970-A32B-ACC636CE24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E0AA5-47BC-43B2-9000-5C9C7FF974F8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245B70-DA65-4970-A32B-ACC636CE24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6.png"/><Relationship Id="rId4" Type="http://schemas.openxmlformats.org/officeDocument/2006/relationships/image" Target="../media/image20.png"/><Relationship Id="rId9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7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25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7.jpeg"/><Relationship Id="rId7" Type="http://schemas.openxmlformats.org/officeDocument/2006/relationships/chart" Target="../charts/chart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6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11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11.png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-1" y="3"/>
            <a:ext cx="12192001" cy="68658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-48308" y="-39042"/>
            <a:ext cx="12240309" cy="690486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-1" y="-1"/>
            <a:ext cx="4326576" cy="334327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0" y="4143375"/>
            <a:ext cx="1076595" cy="2886076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4050272" y="273605"/>
            <a:ext cx="3216769" cy="4327035"/>
          </a:xfrm>
          <a:prstGeom prst="rect">
            <a:avLst/>
          </a:prstGeom>
        </p:spPr>
      </p:pic>
      <p:sp>
        <p:nvSpPr>
          <p:cNvPr id="11" name="椭圆 10"/>
          <p:cNvSpPr/>
          <p:nvPr/>
        </p:nvSpPr>
        <p:spPr>
          <a:xfrm>
            <a:off x="5286376" y="1319934"/>
            <a:ext cx="2671763" cy="2671762"/>
          </a:xfrm>
          <a:prstGeom prst="ellipse">
            <a:avLst/>
          </a:prstGeom>
          <a:solidFill>
            <a:schemeClr val="bg1">
              <a:alpha val="82000"/>
            </a:schemeClr>
          </a:solidFill>
          <a:ln>
            <a:noFill/>
          </a:ln>
          <a:effectLst>
            <a:outerShdw blurRad="7493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5684026" y="1547819"/>
            <a:ext cx="177405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800" dirty="0">
                <a:gradFill>
                  <a:gsLst>
                    <a:gs pos="0">
                      <a:srgbClr val="1BAB81"/>
                    </a:gs>
                    <a:gs pos="51000">
                      <a:srgbClr val="09645D"/>
                    </a:gs>
                    <a:gs pos="100000">
                      <a:srgbClr val="0B3E3E">
                        <a:alpha val="45000"/>
                      </a:srgbClr>
                    </a:gs>
                  </a:gsLst>
                  <a:lin ang="18900000" scaled="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字魂55号-龙吟手书" panose="00000500000000000000" pitchFamily="2" charset="-122"/>
                <a:ea typeface="字魂55号-龙吟手书" panose="00000500000000000000" pitchFamily="2" charset="-122"/>
              </a:rPr>
              <a:t>柒</a:t>
            </a:r>
          </a:p>
        </p:txBody>
      </p:sp>
      <p:sp>
        <p:nvSpPr>
          <p:cNvPr id="15" name="矩形 14"/>
          <p:cNvSpPr/>
          <p:nvPr/>
        </p:nvSpPr>
        <p:spPr>
          <a:xfrm>
            <a:off x="7551578" y="2590865"/>
            <a:ext cx="1313180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zh-CN" altLang="en-US" sz="8800" dirty="0">
                <a:solidFill>
                  <a:schemeClr val="bg1"/>
                </a:solidFill>
                <a:effectLst>
                  <a:outerShdw blurRad="5334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字魂55号-龙吟手书" panose="00000500000000000000" pitchFamily="2" charset="-122"/>
                <a:ea typeface="字魂55号-龙吟手书" panose="00000500000000000000" pitchFamily="2" charset="-122"/>
              </a:rPr>
              <a:t>月</a:t>
            </a:r>
          </a:p>
        </p:txBody>
      </p:sp>
      <p:sp>
        <p:nvSpPr>
          <p:cNvPr id="14" name="矩形 13"/>
          <p:cNvSpPr/>
          <p:nvPr/>
        </p:nvSpPr>
        <p:spPr>
          <a:xfrm>
            <a:off x="2940461" y="1313256"/>
            <a:ext cx="2646878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zh-CN" altLang="en-US" sz="9600" dirty="0">
                <a:solidFill>
                  <a:schemeClr val="bg1"/>
                </a:solidFill>
                <a:effectLst>
                  <a:outerShdw blurRad="431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字魂55号-龙吟手书" panose="00000500000000000000" pitchFamily="2" charset="-122"/>
                <a:ea typeface="字魂55号-龙吟手书" panose="00000500000000000000" pitchFamily="2" charset="-122"/>
              </a:rPr>
              <a:t>你好</a:t>
            </a:r>
          </a:p>
        </p:txBody>
      </p:sp>
      <p:cxnSp>
        <p:nvCxnSpPr>
          <p:cNvPr id="20" name="直接连接符 19"/>
          <p:cNvCxnSpPr/>
          <p:nvPr/>
        </p:nvCxnSpPr>
        <p:spPr>
          <a:xfrm flipH="1">
            <a:off x="7656797" y="629253"/>
            <a:ext cx="862019" cy="862019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H="1">
            <a:off x="4478576" y="3380620"/>
            <a:ext cx="862019" cy="862019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H="1">
            <a:off x="4346307" y="2724154"/>
            <a:ext cx="444640" cy="44463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H="1">
            <a:off x="4717989" y="2904678"/>
            <a:ext cx="528240" cy="528237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H="1">
            <a:off x="8078324" y="1126343"/>
            <a:ext cx="424821" cy="424819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flipH="1">
            <a:off x="7458077" y="993582"/>
            <a:ext cx="236120" cy="27886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/>
          <p:cNvSpPr txBox="1"/>
          <p:nvPr/>
        </p:nvSpPr>
        <p:spPr>
          <a:xfrm>
            <a:off x="2940464" y="2704906"/>
            <a:ext cx="219893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字魂35号-经典雅黑" panose="02000000000000000000" pitchFamily="2" charset="-122"/>
              </a:rPr>
              <a:t>2020</a:t>
            </a:r>
            <a:endParaRPr lang="zh-CN" alt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字魂35号-经典雅黑" panose="02000000000000000000" pitchFamily="2" charset="-122"/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4887430" y="2454044"/>
            <a:ext cx="1318601" cy="13554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3" name="文本框 32"/>
          <p:cNvSpPr txBox="1"/>
          <p:nvPr/>
        </p:nvSpPr>
        <p:spPr>
          <a:xfrm rot="1886282">
            <a:off x="5552021" y="1277661"/>
            <a:ext cx="2539009" cy="2160000"/>
          </a:xfrm>
          <a:prstGeom prst="rect">
            <a:avLst/>
          </a:prstGeom>
          <a:noFill/>
        </p:spPr>
        <p:txBody>
          <a:bodyPr wrap="square" rtlCol="0">
            <a:prstTxWarp prst="textCircle">
              <a:avLst>
                <a:gd name="adj" fmla="val 11833119"/>
              </a:avLst>
            </a:prstTxWarp>
            <a:spAutoFit/>
          </a:bodyPr>
          <a:lstStyle/>
          <a:p>
            <a:pPr algn="just"/>
            <a:r>
              <a:rPr lang="en-US" altLang="zh-CN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字魂35号-经典雅黑" panose="02000000000000000000" pitchFamily="2" charset="-122"/>
                <a:ea typeface="字魂35号-经典雅黑" panose="02000000000000000000" pitchFamily="2" charset="-122"/>
              </a:rPr>
              <a:t>HELLO July</a:t>
            </a:r>
            <a:endParaRPr lang="zh-CN" altLang="en-US" sz="24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字魂35号-经典雅黑" panose="02000000000000000000" pitchFamily="2" charset="-122"/>
              <a:ea typeface="字魂35号-经典雅黑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0"/>
                            </p:stCondLst>
                            <p:childTnLst>
                              <p:par>
                                <p:cTn id="81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0"/>
                            </p:stCondLst>
                            <p:childTnLst>
                              <p:par>
                                <p:cTn id="8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5" grpId="0"/>
      <p:bldP spid="14" grpId="0"/>
      <p:bldP spid="31" grpId="0"/>
      <p:bldP spid="3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-19050" y="0"/>
            <a:ext cx="12211052" cy="6858000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385763" y="600079"/>
            <a:ext cx="11387137" cy="5872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10287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5166264" y="15299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CN" altLang="en-US" sz="3200" dirty="0">
                <a:solidFill>
                  <a:schemeClr val="bg1"/>
                </a:solidFill>
                <a:effectLst>
                  <a:outerShdw blurRad="3937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字魂35号-经典雅黑" panose="02000000000000000000" pitchFamily="2" charset="-122"/>
                <a:ea typeface="字魂35号-经典雅黑" panose="02000000000000000000" pitchFamily="2" charset="-122"/>
              </a:rPr>
              <a:t>输入标题</a:t>
            </a: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5" cstate="screen"/>
          <a:srcRect t="-823"/>
          <a:stretch>
            <a:fillRect/>
          </a:stretch>
        </p:blipFill>
        <p:spPr>
          <a:xfrm>
            <a:off x="2" y="0"/>
            <a:ext cx="3957735" cy="2087217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385761" y="2591430"/>
            <a:ext cx="11387139" cy="2543175"/>
          </a:xfrm>
          <a:prstGeom prst="rect">
            <a:avLst/>
          </a:prstGeom>
          <a:gradFill>
            <a:gsLst>
              <a:gs pos="0">
                <a:srgbClr val="1BAB81"/>
              </a:gs>
              <a:gs pos="100000">
                <a:srgbClr val="0B3E3E"/>
              </a:gs>
              <a:gs pos="48000">
                <a:srgbClr val="2DA0A2"/>
              </a:gs>
            </a:gsLst>
            <a:lin ang="189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6253163" y="2279798"/>
            <a:ext cx="5394812" cy="318072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1845941" y="2963691"/>
            <a:ext cx="3640459" cy="1144929"/>
            <a:chOff x="1845940" y="2721254"/>
            <a:chExt cx="3640459" cy="1144929"/>
          </a:xfrm>
        </p:grpSpPr>
        <p:sp>
          <p:nvSpPr>
            <p:cNvPr id="9" name="矩形 8"/>
            <p:cNvSpPr/>
            <p:nvPr/>
          </p:nvSpPr>
          <p:spPr>
            <a:xfrm>
              <a:off x="1845940" y="3182919"/>
              <a:ext cx="3640459" cy="6832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dirty="0">
                  <a:solidFill>
                    <a:schemeClr val="bg1"/>
                  </a:solidFill>
                  <a:latin typeface="印品天逸黑" panose="02000500000000000000" pitchFamily="2" charset="-122"/>
                  <a:ea typeface="印品天逸黑" panose="02000500000000000000" pitchFamily="2" charset="-122"/>
                  <a:sym typeface="+mn-lt"/>
                </a:rPr>
                <a:t>您的内容打在这里，或通过复制文本后在此选择粘贴，并选择只保留文字。</a:t>
              </a:r>
              <a:endParaRPr lang="en-US" altLang="zh-CN" sz="1600" dirty="0">
                <a:solidFill>
                  <a:schemeClr val="bg1"/>
                </a:solidFill>
                <a:latin typeface="印品天逸黑" panose="02000500000000000000" pitchFamily="2" charset="-122"/>
                <a:ea typeface="印品天逸黑" panose="02000500000000000000" pitchFamily="2" charset="-122"/>
                <a:sym typeface="+mn-lt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2958283" y="2721254"/>
              <a:ext cx="14157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lang="zh-CN" altLang="en-US" sz="2400" dirty="0">
                  <a:solidFill>
                    <a:schemeClr val="bg1"/>
                  </a:solidFill>
                  <a:latin typeface="字魂35号-经典雅黑" panose="02000000000000000000" pitchFamily="2" charset="-122"/>
                  <a:ea typeface="字魂35号-经典雅黑" panose="02000000000000000000" pitchFamily="2" charset="-122"/>
                </a:rPr>
                <a:t>输入标题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2958283" y="4457676"/>
            <a:ext cx="1415772" cy="342900"/>
            <a:chOff x="2958283" y="4457676"/>
            <a:chExt cx="1415772" cy="342900"/>
          </a:xfrm>
        </p:grpSpPr>
        <p:sp>
          <p:nvSpPr>
            <p:cNvPr id="7" name="椭圆 6"/>
            <p:cNvSpPr/>
            <p:nvPr/>
          </p:nvSpPr>
          <p:spPr>
            <a:xfrm>
              <a:off x="2958283" y="4457676"/>
              <a:ext cx="342900" cy="3429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3494719" y="4457676"/>
              <a:ext cx="342900" cy="3429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4031155" y="4457676"/>
              <a:ext cx="342900" cy="3429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385763" y="600079"/>
            <a:ext cx="11387137" cy="5872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969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rot="10800000">
            <a:off x="6992402" y="1401187"/>
            <a:ext cx="5192971" cy="547211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 rot="16200000">
            <a:off x="-1021026" y="2806301"/>
            <a:ext cx="3316958" cy="124540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 rot="16200000">
            <a:off x="6393927" y="3304119"/>
            <a:ext cx="1931067" cy="5176703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5166266" y="15299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CN" altLang="en-US" sz="3200" dirty="0">
                <a:solidFill>
                  <a:schemeClr val="bg1"/>
                </a:solidFill>
                <a:effectLst>
                  <a:outerShdw blurRad="3937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字魂35号-经典雅黑" panose="02000000000000000000" pitchFamily="2" charset="-122"/>
                <a:ea typeface="字魂35号-经典雅黑" panose="02000000000000000000" pitchFamily="2" charset="-122"/>
              </a:rPr>
              <a:t>输入标题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1745013" y="2362937"/>
            <a:ext cx="4057651" cy="2714625"/>
            <a:chOff x="1443038" y="1928813"/>
            <a:chExt cx="4057650" cy="2714625"/>
          </a:xfrm>
        </p:grpSpPr>
        <p:grpSp>
          <p:nvGrpSpPr>
            <p:cNvPr id="11" name="组合 10"/>
            <p:cNvGrpSpPr/>
            <p:nvPr/>
          </p:nvGrpSpPr>
          <p:grpSpPr>
            <a:xfrm>
              <a:off x="1443038" y="1928813"/>
              <a:ext cx="4057650" cy="2714625"/>
              <a:chOff x="1443038" y="1928813"/>
              <a:chExt cx="4057650" cy="2714625"/>
            </a:xfrm>
          </p:grpSpPr>
          <p:sp>
            <p:nvSpPr>
              <p:cNvPr id="2" name="矩形 1"/>
              <p:cNvSpPr/>
              <p:nvPr/>
            </p:nvSpPr>
            <p:spPr>
              <a:xfrm>
                <a:off x="1443038" y="1928813"/>
                <a:ext cx="4057650" cy="2714625"/>
              </a:xfrm>
              <a:prstGeom prst="rect">
                <a:avLst/>
              </a:prstGeom>
              <a:solidFill>
                <a:srgbClr val="12697B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3" name="图片 2"/>
              <p:cNvPicPr>
                <a:picLocks noChangeAspect="1"/>
              </p:cNvPicPr>
              <p:nvPr/>
            </p:nvPicPr>
            <p:blipFill rotWithShape="1">
              <a:blip r:embed="rId7" cstate="screen"/>
              <a:srcRect/>
              <a:stretch>
                <a:fillRect/>
              </a:stretch>
            </p:blipFill>
            <p:spPr>
              <a:xfrm>
                <a:off x="1631168" y="2157414"/>
                <a:ext cx="3654693" cy="1574182"/>
              </a:xfrm>
              <a:prstGeom prst="rect">
                <a:avLst/>
              </a:prstGeom>
              <a:ln w="381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15" name="矩形 14"/>
            <p:cNvSpPr/>
            <p:nvPr/>
          </p:nvSpPr>
          <p:spPr>
            <a:xfrm>
              <a:off x="1443038" y="3902036"/>
              <a:ext cx="4057650" cy="6832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dirty="0">
                  <a:solidFill>
                    <a:schemeClr val="bg1"/>
                  </a:solidFill>
                  <a:latin typeface="印品天逸黑" panose="02000500000000000000" pitchFamily="2" charset="-122"/>
                  <a:ea typeface="印品天逸黑" panose="02000500000000000000" pitchFamily="2" charset="-122"/>
                  <a:sym typeface="+mn-lt"/>
                </a:rPr>
                <a:t>您的内容打在这里，或通过复制文本后在此选择粘贴，并选择只保留文字。</a:t>
              </a:r>
              <a:endParaRPr lang="en-US" altLang="zh-CN" sz="1600" dirty="0">
                <a:solidFill>
                  <a:schemeClr val="bg1"/>
                </a:solidFill>
                <a:latin typeface="印品天逸黑" panose="02000500000000000000" pitchFamily="2" charset="-122"/>
                <a:ea typeface="印品天逸黑" panose="02000500000000000000" pitchFamily="2" charset="-122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374680" y="2362938"/>
            <a:ext cx="4064277" cy="2714625"/>
            <a:chOff x="6072704" y="1928813"/>
            <a:chExt cx="4064277" cy="2714625"/>
          </a:xfrm>
        </p:grpSpPr>
        <p:grpSp>
          <p:nvGrpSpPr>
            <p:cNvPr id="13" name="组合 12"/>
            <p:cNvGrpSpPr/>
            <p:nvPr/>
          </p:nvGrpSpPr>
          <p:grpSpPr>
            <a:xfrm>
              <a:off x="6079331" y="1928813"/>
              <a:ext cx="4057650" cy="2714625"/>
              <a:chOff x="6079331" y="1928813"/>
              <a:chExt cx="4057650" cy="2714625"/>
            </a:xfrm>
          </p:grpSpPr>
          <p:sp>
            <p:nvSpPr>
              <p:cNvPr id="10" name="矩形 9"/>
              <p:cNvSpPr/>
              <p:nvPr/>
            </p:nvSpPr>
            <p:spPr>
              <a:xfrm>
                <a:off x="6079331" y="1928813"/>
                <a:ext cx="4057650" cy="2714625"/>
              </a:xfrm>
              <a:prstGeom prst="rect">
                <a:avLst/>
              </a:prstGeom>
              <a:solidFill>
                <a:srgbClr val="12697B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2" name="图片 11"/>
              <p:cNvPicPr>
                <a:picLocks noChangeAspect="1"/>
              </p:cNvPicPr>
              <p:nvPr/>
            </p:nvPicPr>
            <p:blipFill rotWithShape="1">
              <a:blip r:embed="rId8" cstate="screen"/>
              <a:srcRect/>
              <a:stretch>
                <a:fillRect/>
              </a:stretch>
            </p:blipFill>
            <p:spPr>
              <a:xfrm>
                <a:off x="6280809" y="2157414"/>
                <a:ext cx="3654693" cy="1574182"/>
              </a:xfrm>
              <a:prstGeom prst="rect">
                <a:avLst/>
              </a:prstGeom>
              <a:ln w="381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18" name="矩形 17"/>
            <p:cNvSpPr/>
            <p:nvPr/>
          </p:nvSpPr>
          <p:spPr>
            <a:xfrm>
              <a:off x="6072704" y="3884707"/>
              <a:ext cx="4057650" cy="6832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dirty="0">
                  <a:solidFill>
                    <a:schemeClr val="bg1"/>
                  </a:solidFill>
                  <a:latin typeface="印品天逸黑" panose="02000500000000000000" pitchFamily="2" charset="-122"/>
                  <a:ea typeface="印品天逸黑" panose="02000500000000000000" pitchFamily="2" charset="-122"/>
                  <a:sym typeface="+mn-lt"/>
                </a:rPr>
                <a:t>您的内容打在这里，或通过复制文本后在此选择粘贴，并选择只保留文字。</a:t>
              </a:r>
              <a:endParaRPr lang="en-US" altLang="zh-CN" sz="1600" dirty="0">
                <a:solidFill>
                  <a:schemeClr val="bg1"/>
                </a:solidFill>
                <a:latin typeface="印品天逸黑" panose="02000500000000000000" pitchFamily="2" charset="-122"/>
                <a:ea typeface="印品天逸黑" panose="02000500000000000000" pitchFamily="2" charset="-122"/>
                <a:sym typeface="+mn-lt"/>
              </a:endParaRPr>
            </a:p>
          </p:txBody>
        </p:sp>
      </p:grpSp>
      <p:pic>
        <p:nvPicPr>
          <p:cNvPr id="20" name="图片 19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 rot="16200000">
            <a:off x="4900041" y="-272673"/>
            <a:ext cx="2376169" cy="31963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prestig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85763" y="600079"/>
            <a:ext cx="11387137" cy="5872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969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5166264" y="15299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CN" altLang="en-US" sz="3200" dirty="0">
                <a:solidFill>
                  <a:schemeClr val="bg1"/>
                </a:solidFill>
                <a:effectLst>
                  <a:outerShdw blurRad="3937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字魂35号-经典雅黑" panose="02000000000000000000" pitchFamily="2" charset="-122"/>
                <a:ea typeface="字魂35号-经典雅黑" panose="02000000000000000000" pitchFamily="2" charset="-122"/>
              </a:rPr>
              <a:t>输入标题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rot="16200000">
            <a:off x="-537395" y="2666239"/>
            <a:ext cx="4729163" cy="365436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 rot="16200000">
            <a:off x="3904192" y="3304119"/>
            <a:ext cx="1931067" cy="517670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7446371" y="1692103"/>
            <a:ext cx="3814628" cy="3473794"/>
          </a:xfrm>
          <a:custGeom>
            <a:avLst/>
            <a:gdLst>
              <a:gd name="connsiteX0" fmla="*/ 3956202 w 5632469"/>
              <a:gd name="connsiteY0" fmla="*/ 0 h 5129213"/>
              <a:gd name="connsiteX1" fmla="*/ 5632469 w 5632469"/>
              <a:gd name="connsiteY1" fmla="*/ 0 h 5129213"/>
              <a:gd name="connsiteX2" fmla="*/ 5632469 w 5632469"/>
              <a:gd name="connsiteY2" fmla="*/ 5129213 h 5129213"/>
              <a:gd name="connsiteX3" fmla="*/ 3956202 w 5632469"/>
              <a:gd name="connsiteY3" fmla="*/ 5129213 h 5129213"/>
              <a:gd name="connsiteX4" fmla="*/ 1978101 w 5632469"/>
              <a:gd name="connsiteY4" fmla="*/ 0 h 5129213"/>
              <a:gd name="connsiteX5" fmla="*/ 3654368 w 5632469"/>
              <a:gd name="connsiteY5" fmla="*/ 0 h 5129213"/>
              <a:gd name="connsiteX6" fmla="*/ 3654368 w 5632469"/>
              <a:gd name="connsiteY6" fmla="*/ 5129213 h 5129213"/>
              <a:gd name="connsiteX7" fmla="*/ 1978101 w 5632469"/>
              <a:gd name="connsiteY7" fmla="*/ 5129213 h 5129213"/>
              <a:gd name="connsiteX8" fmla="*/ 0 w 5632469"/>
              <a:gd name="connsiteY8" fmla="*/ 0 h 5129213"/>
              <a:gd name="connsiteX9" fmla="*/ 1676267 w 5632469"/>
              <a:gd name="connsiteY9" fmla="*/ 0 h 5129213"/>
              <a:gd name="connsiteX10" fmla="*/ 1676267 w 5632469"/>
              <a:gd name="connsiteY10" fmla="*/ 5129213 h 5129213"/>
              <a:gd name="connsiteX11" fmla="*/ 0 w 5632469"/>
              <a:gd name="connsiteY11" fmla="*/ 5129213 h 512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632469" h="5129213">
                <a:moveTo>
                  <a:pt x="3956202" y="0"/>
                </a:moveTo>
                <a:lnTo>
                  <a:pt x="5632469" y="0"/>
                </a:lnTo>
                <a:lnTo>
                  <a:pt x="5632469" y="5129213"/>
                </a:lnTo>
                <a:lnTo>
                  <a:pt x="3956202" y="5129213"/>
                </a:lnTo>
                <a:close/>
                <a:moveTo>
                  <a:pt x="1978101" y="0"/>
                </a:moveTo>
                <a:lnTo>
                  <a:pt x="3654368" y="0"/>
                </a:lnTo>
                <a:lnTo>
                  <a:pt x="3654368" y="5129213"/>
                </a:lnTo>
                <a:lnTo>
                  <a:pt x="1978101" y="5129213"/>
                </a:lnTo>
                <a:close/>
                <a:moveTo>
                  <a:pt x="0" y="0"/>
                </a:moveTo>
                <a:lnTo>
                  <a:pt x="1676267" y="0"/>
                </a:lnTo>
                <a:lnTo>
                  <a:pt x="1676267" y="5129213"/>
                </a:lnTo>
                <a:lnTo>
                  <a:pt x="0" y="5129213"/>
                </a:lnTo>
                <a:close/>
              </a:path>
            </a:pathLst>
          </a:custGeom>
        </p:spPr>
      </p:pic>
      <p:grpSp>
        <p:nvGrpSpPr>
          <p:cNvPr id="23" name="组合 22"/>
          <p:cNvGrpSpPr/>
          <p:nvPr/>
        </p:nvGrpSpPr>
        <p:grpSpPr>
          <a:xfrm>
            <a:off x="1567905" y="1900017"/>
            <a:ext cx="4196199" cy="1144929"/>
            <a:chOff x="1344770" y="1692103"/>
            <a:chExt cx="4196199" cy="1144929"/>
          </a:xfrm>
        </p:grpSpPr>
        <p:sp>
          <p:nvSpPr>
            <p:cNvPr id="13" name="椭圆 12"/>
            <p:cNvSpPr/>
            <p:nvPr/>
          </p:nvSpPr>
          <p:spPr>
            <a:xfrm>
              <a:off x="1344770" y="1692103"/>
              <a:ext cx="404197" cy="665335"/>
            </a:xfrm>
            <a:custGeom>
              <a:avLst/>
              <a:gdLst>
                <a:gd name="connsiteX0" fmla="*/ 139276 w 369275"/>
                <a:gd name="connsiteY0" fmla="*/ 570066 h 607851"/>
                <a:gd name="connsiteX1" fmla="*/ 156809 w 369275"/>
                <a:gd name="connsiteY1" fmla="*/ 570811 h 607851"/>
                <a:gd name="connsiteX2" fmla="*/ 212465 w 369275"/>
                <a:gd name="connsiteY2" fmla="*/ 570811 h 607851"/>
                <a:gd name="connsiteX3" fmla="*/ 229998 w 369275"/>
                <a:gd name="connsiteY3" fmla="*/ 570066 h 607851"/>
                <a:gd name="connsiteX4" fmla="*/ 230818 w 369275"/>
                <a:gd name="connsiteY4" fmla="*/ 587580 h 607851"/>
                <a:gd name="connsiteX5" fmla="*/ 184637 w 369275"/>
                <a:gd name="connsiteY5" fmla="*/ 607851 h 607851"/>
                <a:gd name="connsiteX6" fmla="*/ 138456 w 369275"/>
                <a:gd name="connsiteY6" fmla="*/ 587580 h 607851"/>
                <a:gd name="connsiteX7" fmla="*/ 139276 w 369275"/>
                <a:gd name="connsiteY7" fmla="*/ 570066 h 607851"/>
                <a:gd name="connsiteX8" fmla="*/ 273919 w 369275"/>
                <a:gd name="connsiteY8" fmla="*/ 497785 h 607851"/>
                <a:gd name="connsiteX9" fmla="*/ 288986 w 369275"/>
                <a:gd name="connsiteY9" fmla="*/ 506874 h 607851"/>
                <a:gd name="connsiteX10" fmla="*/ 279961 w 369275"/>
                <a:gd name="connsiteY10" fmla="*/ 521849 h 607851"/>
                <a:gd name="connsiteX11" fmla="*/ 95356 w 369275"/>
                <a:gd name="connsiteY11" fmla="*/ 567966 h 607851"/>
                <a:gd name="connsiteX12" fmla="*/ 80289 w 369275"/>
                <a:gd name="connsiteY12" fmla="*/ 558951 h 607851"/>
                <a:gd name="connsiteX13" fmla="*/ 89314 w 369275"/>
                <a:gd name="connsiteY13" fmla="*/ 543902 h 607851"/>
                <a:gd name="connsiteX14" fmla="*/ 273919 w 369275"/>
                <a:gd name="connsiteY14" fmla="*/ 497785 h 607851"/>
                <a:gd name="connsiteX15" fmla="*/ 273919 w 369275"/>
                <a:gd name="connsiteY15" fmla="*/ 452696 h 607851"/>
                <a:gd name="connsiteX16" fmla="*/ 288986 w 369275"/>
                <a:gd name="connsiteY16" fmla="*/ 461701 h 607851"/>
                <a:gd name="connsiteX17" fmla="*/ 279961 w 369275"/>
                <a:gd name="connsiteY17" fmla="*/ 476736 h 607851"/>
                <a:gd name="connsiteX18" fmla="*/ 95356 w 369275"/>
                <a:gd name="connsiteY18" fmla="*/ 522731 h 607851"/>
                <a:gd name="connsiteX19" fmla="*/ 80289 w 369275"/>
                <a:gd name="connsiteY19" fmla="*/ 513726 h 607851"/>
                <a:gd name="connsiteX20" fmla="*/ 89314 w 369275"/>
                <a:gd name="connsiteY20" fmla="*/ 498691 h 607851"/>
                <a:gd name="connsiteX21" fmla="*/ 273919 w 369275"/>
                <a:gd name="connsiteY21" fmla="*/ 452696 h 607851"/>
                <a:gd name="connsiteX22" fmla="*/ 184673 w 369275"/>
                <a:gd name="connsiteY22" fmla="*/ 227009 h 607851"/>
                <a:gd name="connsiteX23" fmla="*/ 198173 w 369275"/>
                <a:gd name="connsiteY23" fmla="*/ 227456 h 607851"/>
                <a:gd name="connsiteX24" fmla="*/ 211748 w 369275"/>
                <a:gd name="connsiteY24" fmla="*/ 228947 h 607851"/>
                <a:gd name="connsiteX25" fmla="*/ 225248 w 369275"/>
                <a:gd name="connsiteY25" fmla="*/ 231406 h 607851"/>
                <a:gd name="connsiteX26" fmla="*/ 238674 w 369275"/>
                <a:gd name="connsiteY26" fmla="*/ 234908 h 607851"/>
                <a:gd name="connsiteX27" fmla="*/ 242776 w 369275"/>
                <a:gd name="connsiteY27" fmla="*/ 256593 h 607851"/>
                <a:gd name="connsiteX28" fmla="*/ 241657 w 369275"/>
                <a:gd name="connsiteY28" fmla="*/ 257562 h 607851"/>
                <a:gd name="connsiteX29" fmla="*/ 240464 w 369275"/>
                <a:gd name="connsiteY29" fmla="*/ 258680 h 607851"/>
                <a:gd name="connsiteX30" fmla="*/ 239271 w 369275"/>
                <a:gd name="connsiteY30" fmla="*/ 260021 h 607851"/>
                <a:gd name="connsiteX31" fmla="*/ 238003 w 369275"/>
                <a:gd name="connsiteY31" fmla="*/ 261586 h 607851"/>
                <a:gd name="connsiteX32" fmla="*/ 236735 w 369275"/>
                <a:gd name="connsiteY32" fmla="*/ 263449 h 607851"/>
                <a:gd name="connsiteX33" fmla="*/ 235467 w 369275"/>
                <a:gd name="connsiteY33" fmla="*/ 265461 h 607851"/>
                <a:gd name="connsiteX34" fmla="*/ 234199 w 369275"/>
                <a:gd name="connsiteY34" fmla="*/ 267697 h 607851"/>
                <a:gd name="connsiteX35" fmla="*/ 233080 w 369275"/>
                <a:gd name="connsiteY35" fmla="*/ 269932 h 607851"/>
                <a:gd name="connsiteX36" fmla="*/ 231812 w 369275"/>
                <a:gd name="connsiteY36" fmla="*/ 272615 h 607851"/>
                <a:gd name="connsiteX37" fmla="*/ 230618 w 369275"/>
                <a:gd name="connsiteY37" fmla="*/ 275521 h 607851"/>
                <a:gd name="connsiteX38" fmla="*/ 229425 w 369275"/>
                <a:gd name="connsiteY38" fmla="*/ 278726 h 607851"/>
                <a:gd name="connsiteX39" fmla="*/ 228232 w 369275"/>
                <a:gd name="connsiteY39" fmla="*/ 282079 h 607851"/>
                <a:gd name="connsiteX40" fmla="*/ 227113 w 369275"/>
                <a:gd name="connsiteY40" fmla="*/ 285656 h 607851"/>
                <a:gd name="connsiteX41" fmla="*/ 225994 w 369275"/>
                <a:gd name="connsiteY41" fmla="*/ 289457 h 607851"/>
                <a:gd name="connsiteX42" fmla="*/ 224950 w 369275"/>
                <a:gd name="connsiteY42" fmla="*/ 293555 h 607851"/>
                <a:gd name="connsiteX43" fmla="*/ 223906 w 369275"/>
                <a:gd name="connsiteY43" fmla="*/ 297803 h 607851"/>
                <a:gd name="connsiteX44" fmla="*/ 222936 w 369275"/>
                <a:gd name="connsiteY44" fmla="*/ 302274 h 607851"/>
                <a:gd name="connsiteX45" fmla="*/ 221071 w 369275"/>
                <a:gd name="connsiteY45" fmla="*/ 311813 h 607851"/>
                <a:gd name="connsiteX46" fmla="*/ 219430 w 369275"/>
                <a:gd name="connsiteY46" fmla="*/ 322245 h 607851"/>
                <a:gd name="connsiteX47" fmla="*/ 218237 w 369275"/>
                <a:gd name="connsiteY47" fmla="*/ 330964 h 607851"/>
                <a:gd name="connsiteX48" fmla="*/ 216969 w 369275"/>
                <a:gd name="connsiteY48" fmla="*/ 342887 h 607851"/>
                <a:gd name="connsiteX49" fmla="*/ 215776 w 369275"/>
                <a:gd name="connsiteY49" fmla="*/ 355630 h 607851"/>
                <a:gd name="connsiteX50" fmla="*/ 214880 w 369275"/>
                <a:gd name="connsiteY50" fmla="*/ 369193 h 607851"/>
                <a:gd name="connsiteX51" fmla="*/ 201753 w 369275"/>
                <a:gd name="connsiteY51" fmla="*/ 380818 h 607851"/>
                <a:gd name="connsiteX52" fmla="*/ 190117 w 369275"/>
                <a:gd name="connsiteY52" fmla="*/ 367702 h 607851"/>
                <a:gd name="connsiteX53" fmla="*/ 191385 w 369275"/>
                <a:gd name="connsiteY53" fmla="*/ 349221 h 607851"/>
                <a:gd name="connsiteX54" fmla="*/ 192206 w 369275"/>
                <a:gd name="connsiteY54" fmla="*/ 340428 h 607851"/>
                <a:gd name="connsiteX55" fmla="*/ 193101 w 369275"/>
                <a:gd name="connsiteY55" fmla="*/ 332007 h 607851"/>
                <a:gd name="connsiteX56" fmla="*/ 194071 w 369275"/>
                <a:gd name="connsiteY56" fmla="*/ 323959 h 607851"/>
                <a:gd name="connsiteX57" fmla="*/ 194816 w 369275"/>
                <a:gd name="connsiteY57" fmla="*/ 318743 h 607851"/>
                <a:gd name="connsiteX58" fmla="*/ 196010 w 369275"/>
                <a:gd name="connsiteY58" fmla="*/ 311216 h 607851"/>
                <a:gd name="connsiteX59" fmla="*/ 197203 w 369275"/>
                <a:gd name="connsiteY59" fmla="*/ 303988 h 607851"/>
                <a:gd name="connsiteX60" fmla="*/ 198620 w 369275"/>
                <a:gd name="connsiteY60" fmla="*/ 297132 h 607851"/>
                <a:gd name="connsiteX61" fmla="*/ 200038 w 369275"/>
                <a:gd name="connsiteY61" fmla="*/ 290574 h 607851"/>
                <a:gd name="connsiteX62" fmla="*/ 201604 w 369275"/>
                <a:gd name="connsiteY62" fmla="*/ 284389 h 607851"/>
                <a:gd name="connsiteX63" fmla="*/ 203319 w 369275"/>
                <a:gd name="connsiteY63" fmla="*/ 278502 h 607851"/>
                <a:gd name="connsiteX64" fmla="*/ 205110 w 369275"/>
                <a:gd name="connsiteY64" fmla="*/ 272839 h 607851"/>
                <a:gd name="connsiteX65" fmla="*/ 207049 w 369275"/>
                <a:gd name="connsiteY65" fmla="*/ 267548 h 607851"/>
                <a:gd name="connsiteX66" fmla="*/ 209137 w 369275"/>
                <a:gd name="connsiteY66" fmla="*/ 262629 h 607851"/>
                <a:gd name="connsiteX67" fmla="*/ 211300 w 369275"/>
                <a:gd name="connsiteY67" fmla="*/ 257935 h 607851"/>
                <a:gd name="connsiteX68" fmla="*/ 212419 w 369275"/>
                <a:gd name="connsiteY68" fmla="*/ 255848 h 607851"/>
                <a:gd name="connsiteX69" fmla="*/ 213240 w 369275"/>
                <a:gd name="connsiteY69" fmla="*/ 254358 h 607851"/>
                <a:gd name="connsiteX70" fmla="*/ 208093 w 369275"/>
                <a:gd name="connsiteY70" fmla="*/ 253538 h 607851"/>
                <a:gd name="connsiteX71" fmla="*/ 196383 w 369275"/>
                <a:gd name="connsiteY71" fmla="*/ 252197 h 607851"/>
                <a:gd name="connsiteX72" fmla="*/ 184673 w 369275"/>
                <a:gd name="connsiteY72" fmla="*/ 251824 h 607851"/>
                <a:gd name="connsiteX73" fmla="*/ 172962 w 369275"/>
                <a:gd name="connsiteY73" fmla="*/ 252197 h 607851"/>
                <a:gd name="connsiteX74" fmla="*/ 161252 w 369275"/>
                <a:gd name="connsiteY74" fmla="*/ 253538 h 607851"/>
                <a:gd name="connsiteX75" fmla="*/ 156106 w 369275"/>
                <a:gd name="connsiteY75" fmla="*/ 254358 h 607851"/>
                <a:gd name="connsiteX76" fmla="*/ 157001 w 369275"/>
                <a:gd name="connsiteY76" fmla="*/ 255848 h 607851"/>
                <a:gd name="connsiteX77" fmla="*/ 158045 w 369275"/>
                <a:gd name="connsiteY77" fmla="*/ 257935 h 607851"/>
                <a:gd name="connsiteX78" fmla="*/ 160208 w 369275"/>
                <a:gd name="connsiteY78" fmla="*/ 262629 h 607851"/>
                <a:gd name="connsiteX79" fmla="*/ 162296 w 369275"/>
                <a:gd name="connsiteY79" fmla="*/ 267548 h 607851"/>
                <a:gd name="connsiteX80" fmla="*/ 164236 w 369275"/>
                <a:gd name="connsiteY80" fmla="*/ 272839 h 607851"/>
                <a:gd name="connsiteX81" fmla="*/ 166026 w 369275"/>
                <a:gd name="connsiteY81" fmla="*/ 278502 h 607851"/>
                <a:gd name="connsiteX82" fmla="*/ 167741 w 369275"/>
                <a:gd name="connsiteY82" fmla="*/ 284389 h 607851"/>
                <a:gd name="connsiteX83" fmla="*/ 169308 w 369275"/>
                <a:gd name="connsiteY83" fmla="*/ 290574 h 607851"/>
                <a:gd name="connsiteX84" fmla="*/ 170725 w 369275"/>
                <a:gd name="connsiteY84" fmla="*/ 297132 h 607851"/>
                <a:gd name="connsiteX85" fmla="*/ 172142 w 369275"/>
                <a:gd name="connsiteY85" fmla="*/ 303988 h 607851"/>
                <a:gd name="connsiteX86" fmla="*/ 173410 w 369275"/>
                <a:gd name="connsiteY86" fmla="*/ 311216 h 607851"/>
                <a:gd name="connsiteX87" fmla="*/ 174529 w 369275"/>
                <a:gd name="connsiteY87" fmla="*/ 318743 h 607851"/>
                <a:gd name="connsiteX88" fmla="*/ 176244 w 369275"/>
                <a:gd name="connsiteY88" fmla="*/ 332007 h 607851"/>
                <a:gd name="connsiteX89" fmla="*/ 177960 w 369275"/>
                <a:gd name="connsiteY89" fmla="*/ 349221 h 607851"/>
                <a:gd name="connsiteX90" fmla="*/ 179228 w 369275"/>
                <a:gd name="connsiteY90" fmla="*/ 367702 h 607851"/>
                <a:gd name="connsiteX91" fmla="*/ 167592 w 369275"/>
                <a:gd name="connsiteY91" fmla="*/ 380818 h 607851"/>
                <a:gd name="connsiteX92" fmla="*/ 154465 w 369275"/>
                <a:gd name="connsiteY92" fmla="*/ 369193 h 607851"/>
                <a:gd name="connsiteX93" fmla="*/ 153570 w 369275"/>
                <a:gd name="connsiteY93" fmla="*/ 355630 h 607851"/>
                <a:gd name="connsiteX94" fmla="*/ 152451 w 369275"/>
                <a:gd name="connsiteY94" fmla="*/ 342887 h 607851"/>
                <a:gd name="connsiteX95" fmla="*/ 151108 w 369275"/>
                <a:gd name="connsiteY95" fmla="*/ 330964 h 607851"/>
                <a:gd name="connsiteX96" fmla="*/ 149915 w 369275"/>
                <a:gd name="connsiteY96" fmla="*/ 322245 h 607851"/>
                <a:gd name="connsiteX97" fmla="*/ 148274 w 369275"/>
                <a:gd name="connsiteY97" fmla="*/ 311813 h 607851"/>
                <a:gd name="connsiteX98" fmla="*/ 146409 w 369275"/>
                <a:gd name="connsiteY98" fmla="*/ 302274 h 607851"/>
                <a:gd name="connsiteX99" fmla="*/ 144395 w 369275"/>
                <a:gd name="connsiteY99" fmla="*/ 293555 h 607851"/>
                <a:gd name="connsiteX100" fmla="*/ 142232 w 369275"/>
                <a:gd name="connsiteY100" fmla="*/ 285656 h 607851"/>
                <a:gd name="connsiteX101" fmla="*/ 141113 w 369275"/>
                <a:gd name="connsiteY101" fmla="*/ 282079 h 607851"/>
                <a:gd name="connsiteX102" fmla="*/ 139920 w 369275"/>
                <a:gd name="connsiteY102" fmla="*/ 278726 h 607851"/>
                <a:gd name="connsiteX103" fmla="*/ 138727 w 369275"/>
                <a:gd name="connsiteY103" fmla="*/ 275521 h 607851"/>
                <a:gd name="connsiteX104" fmla="*/ 137533 w 369275"/>
                <a:gd name="connsiteY104" fmla="*/ 272615 h 607851"/>
                <a:gd name="connsiteX105" fmla="*/ 136265 w 369275"/>
                <a:gd name="connsiteY105" fmla="*/ 269932 h 607851"/>
                <a:gd name="connsiteX106" fmla="*/ 135146 w 369275"/>
                <a:gd name="connsiteY106" fmla="*/ 267697 h 607851"/>
                <a:gd name="connsiteX107" fmla="*/ 133878 w 369275"/>
                <a:gd name="connsiteY107" fmla="*/ 265461 h 607851"/>
                <a:gd name="connsiteX108" fmla="*/ 132611 w 369275"/>
                <a:gd name="connsiteY108" fmla="*/ 263449 h 607851"/>
                <a:gd name="connsiteX109" fmla="*/ 131343 w 369275"/>
                <a:gd name="connsiteY109" fmla="*/ 261586 h 607851"/>
                <a:gd name="connsiteX110" fmla="*/ 130075 w 369275"/>
                <a:gd name="connsiteY110" fmla="*/ 260021 h 607851"/>
                <a:gd name="connsiteX111" fmla="*/ 128881 w 369275"/>
                <a:gd name="connsiteY111" fmla="*/ 258680 h 607851"/>
                <a:gd name="connsiteX112" fmla="*/ 127688 w 369275"/>
                <a:gd name="connsiteY112" fmla="*/ 257562 h 607851"/>
                <a:gd name="connsiteX113" fmla="*/ 126569 w 369275"/>
                <a:gd name="connsiteY113" fmla="*/ 256593 h 607851"/>
                <a:gd name="connsiteX114" fmla="*/ 130671 w 369275"/>
                <a:gd name="connsiteY114" fmla="*/ 234908 h 607851"/>
                <a:gd name="connsiteX115" fmla="*/ 144097 w 369275"/>
                <a:gd name="connsiteY115" fmla="*/ 231406 h 607851"/>
                <a:gd name="connsiteX116" fmla="*/ 157597 w 369275"/>
                <a:gd name="connsiteY116" fmla="*/ 228947 h 607851"/>
                <a:gd name="connsiteX117" fmla="*/ 171172 w 369275"/>
                <a:gd name="connsiteY117" fmla="*/ 227456 h 607851"/>
                <a:gd name="connsiteX118" fmla="*/ 184673 w 369275"/>
                <a:gd name="connsiteY118" fmla="*/ 227009 h 607851"/>
                <a:gd name="connsiteX119" fmla="*/ 184638 w 369275"/>
                <a:gd name="connsiteY119" fmla="*/ 0 h 607851"/>
                <a:gd name="connsiteX120" fmla="*/ 336088 w 369275"/>
                <a:gd name="connsiteY120" fmla="*/ 78887 h 607851"/>
                <a:gd name="connsiteX121" fmla="*/ 357873 w 369275"/>
                <a:gd name="connsiteY121" fmla="*/ 248058 h 607851"/>
                <a:gd name="connsiteX122" fmla="*/ 262900 w 369275"/>
                <a:gd name="connsiteY122" fmla="*/ 410227 h 607851"/>
                <a:gd name="connsiteX123" fmla="*/ 273941 w 369275"/>
                <a:gd name="connsiteY123" fmla="*/ 407471 h 607851"/>
                <a:gd name="connsiteX124" fmla="*/ 289012 w 369275"/>
                <a:gd name="connsiteY124" fmla="*/ 416484 h 607851"/>
                <a:gd name="connsiteX125" fmla="*/ 279984 w 369275"/>
                <a:gd name="connsiteY125" fmla="*/ 431532 h 607851"/>
                <a:gd name="connsiteX126" fmla="*/ 95334 w 369275"/>
                <a:gd name="connsiteY126" fmla="*/ 477642 h 607851"/>
                <a:gd name="connsiteX127" fmla="*/ 80263 w 369275"/>
                <a:gd name="connsiteY127" fmla="*/ 468554 h 607851"/>
                <a:gd name="connsiteX128" fmla="*/ 89291 w 369275"/>
                <a:gd name="connsiteY128" fmla="*/ 453507 h 607851"/>
                <a:gd name="connsiteX129" fmla="*/ 240145 w 369275"/>
                <a:gd name="connsiteY129" fmla="*/ 415888 h 607851"/>
                <a:gd name="connsiteX130" fmla="*/ 238205 w 369275"/>
                <a:gd name="connsiteY130" fmla="*/ 407396 h 607851"/>
                <a:gd name="connsiteX131" fmla="*/ 240965 w 369275"/>
                <a:gd name="connsiteY131" fmla="*/ 392051 h 607851"/>
                <a:gd name="connsiteX132" fmla="*/ 245069 w 369275"/>
                <a:gd name="connsiteY132" fmla="*/ 377674 h 607851"/>
                <a:gd name="connsiteX133" fmla="*/ 250216 w 369275"/>
                <a:gd name="connsiteY133" fmla="*/ 364265 h 607851"/>
                <a:gd name="connsiteX134" fmla="*/ 256185 w 369275"/>
                <a:gd name="connsiteY134" fmla="*/ 351751 h 607851"/>
                <a:gd name="connsiteX135" fmla="*/ 262900 w 369275"/>
                <a:gd name="connsiteY135" fmla="*/ 340205 h 607851"/>
                <a:gd name="connsiteX136" fmla="*/ 270062 w 369275"/>
                <a:gd name="connsiteY136" fmla="*/ 329403 h 607851"/>
                <a:gd name="connsiteX137" fmla="*/ 277522 w 369275"/>
                <a:gd name="connsiteY137" fmla="*/ 319347 h 607851"/>
                <a:gd name="connsiteX138" fmla="*/ 285058 w 369275"/>
                <a:gd name="connsiteY138" fmla="*/ 309812 h 607851"/>
                <a:gd name="connsiteX139" fmla="*/ 292593 w 369275"/>
                <a:gd name="connsiteY139" fmla="*/ 300724 h 607851"/>
                <a:gd name="connsiteX140" fmla="*/ 299531 w 369275"/>
                <a:gd name="connsiteY140" fmla="*/ 292530 h 607851"/>
                <a:gd name="connsiteX141" fmla="*/ 303038 w 369275"/>
                <a:gd name="connsiteY141" fmla="*/ 288284 h 607851"/>
                <a:gd name="connsiteX142" fmla="*/ 309827 w 369275"/>
                <a:gd name="connsiteY142" fmla="*/ 279941 h 607851"/>
                <a:gd name="connsiteX143" fmla="*/ 316168 w 369275"/>
                <a:gd name="connsiteY143" fmla="*/ 271821 h 607851"/>
                <a:gd name="connsiteX144" fmla="*/ 321838 w 369275"/>
                <a:gd name="connsiteY144" fmla="*/ 263776 h 607851"/>
                <a:gd name="connsiteX145" fmla="*/ 326837 w 369275"/>
                <a:gd name="connsiteY145" fmla="*/ 255731 h 607851"/>
                <a:gd name="connsiteX146" fmla="*/ 331090 w 369275"/>
                <a:gd name="connsiteY146" fmla="*/ 247686 h 607851"/>
                <a:gd name="connsiteX147" fmla="*/ 334596 w 369275"/>
                <a:gd name="connsiteY147" fmla="*/ 239492 h 607851"/>
                <a:gd name="connsiteX148" fmla="*/ 315721 w 369275"/>
                <a:gd name="connsiteY148" fmla="*/ 93115 h 607851"/>
                <a:gd name="connsiteX149" fmla="*/ 184638 w 369275"/>
                <a:gd name="connsiteY149" fmla="*/ 24806 h 607851"/>
                <a:gd name="connsiteX150" fmla="*/ 53554 w 369275"/>
                <a:gd name="connsiteY150" fmla="*/ 93115 h 607851"/>
                <a:gd name="connsiteX151" fmla="*/ 34679 w 369275"/>
                <a:gd name="connsiteY151" fmla="*/ 239492 h 607851"/>
                <a:gd name="connsiteX152" fmla="*/ 37066 w 369275"/>
                <a:gd name="connsiteY152" fmla="*/ 245302 h 607851"/>
                <a:gd name="connsiteX153" fmla="*/ 39827 w 369275"/>
                <a:gd name="connsiteY153" fmla="*/ 251038 h 607851"/>
                <a:gd name="connsiteX154" fmla="*/ 43035 w 369275"/>
                <a:gd name="connsiteY154" fmla="*/ 256699 h 607851"/>
                <a:gd name="connsiteX155" fmla="*/ 46541 w 369275"/>
                <a:gd name="connsiteY155" fmla="*/ 262361 h 607851"/>
                <a:gd name="connsiteX156" fmla="*/ 50421 w 369275"/>
                <a:gd name="connsiteY156" fmla="*/ 268096 h 607851"/>
                <a:gd name="connsiteX157" fmla="*/ 52957 w 369275"/>
                <a:gd name="connsiteY157" fmla="*/ 271598 h 607851"/>
                <a:gd name="connsiteX158" fmla="*/ 57359 w 369275"/>
                <a:gd name="connsiteY158" fmla="*/ 277333 h 607851"/>
                <a:gd name="connsiteX159" fmla="*/ 61985 w 369275"/>
                <a:gd name="connsiteY159" fmla="*/ 283144 h 607851"/>
                <a:gd name="connsiteX160" fmla="*/ 66909 w 369275"/>
                <a:gd name="connsiteY160" fmla="*/ 289103 h 607851"/>
                <a:gd name="connsiteX161" fmla="*/ 72579 w 369275"/>
                <a:gd name="connsiteY161" fmla="*/ 295882 h 607851"/>
                <a:gd name="connsiteX162" fmla="*/ 78547 w 369275"/>
                <a:gd name="connsiteY162" fmla="*/ 302959 h 607851"/>
                <a:gd name="connsiteX163" fmla="*/ 83844 w 369275"/>
                <a:gd name="connsiteY163" fmla="*/ 309365 h 607851"/>
                <a:gd name="connsiteX164" fmla="*/ 89216 w 369275"/>
                <a:gd name="connsiteY164" fmla="*/ 315995 h 607851"/>
                <a:gd name="connsiteX165" fmla="*/ 94513 w 369275"/>
                <a:gd name="connsiteY165" fmla="*/ 322922 h 607851"/>
                <a:gd name="connsiteX166" fmla="*/ 99736 w 369275"/>
                <a:gd name="connsiteY166" fmla="*/ 330223 h 607851"/>
                <a:gd name="connsiteX167" fmla="*/ 104883 w 369275"/>
                <a:gd name="connsiteY167" fmla="*/ 337821 h 607851"/>
                <a:gd name="connsiteX168" fmla="*/ 107868 w 369275"/>
                <a:gd name="connsiteY168" fmla="*/ 342737 h 607851"/>
                <a:gd name="connsiteX169" fmla="*/ 112642 w 369275"/>
                <a:gd name="connsiteY169" fmla="*/ 350931 h 607851"/>
                <a:gd name="connsiteX170" fmla="*/ 116970 w 369275"/>
                <a:gd name="connsiteY170" fmla="*/ 359572 h 607851"/>
                <a:gd name="connsiteX171" fmla="*/ 120998 w 369275"/>
                <a:gd name="connsiteY171" fmla="*/ 368735 h 607851"/>
                <a:gd name="connsiteX172" fmla="*/ 124505 w 369275"/>
                <a:gd name="connsiteY172" fmla="*/ 378344 h 607851"/>
                <a:gd name="connsiteX173" fmla="*/ 127415 w 369275"/>
                <a:gd name="connsiteY173" fmla="*/ 388401 h 607851"/>
                <a:gd name="connsiteX174" fmla="*/ 118462 w 369275"/>
                <a:gd name="connsiteY174" fmla="*/ 403523 h 607851"/>
                <a:gd name="connsiteX175" fmla="*/ 103391 w 369275"/>
                <a:gd name="connsiteY175" fmla="*/ 394584 h 607851"/>
                <a:gd name="connsiteX176" fmla="*/ 11402 w 369275"/>
                <a:gd name="connsiteY176" fmla="*/ 248058 h 607851"/>
                <a:gd name="connsiteX177" fmla="*/ 33187 w 369275"/>
                <a:gd name="connsiteY177" fmla="*/ 78887 h 607851"/>
                <a:gd name="connsiteX178" fmla="*/ 184638 w 369275"/>
                <a:gd name="connsiteY178" fmla="*/ 0 h 607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</a:cxnLst>
              <a:rect l="l" t="t" r="r" b="b"/>
              <a:pathLst>
                <a:path w="369275" h="607851">
                  <a:moveTo>
                    <a:pt x="139276" y="570066"/>
                  </a:moveTo>
                  <a:cubicBezTo>
                    <a:pt x="144275" y="565371"/>
                    <a:pt x="152183" y="565744"/>
                    <a:pt x="156809" y="570811"/>
                  </a:cubicBezTo>
                  <a:cubicBezTo>
                    <a:pt x="171730" y="587133"/>
                    <a:pt x="197544" y="587133"/>
                    <a:pt x="212465" y="570811"/>
                  </a:cubicBezTo>
                  <a:cubicBezTo>
                    <a:pt x="217091" y="565744"/>
                    <a:pt x="224999" y="565371"/>
                    <a:pt x="229998" y="570066"/>
                  </a:cubicBezTo>
                  <a:cubicBezTo>
                    <a:pt x="235071" y="574687"/>
                    <a:pt x="235444" y="582512"/>
                    <a:pt x="230818" y="587580"/>
                  </a:cubicBezTo>
                  <a:cubicBezTo>
                    <a:pt x="218956" y="600473"/>
                    <a:pt x="202170" y="607851"/>
                    <a:pt x="184637" y="607851"/>
                  </a:cubicBezTo>
                  <a:cubicBezTo>
                    <a:pt x="167105" y="607851"/>
                    <a:pt x="150318" y="600473"/>
                    <a:pt x="138456" y="587580"/>
                  </a:cubicBezTo>
                  <a:cubicBezTo>
                    <a:pt x="133830" y="582512"/>
                    <a:pt x="134203" y="574687"/>
                    <a:pt x="139276" y="570066"/>
                  </a:cubicBezTo>
                  <a:close/>
                  <a:moveTo>
                    <a:pt x="273919" y="497785"/>
                  </a:moveTo>
                  <a:cubicBezTo>
                    <a:pt x="280558" y="496146"/>
                    <a:pt x="287345" y="500169"/>
                    <a:pt x="288986" y="506874"/>
                  </a:cubicBezTo>
                  <a:cubicBezTo>
                    <a:pt x="290627" y="513505"/>
                    <a:pt x="286599" y="520210"/>
                    <a:pt x="279961" y="521849"/>
                  </a:cubicBezTo>
                  <a:cubicBezTo>
                    <a:pt x="218426" y="537271"/>
                    <a:pt x="156891" y="552619"/>
                    <a:pt x="95356" y="567966"/>
                  </a:cubicBezTo>
                  <a:cubicBezTo>
                    <a:pt x="88717" y="569605"/>
                    <a:pt x="81930" y="565582"/>
                    <a:pt x="80289" y="558951"/>
                  </a:cubicBezTo>
                  <a:cubicBezTo>
                    <a:pt x="78648" y="552321"/>
                    <a:pt x="82676" y="545541"/>
                    <a:pt x="89314" y="543902"/>
                  </a:cubicBezTo>
                  <a:cubicBezTo>
                    <a:pt x="150849" y="528554"/>
                    <a:pt x="212384" y="513207"/>
                    <a:pt x="273919" y="497785"/>
                  </a:cubicBezTo>
                  <a:close/>
                  <a:moveTo>
                    <a:pt x="273919" y="452696"/>
                  </a:moveTo>
                  <a:cubicBezTo>
                    <a:pt x="280558" y="450984"/>
                    <a:pt x="287345" y="455003"/>
                    <a:pt x="288986" y="461701"/>
                  </a:cubicBezTo>
                  <a:cubicBezTo>
                    <a:pt x="290627" y="468325"/>
                    <a:pt x="286599" y="475024"/>
                    <a:pt x="279961" y="476736"/>
                  </a:cubicBezTo>
                  <a:cubicBezTo>
                    <a:pt x="218426" y="492067"/>
                    <a:pt x="156891" y="507399"/>
                    <a:pt x="95356" y="522731"/>
                  </a:cubicBezTo>
                  <a:cubicBezTo>
                    <a:pt x="88717" y="524443"/>
                    <a:pt x="81930" y="520350"/>
                    <a:pt x="80289" y="513726"/>
                  </a:cubicBezTo>
                  <a:cubicBezTo>
                    <a:pt x="78648" y="507102"/>
                    <a:pt x="82676" y="500403"/>
                    <a:pt x="89314" y="498691"/>
                  </a:cubicBezTo>
                  <a:cubicBezTo>
                    <a:pt x="150849" y="483360"/>
                    <a:pt x="212384" y="468028"/>
                    <a:pt x="273919" y="452696"/>
                  </a:cubicBezTo>
                  <a:close/>
                  <a:moveTo>
                    <a:pt x="184673" y="227009"/>
                  </a:moveTo>
                  <a:cubicBezTo>
                    <a:pt x="189222" y="227009"/>
                    <a:pt x="193698" y="227158"/>
                    <a:pt x="198173" y="227456"/>
                  </a:cubicBezTo>
                  <a:cubicBezTo>
                    <a:pt x="202723" y="227829"/>
                    <a:pt x="207273" y="228276"/>
                    <a:pt x="211748" y="228947"/>
                  </a:cubicBezTo>
                  <a:cubicBezTo>
                    <a:pt x="216223" y="229617"/>
                    <a:pt x="220773" y="230437"/>
                    <a:pt x="225248" y="231406"/>
                  </a:cubicBezTo>
                  <a:cubicBezTo>
                    <a:pt x="229723" y="232449"/>
                    <a:pt x="234199" y="233567"/>
                    <a:pt x="238674" y="234908"/>
                  </a:cubicBezTo>
                  <a:cubicBezTo>
                    <a:pt x="248370" y="237740"/>
                    <a:pt x="250757" y="250408"/>
                    <a:pt x="242776" y="256593"/>
                  </a:cubicBezTo>
                  <a:cubicBezTo>
                    <a:pt x="242403" y="256891"/>
                    <a:pt x="242030" y="257190"/>
                    <a:pt x="241657" y="257562"/>
                  </a:cubicBezTo>
                  <a:cubicBezTo>
                    <a:pt x="241284" y="257935"/>
                    <a:pt x="240837" y="258307"/>
                    <a:pt x="240464" y="258680"/>
                  </a:cubicBezTo>
                  <a:cubicBezTo>
                    <a:pt x="240091" y="259127"/>
                    <a:pt x="239644" y="259574"/>
                    <a:pt x="239271" y="260021"/>
                  </a:cubicBezTo>
                  <a:cubicBezTo>
                    <a:pt x="238823" y="260543"/>
                    <a:pt x="238450" y="261065"/>
                    <a:pt x="238003" y="261586"/>
                  </a:cubicBezTo>
                  <a:cubicBezTo>
                    <a:pt x="237555" y="262182"/>
                    <a:pt x="237182" y="262779"/>
                    <a:pt x="236735" y="263449"/>
                  </a:cubicBezTo>
                  <a:cubicBezTo>
                    <a:pt x="236287" y="264120"/>
                    <a:pt x="235914" y="264791"/>
                    <a:pt x="235467" y="265461"/>
                  </a:cubicBezTo>
                  <a:cubicBezTo>
                    <a:pt x="235019" y="266206"/>
                    <a:pt x="234646" y="266952"/>
                    <a:pt x="234199" y="267697"/>
                  </a:cubicBezTo>
                  <a:cubicBezTo>
                    <a:pt x="233826" y="268442"/>
                    <a:pt x="233453" y="269187"/>
                    <a:pt x="233080" y="269932"/>
                  </a:cubicBezTo>
                  <a:cubicBezTo>
                    <a:pt x="232632" y="270827"/>
                    <a:pt x="232259" y="271721"/>
                    <a:pt x="231812" y="272615"/>
                  </a:cubicBezTo>
                  <a:cubicBezTo>
                    <a:pt x="231439" y="273584"/>
                    <a:pt x="230991" y="274553"/>
                    <a:pt x="230618" y="275521"/>
                  </a:cubicBezTo>
                  <a:cubicBezTo>
                    <a:pt x="230171" y="276565"/>
                    <a:pt x="229798" y="277608"/>
                    <a:pt x="229425" y="278726"/>
                  </a:cubicBezTo>
                  <a:cubicBezTo>
                    <a:pt x="228978" y="279844"/>
                    <a:pt x="228605" y="280961"/>
                    <a:pt x="228232" y="282079"/>
                  </a:cubicBezTo>
                  <a:cubicBezTo>
                    <a:pt x="227859" y="283271"/>
                    <a:pt x="227486" y="284464"/>
                    <a:pt x="227113" y="285656"/>
                  </a:cubicBezTo>
                  <a:cubicBezTo>
                    <a:pt x="226740" y="286923"/>
                    <a:pt x="226367" y="288190"/>
                    <a:pt x="225994" y="289457"/>
                  </a:cubicBezTo>
                  <a:cubicBezTo>
                    <a:pt x="225621" y="290798"/>
                    <a:pt x="225248" y="292214"/>
                    <a:pt x="224950" y="293555"/>
                  </a:cubicBezTo>
                  <a:cubicBezTo>
                    <a:pt x="224577" y="294971"/>
                    <a:pt x="224204" y="296387"/>
                    <a:pt x="223906" y="297803"/>
                  </a:cubicBezTo>
                  <a:cubicBezTo>
                    <a:pt x="223533" y="299293"/>
                    <a:pt x="223234" y="300784"/>
                    <a:pt x="222936" y="302274"/>
                  </a:cubicBezTo>
                  <a:cubicBezTo>
                    <a:pt x="222265" y="305478"/>
                    <a:pt x="221593" y="308608"/>
                    <a:pt x="221071" y="311813"/>
                  </a:cubicBezTo>
                  <a:cubicBezTo>
                    <a:pt x="220475" y="315315"/>
                    <a:pt x="219878" y="318817"/>
                    <a:pt x="219430" y="322245"/>
                  </a:cubicBezTo>
                  <a:cubicBezTo>
                    <a:pt x="218983" y="325152"/>
                    <a:pt x="218610" y="328058"/>
                    <a:pt x="218237" y="330964"/>
                  </a:cubicBezTo>
                  <a:cubicBezTo>
                    <a:pt x="217789" y="334914"/>
                    <a:pt x="217342" y="338938"/>
                    <a:pt x="216969" y="342887"/>
                  </a:cubicBezTo>
                  <a:cubicBezTo>
                    <a:pt x="216521" y="347135"/>
                    <a:pt x="216148" y="351383"/>
                    <a:pt x="215776" y="355630"/>
                  </a:cubicBezTo>
                  <a:cubicBezTo>
                    <a:pt x="215477" y="360101"/>
                    <a:pt x="215179" y="364647"/>
                    <a:pt x="214880" y="369193"/>
                  </a:cubicBezTo>
                  <a:cubicBezTo>
                    <a:pt x="214508" y="376049"/>
                    <a:pt x="208615" y="381265"/>
                    <a:pt x="201753" y="380818"/>
                  </a:cubicBezTo>
                  <a:cubicBezTo>
                    <a:pt x="194891" y="380445"/>
                    <a:pt x="189670" y="374558"/>
                    <a:pt x="190117" y="367702"/>
                  </a:cubicBezTo>
                  <a:cubicBezTo>
                    <a:pt x="190490" y="361517"/>
                    <a:pt x="190863" y="355332"/>
                    <a:pt x="191385" y="349221"/>
                  </a:cubicBezTo>
                  <a:cubicBezTo>
                    <a:pt x="191684" y="346241"/>
                    <a:pt x="191908" y="343334"/>
                    <a:pt x="192206" y="340428"/>
                  </a:cubicBezTo>
                  <a:cubicBezTo>
                    <a:pt x="192504" y="337596"/>
                    <a:pt x="192803" y="334839"/>
                    <a:pt x="193101" y="332007"/>
                  </a:cubicBezTo>
                  <a:cubicBezTo>
                    <a:pt x="193399" y="329325"/>
                    <a:pt x="193772" y="326642"/>
                    <a:pt x="194071" y="323959"/>
                  </a:cubicBezTo>
                  <a:cubicBezTo>
                    <a:pt x="194294" y="322171"/>
                    <a:pt x="194593" y="320457"/>
                    <a:pt x="194816" y="318743"/>
                  </a:cubicBezTo>
                  <a:cubicBezTo>
                    <a:pt x="195189" y="316209"/>
                    <a:pt x="195562" y="313750"/>
                    <a:pt x="196010" y="311216"/>
                  </a:cubicBezTo>
                  <a:cubicBezTo>
                    <a:pt x="196383" y="308832"/>
                    <a:pt x="196756" y="306447"/>
                    <a:pt x="197203" y="303988"/>
                  </a:cubicBezTo>
                  <a:cubicBezTo>
                    <a:pt x="197651" y="301752"/>
                    <a:pt x="198098" y="299442"/>
                    <a:pt x="198620" y="297132"/>
                  </a:cubicBezTo>
                  <a:cubicBezTo>
                    <a:pt x="199068" y="294971"/>
                    <a:pt x="199515" y="292810"/>
                    <a:pt x="200038" y="290574"/>
                  </a:cubicBezTo>
                  <a:cubicBezTo>
                    <a:pt x="200560" y="288488"/>
                    <a:pt x="201082" y="286476"/>
                    <a:pt x="201604" y="284389"/>
                  </a:cubicBezTo>
                  <a:cubicBezTo>
                    <a:pt x="202126" y="282377"/>
                    <a:pt x="202723" y="280440"/>
                    <a:pt x="203319" y="278502"/>
                  </a:cubicBezTo>
                  <a:cubicBezTo>
                    <a:pt x="203916" y="276565"/>
                    <a:pt x="204513" y="274702"/>
                    <a:pt x="205110" y="272839"/>
                  </a:cubicBezTo>
                  <a:cubicBezTo>
                    <a:pt x="205706" y="271125"/>
                    <a:pt x="206378" y="269336"/>
                    <a:pt x="207049" y="267548"/>
                  </a:cubicBezTo>
                  <a:cubicBezTo>
                    <a:pt x="207720" y="265908"/>
                    <a:pt x="208391" y="264269"/>
                    <a:pt x="209137" y="262629"/>
                  </a:cubicBezTo>
                  <a:cubicBezTo>
                    <a:pt x="209809" y="260990"/>
                    <a:pt x="210554" y="259425"/>
                    <a:pt x="211300" y="257935"/>
                  </a:cubicBezTo>
                  <a:cubicBezTo>
                    <a:pt x="211673" y="257190"/>
                    <a:pt x="212046" y="256519"/>
                    <a:pt x="212419" y="255848"/>
                  </a:cubicBezTo>
                  <a:cubicBezTo>
                    <a:pt x="212643" y="255401"/>
                    <a:pt x="212941" y="254879"/>
                    <a:pt x="213240" y="254358"/>
                  </a:cubicBezTo>
                  <a:cubicBezTo>
                    <a:pt x="211524" y="254060"/>
                    <a:pt x="209809" y="253762"/>
                    <a:pt x="208093" y="253538"/>
                  </a:cubicBezTo>
                  <a:cubicBezTo>
                    <a:pt x="204214" y="252942"/>
                    <a:pt x="200336" y="252495"/>
                    <a:pt x="196383" y="252197"/>
                  </a:cubicBezTo>
                  <a:cubicBezTo>
                    <a:pt x="192504" y="251973"/>
                    <a:pt x="188551" y="251824"/>
                    <a:pt x="184673" y="251824"/>
                  </a:cubicBezTo>
                  <a:cubicBezTo>
                    <a:pt x="180794" y="251824"/>
                    <a:pt x="176841" y="251899"/>
                    <a:pt x="172962" y="252197"/>
                  </a:cubicBezTo>
                  <a:cubicBezTo>
                    <a:pt x="169009" y="252495"/>
                    <a:pt x="165131" y="252942"/>
                    <a:pt x="161252" y="253538"/>
                  </a:cubicBezTo>
                  <a:cubicBezTo>
                    <a:pt x="159537" y="253762"/>
                    <a:pt x="157821" y="254060"/>
                    <a:pt x="156106" y="254358"/>
                  </a:cubicBezTo>
                  <a:cubicBezTo>
                    <a:pt x="156404" y="254879"/>
                    <a:pt x="156702" y="255401"/>
                    <a:pt x="157001" y="255848"/>
                  </a:cubicBezTo>
                  <a:cubicBezTo>
                    <a:pt x="157299" y="256519"/>
                    <a:pt x="157672" y="257190"/>
                    <a:pt x="158045" y="257935"/>
                  </a:cubicBezTo>
                  <a:cubicBezTo>
                    <a:pt x="158791" y="259425"/>
                    <a:pt x="159537" y="260990"/>
                    <a:pt x="160208" y="262629"/>
                  </a:cubicBezTo>
                  <a:cubicBezTo>
                    <a:pt x="160954" y="264269"/>
                    <a:pt x="161625" y="265908"/>
                    <a:pt x="162296" y="267548"/>
                  </a:cubicBezTo>
                  <a:cubicBezTo>
                    <a:pt x="162968" y="269336"/>
                    <a:pt x="163639" y="271125"/>
                    <a:pt x="164236" y="272839"/>
                  </a:cubicBezTo>
                  <a:cubicBezTo>
                    <a:pt x="164832" y="274702"/>
                    <a:pt x="165429" y="276565"/>
                    <a:pt x="166026" y="278502"/>
                  </a:cubicBezTo>
                  <a:cubicBezTo>
                    <a:pt x="166622" y="280440"/>
                    <a:pt x="167219" y="282377"/>
                    <a:pt x="167741" y="284389"/>
                  </a:cubicBezTo>
                  <a:cubicBezTo>
                    <a:pt x="168263" y="286476"/>
                    <a:pt x="168785" y="288488"/>
                    <a:pt x="169308" y="290574"/>
                  </a:cubicBezTo>
                  <a:cubicBezTo>
                    <a:pt x="169830" y="292810"/>
                    <a:pt x="170277" y="294971"/>
                    <a:pt x="170725" y="297132"/>
                  </a:cubicBezTo>
                  <a:cubicBezTo>
                    <a:pt x="171247" y="299442"/>
                    <a:pt x="171694" y="301752"/>
                    <a:pt x="172142" y="303988"/>
                  </a:cubicBezTo>
                  <a:cubicBezTo>
                    <a:pt x="172589" y="306447"/>
                    <a:pt x="172962" y="308832"/>
                    <a:pt x="173410" y="311216"/>
                  </a:cubicBezTo>
                  <a:cubicBezTo>
                    <a:pt x="173783" y="313750"/>
                    <a:pt x="174156" y="316209"/>
                    <a:pt x="174529" y="318743"/>
                  </a:cubicBezTo>
                  <a:cubicBezTo>
                    <a:pt x="175200" y="323140"/>
                    <a:pt x="175722" y="327611"/>
                    <a:pt x="176244" y="332007"/>
                  </a:cubicBezTo>
                  <a:cubicBezTo>
                    <a:pt x="176915" y="337745"/>
                    <a:pt x="177438" y="343483"/>
                    <a:pt x="177960" y="349221"/>
                  </a:cubicBezTo>
                  <a:cubicBezTo>
                    <a:pt x="178482" y="355332"/>
                    <a:pt x="178929" y="361517"/>
                    <a:pt x="179228" y="367702"/>
                  </a:cubicBezTo>
                  <a:cubicBezTo>
                    <a:pt x="179675" y="374558"/>
                    <a:pt x="174454" y="380445"/>
                    <a:pt x="167592" y="380818"/>
                  </a:cubicBezTo>
                  <a:cubicBezTo>
                    <a:pt x="160730" y="381265"/>
                    <a:pt x="154838" y="376049"/>
                    <a:pt x="154465" y="369193"/>
                  </a:cubicBezTo>
                  <a:cubicBezTo>
                    <a:pt x="154166" y="364647"/>
                    <a:pt x="153868" y="360101"/>
                    <a:pt x="153570" y="355630"/>
                  </a:cubicBezTo>
                  <a:cubicBezTo>
                    <a:pt x="153197" y="351383"/>
                    <a:pt x="152824" y="347135"/>
                    <a:pt x="152451" y="342887"/>
                  </a:cubicBezTo>
                  <a:cubicBezTo>
                    <a:pt x="152003" y="338938"/>
                    <a:pt x="151556" y="334914"/>
                    <a:pt x="151108" y="330964"/>
                  </a:cubicBezTo>
                  <a:cubicBezTo>
                    <a:pt x="150735" y="328058"/>
                    <a:pt x="150362" y="325152"/>
                    <a:pt x="149915" y="322245"/>
                  </a:cubicBezTo>
                  <a:cubicBezTo>
                    <a:pt x="149467" y="318817"/>
                    <a:pt x="148871" y="315315"/>
                    <a:pt x="148274" y="311813"/>
                  </a:cubicBezTo>
                  <a:cubicBezTo>
                    <a:pt x="147752" y="308608"/>
                    <a:pt x="147080" y="305404"/>
                    <a:pt x="146409" y="302274"/>
                  </a:cubicBezTo>
                  <a:cubicBezTo>
                    <a:pt x="145812" y="299368"/>
                    <a:pt x="145141" y="296387"/>
                    <a:pt x="144395" y="293555"/>
                  </a:cubicBezTo>
                  <a:cubicBezTo>
                    <a:pt x="143799" y="290872"/>
                    <a:pt x="143053" y="288264"/>
                    <a:pt x="142232" y="285656"/>
                  </a:cubicBezTo>
                  <a:cubicBezTo>
                    <a:pt x="141859" y="284464"/>
                    <a:pt x="141486" y="283271"/>
                    <a:pt x="141113" y="282079"/>
                  </a:cubicBezTo>
                  <a:cubicBezTo>
                    <a:pt x="140741" y="280961"/>
                    <a:pt x="140368" y="279844"/>
                    <a:pt x="139920" y="278726"/>
                  </a:cubicBezTo>
                  <a:cubicBezTo>
                    <a:pt x="139547" y="277608"/>
                    <a:pt x="139174" y="276565"/>
                    <a:pt x="138727" y="275521"/>
                  </a:cubicBezTo>
                  <a:cubicBezTo>
                    <a:pt x="138354" y="274553"/>
                    <a:pt x="137906" y="273584"/>
                    <a:pt x="137533" y="272615"/>
                  </a:cubicBezTo>
                  <a:cubicBezTo>
                    <a:pt x="137086" y="271721"/>
                    <a:pt x="136713" y="270827"/>
                    <a:pt x="136265" y="269932"/>
                  </a:cubicBezTo>
                  <a:cubicBezTo>
                    <a:pt x="135892" y="269187"/>
                    <a:pt x="135519" y="268442"/>
                    <a:pt x="135146" y="267697"/>
                  </a:cubicBezTo>
                  <a:cubicBezTo>
                    <a:pt x="134699" y="266952"/>
                    <a:pt x="134326" y="266206"/>
                    <a:pt x="133878" y="265461"/>
                  </a:cubicBezTo>
                  <a:cubicBezTo>
                    <a:pt x="133431" y="264791"/>
                    <a:pt x="133058" y="264120"/>
                    <a:pt x="132611" y="263449"/>
                  </a:cubicBezTo>
                  <a:cubicBezTo>
                    <a:pt x="132163" y="262779"/>
                    <a:pt x="131790" y="262182"/>
                    <a:pt x="131343" y="261586"/>
                  </a:cubicBezTo>
                  <a:cubicBezTo>
                    <a:pt x="130895" y="261065"/>
                    <a:pt x="130522" y="260543"/>
                    <a:pt x="130075" y="260021"/>
                  </a:cubicBezTo>
                  <a:cubicBezTo>
                    <a:pt x="129702" y="259574"/>
                    <a:pt x="129254" y="259127"/>
                    <a:pt x="128881" y="258680"/>
                  </a:cubicBezTo>
                  <a:cubicBezTo>
                    <a:pt x="128508" y="258307"/>
                    <a:pt x="128061" y="257935"/>
                    <a:pt x="127688" y="257562"/>
                  </a:cubicBezTo>
                  <a:cubicBezTo>
                    <a:pt x="127315" y="257190"/>
                    <a:pt x="126942" y="256891"/>
                    <a:pt x="126569" y="256593"/>
                  </a:cubicBezTo>
                  <a:cubicBezTo>
                    <a:pt x="118588" y="250408"/>
                    <a:pt x="120975" y="237740"/>
                    <a:pt x="130671" y="234908"/>
                  </a:cubicBezTo>
                  <a:cubicBezTo>
                    <a:pt x="135146" y="233567"/>
                    <a:pt x="139622" y="232449"/>
                    <a:pt x="144097" y="231406"/>
                  </a:cubicBezTo>
                  <a:cubicBezTo>
                    <a:pt x="148572" y="230437"/>
                    <a:pt x="153122" y="229617"/>
                    <a:pt x="157597" y="228947"/>
                  </a:cubicBezTo>
                  <a:cubicBezTo>
                    <a:pt x="162147" y="228276"/>
                    <a:pt x="166622" y="227829"/>
                    <a:pt x="171172" y="227456"/>
                  </a:cubicBezTo>
                  <a:cubicBezTo>
                    <a:pt x="175647" y="227158"/>
                    <a:pt x="180123" y="227009"/>
                    <a:pt x="184673" y="227009"/>
                  </a:cubicBezTo>
                  <a:close/>
                  <a:moveTo>
                    <a:pt x="184638" y="0"/>
                  </a:moveTo>
                  <a:cubicBezTo>
                    <a:pt x="244994" y="0"/>
                    <a:pt x="301546" y="29424"/>
                    <a:pt x="336088" y="78887"/>
                  </a:cubicBezTo>
                  <a:cubicBezTo>
                    <a:pt x="370631" y="128350"/>
                    <a:pt x="378763" y="191444"/>
                    <a:pt x="357873" y="248058"/>
                  </a:cubicBezTo>
                  <a:cubicBezTo>
                    <a:pt x="336461" y="306087"/>
                    <a:pt x="272822" y="336703"/>
                    <a:pt x="262900" y="410227"/>
                  </a:cubicBezTo>
                  <a:cubicBezTo>
                    <a:pt x="266555" y="409259"/>
                    <a:pt x="270286" y="408365"/>
                    <a:pt x="273941" y="407471"/>
                  </a:cubicBezTo>
                  <a:cubicBezTo>
                    <a:pt x="280581" y="405757"/>
                    <a:pt x="287370" y="409855"/>
                    <a:pt x="289012" y="416484"/>
                  </a:cubicBezTo>
                  <a:cubicBezTo>
                    <a:pt x="290653" y="423114"/>
                    <a:pt x="286624" y="429893"/>
                    <a:pt x="279984" y="431532"/>
                  </a:cubicBezTo>
                  <a:cubicBezTo>
                    <a:pt x="218434" y="446877"/>
                    <a:pt x="156884" y="462222"/>
                    <a:pt x="95334" y="477642"/>
                  </a:cubicBezTo>
                  <a:cubicBezTo>
                    <a:pt x="88694" y="479281"/>
                    <a:pt x="81905" y="475258"/>
                    <a:pt x="80263" y="468554"/>
                  </a:cubicBezTo>
                  <a:cubicBezTo>
                    <a:pt x="78622" y="461924"/>
                    <a:pt x="82651" y="455220"/>
                    <a:pt x="89291" y="453507"/>
                  </a:cubicBezTo>
                  <a:cubicBezTo>
                    <a:pt x="139575" y="440992"/>
                    <a:pt x="189860" y="428403"/>
                    <a:pt x="240145" y="415888"/>
                  </a:cubicBezTo>
                  <a:cubicBezTo>
                    <a:pt x="238354" y="413132"/>
                    <a:pt x="237757" y="410599"/>
                    <a:pt x="238205" y="407396"/>
                  </a:cubicBezTo>
                  <a:cubicBezTo>
                    <a:pt x="238876" y="402182"/>
                    <a:pt x="239772" y="397116"/>
                    <a:pt x="240965" y="392051"/>
                  </a:cubicBezTo>
                  <a:cubicBezTo>
                    <a:pt x="242084" y="387134"/>
                    <a:pt x="243427" y="382367"/>
                    <a:pt x="245069" y="377674"/>
                  </a:cubicBezTo>
                  <a:cubicBezTo>
                    <a:pt x="246561" y="373130"/>
                    <a:pt x="248277" y="368660"/>
                    <a:pt x="250216" y="364265"/>
                  </a:cubicBezTo>
                  <a:cubicBezTo>
                    <a:pt x="252007" y="360019"/>
                    <a:pt x="254021" y="355848"/>
                    <a:pt x="256185" y="351751"/>
                  </a:cubicBezTo>
                  <a:cubicBezTo>
                    <a:pt x="258274" y="347877"/>
                    <a:pt x="260587" y="344004"/>
                    <a:pt x="262900" y="340205"/>
                  </a:cubicBezTo>
                  <a:cubicBezTo>
                    <a:pt x="265212" y="336554"/>
                    <a:pt x="267600" y="332979"/>
                    <a:pt x="270062" y="329403"/>
                  </a:cubicBezTo>
                  <a:cubicBezTo>
                    <a:pt x="272449" y="325977"/>
                    <a:pt x="274986" y="322624"/>
                    <a:pt x="277522" y="319347"/>
                  </a:cubicBezTo>
                  <a:cubicBezTo>
                    <a:pt x="279984" y="316069"/>
                    <a:pt x="282521" y="312941"/>
                    <a:pt x="285058" y="309812"/>
                  </a:cubicBezTo>
                  <a:cubicBezTo>
                    <a:pt x="287594" y="306758"/>
                    <a:pt x="290056" y="303704"/>
                    <a:pt x="292593" y="300724"/>
                  </a:cubicBezTo>
                  <a:cubicBezTo>
                    <a:pt x="294906" y="297968"/>
                    <a:pt x="297218" y="295211"/>
                    <a:pt x="299531" y="292530"/>
                  </a:cubicBezTo>
                  <a:cubicBezTo>
                    <a:pt x="300725" y="291114"/>
                    <a:pt x="301919" y="289699"/>
                    <a:pt x="303038" y="288284"/>
                  </a:cubicBezTo>
                  <a:cubicBezTo>
                    <a:pt x="305351" y="285528"/>
                    <a:pt x="307663" y="282771"/>
                    <a:pt x="309827" y="279941"/>
                  </a:cubicBezTo>
                  <a:cubicBezTo>
                    <a:pt x="311990" y="277259"/>
                    <a:pt x="314079" y="274577"/>
                    <a:pt x="316168" y="271821"/>
                  </a:cubicBezTo>
                  <a:cubicBezTo>
                    <a:pt x="318108" y="269214"/>
                    <a:pt x="320048" y="266532"/>
                    <a:pt x="321838" y="263776"/>
                  </a:cubicBezTo>
                  <a:cubicBezTo>
                    <a:pt x="323554" y="261169"/>
                    <a:pt x="325270" y="258487"/>
                    <a:pt x="326837" y="255731"/>
                  </a:cubicBezTo>
                  <a:cubicBezTo>
                    <a:pt x="328329" y="253124"/>
                    <a:pt x="329747" y="250442"/>
                    <a:pt x="331090" y="247686"/>
                  </a:cubicBezTo>
                  <a:cubicBezTo>
                    <a:pt x="332358" y="245004"/>
                    <a:pt x="333552" y="242248"/>
                    <a:pt x="334596" y="239492"/>
                  </a:cubicBezTo>
                  <a:cubicBezTo>
                    <a:pt x="352651" y="190550"/>
                    <a:pt x="345563" y="135873"/>
                    <a:pt x="315721" y="93115"/>
                  </a:cubicBezTo>
                  <a:cubicBezTo>
                    <a:pt x="285804" y="50282"/>
                    <a:pt x="236862" y="24806"/>
                    <a:pt x="184638" y="24806"/>
                  </a:cubicBezTo>
                  <a:cubicBezTo>
                    <a:pt x="132413" y="24806"/>
                    <a:pt x="83471" y="50282"/>
                    <a:pt x="53554" y="93115"/>
                  </a:cubicBezTo>
                  <a:cubicBezTo>
                    <a:pt x="23712" y="135873"/>
                    <a:pt x="16624" y="190550"/>
                    <a:pt x="34679" y="239492"/>
                  </a:cubicBezTo>
                  <a:cubicBezTo>
                    <a:pt x="35425" y="241428"/>
                    <a:pt x="36246" y="243365"/>
                    <a:pt x="37066" y="245302"/>
                  </a:cubicBezTo>
                  <a:cubicBezTo>
                    <a:pt x="37962" y="247239"/>
                    <a:pt x="38857" y="249175"/>
                    <a:pt x="39827" y="251038"/>
                  </a:cubicBezTo>
                  <a:cubicBezTo>
                    <a:pt x="40871" y="252975"/>
                    <a:pt x="41916" y="254837"/>
                    <a:pt x="43035" y="256699"/>
                  </a:cubicBezTo>
                  <a:cubicBezTo>
                    <a:pt x="44154" y="258636"/>
                    <a:pt x="45273" y="260498"/>
                    <a:pt x="46541" y="262361"/>
                  </a:cubicBezTo>
                  <a:cubicBezTo>
                    <a:pt x="47810" y="264297"/>
                    <a:pt x="49078" y="266234"/>
                    <a:pt x="50421" y="268096"/>
                  </a:cubicBezTo>
                  <a:cubicBezTo>
                    <a:pt x="51241" y="269288"/>
                    <a:pt x="52062" y="270406"/>
                    <a:pt x="52957" y="271598"/>
                  </a:cubicBezTo>
                  <a:cubicBezTo>
                    <a:pt x="54375" y="273534"/>
                    <a:pt x="55867" y="275471"/>
                    <a:pt x="57359" y="277333"/>
                  </a:cubicBezTo>
                  <a:cubicBezTo>
                    <a:pt x="58851" y="279345"/>
                    <a:pt x="60418" y="281281"/>
                    <a:pt x="61985" y="283144"/>
                  </a:cubicBezTo>
                  <a:cubicBezTo>
                    <a:pt x="63626" y="285155"/>
                    <a:pt x="65267" y="287092"/>
                    <a:pt x="66909" y="289103"/>
                  </a:cubicBezTo>
                  <a:cubicBezTo>
                    <a:pt x="68774" y="291338"/>
                    <a:pt x="70714" y="293573"/>
                    <a:pt x="72579" y="295882"/>
                  </a:cubicBezTo>
                  <a:cubicBezTo>
                    <a:pt x="74593" y="298191"/>
                    <a:pt x="76608" y="300575"/>
                    <a:pt x="78547" y="302959"/>
                  </a:cubicBezTo>
                  <a:cubicBezTo>
                    <a:pt x="80338" y="305119"/>
                    <a:pt x="82128" y="307205"/>
                    <a:pt x="83844" y="309365"/>
                  </a:cubicBezTo>
                  <a:cubicBezTo>
                    <a:pt x="85635" y="311600"/>
                    <a:pt x="87425" y="313760"/>
                    <a:pt x="89216" y="315995"/>
                  </a:cubicBezTo>
                  <a:cubicBezTo>
                    <a:pt x="91007" y="318304"/>
                    <a:pt x="92797" y="320613"/>
                    <a:pt x="94513" y="322922"/>
                  </a:cubicBezTo>
                  <a:cubicBezTo>
                    <a:pt x="96304" y="325306"/>
                    <a:pt x="98020" y="327764"/>
                    <a:pt x="99736" y="330223"/>
                  </a:cubicBezTo>
                  <a:cubicBezTo>
                    <a:pt x="101526" y="332681"/>
                    <a:pt x="103167" y="335214"/>
                    <a:pt x="104883" y="337821"/>
                  </a:cubicBezTo>
                  <a:cubicBezTo>
                    <a:pt x="105928" y="339460"/>
                    <a:pt x="106898" y="341024"/>
                    <a:pt x="107868" y="342737"/>
                  </a:cubicBezTo>
                  <a:cubicBezTo>
                    <a:pt x="109509" y="345419"/>
                    <a:pt x="111076" y="348175"/>
                    <a:pt x="112642" y="350931"/>
                  </a:cubicBezTo>
                  <a:cubicBezTo>
                    <a:pt x="114135" y="353762"/>
                    <a:pt x="115627" y="356667"/>
                    <a:pt x="116970" y="359572"/>
                  </a:cubicBezTo>
                  <a:cubicBezTo>
                    <a:pt x="118387" y="362627"/>
                    <a:pt x="119730" y="365681"/>
                    <a:pt x="120998" y="368735"/>
                  </a:cubicBezTo>
                  <a:cubicBezTo>
                    <a:pt x="122267" y="371938"/>
                    <a:pt x="123386" y="375141"/>
                    <a:pt x="124505" y="378344"/>
                  </a:cubicBezTo>
                  <a:cubicBezTo>
                    <a:pt x="125549" y="381697"/>
                    <a:pt x="126519" y="385049"/>
                    <a:pt x="127415" y="388401"/>
                  </a:cubicBezTo>
                  <a:cubicBezTo>
                    <a:pt x="129131" y="395031"/>
                    <a:pt x="125102" y="401809"/>
                    <a:pt x="118462" y="403523"/>
                  </a:cubicBezTo>
                  <a:cubicBezTo>
                    <a:pt x="111822" y="405236"/>
                    <a:pt x="105033" y="401213"/>
                    <a:pt x="103391" y="394584"/>
                  </a:cubicBezTo>
                  <a:cubicBezTo>
                    <a:pt x="87276" y="332085"/>
                    <a:pt x="31247" y="301767"/>
                    <a:pt x="11402" y="248058"/>
                  </a:cubicBezTo>
                  <a:cubicBezTo>
                    <a:pt x="-9488" y="191444"/>
                    <a:pt x="-1356" y="128350"/>
                    <a:pt x="33187" y="78887"/>
                  </a:cubicBezTo>
                  <a:cubicBezTo>
                    <a:pt x="67729" y="29424"/>
                    <a:pt x="124281" y="0"/>
                    <a:pt x="184638" y="0"/>
                  </a:cubicBezTo>
                  <a:close/>
                </a:path>
              </a:pathLst>
            </a:custGeom>
            <a:solidFill>
              <a:srgbClr val="1269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1900510" y="1692103"/>
              <a:ext cx="3640459" cy="1144929"/>
              <a:chOff x="1845940" y="2721254"/>
              <a:chExt cx="3640459" cy="1144929"/>
            </a:xfrm>
          </p:grpSpPr>
          <p:sp>
            <p:nvSpPr>
              <p:cNvPr id="17" name="矩形 16"/>
              <p:cNvSpPr/>
              <p:nvPr/>
            </p:nvSpPr>
            <p:spPr>
              <a:xfrm>
                <a:off x="1845940" y="3182919"/>
                <a:ext cx="3640459" cy="6832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1600" dirty="0">
                    <a:latin typeface="印品天逸黑" panose="02000500000000000000" pitchFamily="2" charset="-122"/>
                    <a:ea typeface="印品天逸黑" panose="02000500000000000000" pitchFamily="2" charset="-122"/>
                    <a:sym typeface="+mn-lt"/>
                  </a:rPr>
                  <a:t>您的内容打在这里，或通过复制文本后在此选择粘贴，并选择只保留文字。</a:t>
                </a:r>
                <a:endParaRPr lang="en-US" altLang="zh-CN" sz="1600" dirty="0">
                  <a:latin typeface="印品天逸黑" panose="02000500000000000000" pitchFamily="2" charset="-122"/>
                  <a:ea typeface="印品天逸黑" panose="02000500000000000000" pitchFamily="2" charset="-122"/>
                  <a:sym typeface="+mn-lt"/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1845940" y="2721254"/>
                <a:ext cx="141577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>
                  <a:defRPr/>
                </a:pPr>
                <a:r>
                  <a:rPr lang="zh-CN" altLang="en-US" sz="2400" dirty="0">
                    <a:solidFill>
                      <a:srgbClr val="12697B"/>
                    </a:solidFill>
                    <a:latin typeface="字魂35号-经典雅黑" panose="02000000000000000000" pitchFamily="2" charset="-122"/>
                    <a:ea typeface="字魂35号-经典雅黑" panose="02000000000000000000" pitchFamily="2" charset="-122"/>
                  </a:rPr>
                  <a:t>输入标题</a:t>
                </a:r>
              </a:p>
            </p:txBody>
          </p:sp>
        </p:grpSp>
      </p:grpSp>
      <p:grpSp>
        <p:nvGrpSpPr>
          <p:cNvPr id="15" name="组合 14"/>
          <p:cNvGrpSpPr/>
          <p:nvPr/>
        </p:nvGrpSpPr>
        <p:grpSpPr>
          <a:xfrm>
            <a:off x="2281372" y="3290051"/>
            <a:ext cx="4219467" cy="1144929"/>
            <a:chOff x="1321502" y="3054524"/>
            <a:chExt cx="4219466" cy="1144929"/>
          </a:xfrm>
        </p:grpSpPr>
        <p:sp>
          <p:nvSpPr>
            <p:cNvPr id="19" name="椭圆 13"/>
            <p:cNvSpPr/>
            <p:nvPr/>
          </p:nvSpPr>
          <p:spPr>
            <a:xfrm>
              <a:off x="1321502" y="3149452"/>
              <a:ext cx="579008" cy="533078"/>
            </a:xfrm>
            <a:custGeom>
              <a:avLst/>
              <a:gdLst>
                <a:gd name="T0" fmla="*/ 164 w 580"/>
                <a:gd name="T1" fmla="*/ 525 h 535"/>
                <a:gd name="T2" fmla="*/ 196 w 580"/>
                <a:gd name="T3" fmla="*/ 526 h 535"/>
                <a:gd name="T4" fmla="*/ 570 w 580"/>
                <a:gd name="T5" fmla="*/ 187 h 535"/>
                <a:gd name="T6" fmla="*/ 572 w 580"/>
                <a:gd name="T7" fmla="*/ 155 h 535"/>
                <a:gd name="T8" fmla="*/ 475 w 580"/>
                <a:gd name="T9" fmla="*/ 49 h 535"/>
                <a:gd name="T10" fmla="*/ 443 w 580"/>
                <a:gd name="T11" fmla="*/ 47 h 535"/>
                <a:gd name="T12" fmla="*/ 124 w 580"/>
                <a:gd name="T13" fmla="*/ 335 h 535"/>
                <a:gd name="T14" fmla="*/ 123 w 580"/>
                <a:gd name="T15" fmla="*/ 367 h 535"/>
                <a:gd name="T16" fmla="*/ 175 w 580"/>
                <a:gd name="T17" fmla="*/ 425 h 535"/>
                <a:gd name="T18" fmla="*/ 207 w 580"/>
                <a:gd name="T19" fmla="*/ 426 h 535"/>
                <a:gd name="T20" fmla="*/ 341 w 580"/>
                <a:gd name="T21" fmla="*/ 305 h 535"/>
                <a:gd name="T22" fmla="*/ 343 w 580"/>
                <a:gd name="T23" fmla="*/ 273 h 535"/>
                <a:gd name="T24" fmla="*/ 327 w 580"/>
                <a:gd name="T25" fmla="*/ 256 h 535"/>
                <a:gd name="T26" fmla="*/ 193 w 580"/>
                <a:gd name="T27" fmla="*/ 378 h 535"/>
                <a:gd name="T28" fmla="*/ 172 w 580"/>
                <a:gd name="T29" fmla="*/ 354 h 535"/>
                <a:gd name="T30" fmla="*/ 457 w 580"/>
                <a:gd name="T31" fmla="*/ 96 h 535"/>
                <a:gd name="T32" fmla="*/ 523 w 580"/>
                <a:gd name="T33" fmla="*/ 169 h 535"/>
                <a:gd name="T34" fmla="*/ 182 w 580"/>
                <a:gd name="T35" fmla="*/ 478 h 535"/>
                <a:gd name="T36" fmla="*/ 58 w 580"/>
                <a:gd name="T37" fmla="*/ 340 h 535"/>
                <a:gd name="T38" fmla="*/ 404 w 580"/>
                <a:gd name="T39" fmla="*/ 26 h 535"/>
                <a:gd name="T40" fmla="*/ 389 w 580"/>
                <a:gd name="T41" fmla="*/ 10 h 535"/>
                <a:gd name="T42" fmla="*/ 357 w 580"/>
                <a:gd name="T43" fmla="*/ 8 h 535"/>
                <a:gd name="T44" fmla="*/ 10 w 580"/>
                <a:gd name="T45" fmla="*/ 322 h 535"/>
                <a:gd name="T46" fmla="*/ 9 w 580"/>
                <a:gd name="T47" fmla="*/ 354 h 535"/>
                <a:gd name="T48" fmla="*/ 164 w 580"/>
                <a:gd name="T49" fmla="*/ 525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80" h="535">
                  <a:moveTo>
                    <a:pt x="164" y="525"/>
                  </a:moveTo>
                  <a:cubicBezTo>
                    <a:pt x="172" y="534"/>
                    <a:pt x="186" y="535"/>
                    <a:pt x="196" y="526"/>
                  </a:cubicBezTo>
                  <a:lnTo>
                    <a:pt x="570" y="187"/>
                  </a:lnTo>
                  <a:cubicBezTo>
                    <a:pt x="579" y="179"/>
                    <a:pt x="580" y="165"/>
                    <a:pt x="572" y="155"/>
                  </a:cubicBezTo>
                  <a:lnTo>
                    <a:pt x="475" y="49"/>
                  </a:lnTo>
                  <a:cubicBezTo>
                    <a:pt x="466" y="39"/>
                    <a:pt x="452" y="39"/>
                    <a:pt x="443" y="47"/>
                  </a:cubicBezTo>
                  <a:lnTo>
                    <a:pt x="124" y="335"/>
                  </a:lnTo>
                  <a:cubicBezTo>
                    <a:pt x="115" y="344"/>
                    <a:pt x="114" y="358"/>
                    <a:pt x="123" y="367"/>
                  </a:cubicBezTo>
                  <a:lnTo>
                    <a:pt x="175" y="425"/>
                  </a:lnTo>
                  <a:cubicBezTo>
                    <a:pt x="183" y="434"/>
                    <a:pt x="198" y="435"/>
                    <a:pt x="207" y="426"/>
                  </a:cubicBezTo>
                  <a:lnTo>
                    <a:pt x="341" y="305"/>
                  </a:lnTo>
                  <a:cubicBezTo>
                    <a:pt x="350" y="297"/>
                    <a:pt x="351" y="282"/>
                    <a:pt x="343" y="273"/>
                  </a:cubicBezTo>
                  <a:lnTo>
                    <a:pt x="327" y="256"/>
                  </a:lnTo>
                  <a:lnTo>
                    <a:pt x="193" y="378"/>
                  </a:lnTo>
                  <a:lnTo>
                    <a:pt x="172" y="354"/>
                  </a:lnTo>
                  <a:lnTo>
                    <a:pt x="457" y="96"/>
                  </a:lnTo>
                  <a:lnTo>
                    <a:pt x="523" y="169"/>
                  </a:lnTo>
                  <a:lnTo>
                    <a:pt x="182" y="478"/>
                  </a:lnTo>
                  <a:lnTo>
                    <a:pt x="58" y="340"/>
                  </a:lnTo>
                  <a:lnTo>
                    <a:pt x="404" y="26"/>
                  </a:lnTo>
                  <a:lnTo>
                    <a:pt x="389" y="10"/>
                  </a:lnTo>
                  <a:cubicBezTo>
                    <a:pt x="380" y="0"/>
                    <a:pt x="366" y="0"/>
                    <a:pt x="357" y="8"/>
                  </a:cubicBezTo>
                  <a:lnTo>
                    <a:pt x="10" y="322"/>
                  </a:lnTo>
                  <a:cubicBezTo>
                    <a:pt x="1" y="330"/>
                    <a:pt x="0" y="344"/>
                    <a:pt x="9" y="354"/>
                  </a:cubicBezTo>
                  <a:lnTo>
                    <a:pt x="164" y="525"/>
                  </a:lnTo>
                  <a:close/>
                </a:path>
              </a:pathLst>
            </a:custGeom>
            <a:solidFill>
              <a:srgbClr val="1269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1900507" y="3054524"/>
              <a:ext cx="3640461" cy="1144929"/>
              <a:chOff x="1845938" y="2721254"/>
              <a:chExt cx="3640461" cy="1144929"/>
            </a:xfrm>
          </p:grpSpPr>
          <p:sp>
            <p:nvSpPr>
              <p:cNvPr id="21" name="矩形 20"/>
              <p:cNvSpPr/>
              <p:nvPr/>
            </p:nvSpPr>
            <p:spPr>
              <a:xfrm>
                <a:off x="1845940" y="3182919"/>
                <a:ext cx="3640459" cy="6832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1600" dirty="0">
                    <a:latin typeface="印品天逸黑" panose="02000500000000000000" pitchFamily="2" charset="-122"/>
                    <a:ea typeface="印品天逸黑" panose="02000500000000000000" pitchFamily="2" charset="-122"/>
                    <a:sym typeface="+mn-lt"/>
                  </a:rPr>
                  <a:t>您的内容打在这里，或通过复制文本后在此选择粘贴，并选择只保留文字。</a:t>
                </a:r>
                <a:endParaRPr lang="en-US" altLang="zh-CN" sz="1600" dirty="0">
                  <a:latin typeface="印品天逸黑" panose="02000500000000000000" pitchFamily="2" charset="-122"/>
                  <a:ea typeface="印品天逸黑" panose="02000500000000000000" pitchFamily="2" charset="-122"/>
                  <a:sym typeface="+mn-lt"/>
                </a:endParaRPr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1845938" y="2721254"/>
                <a:ext cx="141577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>
                  <a:defRPr/>
                </a:pPr>
                <a:r>
                  <a:rPr lang="zh-CN" altLang="en-US" sz="2400" dirty="0">
                    <a:solidFill>
                      <a:srgbClr val="12697B"/>
                    </a:solidFill>
                    <a:latin typeface="字魂35号-经典雅黑" panose="02000000000000000000" pitchFamily="2" charset="-122"/>
                    <a:ea typeface="字魂35号-经典雅黑" panose="02000000000000000000" pitchFamily="2" charset="-122"/>
                  </a:rPr>
                  <a:t>输入标题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-1" y="-1"/>
            <a:ext cx="4326576" cy="334327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 rot="5400000">
            <a:off x="7958290" y="542777"/>
            <a:ext cx="4776489" cy="369093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 rot="10800000">
            <a:off x="6329364" y="2327764"/>
            <a:ext cx="5862637" cy="453023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 rot="16200000">
            <a:off x="-845993" y="138686"/>
            <a:ext cx="7580752" cy="585787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 rot="16200000">
            <a:off x="3904192" y="3304119"/>
            <a:ext cx="1931067" cy="5176703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2881311" y="1332074"/>
            <a:ext cx="6429376" cy="2011205"/>
            <a:chOff x="2881311" y="1535048"/>
            <a:chExt cx="6429376" cy="2011205"/>
          </a:xfrm>
        </p:grpSpPr>
        <p:sp>
          <p:nvSpPr>
            <p:cNvPr id="12" name="平行四边形 11"/>
            <p:cNvSpPr/>
            <p:nvPr/>
          </p:nvSpPr>
          <p:spPr>
            <a:xfrm>
              <a:off x="2881311" y="2588992"/>
              <a:ext cx="6429376" cy="957261"/>
            </a:xfrm>
            <a:prstGeom prst="parallelogram">
              <a:avLst/>
            </a:prstGeom>
            <a:gradFill>
              <a:gsLst>
                <a:gs pos="0">
                  <a:srgbClr val="2FB0B2"/>
                </a:gs>
                <a:gs pos="24000">
                  <a:srgbClr val="2DA0A2"/>
                </a:gs>
                <a:gs pos="100000">
                  <a:srgbClr val="12697B"/>
                </a:gs>
              </a:gsLst>
              <a:lin ang="18900000" scaled="0"/>
            </a:gra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dist"/>
              <a:r>
                <a:rPr lang="zh-CN" altLang="en-US" sz="4800" i="1" dirty="0">
                  <a:latin typeface="字魂35号-经典雅黑" panose="02000000000000000000" pitchFamily="2" charset="-122"/>
                  <a:ea typeface="字魂35号-经典雅黑" panose="02000000000000000000" pitchFamily="2" charset="-122"/>
                </a:rPr>
                <a:t>输入标题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4618672" y="1535048"/>
              <a:ext cx="2954655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zh-CN" altLang="en-US" sz="5400" dirty="0"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字魂35号-经典雅黑" panose="02000000000000000000" pitchFamily="2" charset="-122"/>
                  <a:ea typeface="字魂35号-经典雅黑" panose="02000000000000000000" pitchFamily="2" charset="-122"/>
                </a:rPr>
                <a:t>第三部分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prestig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385763" y="600079"/>
            <a:ext cx="11387137" cy="5872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969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rot="10800000">
            <a:off x="7886701" y="3531166"/>
            <a:ext cx="4305299" cy="332683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 rot="16200000">
            <a:off x="-352310" y="4109926"/>
            <a:ext cx="3100387" cy="239576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 rot="16200000">
            <a:off x="3904192" y="3304119"/>
            <a:ext cx="1931067" cy="5176703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5166264" y="15299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CN" altLang="en-US" sz="3200" dirty="0">
                <a:solidFill>
                  <a:schemeClr val="bg1"/>
                </a:solidFill>
                <a:effectLst>
                  <a:outerShdw blurRad="3937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字魂35号-经典雅黑" panose="02000000000000000000" pitchFamily="2" charset="-122"/>
                <a:ea typeface="字魂35号-经典雅黑" panose="02000000000000000000" pitchFamily="2" charset="-122"/>
              </a:rPr>
              <a:t>输入标题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1050131" y="865471"/>
            <a:ext cx="10058400" cy="2400300"/>
          </a:xfrm>
          <a:prstGeom prst="rect">
            <a:avLst/>
          </a:prstGeom>
          <a:ln w="57150">
            <a:solidFill>
              <a:srgbClr val="12697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组合 12"/>
          <p:cNvGrpSpPr/>
          <p:nvPr/>
        </p:nvGrpSpPr>
        <p:grpSpPr>
          <a:xfrm>
            <a:off x="1529336" y="3608673"/>
            <a:ext cx="3640459" cy="1832798"/>
            <a:chOff x="1529336" y="3608671"/>
            <a:chExt cx="3640459" cy="1832798"/>
          </a:xfrm>
        </p:grpSpPr>
        <p:sp>
          <p:nvSpPr>
            <p:cNvPr id="3" name="椭圆 2"/>
            <p:cNvSpPr/>
            <p:nvPr/>
          </p:nvSpPr>
          <p:spPr>
            <a:xfrm>
              <a:off x="3092390" y="3608671"/>
              <a:ext cx="514350" cy="514350"/>
            </a:xfrm>
            <a:prstGeom prst="ellipse">
              <a:avLst/>
            </a:prstGeom>
            <a:gradFill>
              <a:gsLst>
                <a:gs pos="0">
                  <a:srgbClr val="1BAB81"/>
                </a:gs>
                <a:gs pos="100000">
                  <a:srgbClr val="0B3E3E"/>
                </a:gs>
                <a:gs pos="48000">
                  <a:srgbClr val="2DA0A2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1529336" y="4296540"/>
              <a:ext cx="3640459" cy="1144929"/>
              <a:chOff x="2123642" y="1900017"/>
              <a:chExt cx="3640459" cy="1144929"/>
            </a:xfrm>
          </p:grpSpPr>
          <p:sp>
            <p:nvSpPr>
              <p:cNvPr id="10" name="矩形 9"/>
              <p:cNvSpPr/>
              <p:nvPr/>
            </p:nvSpPr>
            <p:spPr>
              <a:xfrm>
                <a:off x="2123642" y="2361682"/>
                <a:ext cx="3640459" cy="6832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1600" dirty="0">
                    <a:latin typeface="印品天逸黑" panose="02000500000000000000" pitchFamily="2" charset="-122"/>
                    <a:ea typeface="印品天逸黑" panose="02000500000000000000" pitchFamily="2" charset="-122"/>
                    <a:sym typeface="+mn-lt"/>
                  </a:rPr>
                  <a:t>您的内容打在这里，或通过复制文本后在此选择粘贴，并选择只保留文字。</a:t>
                </a:r>
                <a:endParaRPr lang="en-US" altLang="zh-CN" sz="1600" dirty="0">
                  <a:latin typeface="印品天逸黑" panose="02000500000000000000" pitchFamily="2" charset="-122"/>
                  <a:ea typeface="印品天逸黑" panose="02000500000000000000" pitchFamily="2" charset="-122"/>
                  <a:sym typeface="+mn-lt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3235985" y="1900017"/>
                <a:ext cx="141577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>
                  <a:defRPr/>
                </a:pPr>
                <a:r>
                  <a:rPr lang="zh-CN" altLang="en-US" sz="2400" dirty="0">
                    <a:solidFill>
                      <a:srgbClr val="12697B"/>
                    </a:solidFill>
                    <a:latin typeface="字魂35号-经典雅黑" panose="02000000000000000000" pitchFamily="2" charset="-122"/>
                    <a:ea typeface="字魂35号-经典雅黑" panose="02000000000000000000" pitchFamily="2" charset="-122"/>
                  </a:rPr>
                  <a:t>输入标题</a:t>
                </a:r>
              </a:p>
            </p:txBody>
          </p:sp>
        </p:grpSp>
      </p:grpSp>
      <p:grpSp>
        <p:nvGrpSpPr>
          <p:cNvPr id="14" name="组合 13"/>
          <p:cNvGrpSpPr/>
          <p:nvPr/>
        </p:nvGrpSpPr>
        <p:grpSpPr>
          <a:xfrm>
            <a:off x="6553932" y="3608673"/>
            <a:ext cx="3640459" cy="1832798"/>
            <a:chOff x="1529336" y="3608671"/>
            <a:chExt cx="3640459" cy="1832798"/>
          </a:xfrm>
        </p:grpSpPr>
        <p:sp>
          <p:nvSpPr>
            <p:cNvPr id="15" name="椭圆 14"/>
            <p:cNvSpPr/>
            <p:nvPr/>
          </p:nvSpPr>
          <p:spPr>
            <a:xfrm>
              <a:off x="3092390" y="3608671"/>
              <a:ext cx="514350" cy="514350"/>
            </a:xfrm>
            <a:prstGeom prst="ellipse">
              <a:avLst/>
            </a:prstGeom>
            <a:gradFill>
              <a:gsLst>
                <a:gs pos="0">
                  <a:srgbClr val="1BAB81"/>
                </a:gs>
                <a:gs pos="100000">
                  <a:srgbClr val="0B3E3E"/>
                </a:gs>
                <a:gs pos="48000">
                  <a:srgbClr val="2DA0A2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1529336" y="4296540"/>
              <a:ext cx="3640459" cy="1144929"/>
              <a:chOff x="2123642" y="1900017"/>
              <a:chExt cx="3640459" cy="1144929"/>
            </a:xfrm>
          </p:grpSpPr>
          <p:sp>
            <p:nvSpPr>
              <p:cNvPr id="17" name="矩形 16"/>
              <p:cNvSpPr/>
              <p:nvPr/>
            </p:nvSpPr>
            <p:spPr>
              <a:xfrm>
                <a:off x="2123642" y="2361682"/>
                <a:ext cx="3640459" cy="6832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1600" dirty="0">
                    <a:latin typeface="印品天逸黑" panose="02000500000000000000" pitchFamily="2" charset="-122"/>
                    <a:ea typeface="印品天逸黑" panose="02000500000000000000" pitchFamily="2" charset="-122"/>
                    <a:sym typeface="+mn-lt"/>
                  </a:rPr>
                  <a:t>您的内容打在这里，或通过复制文本后在此选择粘贴，并选择只保留文字。</a:t>
                </a:r>
                <a:endParaRPr lang="en-US" altLang="zh-CN" sz="1600" dirty="0">
                  <a:latin typeface="印品天逸黑" panose="02000500000000000000" pitchFamily="2" charset="-122"/>
                  <a:ea typeface="印品天逸黑" panose="02000500000000000000" pitchFamily="2" charset="-122"/>
                  <a:sym typeface="+mn-lt"/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3235985" y="1900017"/>
                <a:ext cx="141577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>
                  <a:defRPr/>
                </a:pPr>
                <a:r>
                  <a:rPr lang="zh-CN" altLang="en-US" sz="2400" dirty="0">
                    <a:solidFill>
                      <a:srgbClr val="12697B"/>
                    </a:solidFill>
                    <a:latin typeface="字魂35号-经典雅黑" panose="02000000000000000000" pitchFamily="2" charset="-122"/>
                    <a:ea typeface="字魂35号-经典雅黑" panose="02000000000000000000" pitchFamily="2" charset="-122"/>
                  </a:rPr>
                  <a:t>输入标题</a:t>
                </a:r>
              </a:p>
            </p:txBody>
          </p:sp>
        </p:grpSp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5175379" y="3265771"/>
            <a:ext cx="1807904" cy="24319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-19050" y="0"/>
            <a:ext cx="12211052" cy="6858000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385763" y="600079"/>
            <a:ext cx="11387137" cy="5872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10287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5166264" y="15299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CN" altLang="en-US" sz="3200" dirty="0">
                <a:solidFill>
                  <a:schemeClr val="bg1"/>
                </a:solidFill>
                <a:effectLst>
                  <a:outerShdw blurRad="3937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字魂35号-经典雅黑" panose="02000000000000000000" pitchFamily="2" charset="-122"/>
                <a:ea typeface="字魂35号-经典雅黑" panose="02000000000000000000" pitchFamily="2" charset="-122"/>
              </a:rPr>
              <a:t>输入标题</a:t>
            </a: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5" cstate="screen"/>
          <a:srcRect t="-823"/>
          <a:stretch>
            <a:fillRect/>
          </a:stretch>
        </p:blipFill>
        <p:spPr>
          <a:xfrm>
            <a:off x="2" y="0"/>
            <a:ext cx="3957735" cy="2087217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978868" y="1291076"/>
            <a:ext cx="8720571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dirty="0">
                <a:latin typeface="印品天逸黑" panose="02000500000000000000" pitchFamily="2" charset="-122"/>
                <a:ea typeface="印品天逸黑" panose="02000500000000000000" pitchFamily="2" charset="-122"/>
                <a:sym typeface="+mn-lt"/>
              </a:rPr>
              <a:t>您的内容打在这里，或通过复制文本后在此选择粘贴，并选择只保留文字。您的内容打在这里，或通过复制文本后在此选择粘贴，并选择只保留文字。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5250877" y="3004505"/>
            <a:ext cx="2083051" cy="2083051"/>
          </a:xfrm>
          <a:prstGeom prst="ellipse">
            <a:avLst/>
          </a:prstGeom>
          <a:ln w="76200">
            <a:solidFill>
              <a:srgbClr val="12697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6" name="组合 5"/>
          <p:cNvGrpSpPr/>
          <p:nvPr/>
        </p:nvGrpSpPr>
        <p:grpSpPr>
          <a:xfrm>
            <a:off x="669749" y="2648748"/>
            <a:ext cx="4143811" cy="1144929"/>
            <a:chOff x="2027063" y="3429000"/>
            <a:chExt cx="4143810" cy="1144929"/>
          </a:xfrm>
        </p:grpSpPr>
        <p:grpSp>
          <p:nvGrpSpPr>
            <p:cNvPr id="50" name="组合 49"/>
            <p:cNvGrpSpPr/>
            <p:nvPr/>
          </p:nvGrpSpPr>
          <p:grpSpPr>
            <a:xfrm>
              <a:off x="2027063" y="3429000"/>
              <a:ext cx="484300" cy="484300"/>
              <a:chOff x="1028700" y="1853169"/>
              <a:chExt cx="787400" cy="787400"/>
            </a:xfrm>
          </p:grpSpPr>
          <p:sp>
            <p:nvSpPr>
              <p:cNvPr id="51" name="椭圆 50"/>
              <p:cNvSpPr/>
              <p:nvPr/>
            </p:nvSpPr>
            <p:spPr>
              <a:xfrm>
                <a:off x="1028700" y="1853169"/>
                <a:ext cx="787400" cy="787400"/>
              </a:xfrm>
              <a:prstGeom prst="ellipse">
                <a:avLst/>
              </a:prstGeom>
              <a:solidFill>
                <a:srgbClr val="09645D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2" name="椭圆 23"/>
              <p:cNvSpPr/>
              <p:nvPr/>
            </p:nvSpPr>
            <p:spPr>
              <a:xfrm>
                <a:off x="1237694" y="2062163"/>
                <a:ext cx="369412" cy="369412"/>
              </a:xfrm>
              <a:custGeom>
                <a:avLst/>
                <a:gdLst>
                  <a:gd name="T0" fmla="*/ 196 w 260"/>
                  <a:gd name="T1" fmla="*/ 164 h 260"/>
                  <a:gd name="T2" fmla="*/ 150 w 260"/>
                  <a:gd name="T3" fmla="*/ 118 h 260"/>
                  <a:gd name="T4" fmla="*/ 260 w 260"/>
                  <a:gd name="T5" fmla="*/ 36 h 260"/>
                  <a:gd name="T6" fmla="*/ 228 w 260"/>
                  <a:gd name="T7" fmla="*/ 4 h 260"/>
                  <a:gd name="T8" fmla="*/ 91 w 260"/>
                  <a:gd name="T9" fmla="*/ 59 h 260"/>
                  <a:gd name="T10" fmla="*/ 48 w 260"/>
                  <a:gd name="T11" fmla="*/ 16 h 260"/>
                  <a:gd name="T12" fmla="*/ 9 w 260"/>
                  <a:gd name="T13" fmla="*/ 9 h 260"/>
                  <a:gd name="T14" fmla="*/ 16 w 260"/>
                  <a:gd name="T15" fmla="*/ 48 h 260"/>
                  <a:gd name="T16" fmla="*/ 59 w 260"/>
                  <a:gd name="T17" fmla="*/ 91 h 260"/>
                  <a:gd name="T18" fmla="*/ 4 w 260"/>
                  <a:gd name="T19" fmla="*/ 228 h 260"/>
                  <a:gd name="T20" fmla="*/ 36 w 260"/>
                  <a:gd name="T21" fmla="*/ 260 h 260"/>
                  <a:gd name="T22" fmla="*/ 118 w 260"/>
                  <a:gd name="T23" fmla="*/ 150 h 260"/>
                  <a:gd name="T24" fmla="*/ 164 w 260"/>
                  <a:gd name="T25" fmla="*/ 196 h 260"/>
                  <a:gd name="T26" fmla="*/ 164 w 260"/>
                  <a:gd name="T27" fmla="*/ 260 h 260"/>
                  <a:gd name="T28" fmla="*/ 196 w 260"/>
                  <a:gd name="T29" fmla="*/ 260 h 260"/>
                  <a:gd name="T30" fmla="*/ 212 w 260"/>
                  <a:gd name="T31" fmla="*/ 212 h 260"/>
                  <a:gd name="T32" fmla="*/ 260 w 260"/>
                  <a:gd name="T33" fmla="*/ 196 h 260"/>
                  <a:gd name="T34" fmla="*/ 260 w 260"/>
                  <a:gd name="T35" fmla="*/ 164 h 260"/>
                  <a:gd name="T36" fmla="*/ 196 w 260"/>
                  <a:gd name="T37" fmla="*/ 164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60" h="260">
                    <a:moveTo>
                      <a:pt x="196" y="164"/>
                    </a:moveTo>
                    <a:cubicBezTo>
                      <a:pt x="150" y="118"/>
                      <a:pt x="150" y="118"/>
                      <a:pt x="150" y="118"/>
                    </a:cubicBezTo>
                    <a:cubicBezTo>
                      <a:pt x="260" y="36"/>
                      <a:pt x="260" y="36"/>
                      <a:pt x="260" y="36"/>
                    </a:cubicBezTo>
                    <a:cubicBezTo>
                      <a:pt x="228" y="4"/>
                      <a:pt x="228" y="4"/>
                      <a:pt x="228" y="4"/>
                    </a:cubicBezTo>
                    <a:cubicBezTo>
                      <a:pt x="91" y="59"/>
                      <a:pt x="91" y="59"/>
                      <a:pt x="91" y="59"/>
                    </a:cubicBezTo>
                    <a:cubicBezTo>
                      <a:pt x="48" y="16"/>
                      <a:pt x="48" y="16"/>
                      <a:pt x="48" y="16"/>
                    </a:cubicBezTo>
                    <a:cubicBezTo>
                      <a:pt x="35" y="3"/>
                      <a:pt x="18" y="0"/>
                      <a:pt x="9" y="9"/>
                    </a:cubicBezTo>
                    <a:cubicBezTo>
                      <a:pt x="0" y="18"/>
                      <a:pt x="3" y="35"/>
                      <a:pt x="16" y="48"/>
                    </a:cubicBezTo>
                    <a:cubicBezTo>
                      <a:pt x="59" y="91"/>
                      <a:pt x="59" y="91"/>
                      <a:pt x="59" y="91"/>
                    </a:cubicBezTo>
                    <a:cubicBezTo>
                      <a:pt x="4" y="228"/>
                      <a:pt x="4" y="228"/>
                      <a:pt x="4" y="228"/>
                    </a:cubicBezTo>
                    <a:cubicBezTo>
                      <a:pt x="36" y="260"/>
                      <a:pt x="36" y="260"/>
                      <a:pt x="36" y="260"/>
                    </a:cubicBezTo>
                    <a:cubicBezTo>
                      <a:pt x="118" y="150"/>
                      <a:pt x="118" y="150"/>
                      <a:pt x="118" y="150"/>
                    </a:cubicBezTo>
                    <a:cubicBezTo>
                      <a:pt x="164" y="196"/>
                      <a:pt x="164" y="196"/>
                      <a:pt x="164" y="196"/>
                    </a:cubicBezTo>
                    <a:cubicBezTo>
                      <a:pt x="164" y="260"/>
                      <a:pt x="164" y="260"/>
                      <a:pt x="164" y="260"/>
                    </a:cubicBezTo>
                    <a:cubicBezTo>
                      <a:pt x="196" y="260"/>
                      <a:pt x="196" y="260"/>
                      <a:pt x="196" y="260"/>
                    </a:cubicBezTo>
                    <a:cubicBezTo>
                      <a:pt x="212" y="212"/>
                      <a:pt x="212" y="212"/>
                      <a:pt x="212" y="212"/>
                    </a:cubicBezTo>
                    <a:cubicBezTo>
                      <a:pt x="260" y="196"/>
                      <a:pt x="260" y="196"/>
                      <a:pt x="260" y="196"/>
                    </a:cubicBezTo>
                    <a:cubicBezTo>
                      <a:pt x="260" y="164"/>
                      <a:pt x="260" y="164"/>
                      <a:pt x="260" y="164"/>
                    </a:cubicBezTo>
                    <a:lnTo>
                      <a:pt x="196" y="164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grpSp>
          <p:nvGrpSpPr>
            <p:cNvPr id="3" name="组合 2"/>
            <p:cNvGrpSpPr/>
            <p:nvPr/>
          </p:nvGrpSpPr>
          <p:grpSpPr>
            <a:xfrm>
              <a:off x="2530412" y="3429000"/>
              <a:ext cx="3640461" cy="1144929"/>
              <a:chOff x="2123640" y="1900017"/>
              <a:chExt cx="3640461" cy="1144929"/>
            </a:xfrm>
          </p:grpSpPr>
          <p:sp>
            <p:nvSpPr>
              <p:cNvPr id="59" name="矩形 58"/>
              <p:cNvSpPr/>
              <p:nvPr/>
            </p:nvSpPr>
            <p:spPr>
              <a:xfrm>
                <a:off x="2123642" y="2361682"/>
                <a:ext cx="3640459" cy="6832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1600" dirty="0">
                    <a:latin typeface="印品天逸黑" panose="02000500000000000000" pitchFamily="2" charset="-122"/>
                    <a:ea typeface="印品天逸黑" panose="02000500000000000000" pitchFamily="2" charset="-122"/>
                    <a:sym typeface="+mn-lt"/>
                  </a:rPr>
                  <a:t>您的内容打在这里，或通过复制文本后在此选择粘贴，并选择只保留文字。</a:t>
                </a:r>
                <a:endParaRPr lang="en-US" altLang="zh-CN" sz="1600" dirty="0">
                  <a:latin typeface="印品天逸黑" panose="02000500000000000000" pitchFamily="2" charset="-122"/>
                  <a:ea typeface="印品天逸黑" panose="02000500000000000000" pitchFamily="2" charset="-122"/>
                  <a:sym typeface="+mn-lt"/>
                </a:endParaRPr>
              </a:p>
            </p:txBody>
          </p:sp>
          <p:sp>
            <p:nvSpPr>
              <p:cNvPr id="60" name="矩形 59"/>
              <p:cNvSpPr/>
              <p:nvPr/>
            </p:nvSpPr>
            <p:spPr>
              <a:xfrm>
                <a:off x="2123640" y="1900017"/>
                <a:ext cx="141577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>
                  <a:defRPr/>
                </a:pPr>
                <a:r>
                  <a:rPr lang="zh-CN" altLang="en-US" sz="2400" dirty="0">
                    <a:solidFill>
                      <a:srgbClr val="12697B"/>
                    </a:solidFill>
                    <a:latin typeface="字魂35号-经典雅黑" panose="02000000000000000000" pitchFamily="2" charset="-122"/>
                    <a:ea typeface="字魂35号-经典雅黑" panose="02000000000000000000" pitchFamily="2" charset="-122"/>
                  </a:rPr>
                  <a:t>输入标题</a:t>
                </a:r>
              </a:p>
            </p:txBody>
          </p:sp>
        </p:grpSp>
      </p:grpSp>
      <p:grpSp>
        <p:nvGrpSpPr>
          <p:cNvPr id="64" name="组合 63"/>
          <p:cNvGrpSpPr/>
          <p:nvPr/>
        </p:nvGrpSpPr>
        <p:grpSpPr>
          <a:xfrm>
            <a:off x="669751" y="4477894"/>
            <a:ext cx="4080879" cy="1144929"/>
            <a:chOff x="2027063" y="4603669"/>
            <a:chExt cx="4080878" cy="1144929"/>
          </a:xfrm>
        </p:grpSpPr>
        <p:grpSp>
          <p:nvGrpSpPr>
            <p:cNvPr id="56" name="组合 55"/>
            <p:cNvGrpSpPr/>
            <p:nvPr/>
          </p:nvGrpSpPr>
          <p:grpSpPr>
            <a:xfrm>
              <a:off x="2027063" y="4603669"/>
              <a:ext cx="484300" cy="484300"/>
              <a:chOff x="1028700" y="1853169"/>
              <a:chExt cx="787400" cy="787400"/>
            </a:xfrm>
          </p:grpSpPr>
          <p:sp>
            <p:nvSpPr>
              <p:cNvPr id="57" name="椭圆 56"/>
              <p:cNvSpPr/>
              <p:nvPr/>
            </p:nvSpPr>
            <p:spPr>
              <a:xfrm>
                <a:off x="1028700" y="1853169"/>
                <a:ext cx="787400" cy="787400"/>
              </a:xfrm>
              <a:prstGeom prst="ellipse">
                <a:avLst/>
              </a:prstGeom>
              <a:solidFill>
                <a:srgbClr val="62C1BC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8" name="椭圆 28"/>
              <p:cNvSpPr/>
              <p:nvPr/>
            </p:nvSpPr>
            <p:spPr>
              <a:xfrm>
                <a:off x="1237694" y="2070794"/>
                <a:ext cx="369412" cy="352149"/>
              </a:xfrm>
              <a:custGeom>
                <a:avLst/>
                <a:gdLst>
                  <a:gd name="T0" fmla="*/ 254 w 258"/>
                  <a:gd name="T1" fmla="*/ 102 h 246"/>
                  <a:gd name="T2" fmla="*/ 257 w 258"/>
                  <a:gd name="T3" fmla="*/ 92 h 246"/>
                  <a:gd name="T4" fmla="*/ 248 w 258"/>
                  <a:gd name="T5" fmla="*/ 86 h 246"/>
                  <a:gd name="T6" fmla="*/ 174 w 258"/>
                  <a:gd name="T7" fmla="*/ 80 h 246"/>
                  <a:gd name="T8" fmla="*/ 166 w 258"/>
                  <a:gd name="T9" fmla="*/ 75 h 246"/>
                  <a:gd name="T10" fmla="*/ 137 w 258"/>
                  <a:gd name="T11" fmla="*/ 6 h 246"/>
                  <a:gd name="T12" fmla="*/ 128 w 258"/>
                  <a:gd name="T13" fmla="*/ 0 h 246"/>
                  <a:gd name="T14" fmla="*/ 120 w 258"/>
                  <a:gd name="T15" fmla="*/ 6 h 246"/>
                  <a:gd name="T16" fmla="*/ 91 w 258"/>
                  <a:gd name="T17" fmla="*/ 75 h 246"/>
                  <a:gd name="T18" fmla="*/ 84 w 258"/>
                  <a:gd name="T19" fmla="*/ 81 h 246"/>
                  <a:gd name="T20" fmla="*/ 9 w 258"/>
                  <a:gd name="T21" fmla="*/ 88 h 246"/>
                  <a:gd name="T22" fmla="*/ 1 w 258"/>
                  <a:gd name="T23" fmla="*/ 94 h 246"/>
                  <a:gd name="T24" fmla="*/ 4 w 258"/>
                  <a:gd name="T25" fmla="*/ 104 h 246"/>
                  <a:gd name="T26" fmla="*/ 61 w 258"/>
                  <a:gd name="T27" fmla="*/ 152 h 246"/>
                  <a:gd name="T28" fmla="*/ 64 w 258"/>
                  <a:gd name="T29" fmla="*/ 161 h 246"/>
                  <a:gd name="T30" fmla="*/ 48 w 258"/>
                  <a:gd name="T31" fmla="*/ 234 h 246"/>
                  <a:gd name="T32" fmla="*/ 52 w 258"/>
                  <a:gd name="T33" fmla="*/ 244 h 246"/>
                  <a:gd name="T34" fmla="*/ 62 w 258"/>
                  <a:gd name="T35" fmla="*/ 244 h 246"/>
                  <a:gd name="T36" fmla="*/ 125 w 258"/>
                  <a:gd name="T37" fmla="*/ 205 h 246"/>
                  <a:gd name="T38" fmla="*/ 135 w 258"/>
                  <a:gd name="T39" fmla="*/ 205 h 246"/>
                  <a:gd name="T40" fmla="*/ 199 w 258"/>
                  <a:gd name="T41" fmla="*/ 243 h 246"/>
                  <a:gd name="T42" fmla="*/ 209 w 258"/>
                  <a:gd name="T43" fmla="*/ 242 h 246"/>
                  <a:gd name="T44" fmla="*/ 213 w 258"/>
                  <a:gd name="T45" fmla="*/ 233 h 246"/>
                  <a:gd name="T46" fmla="*/ 195 w 258"/>
                  <a:gd name="T47" fmla="*/ 160 h 246"/>
                  <a:gd name="T48" fmla="*/ 198 w 258"/>
                  <a:gd name="T49" fmla="*/ 151 h 246"/>
                  <a:gd name="T50" fmla="*/ 254 w 258"/>
                  <a:gd name="T51" fmla="*/ 102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58" h="246">
                    <a:moveTo>
                      <a:pt x="254" y="102"/>
                    </a:moveTo>
                    <a:cubicBezTo>
                      <a:pt x="257" y="99"/>
                      <a:pt x="258" y="95"/>
                      <a:pt x="257" y="92"/>
                    </a:cubicBezTo>
                    <a:cubicBezTo>
                      <a:pt x="255" y="88"/>
                      <a:pt x="252" y="86"/>
                      <a:pt x="248" y="86"/>
                    </a:cubicBezTo>
                    <a:cubicBezTo>
                      <a:pt x="174" y="80"/>
                      <a:pt x="174" y="80"/>
                      <a:pt x="174" y="80"/>
                    </a:cubicBezTo>
                    <a:cubicBezTo>
                      <a:pt x="171" y="80"/>
                      <a:pt x="168" y="78"/>
                      <a:pt x="166" y="75"/>
                    </a:cubicBezTo>
                    <a:cubicBezTo>
                      <a:pt x="137" y="6"/>
                      <a:pt x="137" y="6"/>
                      <a:pt x="137" y="6"/>
                    </a:cubicBezTo>
                    <a:cubicBezTo>
                      <a:pt x="135" y="3"/>
                      <a:pt x="132" y="0"/>
                      <a:pt x="128" y="0"/>
                    </a:cubicBezTo>
                    <a:cubicBezTo>
                      <a:pt x="124" y="1"/>
                      <a:pt x="121" y="3"/>
                      <a:pt x="120" y="6"/>
                    </a:cubicBezTo>
                    <a:cubicBezTo>
                      <a:pt x="91" y="75"/>
                      <a:pt x="91" y="75"/>
                      <a:pt x="91" y="75"/>
                    </a:cubicBezTo>
                    <a:cubicBezTo>
                      <a:pt x="90" y="78"/>
                      <a:pt x="87" y="81"/>
                      <a:pt x="84" y="81"/>
                    </a:cubicBezTo>
                    <a:cubicBezTo>
                      <a:pt x="9" y="88"/>
                      <a:pt x="9" y="88"/>
                      <a:pt x="9" y="88"/>
                    </a:cubicBezTo>
                    <a:cubicBezTo>
                      <a:pt x="6" y="88"/>
                      <a:pt x="3" y="91"/>
                      <a:pt x="1" y="94"/>
                    </a:cubicBezTo>
                    <a:cubicBezTo>
                      <a:pt x="0" y="98"/>
                      <a:pt x="1" y="102"/>
                      <a:pt x="4" y="104"/>
                    </a:cubicBezTo>
                    <a:cubicBezTo>
                      <a:pt x="61" y="152"/>
                      <a:pt x="61" y="152"/>
                      <a:pt x="61" y="152"/>
                    </a:cubicBezTo>
                    <a:cubicBezTo>
                      <a:pt x="64" y="155"/>
                      <a:pt x="65" y="158"/>
                      <a:pt x="64" y="161"/>
                    </a:cubicBezTo>
                    <a:cubicBezTo>
                      <a:pt x="48" y="234"/>
                      <a:pt x="48" y="234"/>
                      <a:pt x="48" y="234"/>
                    </a:cubicBezTo>
                    <a:cubicBezTo>
                      <a:pt x="47" y="238"/>
                      <a:pt x="48" y="242"/>
                      <a:pt x="52" y="244"/>
                    </a:cubicBezTo>
                    <a:cubicBezTo>
                      <a:pt x="55" y="246"/>
                      <a:pt x="59" y="246"/>
                      <a:pt x="62" y="244"/>
                    </a:cubicBezTo>
                    <a:cubicBezTo>
                      <a:pt x="125" y="205"/>
                      <a:pt x="125" y="205"/>
                      <a:pt x="125" y="205"/>
                    </a:cubicBezTo>
                    <a:cubicBezTo>
                      <a:pt x="128" y="203"/>
                      <a:pt x="132" y="203"/>
                      <a:pt x="135" y="205"/>
                    </a:cubicBezTo>
                    <a:cubicBezTo>
                      <a:pt x="199" y="243"/>
                      <a:pt x="199" y="243"/>
                      <a:pt x="199" y="243"/>
                    </a:cubicBezTo>
                    <a:cubicBezTo>
                      <a:pt x="202" y="245"/>
                      <a:pt x="206" y="245"/>
                      <a:pt x="209" y="242"/>
                    </a:cubicBezTo>
                    <a:cubicBezTo>
                      <a:pt x="212" y="240"/>
                      <a:pt x="214" y="236"/>
                      <a:pt x="213" y="233"/>
                    </a:cubicBezTo>
                    <a:cubicBezTo>
                      <a:pt x="195" y="160"/>
                      <a:pt x="195" y="160"/>
                      <a:pt x="195" y="160"/>
                    </a:cubicBezTo>
                    <a:cubicBezTo>
                      <a:pt x="194" y="157"/>
                      <a:pt x="195" y="153"/>
                      <a:pt x="198" y="151"/>
                    </a:cubicBezTo>
                    <a:lnTo>
                      <a:pt x="254" y="102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grpSp>
          <p:nvGrpSpPr>
            <p:cNvPr id="63" name="组合 62"/>
            <p:cNvGrpSpPr/>
            <p:nvPr/>
          </p:nvGrpSpPr>
          <p:grpSpPr>
            <a:xfrm>
              <a:off x="2467480" y="4603669"/>
              <a:ext cx="3640461" cy="1144929"/>
              <a:chOff x="2467480" y="4603669"/>
              <a:chExt cx="3640461" cy="1144929"/>
            </a:xfrm>
          </p:grpSpPr>
          <p:sp>
            <p:nvSpPr>
              <p:cNvPr id="61" name="矩形 60"/>
              <p:cNvSpPr/>
              <p:nvPr/>
            </p:nvSpPr>
            <p:spPr>
              <a:xfrm>
                <a:off x="2467482" y="5065334"/>
                <a:ext cx="3640459" cy="6832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1600" dirty="0">
                    <a:latin typeface="印品天逸黑" panose="02000500000000000000" pitchFamily="2" charset="-122"/>
                    <a:ea typeface="印品天逸黑" panose="02000500000000000000" pitchFamily="2" charset="-122"/>
                    <a:sym typeface="+mn-lt"/>
                  </a:rPr>
                  <a:t>您的内容打在这里，或通过复制文本后在此选择粘贴，并选择只保留文字。</a:t>
                </a:r>
                <a:endParaRPr lang="en-US" altLang="zh-CN" sz="1600" dirty="0">
                  <a:latin typeface="印品天逸黑" panose="02000500000000000000" pitchFamily="2" charset="-122"/>
                  <a:ea typeface="印品天逸黑" panose="02000500000000000000" pitchFamily="2" charset="-122"/>
                  <a:sym typeface="+mn-lt"/>
                </a:endParaRPr>
              </a:p>
            </p:txBody>
          </p:sp>
          <p:sp>
            <p:nvSpPr>
              <p:cNvPr id="62" name="矩形 61"/>
              <p:cNvSpPr/>
              <p:nvPr/>
            </p:nvSpPr>
            <p:spPr>
              <a:xfrm>
                <a:off x="2467480" y="4603669"/>
                <a:ext cx="141577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>
                  <a:defRPr/>
                </a:pPr>
                <a:r>
                  <a:rPr lang="zh-CN" altLang="en-US" sz="2400" dirty="0">
                    <a:solidFill>
                      <a:srgbClr val="12697B"/>
                    </a:solidFill>
                    <a:latin typeface="字魂35号-经典雅黑" panose="02000000000000000000" pitchFamily="2" charset="-122"/>
                    <a:ea typeface="字魂35号-经典雅黑" panose="02000000000000000000" pitchFamily="2" charset="-122"/>
                  </a:rPr>
                  <a:t>输入标题</a:t>
                </a:r>
              </a:p>
            </p:txBody>
          </p:sp>
        </p:grpSp>
      </p:grpSp>
      <p:grpSp>
        <p:nvGrpSpPr>
          <p:cNvPr id="68" name="组合 67"/>
          <p:cNvGrpSpPr/>
          <p:nvPr/>
        </p:nvGrpSpPr>
        <p:grpSpPr>
          <a:xfrm>
            <a:off x="7681754" y="2648748"/>
            <a:ext cx="4079391" cy="1144929"/>
            <a:chOff x="8313563" y="3466816"/>
            <a:chExt cx="4079390" cy="1144929"/>
          </a:xfrm>
        </p:grpSpPr>
        <p:grpSp>
          <p:nvGrpSpPr>
            <p:cNvPr id="38" name="组合 37"/>
            <p:cNvGrpSpPr/>
            <p:nvPr/>
          </p:nvGrpSpPr>
          <p:grpSpPr>
            <a:xfrm>
              <a:off x="8313563" y="3466816"/>
              <a:ext cx="484300" cy="484300"/>
              <a:chOff x="1028700" y="1853169"/>
              <a:chExt cx="787400" cy="787400"/>
            </a:xfrm>
          </p:grpSpPr>
          <p:sp>
            <p:nvSpPr>
              <p:cNvPr id="39" name="椭圆 38"/>
              <p:cNvSpPr/>
              <p:nvPr/>
            </p:nvSpPr>
            <p:spPr>
              <a:xfrm>
                <a:off x="1028700" y="1853169"/>
                <a:ext cx="787400" cy="787400"/>
              </a:xfrm>
              <a:prstGeom prst="ellipse">
                <a:avLst/>
              </a:prstGeom>
              <a:solidFill>
                <a:srgbClr val="12697B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0" name="椭圆 13"/>
              <p:cNvSpPr/>
              <p:nvPr/>
            </p:nvSpPr>
            <p:spPr>
              <a:xfrm>
                <a:off x="1237694" y="2062163"/>
                <a:ext cx="369412" cy="369412"/>
              </a:xfrm>
              <a:custGeom>
                <a:avLst/>
                <a:gdLst>
                  <a:gd name="T0" fmla="*/ 181 w 252"/>
                  <a:gd name="T1" fmla="*/ 126 h 252"/>
                  <a:gd name="T2" fmla="*/ 236 w 252"/>
                  <a:gd name="T3" fmla="*/ 71 h 252"/>
                  <a:gd name="T4" fmla="*/ 236 w 252"/>
                  <a:gd name="T5" fmla="*/ 16 h 252"/>
                  <a:gd name="T6" fmla="*/ 181 w 252"/>
                  <a:gd name="T7" fmla="*/ 16 h 252"/>
                  <a:gd name="T8" fmla="*/ 126 w 252"/>
                  <a:gd name="T9" fmla="*/ 71 h 252"/>
                  <a:gd name="T10" fmla="*/ 71 w 252"/>
                  <a:gd name="T11" fmla="*/ 16 h 252"/>
                  <a:gd name="T12" fmla="*/ 16 w 252"/>
                  <a:gd name="T13" fmla="*/ 16 h 252"/>
                  <a:gd name="T14" fmla="*/ 16 w 252"/>
                  <a:gd name="T15" fmla="*/ 71 h 252"/>
                  <a:gd name="T16" fmla="*/ 71 w 252"/>
                  <a:gd name="T17" fmla="*/ 126 h 252"/>
                  <a:gd name="T18" fmla="*/ 16 w 252"/>
                  <a:gd name="T19" fmla="*/ 181 h 252"/>
                  <a:gd name="T20" fmla="*/ 16 w 252"/>
                  <a:gd name="T21" fmla="*/ 237 h 252"/>
                  <a:gd name="T22" fmla="*/ 71 w 252"/>
                  <a:gd name="T23" fmla="*/ 237 h 252"/>
                  <a:gd name="T24" fmla="*/ 126 w 252"/>
                  <a:gd name="T25" fmla="*/ 181 h 252"/>
                  <a:gd name="T26" fmla="*/ 181 w 252"/>
                  <a:gd name="T27" fmla="*/ 237 h 252"/>
                  <a:gd name="T28" fmla="*/ 236 w 252"/>
                  <a:gd name="T29" fmla="*/ 237 h 252"/>
                  <a:gd name="T30" fmla="*/ 236 w 252"/>
                  <a:gd name="T31" fmla="*/ 181 h 252"/>
                  <a:gd name="T32" fmla="*/ 181 w 252"/>
                  <a:gd name="T33" fmla="*/ 126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2" h="252">
                    <a:moveTo>
                      <a:pt x="181" y="126"/>
                    </a:moveTo>
                    <a:cubicBezTo>
                      <a:pt x="236" y="71"/>
                      <a:pt x="236" y="71"/>
                      <a:pt x="236" y="71"/>
                    </a:cubicBezTo>
                    <a:cubicBezTo>
                      <a:pt x="252" y="56"/>
                      <a:pt x="252" y="31"/>
                      <a:pt x="236" y="16"/>
                    </a:cubicBezTo>
                    <a:cubicBezTo>
                      <a:pt x="221" y="0"/>
                      <a:pt x="196" y="0"/>
                      <a:pt x="181" y="16"/>
                    </a:cubicBezTo>
                    <a:cubicBezTo>
                      <a:pt x="126" y="71"/>
                      <a:pt x="126" y="71"/>
                      <a:pt x="126" y="71"/>
                    </a:cubicBezTo>
                    <a:cubicBezTo>
                      <a:pt x="71" y="16"/>
                      <a:pt x="71" y="16"/>
                      <a:pt x="71" y="16"/>
                    </a:cubicBezTo>
                    <a:cubicBezTo>
                      <a:pt x="56" y="0"/>
                      <a:pt x="31" y="0"/>
                      <a:pt x="16" y="16"/>
                    </a:cubicBezTo>
                    <a:cubicBezTo>
                      <a:pt x="0" y="31"/>
                      <a:pt x="0" y="56"/>
                      <a:pt x="16" y="71"/>
                    </a:cubicBezTo>
                    <a:cubicBezTo>
                      <a:pt x="71" y="126"/>
                      <a:pt x="71" y="126"/>
                      <a:pt x="71" y="126"/>
                    </a:cubicBezTo>
                    <a:cubicBezTo>
                      <a:pt x="16" y="181"/>
                      <a:pt x="16" y="181"/>
                      <a:pt x="16" y="181"/>
                    </a:cubicBezTo>
                    <a:cubicBezTo>
                      <a:pt x="0" y="197"/>
                      <a:pt x="0" y="221"/>
                      <a:pt x="16" y="237"/>
                    </a:cubicBezTo>
                    <a:cubicBezTo>
                      <a:pt x="31" y="252"/>
                      <a:pt x="56" y="252"/>
                      <a:pt x="71" y="237"/>
                    </a:cubicBezTo>
                    <a:cubicBezTo>
                      <a:pt x="126" y="181"/>
                      <a:pt x="126" y="181"/>
                      <a:pt x="126" y="181"/>
                    </a:cubicBezTo>
                    <a:cubicBezTo>
                      <a:pt x="181" y="237"/>
                      <a:pt x="181" y="237"/>
                      <a:pt x="181" y="237"/>
                    </a:cubicBezTo>
                    <a:cubicBezTo>
                      <a:pt x="196" y="252"/>
                      <a:pt x="221" y="252"/>
                      <a:pt x="236" y="237"/>
                    </a:cubicBezTo>
                    <a:cubicBezTo>
                      <a:pt x="252" y="221"/>
                      <a:pt x="252" y="197"/>
                      <a:pt x="236" y="181"/>
                    </a:cubicBezTo>
                    <a:lnTo>
                      <a:pt x="181" y="126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grpSp>
          <p:nvGrpSpPr>
            <p:cNvPr id="65" name="组合 64"/>
            <p:cNvGrpSpPr/>
            <p:nvPr/>
          </p:nvGrpSpPr>
          <p:grpSpPr>
            <a:xfrm>
              <a:off x="8752492" y="3466816"/>
              <a:ext cx="3640461" cy="1144929"/>
              <a:chOff x="2467480" y="4603669"/>
              <a:chExt cx="3640461" cy="1144929"/>
            </a:xfrm>
          </p:grpSpPr>
          <p:sp>
            <p:nvSpPr>
              <p:cNvPr id="66" name="矩形 65"/>
              <p:cNvSpPr/>
              <p:nvPr/>
            </p:nvSpPr>
            <p:spPr>
              <a:xfrm>
                <a:off x="2467482" y="5065334"/>
                <a:ext cx="3640459" cy="6832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1600" dirty="0">
                    <a:latin typeface="印品天逸黑" panose="02000500000000000000" pitchFamily="2" charset="-122"/>
                    <a:ea typeface="印品天逸黑" panose="02000500000000000000" pitchFamily="2" charset="-122"/>
                    <a:sym typeface="+mn-lt"/>
                  </a:rPr>
                  <a:t>您的内容打在这里，或通过复制文本后在此选择粘贴，并选择只保留文字。</a:t>
                </a:r>
                <a:endParaRPr lang="en-US" altLang="zh-CN" sz="1600" dirty="0">
                  <a:latin typeface="印品天逸黑" panose="02000500000000000000" pitchFamily="2" charset="-122"/>
                  <a:ea typeface="印品天逸黑" panose="02000500000000000000" pitchFamily="2" charset="-122"/>
                  <a:sym typeface="+mn-lt"/>
                </a:endParaRPr>
              </a:p>
            </p:txBody>
          </p:sp>
          <p:sp>
            <p:nvSpPr>
              <p:cNvPr id="67" name="矩形 66"/>
              <p:cNvSpPr/>
              <p:nvPr/>
            </p:nvSpPr>
            <p:spPr>
              <a:xfrm>
                <a:off x="2467480" y="4603669"/>
                <a:ext cx="141577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>
                  <a:defRPr/>
                </a:pPr>
                <a:r>
                  <a:rPr lang="zh-CN" altLang="en-US" sz="2400" dirty="0">
                    <a:solidFill>
                      <a:srgbClr val="12697B"/>
                    </a:solidFill>
                    <a:latin typeface="字魂35号-经典雅黑" panose="02000000000000000000" pitchFamily="2" charset="-122"/>
                    <a:ea typeface="字魂35号-经典雅黑" panose="02000000000000000000" pitchFamily="2" charset="-122"/>
                  </a:rPr>
                  <a:t>输入标题</a:t>
                </a:r>
              </a:p>
            </p:txBody>
          </p:sp>
        </p:grpSp>
      </p:grpSp>
      <p:grpSp>
        <p:nvGrpSpPr>
          <p:cNvPr id="72" name="组合 71"/>
          <p:cNvGrpSpPr/>
          <p:nvPr/>
        </p:nvGrpSpPr>
        <p:grpSpPr>
          <a:xfrm>
            <a:off x="7681752" y="4477894"/>
            <a:ext cx="4162424" cy="1144929"/>
            <a:chOff x="8313563" y="4714887"/>
            <a:chExt cx="4162424" cy="1144929"/>
          </a:xfrm>
        </p:grpSpPr>
        <p:grpSp>
          <p:nvGrpSpPr>
            <p:cNvPr id="44" name="组合 43"/>
            <p:cNvGrpSpPr/>
            <p:nvPr/>
          </p:nvGrpSpPr>
          <p:grpSpPr>
            <a:xfrm>
              <a:off x="8313563" y="4714887"/>
              <a:ext cx="484300" cy="484300"/>
              <a:chOff x="1028700" y="1853169"/>
              <a:chExt cx="787400" cy="787400"/>
            </a:xfrm>
          </p:grpSpPr>
          <p:sp>
            <p:nvSpPr>
              <p:cNvPr id="45" name="椭圆 44"/>
              <p:cNvSpPr/>
              <p:nvPr/>
            </p:nvSpPr>
            <p:spPr>
              <a:xfrm>
                <a:off x="1028700" y="1853169"/>
                <a:ext cx="787400" cy="787400"/>
              </a:xfrm>
              <a:prstGeom prst="ellipse">
                <a:avLst/>
              </a:prstGeom>
              <a:solidFill>
                <a:srgbClr val="1BAB8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6" name="椭圆 18"/>
              <p:cNvSpPr/>
              <p:nvPr/>
            </p:nvSpPr>
            <p:spPr>
              <a:xfrm>
                <a:off x="1237694" y="2063030"/>
                <a:ext cx="369412" cy="367678"/>
              </a:xfrm>
              <a:custGeom>
                <a:avLst/>
                <a:gdLst>
                  <a:gd name="connsiteX0" fmla="*/ 315609 w 338137"/>
                  <a:gd name="connsiteY0" fmla="*/ 185737 h 336550"/>
                  <a:gd name="connsiteX1" fmla="*/ 338137 w 338137"/>
                  <a:gd name="connsiteY1" fmla="*/ 185737 h 336550"/>
                  <a:gd name="connsiteX2" fmla="*/ 185737 w 338137"/>
                  <a:gd name="connsiteY2" fmla="*/ 336550 h 336550"/>
                  <a:gd name="connsiteX3" fmla="*/ 185737 w 338137"/>
                  <a:gd name="connsiteY3" fmla="*/ 314256 h 336550"/>
                  <a:gd name="connsiteX4" fmla="*/ 315609 w 338137"/>
                  <a:gd name="connsiteY4" fmla="*/ 185737 h 336550"/>
                  <a:gd name="connsiteX5" fmla="*/ 249042 w 338137"/>
                  <a:gd name="connsiteY5" fmla="*/ 185737 h 336550"/>
                  <a:gd name="connsiteX6" fmla="*/ 271462 w 338137"/>
                  <a:gd name="connsiteY6" fmla="*/ 185737 h 336550"/>
                  <a:gd name="connsiteX7" fmla="*/ 185737 w 338137"/>
                  <a:gd name="connsiteY7" fmla="*/ 269875 h 336550"/>
                  <a:gd name="connsiteX8" fmla="*/ 185737 w 338137"/>
                  <a:gd name="connsiteY8" fmla="*/ 247870 h 336550"/>
                  <a:gd name="connsiteX9" fmla="*/ 249042 w 338137"/>
                  <a:gd name="connsiteY9" fmla="*/ 185737 h 336550"/>
                  <a:gd name="connsiteX10" fmla="*/ 66675 w 338137"/>
                  <a:gd name="connsiteY10" fmla="*/ 185737 h 336550"/>
                  <a:gd name="connsiteX11" fmla="*/ 89095 w 338137"/>
                  <a:gd name="connsiteY11" fmla="*/ 185737 h 336550"/>
                  <a:gd name="connsiteX12" fmla="*/ 152400 w 338137"/>
                  <a:gd name="connsiteY12" fmla="*/ 247870 h 336550"/>
                  <a:gd name="connsiteX13" fmla="*/ 152400 w 338137"/>
                  <a:gd name="connsiteY13" fmla="*/ 269875 h 336550"/>
                  <a:gd name="connsiteX14" fmla="*/ 66675 w 338137"/>
                  <a:gd name="connsiteY14" fmla="*/ 185737 h 336550"/>
                  <a:gd name="connsiteX15" fmla="*/ 0 w 338137"/>
                  <a:gd name="connsiteY15" fmla="*/ 185737 h 336550"/>
                  <a:gd name="connsiteX16" fmla="*/ 22528 w 338137"/>
                  <a:gd name="connsiteY16" fmla="*/ 185737 h 336550"/>
                  <a:gd name="connsiteX17" fmla="*/ 152400 w 338137"/>
                  <a:gd name="connsiteY17" fmla="*/ 314256 h 336550"/>
                  <a:gd name="connsiteX18" fmla="*/ 152400 w 338137"/>
                  <a:gd name="connsiteY18" fmla="*/ 336550 h 336550"/>
                  <a:gd name="connsiteX19" fmla="*/ 0 w 338137"/>
                  <a:gd name="connsiteY19" fmla="*/ 185737 h 336550"/>
                  <a:gd name="connsiteX20" fmla="*/ 169069 w 338137"/>
                  <a:gd name="connsiteY20" fmla="*/ 127000 h 336550"/>
                  <a:gd name="connsiteX21" fmla="*/ 186045 w 338137"/>
                  <a:gd name="connsiteY21" fmla="*/ 130918 h 336550"/>
                  <a:gd name="connsiteX22" fmla="*/ 205633 w 338137"/>
                  <a:gd name="connsiteY22" fmla="*/ 150506 h 336550"/>
                  <a:gd name="connsiteX23" fmla="*/ 209550 w 338137"/>
                  <a:gd name="connsiteY23" fmla="*/ 167482 h 336550"/>
                  <a:gd name="connsiteX24" fmla="*/ 205633 w 338137"/>
                  <a:gd name="connsiteY24" fmla="*/ 184458 h 336550"/>
                  <a:gd name="connsiteX25" fmla="*/ 186045 w 338137"/>
                  <a:gd name="connsiteY25" fmla="*/ 204046 h 336550"/>
                  <a:gd name="connsiteX26" fmla="*/ 169069 w 338137"/>
                  <a:gd name="connsiteY26" fmla="*/ 207963 h 336550"/>
                  <a:gd name="connsiteX27" fmla="*/ 152093 w 338137"/>
                  <a:gd name="connsiteY27" fmla="*/ 204046 h 336550"/>
                  <a:gd name="connsiteX28" fmla="*/ 132505 w 338137"/>
                  <a:gd name="connsiteY28" fmla="*/ 184458 h 336550"/>
                  <a:gd name="connsiteX29" fmla="*/ 128587 w 338137"/>
                  <a:gd name="connsiteY29" fmla="*/ 167482 h 336550"/>
                  <a:gd name="connsiteX30" fmla="*/ 132505 w 338137"/>
                  <a:gd name="connsiteY30" fmla="*/ 150506 h 336550"/>
                  <a:gd name="connsiteX31" fmla="*/ 152093 w 338137"/>
                  <a:gd name="connsiteY31" fmla="*/ 130918 h 336550"/>
                  <a:gd name="connsiteX32" fmla="*/ 169069 w 338137"/>
                  <a:gd name="connsiteY32" fmla="*/ 127000 h 336550"/>
                  <a:gd name="connsiteX33" fmla="*/ 185737 w 338137"/>
                  <a:gd name="connsiteY33" fmla="*/ 65087 h 336550"/>
                  <a:gd name="connsiteX34" fmla="*/ 271462 w 338137"/>
                  <a:gd name="connsiteY34" fmla="*/ 150812 h 336550"/>
                  <a:gd name="connsiteX35" fmla="*/ 249042 w 338137"/>
                  <a:gd name="connsiteY35" fmla="*/ 150812 h 336550"/>
                  <a:gd name="connsiteX36" fmla="*/ 185737 w 338137"/>
                  <a:gd name="connsiteY36" fmla="*/ 87507 h 336550"/>
                  <a:gd name="connsiteX37" fmla="*/ 185737 w 338137"/>
                  <a:gd name="connsiteY37" fmla="*/ 65087 h 336550"/>
                  <a:gd name="connsiteX38" fmla="*/ 152400 w 338137"/>
                  <a:gd name="connsiteY38" fmla="*/ 65087 h 336550"/>
                  <a:gd name="connsiteX39" fmla="*/ 152400 w 338137"/>
                  <a:gd name="connsiteY39" fmla="*/ 87507 h 336550"/>
                  <a:gd name="connsiteX40" fmla="*/ 89095 w 338137"/>
                  <a:gd name="connsiteY40" fmla="*/ 150812 h 336550"/>
                  <a:gd name="connsiteX41" fmla="*/ 66675 w 338137"/>
                  <a:gd name="connsiteY41" fmla="*/ 150812 h 336550"/>
                  <a:gd name="connsiteX42" fmla="*/ 152400 w 338137"/>
                  <a:gd name="connsiteY42" fmla="*/ 65087 h 336550"/>
                  <a:gd name="connsiteX43" fmla="*/ 185737 w 338137"/>
                  <a:gd name="connsiteY43" fmla="*/ 0 h 336550"/>
                  <a:gd name="connsiteX44" fmla="*/ 338137 w 338137"/>
                  <a:gd name="connsiteY44" fmla="*/ 150813 h 336550"/>
                  <a:gd name="connsiteX45" fmla="*/ 315609 w 338137"/>
                  <a:gd name="connsiteY45" fmla="*/ 150813 h 336550"/>
                  <a:gd name="connsiteX46" fmla="*/ 185737 w 338137"/>
                  <a:gd name="connsiteY46" fmla="*/ 22294 h 336550"/>
                  <a:gd name="connsiteX47" fmla="*/ 185737 w 338137"/>
                  <a:gd name="connsiteY47" fmla="*/ 0 h 336550"/>
                  <a:gd name="connsiteX48" fmla="*/ 152400 w 338137"/>
                  <a:gd name="connsiteY48" fmla="*/ 0 h 336550"/>
                  <a:gd name="connsiteX49" fmla="*/ 152400 w 338137"/>
                  <a:gd name="connsiteY49" fmla="*/ 22294 h 336550"/>
                  <a:gd name="connsiteX50" fmla="*/ 22528 w 338137"/>
                  <a:gd name="connsiteY50" fmla="*/ 150813 h 336550"/>
                  <a:gd name="connsiteX51" fmla="*/ 0 w 338137"/>
                  <a:gd name="connsiteY51" fmla="*/ 150813 h 336550"/>
                  <a:gd name="connsiteX52" fmla="*/ 152400 w 338137"/>
                  <a:gd name="connsiteY52" fmla="*/ 0 h 336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338137" h="336550">
                    <a:moveTo>
                      <a:pt x="315609" y="185737"/>
                    </a:moveTo>
                    <a:cubicBezTo>
                      <a:pt x="315609" y="185737"/>
                      <a:pt x="315609" y="185737"/>
                      <a:pt x="338137" y="185737"/>
                    </a:cubicBezTo>
                    <a:cubicBezTo>
                      <a:pt x="330186" y="265734"/>
                      <a:pt x="266576" y="328682"/>
                      <a:pt x="185737" y="336550"/>
                    </a:cubicBezTo>
                    <a:cubicBezTo>
                      <a:pt x="185737" y="336550"/>
                      <a:pt x="185737" y="336550"/>
                      <a:pt x="185737" y="314256"/>
                    </a:cubicBezTo>
                    <a:cubicBezTo>
                      <a:pt x="253323" y="306388"/>
                      <a:pt x="307657" y="252620"/>
                      <a:pt x="315609" y="185737"/>
                    </a:cubicBezTo>
                    <a:close/>
                    <a:moveTo>
                      <a:pt x="249042" y="185737"/>
                    </a:moveTo>
                    <a:cubicBezTo>
                      <a:pt x="249042" y="185737"/>
                      <a:pt x="249042" y="185737"/>
                      <a:pt x="271462" y="185737"/>
                    </a:cubicBezTo>
                    <a:cubicBezTo>
                      <a:pt x="264868" y="228453"/>
                      <a:pt x="229259" y="263403"/>
                      <a:pt x="185737" y="269875"/>
                    </a:cubicBezTo>
                    <a:cubicBezTo>
                      <a:pt x="185737" y="269875"/>
                      <a:pt x="185737" y="269875"/>
                      <a:pt x="185737" y="247870"/>
                    </a:cubicBezTo>
                    <a:cubicBezTo>
                      <a:pt x="217390" y="241398"/>
                      <a:pt x="242448" y="216804"/>
                      <a:pt x="249042" y="185737"/>
                    </a:cubicBezTo>
                    <a:close/>
                    <a:moveTo>
                      <a:pt x="66675" y="185737"/>
                    </a:moveTo>
                    <a:cubicBezTo>
                      <a:pt x="66675" y="185737"/>
                      <a:pt x="66675" y="185737"/>
                      <a:pt x="89095" y="185737"/>
                    </a:cubicBezTo>
                    <a:cubicBezTo>
                      <a:pt x="95689" y="216804"/>
                      <a:pt x="120747" y="241398"/>
                      <a:pt x="152400" y="247870"/>
                    </a:cubicBezTo>
                    <a:cubicBezTo>
                      <a:pt x="152400" y="247870"/>
                      <a:pt x="152400" y="247870"/>
                      <a:pt x="152400" y="269875"/>
                    </a:cubicBezTo>
                    <a:cubicBezTo>
                      <a:pt x="108878" y="263403"/>
                      <a:pt x="73269" y="228453"/>
                      <a:pt x="66675" y="185737"/>
                    </a:cubicBezTo>
                    <a:close/>
                    <a:moveTo>
                      <a:pt x="0" y="185737"/>
                    </a:moveTo>
                    <a:cubicBezTo>
                      <a:pt x="0" y="185737"/>
                      <a:pt x="0" y="185737"/>
                      <a:pt x="22528" y="185737"/>
                    </a:cubicBezTo>
                    <a:cubicBezTo>
                      <a:pt x="30480" y="252620"/>
                      <a:pt x="84814" y="306388"/>
                      <a:pt x="152400" y="314256"/>
                    </a:cubicBezTo>
                    <a:cubicBezTo>
                      <a:pt x="152400" y="314256"/>
                      <a:pt x="152400" y="314256"/>
                      <a:pt x="152400" y="336550"/>
                    </a:cubicBezTo>
                    <a:cubicBezTo>
                      <a:pt x="71561" y="328682"/>
                      <a:pt x="7951" y="265734"/>
                      <a:pt x="0" y="185737"/>
                    </a:cubicBezTo>
                    <a:close/>
                    <a:moveTo>
                      <a:pt x="169069" y="127000"/>
                    </a:moveTo>
                    <a:cubicBezTo>
                      <a:pt x="175598" y="127000"/>
                      <a:pt x="180821" y="128306"/>
                      <a:pt x="186045" y="130918"/>
                    </a:cubicBezTo>
                    <a:cubicBezTo>
                      <a:pt x="195186" y="134835"/>
                      <a:pt x="201715" y="141365"/>
                      <a:pt x="205633" y="150506"/>
                    </a:cubicBezTo>
                    <a:cubicBezTo>
                      <a:pt x="208244" y="155729"/>
                      <a:pt x="209550" y="160952"/>
                      <a:pt x="209550" y="167482"/>
                    </a:cubicBezTo>
                    <a:cubicBezTo>
                      <a:pt x="209550" y="174011"/>
                      <a:pt x="208244" y="179234"/>
                      <a:pt x="205633" y="184458"/>
                    </a:cubicBezTo>
                    <a:cubicBezTo>
                      <a:pt x="201715" y="193599"/>
                      <a:pt x="195186" y="200128"/>
                      <a:pt x="186045" y="204046"/>
                    </a:cubicBezTo>
                    <a:cubicBezTo>
                      <a:pt x="180821" y="206657"/>
                      <a:pt x="175598" y="207963"/>
                      <a:pt x="169069" y="207963"/>
                    </a:cubicBezTo>
                    <a:cubicBezTo>
                      <a:pt x="162539" y="207963"/>
                      <a:pt x="157316" y="206657"/>
                      <a:pt x="152093" y="204046"/>
                    </a:cubicBezTo>
                    <a:cubicBezTo>
                      <a:pt x="142952" y="200128"/>
                      <a:pt x="136422" y="193599"/>
                      <a:pt x="132505" y="184458"/>
                    </a:cubicBezTo>
                    <a:cubicBezTo>
                      <a:pt x="129893" y="179234"/>
                      <a:pt x="128587" y="174011"/>
                      <a:pt x="128587" y="167482"/>
                    </a:cubicBezTo>
                    <a:cubicBezTo>
                      <a:pt x="128587" y="160952"/>
                      <a:pt x="129893" y="155729"/>
                      <a:pt x="132505" y="150506"/>
                    </a:cubicBezTo>
                    <a:cubicBezTo>
                      <a:pt x="136422" y="141365"/>
                      <a:pt x="142952" y="134835"/>
                      <a:pt x="152093" y="130918"/>
                    </a:cubicBezTo>
                    <a:cubicBezTo>
                      <a:pt x="157316" y="128306"/>
                      <a:pt x="162539" y="127000"/>
                      <a:pt x="169069" y="127000"/>
                    </a:cubicBezTo>
                    <a:close/>
                    <a:moveTo>
                      <a:pt x="185737" y="65087"/>
                    </a:moveTo>
                    <a:cubicBezTo>
                      <a:pt x="229259" y="71681"/>
                      <a:pt x="264868" y="107290"/>
                      <a:pt x="271462" y="150812"/>
                    </a:cubicBezTo>
                    <a:cubicBezTo>
                      <a:pt x="271462" y="150812"/>
                      <a:pt x="271462" y="150812"/>
                      <a:pt x="249042" y="150812"/>
                    </a:cubicBezTo>
                    <a:cubicBezTo>
                      <a:pt x="242448" y="119159"/>
                      <a:pt x="217390" y="94101"/>
                      <a:pt x="185737" y="87507"/>
                    </a:cubicBezTo>
                    <a:cubicBezTo>
                      <a:pt x="185737" y="87507"/>
                      <a:pt x="185737" y="87507"/>
                      <a:pt x="185737" y="65087"/>
                    </a:cubicBezTo>
                    <a:close/>
                    <a:moveTo>
                      <a:pt x="152400" y="65087"/>
                    </a:moveTo>
                    <a:cubicBezTo>
                      <a:pt x="152400" y="65087"/>
                      <a:pt x="152400" y="65087"/>
                      <a:pt x="152400" y="87507"/>
                    </a:cubicBezTo>
                    <a:cubicBezTo>
                      <a:pt x="120747" y="94101"/>
                      <a:pt x="95689" y="119159"/>
                      <a:pt x="89095" y="150812"/>
                    </a:cubicBezTo>
                    <a:lnTo>
                      <a:pt x="66675" y="150812"/>
                    </a:lnTo>
                    <a:cubicBezTo>
                      <a:pt x="73269" y="107290"/>
                      <a:pt x="108878" y="71681"/>
                      <a:pt x="152400" y="65087"/>
                    </a:cubicBezTo>
                    <a:close/>
                    <a:moveTo>
                      <a:pt x="185737" y="0"/>
                    </a:moveTo>
                    <a:cubicBezTo>
                      <a:pt x="266576" y="7868"/>
                      <a:pt x="330186" y="70816"/>
                      <a:pt x="338137" y="150813"/>
                    </a:cubicBezTo>
                    <a:cubicBezTo>
                      <a:pt x="338137" y="150813"/>
                      <a:pt x="338137" y="150813"/>
                      <a:pt x="315609" y="150813"/>
                    </a:cubicBezTo>
                    <a:cubicBezTo>
                      <a:pt x="307657" y="83930"/>
                      <a:pt x="253323" y="30162"/>
                      <a:pt x="185737" y="22294"/>
                    </a:cubicBezTo>
                    <a:cubicBezTo>
                      <a:pt x="185737" y="22294"/>
                      <a:pt x="185737" y="22294"/>
                      <a:pt x="185737" y="0"/>
                    </a:cubicBezTo>
                    <a:close/>
                    <a:moveTo>
                      <a:pt x="152400" y="0"/>
                    </a:moveTo>
                    <a:cubicBezTo>
                      <a:pt x="152400" y="0"/>
                      <a:pt x="152400" y="0"/>
                      <a:pt x="152400" y="22294"/>
                    </a:cubicBezTo>
                    <a:cubicBezTo>
                      <a:pt x="84814" y="30162"/>
                      <a:pt x="30480" y="83930"/>
                      <a:pt x="22528" y="150813"/>
                    </a:cubicBezTo>
                    <a:cubicBezTo>
                      <a:pt x="22528" y="150813"/>
                      <a:pt x="22528" y="150813"/>
                      <a:pt x="0" y="150813"/>
                    </a:cubicBezTo>
                    <a:cubicBezTo>
                      <a:pt x="7951" y="70816"/>
                      <a:pt x="71561" y="7868"/>
                      <a:pt x="152400" y="0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grpSp>
          <p:nvGrpSpPr>
            <p:cNvPr id="69" name="组合 68"/>
            <p:cNvGrpSpPr/>
            <p:nvPr/>
          </p:nvGrpSpPr>
          <p:grpSpPr>
            <a:xfrm>
              <a:off x="8835528" y="4714887"/>
              <a:ext cx="3640459" cy="1144929"/>
              <a:chOff x="2467482" y="4603669"/>
              <a:chExt cx="3640459" cy="1144929"/>
            </a:xfrm>
          </p:grpSpPr>
          <p:sp>
            <p:nvSpPr>
              <p:cNvPr id="70" name="矩形 69"/>
              <p:cNvSpPr/>
              <p:nvPr/>
            </p:nvSpPr>
            <p:spPr>
              <a:xfrm>
                <a:off x="2467482" y="5065334"/>
                <a:ext cx="3640459" cy="6832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1600" dirty="0">
                    <a:latin typeface="印品天逸黑" panose="02000500000000000000" pitchFamily="2" charset="-122"/>
                    <a:ea typeface="印品天逸黑" panose="02000500000000000000" pitchFamily="2" charset="-122"/>
                    <a:sym typeface="+mn-lt"/>
                  </a:rPr>
                  <a:t>您的内容打在这里，或通过复制文本后在此选择粘贴，并选择只保留文字。</a:t>
                </a:r>
                <a:endParaRPr lang="en-US" altLang="zh-CN" sz="1600" dirty="0">
                  <a:latin typeface="印品天逸黑" panose="02000500000000000000" pitchFamily="2" charset="-122"/>
                  <a:ea typeface="印品天逸黑" panose="02000500000000000000" pitchFamily="2" charset="-122"/>
                  <a:sym typeface="+mn-lt"/>
                </a:endParaRPr>
              </a:p>
            </p:txBody>
          </p:sp>
          <p:sp>
            <p:nvSpPr>
              <p:cNvPr id="71" name="矩形 70"/>
              <p:cNvSpPr/>
              <p:nvPr/>
            </p:nvSpPr>
            <p:spPr>
              <a:xfrm>
                <a:off x="2467482" y="4603669"/>
                <a:ext cx="141577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>
                  <a:defRPr/>
                </a:pPr>
                <a:r>
                  <a:rPr lang="zh-CN" altLang="en-US" sz="2400" dirty="0">
                    <a:solidFill>
                      <a:srgbClr val="12697B"/>
                    </a:solidFill>
                    <a:latin typeface="字魂35号-经典雅黑" panose="02000000000000000000" pitchFamily="2" charset="-122"/>
                    <a:ea typeface="字魂35号-经典雅黑" panose="02000000000000000000" pitchFamily="2" charset="-122"/>
                  </a:rPr>
                  <a:t>输入标题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prestig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385763" y="600079"/>
            <a:ext cx="11387137" cy="5872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969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rot="10800000">
            <a:off x="6992402" y="1401187"/>
            <a:ext cx="5192971" cy="547211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 rot="16200000">
            <a:off x="-1021026" y="2806301"/>
            <a:ext cx="3316958" cy="124540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 rot="16200000">
            <a:off x="6393927" y="3304119"/>
            <a:ext cx="1931067" cy="5176703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5166266" y="15299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CN" altLang="en-US" sz="3200" dirty="0">
                <a:solidFill>
                  <a:schemeClr val="bg1"/>
                </a:solidFill>
                <a:effectLst>
                  <a:outerShdw blurRad="3937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字魂35号-经典雅黑" panose="02000000000000000000" pitchFamily="2" charset="-122"/>
                <a:ea typeface="字魂35号-经典雅黑" panose="02000000000000000000" pitchFamily="2" charset="-122"/>
              </a:rPr>
              <a:t>输入标题</a:t>
            </a:r>
          </a:p>
        </p:txBody>
      </p:sp>
      <p:graphicFrame>
        <p:nvGraphicFramePr>
          <p:cNvPr id="10" name="图表 9"/>
          <p:cNvGraphicFramePr/>
          <p:nvPr/>
        </p:nvGraphicFramePr>
        <p:xfrm>
          <a:off x="5021722" y="1200150"/>
          <a:ext cx="5497513" cy="36650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pSp>
        <p:nvGrpSpPr>
          <p:cNvPr id="13" name="组合 12"/>
          <p:cNvGrpSpPr/>
          <p:nvPr/>
        </p:nvGrpSpPr>
        <p:grpSpPr>
          <a:xfrm>
            <a:off x="1146921" y="2304446"/>
            <a:ext cx="3640459" cy="1832798"/>
            <a:chOff x="1529336" y="3608671"/>
            <a:chExt cx="3640459" cy="1832798"/>
          </a:xfrm>
        </p:grpSpPr>
        <p:sp>
          <p:nvSpPr>
            <p:cNvPr id="14" name="椭圆 13"/>
            <p:cNvSpPr/>
            <p:nvPr/>
          </p:nvSpPr>
          <p:spPr>
            <a:xfrm>
              <a:off x="3092390" y="3608671"/>
              <a:ext cx="514350" cy="514350"/>
            </a:xfrm>
            <a:prstGeom prst="ellipse">
              <a:avLst/>
            </a:prstGeom>
            <a:gradFill>
              <a:gsLst>
                <a:gs pos="0">
                  <a:srgbClr val="1BAB81"/>
                </a:gs>
                <a:gs pos="100000">
                  <a:srgbClr val="0B3E3E"/>
                </a:gs>
                <a:gs pos="48000">
                  <a:srgbClr val="2DA0A2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1529336" y="4296540"/>
              <a:ext cx="3640459" cy="1144929"/>
              <a:chOff x="2123642" y="1900017"/>
              <a:chExt cx="3640459" cy="1144929"/>
            </a:xfrm>
          </p:grpSpPr>
          <p:sp>
            <p:nvSpPr>
              <p:cNvPr id="16" name="矩形 15"/>
              <p:cNvSpPr/>
              <p:nvPr/>
            </p:nvSpPr>
            <p:spPr>
              <a:xfrm>
                <a:off x="2123642" y="2361682"/>
                <a:ext cx="3640459" cy="6832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1600" dirty="0">
                    <a:latin typeface="印品天逸黑" panose="02000500000000000000" pitchFamily="2" charset="-122"/>
                    <a:ea typeface="印品天逸黑" panose="02000500000000000000" pitchFamily="2" charset="-122"/>
                    <a:sym typeface="+mn-lt"/>
                  </a:rPr>
                  <a:t>您的内容打在这里，或通过复制文本后在此选择粘贴，并选择只保留文字。</a:t>
                </a:r>
                <a:endParaRPr lang="en-US" altLang="zh-CN" sz="1600" dirty="0">
                  <a:latin typeface="印品天逸黑" panose="02000500000000000000" pitchFamily="2" charset="-122"/>
                  <a:ea typeface="印品天逸黑" panose="02000500000000000000" pitchFamily="2" charset="-122"/>
                  <a:sym typeface="+mn-lt"/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3235985" y="1900017"/>
                <a:ext cx="141577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>
                  <a:defRPr/>
                </a:pPr>
                <a:r>
                  <a:rPr lang="zh-CN" altLang="en-US" sz="2400" dirty="0">
                    <a:solidFill>
                      <a:srgbClr val="12697B"/>
                    </a:solidFill>
                    <a:latin typeface="字魂35号-经典雅黑" panose="02000000000000000000" pitchFamily="2" charset="-122"/>
                    <a:ea typeface="字魂35号-经典雅黑" panose="02000000000000000000" pitchFamily="2" charset="-122"/>
                  </a:rPr>
                  <a:t>输入标题</a:t>
                </a:r>
              </a:p>
            </p:txBody>
          </p:sp>
        </p:grpSp>
      </p:grpSp>
      <p:pic>
        <p:nvPicPr>
          <p:cNvPr id="18" name="图片 17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 rot="16428612">
            <a:off x="2331775" y="3836699"/>
            <a:ext cx="1153280" cy="15513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Graphic spid="10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85763" y="600079"/>
            <a:ext cx="11387137" cy="5872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969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5166264" y="15299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CN" altLang="en-US" sz="3200" dirty="0">
                <a:solidFill>
                  <a:schemeClr val="bg1"/>
                </a:solidFill>
                <a:effectLst>
                  <a:outerShdw blurRad="3937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字魂35号-经典雅黑" panose="02000000000000000000" pitchFamily="2" charset="-122"/>
                <a:ea typeface="字魂35号-经典雅黑" panose="02000000000000000000" pitchFamily="2" charset="-122"/>
              </a:rPr>
              <a:t>输入标题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rot="16200000">
            <a:off x="-345257" y="4164929"/>
            <a:ext cx="3038333" cy="234781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 rot="16200000">
            <a:off x="3904192" y="3304119"/>
            <a:ext cx="1931067" cy="5176703"/>
          </a:xfrm>
          <a:prstGeom prst="rect">
            <a:avLst/>
          </a:prstGeom>
        </p:spPr>
      </p:pic>
      <p:grpSp>
        <p:nvGrpSpPr>
          <p:cNvPr id="27" name="组合 26"/>
          <p:cNvGrpSpPr/>
          <p:nvPr/>
        </p:nvGrpSpPr>
        <p:grpSpPr>
          <a:xfrm>
            <a:off x="6201571" y="1200149"/>
            <a:ext cx="4938008" cy="3761153"/>
            <a:chOff x="6387307" y="1950244"/>
            <a:chExt cx="5044544" cy="3347244"/>
          </a:xfrm>
        </p:grpSpPr>
        <p:sp>
          <p:nvSpPr>
            <p:cNvPr id="28" name="Rectangle 8"/>
            <p:cNvSpPr>
              <a:spLocks noChangeArrowheads="1"/>
            </p:cNvSpPr>
            <p:nvPr/>
          </p:nvSpPr>
          <p:spPr bwMode="auto">
            <a:xfrm>
              <a:off x="6387307" y="2307432"/>
              <a:ext cx="5036344" cy="36195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天逸黑" panose="02000500000000000000" pitchFamily="2" charset="-122"/>
                <a:ea typeface="印品天逸黑" panose="02000500000000000000" pitchFamily="2" charset="-122"/>
              </a:endParaRPr>
            </a:p>
          </p:txBody>
        </p:sp>
        <p:sp>
          <p:nvSpPr>
            <p:cNvPr id="29" name="Rectangle 9"/>
            <p:cNvSpPr>
              <a:spLocks noChangeArrowheads="1"/>
            </p:cNvSpPr>
            <p:nvPr/>
          </p:nvSpPr>
          <p:spPr bwMode="auto">
            <a:xfrm>
              <a:off x="6387307" y="2531269"/>
              <a:ext cx="3574257" cy="138113"/>
            </a:xfrm>
            <a:prstGeom prst="rect">
              <a:avLst/>
            </a:prstGeom>
            <a:solidFill>
              <a:srgbClr val="2DA0A2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天逸黑" panose="02000500000000000000" pitchFamily="2" charset="-122"/>
                <a:ea typeface="印品天逸黑" panose="02000500000000000000" pitchFamily="2" charset="-122"/>
              </a:endParaRPr>
            </a:p>
          </p:txBody>
        </p:sp>
        <p:sp>
          <p:nvSpPr>
            <p:cNvPr id="30" name="Rectangle 10"/>
            <p:cNvSpPr>
              <a:spLocks noChangeArrowheads="1"/>
            </p:cNvSpPr>
            <p:nvPr/>
          </p:nvSpPr>
          <p:spPr bwMode="auto">
            <a:xfrm>
              <a:off x="6388100" y="1978819"/>
              <a:ext cx="550229" cy="19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4572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233449"/>
                  </a:solidFill>
                  <a:effectLst/>
                  <a:uLnTx/>
                  <a:uFillTx/>
                  <a:latin typeface="印品天逸黑" panose="02000500000000000000" pitchFamily="2" charset="-122"/>
                  <a:ea typeface="印品天逸黑" panose="02000500000000000000" pitchFamily="2" charset="-122"/>
                </a:rPr>
                <a:t>标题一</a:t>
              </a:r>
              <a:endParaRPr kumimoji="0" lang="en-US" alt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天逸黑" panose="02000500000000000000" pitchFamily="2" charset="-122"/>
                <a:ea typeface="印品天逸黑" panose="02000500000000000000" pitchFamily="2" charset="-122"/>
              </a:endParaRPr>
            </a:p>
          </p:txBody>
        </p:sp>
        <p:sp>
          <p:nvSpPr>
            <p:cNvPr id="31" name="Rectangle 11"/>
            <p:cNvSpPr>
              <a:spLocks noChangeArrowheads="1"/>
            </p:cNvSpPr>
            <p:nvPr/>
          </p:nvSpPr>
          <p:spPr bwMode="auto">
            <a:xfrm>
              <a:off x="11033917" y="1950244"/>
              <a:ext cx="397934" cy="219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4572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天逸黑" panose="02000500000000000000" pitchFamily="2" charset="-122"/>
                  <a:ea typeface="印品天逸黑" panose="02000500000000000000" pitchFamily="2" charset="-122"/>
                </a:rPr>
                <a:t>75%</a:t>
              </a:r>
              <a:endParaRPr kumimoji="0" lang="en-US" alt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印品天逸黑" panose="02000500000000000000" pitchFamily="2" charset="-122"/>
                <a:ea typeface="印品天逸黑" panose="02000500000000000000" pitchFamily="2" charset="-122"/>
              </a:endParaRPr>
            </a:p>
          </p:txBody>
        </p:sp>
        <p:sp>
          <p:nvSpPr>
            <p:cNvPr id="32" name="Rectangle 12"/>
            <p:cNvSpPr>
              <a:spLocks noChangeArrowheads="1"/>
            </p:cNvSpPr>
            <p:nvPr/>
          </p:nvSpPr>
          <p:spPr bwMode="auto">
            <a:xfrm>
              <a:off x="6387307" y="3182144"/>
              <a:ext cx="5036344" cy="364331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天逸黑" panose="02000500000000000000" pitchFamily="2" charset="-122"/>
                <a:ea typeface="印品天逸黑" panose="02000500000000000000" pitchFamily="2" charset="-122"/>
              </a:endParaRPr>
            </a:p>
          </p:txBody>
        </p:sp>
        <p:sp>
          <p:nvSpPr>
            <p:cNvPr id="33" name="Rectangle 13"/>
            <p:cNvSpPr>
              <a:spLocks noChangeArrowheads="1"/>
            </p:cNvSpPr>
            <p:nvPr/>
          </p:nvSpPr>
          <p:spPr bwMode="auto">
            <a:xfrm>
              <a:off x="6387307" y="3406775"/>
              <a:ext cx="4366419" cy="139700"/>
            </a:xfrm>
            <a:prstGeom prst="rect">
              <a:avLst/>
            </a:prstGeom>
            <a:solidFill>
              <a:srgbClr val="09645D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天逸黑" panose="02000500000000000000" pitchFamily="2" charset="-122"/>
                <a:ea typeface="印品天逸黑" panose="02000500000000000000" pitchFamily="2" charset="-122"/>
              </a:endParaRPr>
            </a:p>
          </p:txBody>
        </p:sp>
        <p:sp>
          <p:nvSpPr>
            <p:cNvPr id="34" name="Rectangle 14"/>
            <p:cNvSpPr>
              <a:spLocks noChangeArrowheads="1"/>
            </p:cNvSpPr>
            <p:nvPr/>
          </p:nvSpPr>
          <p:spPr bwMode="auto">
            <a:xfrm>
              <a:off x="6388100" y="2854325"/>
              <a:ext cx="550229" cy="19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 defTabSz="457200"/>
              <a:r>
                <a:rPr lang="zh-CN" altLang="en-US" sz="1400" kern="0" dirty="0">
                  <a:solidFill>
                    <a:srgbClr val="233449"/>
                  </a:solidFill>
                  <a:latin typeface="印品天逸黑" panose="02000500000000000000" pitchFamily="2" charset="-122"/>
                  <a:ea typeface="印品天逸黑" panose="02000500000000000000" pitchFamily="2" charset="-122"/>
                </a:rPr>
                <a:t>标题二</a:t>
              </a:r>
            </a:p>
          </p:txBody>
        </p:sp>
        <p:sp>
          <p:nvSpPr>
            <p:cNvPr id="35" name="Rectangle 15"/>
            <p:cNvSpPr>
              <a:spLocks noChangeArrowheads="1"/>
            </p:cNvSpPr>
            <p:nvPr/>
          </p:nvSpPr>
          <p:spPr bwMode="auto">
            <a:xfrm>
              <a:off x="11018044" y="2825750"/>
              <a:ext cx="402847" cy="219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4572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天逸黑" panose="02000500000000000000" pitchFamily="2" charset="-122"/>
                  <a:ea typeface="印品天逸黑" panose="02000500000000000000" pitchFamily="2" charset="-122"/>
                </a:rPr>
                <a:t>90%</a:t>
              </a:r>
              <a:endParaRPr kumimoji="0" lang="en-US" alt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印品天逸黑" panose="02000500000000000000" pitchFamily="2" charset="-122"/>
                <a:ea typeface="印品天逸黑" panose="02000500000000000000" pitchFamily="2" charset="-122"/>
              </a:endParaRPr>
            </a:p>
          </p:txBody>
        </p:sp>
        <p:sp>
          <p:nvSpPr>
            <p:cNvPr id="36" name="Rectangle 16"/>
            <p:cNvSpPr>
              <a:spLocks noChangeArrowheads="1"/>
            </p:cNvSpPr>
            <p:nvPr/>
          </p:nvSpPr>
          <p:spPr bwMode="auto">
            <a:xfrm>
              <a:off x="6387307" y="4059238"/>
              <a:ext cx="5036344" cy="36195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天逸黑" panose="02000500000000000000" pitchFamily="2" charset="-122"/>
                <a:ea typeface="印品天逸黑" panose="02000500000000000000" pitchFamily="2" charset="-122"/>
              </a:endParaRPr>
            </a:p>
          </p:txBody>
        </p:sp>
        <p:sp>
          <p:nvSpPr>
            <p:cNvPr id="37" name="Rectangle 17"/>
            <p:cNvSpPr>
              <a:spLocks noChangeArrowheads="1"/>
            </p:cNvSpPr>
            <p:nvPr/>
          </p:nvSpPr>
          <p:spPr bwMode="auto">
            <a:xfrm>
              <a:off x="6387307" y="4281488"/>
              <a:ext cx="3769519" cy="139700"/>
            </a:xfrm>
            <a:prstGeom prst="rect">
              <a:avLst/>
            </a:prstGeom>
            <a:solidFill>
              <a:srgbClr val="12697B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天逸黑" panose="02000500000000000000" pitchFamily="2" charset="-122"/>
                <a:ea typeface="印品天逸黑" panose="02000500000000000000" pitchFamily="2" charset="-122"/>
              </a:endParaRPr>
            </a:p>
          </p:txBody>
        </p:sp>
        <p:sp>
          <p:nvSpPr>
            <p:cNvPr id="38" name="Rectangle 18"/>
            <p:cNvSpPr>
              <a:spLocks noChangeArrowheads="1"/>
            </p:cNvSpPr>
            <p:nvPr/>
          </p:nvSpPr>
          <p:spPr bwMode="auto">
            <a:xfrm>
              <a:off x="6388100" y="3729832"/>
              <a:ext cx="550229" cy="19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 defTabSz="457200">
                <a:defRPr/>
              </a:pPr>
              <a:r>
                <a:rPr lang="zh-CN" altLang="en-US" sz="1400" kern="0" dirty="0">
                  <a:solidFill>
                    <a:srgbClr val="233449"/>
                  </a:solidFill>
                  <a:latin typeface="印品天逸黑" panose="02000500000000000000" pitchFamily="2" charset="-122"/>
                  <a:ea typeface="印品天逸黑" panose="02000500000000000000" pitchFamily="2" charset="-122"/>
                </a:rPr>
                <a:t>标题三</a:t>
              </a:r>
              <a:endParaRPr lang="en-US" altLang="en-US" sz="900" kern="0" dirty="0">
                <a:solidFill>
                  <a:prstClr val="black"/>
                </a:solidFill>
                <a:latin typeface="印品天逸黑" panose="02000500000000000000" pitchFamily="2" charset="-122"/>
                <a:ea typeface="印品天逸黑" panose="02000500000000000000" pitchFamily="2" charset="-122"/>
              </a:endParaRPr>
            </a:p>
          </p:txBody>
        </p:sp>
        <p:sp>
          <p:nvSpPr>
            <p:cNvPr id="39" name="Rectangle 19"/>
            <p:cNvSpPr>
              <a:spLocks noChangeArrowheads="1"/>
            </p:cNvSpPr>
            <p:nvPr/>
          </p:nvSpPr>
          <p:spPr bwMode="auto">
            <a:xfrm>
              <a:off x="11017249" y="3701257"/>
              <a:ext cx="404484" cy="219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4572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天逸黑" panose="02000500000000000000" pitchFamily="2" charset="-122"/>
                  <a:ea typeface="印品天逸黑" panose="02000500000000000000" pitchFamily="2" charset="-122"/>
                </a:rPr>
                <a:t>80%</a:t>
              </a:r>
              <a:endParaRPr kumimoji="0" lang="en-US" altLang="en-US" sz="9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印品天逸黑" panose="02000500000000000000" pitchFamily="2" charset="-122"/>
                <a:ea typeface="印品天逸黑" panose="02000500000000000000" pitchFamily="2" charset="-122"/>
              </a:endParaRPr>
            </a:p>
          </p:txBody>
        </p:sp>
        <p:sp>
          <p:nvSpPr>
            <p:cNvPr id="40" name="Rectangle 20"/>
            <p:cNvSpPr>
              <a:spLocks noChangeArrowheads="1"/>
            </p:cNvSpPr>
            <p:nvPr/>
          </p:nvSpPr>
          <p:spPr bwMode="auto">
            <a:xfrm>
              <a:off x="6387307" y="4933950"/>
              <a:ext cx="5036344" cy="363538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天逸黑" panose="02000500000000000000" pitchFamily="2" charset="-122"/>
                <a:ea typeface="印品天逸黑" panose="02000500000000000000" pitchFamily="2" charset="-122"/>
              </a:endParaRPr>
            </a:p>
          </p:txBody>
        </p:sp>
        <p:sp>
          <p:nvSpPr>
            <p:cNvPr id="41" name="Rectangle 21"/>
            <p:cNvSpPr>
              <a:spLocks noChangeArrowheads="1"/>
            </p:cNvSpPr>
            <p:nvPr/>
          </p:nvSpPr>
          <p:spPr bwMode="auto">
            <a:xfrm>
              <a:off x="6387307" y="5151438"/>
              <a:ext cx="3574257" cy="146050"/>
            </a:xfrm>
            <a:prstGeom prst="rect">
              <a:avLst/>
            </a:prstGeom>
            <a:solidFill>
              <a:srgbClr val="2FB0B2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天逸黑" panose="02000500000000000000" pitchFamily="2" charset="-122"/>
                <a:ea typeface="印品天逸黑" panose="02000500000000000000" pitchFamily="2" charset="-122"/>
              </a:endParaRPr>
            </a:p>
          </p:txBody>
        </p:sp>
        <p:sp>
          <p:nvSpPr>
            <p:cNvPr id="42" name="Rectangle 22"/>
            <p:cNvSpPr>
              <a:spLocks noChangeArrowheads="1"/>
            </p:cNvSpPr>
            <p:nvPr/>
          </p:nvSpPr>
          <p:spPr bwMode="auto">
            <a:xfrm>
              <a:off x="6388100" y="4604544"/>
              <a:ext cx="550229" cy="19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 defTabSz="457200">
                <a:defRPr/>
              </a:pPr>
              <a:r>
                <a:rPr lang="zh-CN" altLang="en-US" sz="1400" kern="0" dirty="0">
                  <a:solidFill>
                    <a:srgbClr val="233449"/>
                  </a:solidFill>
                  <a:latin typeface="印品天逸黑" panose="02000500000000000000" pitchFamily="2" charset="-122"/>
                  <a:ea typeface="印品天逸黑" panose="02000500000000000000" pitchFamily="2" charset="-122"/>
                </a:rPr>
                <a:t>标题四</a:t>
              </a:r>
              <a:endParaRPr lang="en-US" altLang="en-US" sz="900" kern="0" dirty="0">
                <a:solidFill>
                  <a:prstClr val="black"/>
                </a:solidFill>
                <a:latin typeface="印品天逸黑" panose="02000500000000000000" pitchFamily="2" charset="-122"/>
                <a:ea typeface="印品天逸黑" panose="02000500000000000000" pitchFamily="2" charset="-122"/>
              </a:endParaRPr>
            </a:p>
          </p:txBody>
        </p:sp>
        <p:sp>
          <p:nvSpPr>
            <p:cNvPr id="43" name="Rectangle 23"/>
            <p:cNvSpPr>
              <a:spLocks noChangeArrowheads="1"/>
            </p:cNvSpPr>
            <p:nvPr/>
          </p:nvSpPr>
          <p:spPr bwMode="auto">
            <a:xfrm>
              <a:off x="11033917" y="4575969"/>
              <a:ext cx="397934" cy="219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4572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天逸黑" panose="02000500000000000000" pitchFamily="2" charset="-122"/>
                  <a:ea typeface="印品天逸黑" panose="02000500000000000000" pitchFamily="2" charset="-122"/>
                </a:rPr>
                <a:t>75%</a:t>
              </a:r>
              <a:endParaRPr kumimoji="0" lang="en-US" altLang="en-US" sz="9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印品天逸黑" panose="02000500000000000000" pitchFamily="2" charset="-122"/>
                <a:ea typeface="印品天逸黑" panose="02000500000000000000" pitchFamily="2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173905" y="1450924"/>
            <a:ext cx="4537395" cy="2647094"/>
          </a:xfrm>
          <a:prstGeom prst="rect">
            <a:avLst/>
          </a:prstGeom>
          <a:ln w="57150">
            <a:solidFill>
              <a:srgbClr val="12697B"/>
            </a:solidFill>
          </a:ln>
        </p:spPr>
      </p:pic>
      <p:grpSp>
        <p:nvGrpSpPr>
          <p:cNvPr id="44" name="组合 43"/>
          <p:cNvGrpSpPr/>
          <p:nvPr/>
        </p:nvGrpSpPr>
        <p:grpSpPr>
          <a:xfrm>
            <a:off x="1022449" y="4289600"/>
            <a:ext cx="4688851" cy="1144929"/>
            <a:chOff x="2027063" y="3429000"/>
            <a:chExt cx="4688850" cy="1144929"/>
          </a:xfrm>
        </p:grpSpPr>
        <p:grpSp>
          <p:nvGrpSpPr>
            <p:cNvPr id="45" name="组合 44"/>
            <p:cNvGrpSpPr/>
            <p:nvPr/>
          </p:nvGrpSpPr>
          <p:grpSpPr>
            <a:xfrm>
              <a:off x="2027063" y="3429000"/>
              <a:ext cx="484300" cy="484300"/>
              <a:chOff x="1028700" y="1853169"/>
              <a:chExt cx="787400" cy="787400"/>
            </a:xfrm>
          </p:grpSpPr>
          <p:sp>
            <p:nvSpPr>
              <p:cNvPr id="49" name="椭圆 48"/>
              <p:cNvSpPr/>
              <p:nvPr/>
            </p:nvSpPr>
            <p:spPr>
              <a:xfrm>
                <a:off x="1028700" y="1853169"/>
                <a:ext cx="787400" cy="787400"/>
              </a:xfrm>
              <a:prstGeom prst="ellipse">
                <a:avLst/>
              </a:prstGeom>
              <a:solidFill>
                <a:srgbClr val="09645D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0" name="椭圆 23"/>
              <p:cNvSpPr/>
              <p:nvPr/>
            </p:nvSpPr>
            <p:spPr>
              <a:xfrm>
                <a:off x="1237694" y="2062163"/>
                <a:ext cx="369412" cy="369412"/>
              </a:xfrm>
              <a:custGeom>
                <a:avLst/>
                <a:gdLst>
                  <a:gd name="T0" fmla="*/ 196 w 260"/>
                  <a:gd name="T1" fmla="*/ 164 h 260"/>
                  <a:gd name="T2" fmla="*/ 150 w 260"/>
                  <a:gd name="T3" fmla="*/ 118 h 260"/>
                  <a:gd name="T4" fmla="*/ 260 w 260"/>
                  <a:gd name="T5" fmla="*/ 36 h 260"/>
                  <a:gd name="T6" fmla="*/ 228 w 260"/>
                  <a:gd name="T7" fmla="*/ 4 h 260"/>
                  <a:gd name="T8" fmla="*/ 91 w 260"/>
                  <a:gd name="T9" fmla="*/ 59 h 260"/>
                  <a:gd name="T10" fmla="*/ 48 w 260"/>
                  <a:gd name="T11" fmla="*/ 16 h 260"/>
                  <a:gd name="T12" fmla="*/ 9 w 260"/>
                  <a:gd name="T13" fmla="*/ 9 h 260"/>
                  <a:gd name="T14" fmla="*/ 16 w 260"/>
                  <a:gd name="T15" fmla="*/ 48 h 260"/>
                  <a:gd name="T16" fmla="*/ 59 w 260"/>
                  <a:gd name="T17" fmla="*/ 91 h 260"/>
                  <a:gd name="T18" fmla="*/ 4 w 260"/>
                  <a:gd name="T19" fmla="*/ 228 h 260"/>
                  <a:gd name="T20" fmla="*/ 36 w 260"/>
                  <a:gd name="T21" fmla="*/ 260 h 260"/>
                  <a:gd name="T22" fmla="*/ 118 w 260"/>
                  <a:gd name="T23" fmla="*/ 150 h 260"/>
                  <a:gd name="T24" fmla="*/ 164 w 260"/>
                  <a:gd name="T25" fmla="*/ 196 h 260"/>
                  <a:gd name="T26" fmla="*/ 164 w 260"/>
                  <a:gd name="T27" fmla="*/ 260 h 260"/>
                  <a:gd name="T28" fmla="*/ 196 w 260"/>
                  <a:gd name="T29" fmla="*/ 260 h 260"/>
                  <a:gd name="T30" fmla="*/ 212 w 260"/>
                  <a:gd name="T31" fmla="*/ 212 h 260"/>
                  <a:gd name="T32" fmla="*/ 260 w 260"/>
                  <a:gd name="T33" fmla="*/ 196 h 260"/>
                  <a:gd name="T34" fmla="*/ 260 w 260"/>
                  <a:gd name="T35" fmla="*/ 164 h 260"/>
                  <a:gd name="T36" fmla="*/ 196 w 260"/>
                  <a:gd name="T37" fmla="*/ 164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60" h="260">
                    <a:moveTo>
                      <a:pt x="196" y="164"/>
                    </a:moveTo>
                    <a:cubicBezTo>
                      <a:pt x="150" y="118"/>
                      <a:pt x="150" y="118"/>
                      <a:pt x="150" y="118"/>
                    </a:cubicBezTo>
                    <a:cubicBezTo>
                      <a:pt x="260" y="36"/>
                      <a:pt x="260" y="36"/>
                      <a:pt x="260" y="36"/>
                    </a:cubicBezTo>
                    <a:cubicBezTo>
                      <a:pt x="228" y="4"/>
                      <a:pt x="228" y="4"/>
                      <a:pt x="228" y="4"/>
                    </a:cubicBezTo>
                    <a:cubicBezTo>
                      <a:pt x="91" y="59"/>
                      <a:pt x="91" y="59"/>
                      <a:pt x="91" y="59"/>
                    </a:cubicBezTo>
                    <a:cubicBezTo>
                      <a:pt x="48" y="16"/>
                      <a:pt x="48" y="16"/>
                      <a:pt x="48" y="16"/>
                    </a:cubicBezTo>
                    <a:cubicBezTo>
                      <a:pt x="35" y="3"/>
                      <a:pt x="18" y="0"/>
                      <a:pt x="9" y="9"/>
                    </a:cubicBezTo>
                    <a:cubicBezTo>
                      <a:pt x="0" y="18"/>
                      <a:pt x="3" y="35"/>
                      <a:pt x="16" y="48"/>
                    </a:cubicBezTo>
                    <a:cubicBezTo>
                      <a:pt x="59" y="91"/>
                      <a:pt x="59" y="91"/>
                      <a:pt x="59" y="91"/>
                    </a:cubicBezTo>
                    <a:cubicBezTo>
                      <a:pt x="4" y="228"/>
                      <a:pt x="4" y="228"/>
                      <a:pt x="4" y="228"/>
                    </a:cubicBezTo>
                    <a:cubicBezTo>
                      <a:pt x="36" y="260"/>
                      <a:pt x="36" y="260"/>
                      <a:pt x="36" y="260"/>
                    </a:cubicBezTo>
                    <a:cubicBezTo>
                      <a:pt x="118" y="150"/>
                      <a:pt x="118" y="150"/>
                      <a:pt x="118" y="150"/>
                    </a:cubicBezTo>
                    <a:cubicBezTo>
                      <a:pt x="164" y="196"/>
                      <a:pt x="164" y="196"/>
                      <a:pt x="164" y="196"/>
                    </a:cubicBezTo>
                    <a:cubicBezTo>
                      <a:pt x="164" y="260"/>
                      <a:pt x="164" y="260"/>
                      <a:pt x="164" y="260"/>
                    </a:cubicBezTo>
                    <a:cubicBezTo>
                      <a:pt x="196" y="260"/>
                      <a:pt x="196" y="260"/>
                      <a:pt x="196" y="260"/>
                    </a:cubicBezTo>
                    <a:cubicBezTo>
                      <a:pt x="212" y="212"/>
                      <a:pt x="212" y="212"/>
                      <a:pt x="212" y="212"/>
                    </a:cubicBezTo>
                    <a:cubicBezTo>
                      <a:pt x="260" y="196"/>
                      <a:pt x="260" y="196"/>
                      <a:pt x="260" y="196"/>
                    </a:cubicBezTo>
                    <a:cubicBezTo>
                      <a:pt x="260" y="164"/>
                      <a:pt x="260" y="164"/>
                      <a:pt x="260" y="164"/>
                    </a:cubicBezTo>
                    <a:lnTo>
                      <a:pt x="196" y="164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grpSp>
          <p:nvGrpSpPr>
            <p:cNvPr id="46" name="组合 45"/>
            <p:cNvGrpSpPr/>
            <p:nvPr/>
          </p:nvGrpSpPr>
          <p:grpSpPr>
            <a:xfrm>
              <a:off x="2530412" y="3429000"/>
              <a:ext cx="4185501" cy="1144929"/>
              <a:chOff x="2123640" y="1900017"/>
              <a:chExt cx="4185501" cy="1144929"/>
            </a:xfrm>
          </p:grpSpPr>
          <p:sp>
            <p:nvSpPr>
              <p:cNvPr id="47" name="矩形 46"/>
              <p:cNvSpPr/>
              <p:nvPr/>
            </p:nvSpPr>
            <p:spPr>
              <a:xfrm>
                <a:off x="2123642" y="2361682"/>
                <a:ext cx="4185499" cy="6832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1600" dirty="0">
                    <a:latin typeface="印品天逸黑" panose="02000500000000000000" pitchFamily="2" charset="-122"/>
                    <a:ea typeface="印品天逸黑" panose="02000500000000000000" pitchFamily="2" charset="-122"/>
                    <a:sym typeface="+mn-lt"/>
                  </a:rPr>
                  <a:t>您的内容打在这里，或通过复制文本后在此选择粘贴，并选择只保留文字。</a:t>
                </a:r>
                <a:endParaRPr lang="en-US" altLang="zh-CN" sz="1600" dirty="0">
                  <a:latin typeface="印品天逸黑" panose="02000500000000000000" pitchFamily="2" charset="-122"/>
                  <a:ea typeface="印品天逸黑" panose="02000500000000000000" pitchFamily="2" charset="-122"/>
                  <a:sym typeface="+mn-lt"/>
                </a:endParaRPr>
              </a:p>
            </p:txBody>
          </p:sp>
          <p:sp>
            <p:nvSpPr>
              <p:cNvPr id="48" name="矩形 47"/>
              <p:cNvSpPr/>
              <p:nvPr/>
            </p:nvSpPr>
            <p:spPr>
              <a:xfrm>
                <a:off x="2123640" y="1900017"/>
                <a:ext cx="141577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>
                  <a:defRPr/>
                </a:pPr>
                <a:r>
                  <a:rPr lang="zh-CN" altLang="en-US" sz="2400" dirty="0">
                    <a:solidFill>
                      <a:srgbClr val="12697B"/>
                    </a:solidFill>
                    <a:latin typeface="字魂35号-经典雅黑" panose="02000000000000000000" pitchFamily="2" charset="-122"/>
                    <a:ea typeface="字魂35号-经典雅黑" panose="02000000000000000000" pitchFamily="2" charset="-122"/>
                  </a:rPr>
                  <a:t>输入标题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prestig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-1" y="-1"/>
            <a:ext cx="4326576" cy="334327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 rot="5400000">
            <a:off x="7958290" y="542777"/>
            <a:ext cx="4776489" cy="369093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 rot="10800000">
            <a:off x="6329364" y="2327764"/>
            <a:ext cx="5862637" cy="453023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 rot="16200000">
            <a:off x="-845993" y="138686"/>
            <a:ext cx="7580752" cy="585787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 rot="16200000">
            <a:off x="3904192" y="3304119"/>
            <a:ext cx="1931067" cy="5176703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2881311" y="1332074"/>
            <a:ext cx="6429376" cy="2011205"/>
            <a:chOff x="2881311" y="1535048"/>
            <a:chExt cx="6429376" cy="2011205"/>
          </a:xfrm>
        </p:grpSpPr>
        <p:sp>
          <p:nvSpPr>
            <p:cNvPr id="12" name="平行四边形 11"/>
            <p:cNvSpPr/>
            <p:nvPr/>
          </p:nvSpPr>
          <p:spPr>
            <a:xfrm>
              <a:off x="2881311" y="2588992"/>
              <a:ext cx="6429376" cy="957261"/>
            </a:xfrm>
            <a:prstGeom prst="parallelogram">
              <a:avLst/>
            </a:prstGeom>
            <a:gradFill>
              <a:gsLst>
                <a:gs pos="0">
                  <a:srgbClr val="2FB0B2"/>
                </a:gs>
                <a:gs pos="24000">
                  <a:srgbClr val="2DA0A2"/>
                </a:gs>
                <a:gs pos="100000">
                  <a:srgbClr val="12697B"/>
                </a:gs>
              </a:gsLst>
              <a:lin ang="18900000" scaled="0"/>
            </a:gra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dist"/>
              <a:r>
                <a:rPr lang="zh-CN" altLang="en-US" sz="4800" i="1" dirty="0">
                  <a:latin typeface="字魂35号-经典雅黑" panose="02000000000000000000" pitchFamily="2" charset="-122"/>
                  <a:ea typeface="字魂35号-经典雅黑" panose="02000000000000000000" pitchFamily="2" charset="-122"/>
                </a:rPr>
                <a:t>输入标题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4618672" y="1535048"/>
              <a:ext cx="2954655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zh-CN" altLang="en-US" sz="5400" dirty="0"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字魂35号-经典雅黑" panose="02000000000000000000" pitchFamily="2" charset="-122"/>
                  <a:ea typeface="字魂35号-经典雅黑" panose="02000000000000000000" pitchFamily="2" charset="-122"/>
                </a:rPr>
                <a:t>第四部分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385763" y="600079"/>
            <a:ext cx="11387137" cy="5872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969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rot="10800000">
            <a:off x="9521964" y="4794784"/>
            <a:ext cx="2670035" cy="206321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 rot="16200000">
            <a:off x="-335781" y="4238862"/>
            <a:ext cx="2954921" cy="228335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 rot="16200000">
            <a:off x="3904192" y="3304119"/>
            <a:ext cx="1931067" cy="5176703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5166264" y="15299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CN" altLang="en-US" sz="3200" dirty="0">
                <a:solidFill>
                  <a:schemeClr val="bg1"/>
                </a:solidFill>
                <a:effectLst>
                  <a:outerShdw blurRad="3937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字魂35号-经典雅黑" panose="02000000000000000000" pitchFamily="2" charset="-122"/>
                <a:ea typeface="字魂35号-经典雅黑" panose="02000000000000000000" pitchFamily="2" charset="-122"/>
              </a:rPr>
              <a:t>输入标题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167609" y="1242074"/>
            <a:ext cx="5020663" cy="849463"/>
            <a:chOff x="1167606" y="1748233"/>
            <a:chExt cx="5020663" cy="849463"/>
          </a:xfrm>
        </p:grpSpPr>
        <p:grpSp>
          <p:nvGrpSpPr>
            <p:cNvPr id="10" name="组合 9"/>
            <p:cNvGrpSpPr/>
            <p:nvPr/>
          </p:nvGrpSpPr>
          <p:grpSpPr>
            <a:xfrm>
              <a:off x="1167606" y="1748233"/>
              <a:ext cx="761207" cy="761207"/>
              <a:chOff x="767557" y="2024844"/>
              <a:chExt cx="939882" cy="939882"/>
            </a:xfrm>
          </p:grpSpPr>
          <p:sp>
            <p:nvSpPr>
              <p:cNvPr id="11" name="Rectangle 15"/>
              <p:cNvSpPr/>
              <p:nvPr/>
            </p:nvSpPr>
            <p:spPr>
              <a:xfrm>
                <a:off x="767557" y="2024844"/>
                <a:ext cx="939882" cy="939882"/>
              </a:xfrm>
              <a:prstGeom prst="rect">
                <a:avLst/>
              </a:prstGeom>
              <a:gradFill>
                <a:gsLst>
                  <a:gs pos="100000">
                    <a:srgbClr val="1BAB81"/>
                  </a:gs>
                  <a:gs pos="59000">
                    <a:srgbClr val="2DA0A2"/>
                  </a:gs>
                  <a:gs pos="0">
                    <a:srgbClr val="09645D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grpSp>
            <p:nvGrpSpPr>
              <p:cNvPr id="12" name="Group 30"/>
              <p:cNvGrpSpPr/>
              <p:nvPr/>
            </p:nvGrpSpPr>
            <p:grpSpPr>
              <a:xfrm>
                <a:off x="990821" y="2301144"/>
                <a:ext cx="493352" cy="387281"/>
                <a:chOff x="5348288" y="5818188"/>
                <a:chExt cx="1587500" cy="1246187"/>
              </a:xfrm>
            </p:grpSpPr>
            <p:sp>
              <p:nvSpPr>
                <p:cNvPr id="13" name="Freeform 31"/>
                <p:cNvSpPr>
                  <a:spLocks noEditPoints="1"/>
                </p:cNvSpPr>
                <p:nvPr/>
              </p:nvSpPr>
              <p:spPr bwMode="auto">
                <a:xfrm>
                  <a:off x="5348288" y="5818188"/>
                  <a:ext cx="1587500" cy="263525"/>
                </a:xfrm>
                <a:custGeom>
                  <a:avLst/>
                  <a:gdLst>
                    <a:gd name="T0" fmla="*/ 471 w 507"/>
                    <a:gd name="T1" fmla="*/ 0 h 84"/>
                    <a:gd name="T2" fmla="*/ 37 w 507"/>
                    <a:gd name="T3" fmla="*/ 0 h 84"/>
                    <a:gd name="T4" fmla="*/ 0 w 507"/>
                    <a:gd name="T5" fmla="*/ 37 h 84"/>
                    <a:gd name="T6" fmla="*/ 0 w 507"/>
                    <a:gd name="T7" fmla="*/ 84 h 84"/>
                    <a:gd name="T8" fmla="*/ 507 w 507"/>
                    <a:gd name="T9" fmla="*/ 84 h 84"/>
                    <a:gd name="T10" fmla="*/ 507 w 507"/>
                    <a:gd name="T11" fmla="*/ 37 h 84"/>
                    <a:gd name="T12" fmla="*/ 471 w 507"/>
                    <a:gd name="T13" fmla="*/ 0 h 84"/>
                    <a:gd name="T14" fmla="*/ 49 w 507"/>
                    <a:gd name="T15" fmla="*/ 59 h 84"/>
                    <a:gd name="T16" fmla="*/ 36 w 507"/>
                    <a:gd name="T17" fmla="*/ 46 h 84"/>
                    <a:gd name="T18" fmla="*/ 49 w 507"/>
                    <a:gd name="T19" fmla="*/ 33 h 84"/>
                    <a:gd name="T20" fmla="*/ 62 w 507"/>
                    <a:gd name="T21" fmla="*/ 46 h 84"/>
                    <a:gd name="T22" fmla="*/ 49 w 507"/>
                    <a:gd name="T23" fmla="*/ 59 h 84"/>
                    <a:gd name="T24" fmla="*/ 100 w 507"/>
                    <a:gd name="T25" fmla="*/ 59 h 84"/>
                    <a:gd name="T26" fmla="*/ 87 w 507"/>
                    <a:gd name="T27" fmla="*/ 46 h 84"/>
                    <a:gd name="T28" fmla="*/ 100 w 507"/>
                    <a:gd name="T29" fmla="*/ 33 h 84"/>
                    <a:gd name="T30" fmla="*/ 113 w 507"/>
                    <a:gd name="T31" fmla="*/ 46 h 84"/>
                    <a:gd name="T32" fmla="*/ 100 w 507"/>
                    <a:gd name="T33" fmla="*/ 59 h 84"/>
                    <a:gd name="T34" fmla="*/ 151 w 507"/>
                    <a:gd name="T35" fmla="*/ 59 h 84"/>
                    <a:gd name="T36" fmla="*/ 138 w 507"/>
                    <a:gd name="T37" fmla="*/ 46 h 84"/>
                    <a:gd name="T38" fmla="*/ 151 w 507"/>
                    <a:gd name="T39" fmla="*/ 33 h 84"/>
                    <a:gd name="T40" fmla="*/ 163 w 507"/>
                    <a:gd name="T41" fmla="*/ 46 h 84"/>
                    <a:gd name="T42" fmla="*/ 151 w 507"/>
                    <a:gd name="T43" fmla="*/ 59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507" h="84">
                      <a:moveTo>
                        <a:pt x="471" y="0"/>
                      </a:moveTo>
                      <a:cubicBezTo>
                        <a:pt x="37" y="0"/>
                        <a:pt x="37" y="0"/>
                        <a:pt x="37" y="0"/>
                      </a:cubicBezTo>
                      <a:cubicBezTo>
                        <a:pt x="17" y="0"/>
                        <a:pt x="0" y="17"/>
                        <a:pt x="0" y="37"/>
                      </a:cubicBezTo>
                      <a:cubicBezTo>
                        <a:pt x="0" y="84"/>
                        <a:pt x="0" y="84"/>
                        <a:pt x="0" y="84"/>
                      </a:cubicBezTo>
                      <a:cubicBezTo>
                        <a:pt x="507" y="84"/>
                        <a:pt x="507" y="84"/>
                        <a:pt x="507" y="84"/>
                      </a:cubicBezTo>
                      <a:cubicBezTo>
                        <a:pt x="507" y="37"/>
                        <a:pt x="507" y="37"/>
                        <a:pt x="507" y="37"/>
                      </a:cubicBezTo>
                      <a:cubicBezTo>
                        <a:pt x="507" y="17"/>
                        <a:pt x="491" y="0"/>
                        <a:pt x="471" y="0"/>
                      </a:cubicBezTo>
                      <a:close/>
                      <a:moveTo>
                        <a:pt x="49" y="59"/>
                      </a:moveTo>
                      <a:cubicBezTo>
                        <a:pt x="42" y="59"/>
                        <a:pt x="36" y="53"/>
                        <a:pt x="36" y="46"/>
                      </a:cubicBezTo>
                      <a:cubicBezTo>
                        <a:pt x="36" y="39"/>
                        <a:pt x="42" y="33"/>
                        <a:pt x="49" y="33"/>
                      </a:cubicBezTo>
                      <a:cubicBezTo>
                        <a:pt x="56" y="33"/>
                        <a:pt x="62" y="39"/>
                        <a:pt x="62" y="46"/>
                      </a:cubicBezTo>
                      <a:cubicBezTo>
                        <a:pt x="62" y="53"/>
                        <a:pt x="56" y="59"/>
                        <a:pt x="49" y="59"/>
                      </a:cubicBezTo>
                      <a:close/>
                      <a:moveTo>
                        <a:pt x="100" y="59"/>
                      </a:moveTo>
                      <a:cubicBezTo>
                        <a:pt x="93" y="59"/>
                        <a:pt x="87" y="53"/>
                        <a:pt x="87" y="46"/>
                      </a:cubicBezTo>
                      <a:cubicBezTo>
                        <a:pt x="87" y="39"/>
                        <a:pt x="93" y="33"/>
                        <a:pt x="100" y="33"/>
                      </a:cubicBezTo>
                      <a:cubicBezTo>
                        <a:pt x="107" y="33"/>
                        <a:pt x="113" y="39"/>
                        <a:pt x="113" y="46"/>
                      </a:cubicBezTo>
                      <a:cubicBezTo>
                        <a:pt x="113" y="53"/>
                        <a:pt x="107" y="59"/>
                        <a:pt x="100" y="59"/>
                      </a:cubicBezTo>
                      <a:close/>
                      <a:moveTo>
                        <a:pt x="151" y="59"/>
                      </a:moveTo>
                      <a:cubicBezTo>
                        <a:pt x="144" y="59"/>
                        <a:pt x="138" y="53"/>
                        <a:pt x="138" y="46"/>
                      </a:cubicBezTo>
                      <a:cubicBezTo>
                        <a:pt x="138" y="39"/>
                        <a:pt x="144" y="33"/>
                        <a:pt x="151" y="33"/>
                      </a:cubicBezTo>
                      <a:cubicBezTo>
                        <a:pt x="158" y="33"/>
                        <a:pt x="163" y="39"/>
                        <a:pt x="163" y="46"/>
                      </a:cubicBezTo>
                      <a:cubicBezTo>
                        <a:pt x="163" y="53"/>
                        <a:pt x="158" y="59"/>
                        <a:pt x="151" y="5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/>
                <a:lstStyle/>
                <a:p>
                  <a:endParaRPr lang="en-US" sz="900"/>
                </a:p>
              </p:txBody>
            </p:sp>
            <p:sp>
              <p:nvSpPr>
                <p:cNvPr id="14" name="Freeform 32"/>
                <p:cNvSpPr>
                  <a:spLocks noEditPoints="1"/>
                </p:cNvSpPr>
                <p:nvPr/>
              </p:nvSpPr>
              <p:spPr bwMode="auto">
                <a:xfrm>
                  <a:off x="5348288" y="6111875"/>
                  <a:ext cx="1587500" cy="952500"/>
                </a:xfrm>
                <a:custGeom>
                  <a:avLst/>
                  <a:gdLst>
                    <a:gd name="T0" fmla="*/ 0 w 507"/>
                    <a:gd name="T1" fmla="*/ 268 h 304"/>
                    <a:gd name="T2" fmla="*/ 37 w 507"/>
                    <a:gd name="T3" fmla="*/ 304 h 304"/>
                    <a:gd name="T4" fmla="*/ 471 w 507"/>
                    <a:gd name="T5" fmla="*/ 304 h 304"/>
                    <a:gd name="T6" fmla="*/ 507 w 507"/>
                    <a:gd name="T7" fmla="*/ 268 h 304"/>
                    <a:gd name="T8" fmla="*/ 507 w 507"/>
                    <a:gd name="T9" fmla="*/ 0 h 304"/>
                    <a:gd name="T10" fmla="*/ 0 w 507"/>
                    <a:gd name="T11" fmla="*/ 0 h 304"/>
                    <a:gd name="T12" fmla="*/ 0 w 507"/>
                    <a:gd name="T13" fmla="*/ 268 h 304"/>
                    <a:gd name="T14" fmla="*/ 181 w 507"/>
                    <a:gd name="T15" fmla="*/ 200 h 304"/>
                    <a:gd name="T16" fmla="*/ 212 w 507"/>
                    <a:gd name="T17" fmla="*/ 169 h 304"/>
                    <a:gd name="T18" fmla="*/ 221 w 507"/>
                    <a:gd name="T19" fmla="*/ 89 h 304"/>
                    <a:gd name="T20" fmla="*/ 266 w 507"/>
                    <a:gd name="T21" fmla="*/ 70 h 304"/>
                    <a:gd name="T22" fmla="*/ 312 w 507"/>
                    <a:gd name="T23" fmla="*/ 89 h 304"/>
                    <a:gd name="T24" fmla="*/ 312 w 507"/>
                    <a:gd name="T25" fmla="*/ 180 h 304"/>
                    <a:gd name="T26" fmla="*/ 266 w 507"/>
                    <a:gd name="T27" fmla="*/ 199 h 304"/>
                    <a:gd name="T28" fmla="*/ 232 w 507"/>
                    <a:gd name="T29" fmla="*/ 188 h 304"/>
                    <a:gd name="T30" fmla="*/ 201 w 507"/>
                    <a:gd name="T31" fmla="*/ 220 h 304"/>
                    <a:gd name="T32" fmla="*/ 191 w 507"/>
                    <a:gd name="T33" fmla="*/ 224 h 304"/>
                    <a:gd name="T34" fmla="*/ 181 w 507"/>
                    <a:gd name="T35" fmla="*/ 220 h 304"/>
                    <a:gd name="T36" fmla="*/ 181 w 507"/>
                    <a:gd name="T37" fmla="*/ 200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507" h="304">
                      <a:moveTo>
                        <a:pt x="0" y="268"/>
                      </a:moveTo>
                      <a:cubicBezTo>
                        <a:pt x="0" y="288"/>
                        <a:pt x="17" y="304"/>
                        <a:pt x="37" y="304"/>
                      </a:cubicBezTo>
                      <a:cubicBezTo>
                        <a:pt x="471" y="304"/>
                        <a:pt x="471" y="304"/>
                        <a:pt x="471" y="304"/>
                      </a:cubicBezTo>
                      <a:cubicBezTo>
                        <a:pt x="491" y="304"/>
                        <a:pt x="507" y="288"/>
                        <a:pt x="507" y="268"/>
                      </a:cubicBezTo>
                      <a:cubicBezTo>
                        <a:pt x="507" y="0"/>
                        <a:pt x="507" y="0"/>
                        <a:pt x="507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268"/>
                      </a:lnTo>
                      <a:close/>
                      <a:moveTo>
                        <a:pt x="181" y="200"/>
                      </a:moveTo>
                      <a:cubicBezTo>
                        <a:pt x="212" y="169"/>
                        <a:pt x="212" y="169"/>
                        <a:pt x="212" y="169"/>
                      </a:cubicBezTo>
                      <a:cubicBezTo>
                        <a:pt x="196" y="144"/>
                        <a:pt x="199" y="110"/>
                        <a:pt x="221" y="89"/>
                      </a:cubicBezTo>
                      <a:cubicBezTo>
                        <a:pt x="233" y="77"/>
                        <a:pt x="249" y="70"/>
                        <a:pt x="266" y="70"/>
                      </a:cubicBezTo>
                      <a:cubicBezTo>
                        <a:pt x="283" y="70"/>
                        <a:pt x="300" y="77"/>
                        <a:pt x="312" y="89"/>
                      </a:cubicBezTo>
                      <a:cubicBezTo>
                        <a:pt x="337" y="114"/>
                        <a:pt x="337" y="155"/>
                        <a:pt x="312" y="180"/>
                      </a:cubicBezTo>
                      <a:cubicBezTo>
                        <a:pt x="300" y="192"/>
                        <a:pt x="284" y="199"/>
                        <a:pt x="266" y="199"/>
                      </a:cubicBezTo>
                      <a:cubicBezTo>
                        <a:pt x="254" y="199"/>
                        <a:pt x="242" y="195"/>
                        <a:pt x="232" y="188"/>
                      </a:cubicBezTo>
                      <a:cubicBezTo>
                        <a:pt x="201" y="220"/>
                        <a:pt x="201" y="220"/>
                        <a:pt x="201" y="220"/>
                      </a:cubicBezTo>
                      <a:cubicBezTo>
                        <a:pt x="198" y="222"/>
                        <a:pt x="194" y="224"/>
                        <a:pt x="191" y="224"/>
                      </a:cubicBezTo>
                      <a:cubicBezTo>
                        <a:pt x="187" y="224"/>
                        <a:pt x="184" y="222"/>
                        <a:pt x="181" y="220"/>
                      </a:cubicBezTo>
                      <a:cubicBezTo>
                        <a:pt x="176" y="214"/>
                        <a:pt x="176" y="205"/>
                        <a:pt x="181" y="2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/>
                <a:lstStyle/>
                <a:p>
                  <a:endParaRPr lang="en-US" sz="900"/>
                </a:p>
              </p:txBody>
            </p:sp>
            <p:sp>
              <p:nvSpPr>
                <p:cNvPr id="15" name="Freeform 33"/>
                <p:cNvSpPr/>
                <p:nvPr/>
              </p:nvSpPr>
              <p:spPr bwMode="auto">
                <a:xfrm>
                  <a:off x="6040438" y="6403975"/>
                  <a:ext cx="280987" cy="255587"/>
                </a:xfrm>
                <a:custGeom>
                  <a:avLst/>
                  <a:gdLst>
                    <a:gd name="T0" fmla="*/ 45 w 90"/>
                    <a:gd name="T1" fmla="*/ 82 h 82"/>
                    <a:gd name="T2" fmla="*/ 74 w 90"/>
                    <a:gd name="T3" fmla="*/ 70 h 82"/>
                    <a:gd name="T4" fmla="*/ 74 w 90"/>
                    <a:gd name="T5" fmla="*/ 12 h 82"/>
                    <a:gd name="T6" fmla="*/ 45 w 90"/>
                    <a:gd name="T7" fmla="*/ 0 h 82"/>
                    <a:gd name="T8" fmla="*/ 16 w 90"/>
                    <a:gd name="T9" fmla="*/ 12 h 82"/>
                    <a:gd name="T10" fmla="*/ 16 w 90"/>
                    <a:gd name="T11" fmla="*/ 70 h 82"/>
                    <a:gd name="T12" fmla="*/ 45 w 90"/>
                    <a:gd name="T13" fmla="*/ 82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0" h="82">
                      <a:moveTo>
                        <a:pt x="45" y="82"/>
                      </a:moveTo>
                      <a:cubicBezTo>
                        <a:pt x="56" y="82"/>
                        <a:pt x="67" y="78"/>
                        <a:pt x="74" y="70"/>
                      </a:cubicBezTo>
                      <a:cubicBezTo>
                        <a:pt x="90" y="54"/>
                        <a:pt x="90" y="28"/>
                        <a:pt x="74" y="12"/>
                      </a:cubicBezTo>
                      <a:cubicBezTo>
                        <a:pt x="67" y="5"/>
                        <a:pt x="56" y="0"/>
                        <a:pt x="45" y="0"/>
                      </a:cubicBezTo>
                      <a:cubicBezTo>
                        <a:pt x="34" y="0"/>
                        <a:pt x="24" y="5"/>
                        <a:pt x="16" y="12"/>
                      </a:cubicBezTo>
                      <a:cubicBezTo>
                        <a:pt x="0" y="28"/>
                        <a:pt x="0" y="54"/>
                        <a:pt x="16" y="70"/>
                      </a:cubicBezTo>
                      <a:cubicBezTo>
                        <a:pt x="24" y="78"/>
                        <a:pt x="34" y="82"/>
                        <a:pt x="45" y="8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/>
                <a:lstStyle/>
                <a:p>
                  <a:endParaRPr lang="en-US" sz="900"/>
                </a:p>
              </p:txBody>
            </p:sp>
          </p:grpSp>
        </p:grpSp>
        <p:sp>
          <p:nvSpPr>
            <p:cNvPr id="16" name="矩形 15"/>
            <p:cNvSpPr/>
            <p:nvPr/>
          </p:nvSpPr>
          <p:spPr>
            <a:xfrm>
              <a:off x="2002770" y="2209898"/>
              <a:ext cx="4185499" cy="3877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dirty="0">
                  <a:latin typeface="印品天逸黑" panose="02000500000000000000" pitchFamily="2" charset="-122"/>
                  <a:ea typeface="印品天逸黑" panose="02000500000000000000" pitchFamily="2" charset="-122"/>
                  <a:sym typeface="+mn-lt"/>
                </a:rPr>
                <a:t>您的内容打在这里，并选择只保留文字。</a:t>
              </a:r>
              <a:endParaRPr lang="en-US" altLang="zh-CN" sz="1600" dirty="0">
                <a:latin typeface="印品天逸黑" panose="02000500000000000000" pitchFamily="2" charset="-122"/>
                <a:ea typeface="印品天逸黑" panose="02000500000000000000" pitchFamily="2" charset="-122"/>
                <a:sym typeface="+mn-lt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2002768" y="1748233"/>
              <a:ext cx="14157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lang="zh-CN" altLang="en-US" sz="2400" dirty="0">
                  <a:solidFill>
                    <a:srgbClr val="12697B"/>
                  </a:solidFill>
                  <a:latin typeface="字魂35号-经典雅黑" panose="02000000000000000000" pitchFamily="2" charset="-122"/>
                  <a:ea typeface="字魂35号-经典雅黑" panose="02000000000000000000" pitchFamily="2" charset="-122"/>
                </a:rPr>
                <a:t>输入标题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752239" y="1242074"/>
            <a:ext cx="5020663" cy="849463"/>
            <a:chOff x="1167606" y="1748233"/>
            <a:chExt cx="5020663" cy="849463"/>
          </a:xfrm>
        </p:grpSpPr>
        <p:grpSp>
          <p:nvGrpSpPr>
            <p:cNvPr id="19" name="组合 18"/>
            <p:cNvGrpSpPr/>
            <p:nvPr/>
          </p:nvGrpSpPr>
          <p:grpSpPr>
            <a:xfrm>
              <a:off x="1167606" y="1748233"/>
              <a:ext cx="761207" cy="761207"/>
              <a:chOff x="767557" y="2024844"/>
              <a:chExt cx="939882" cy="939882"/>
            </a:xfrm>
          </p:grpSpPr>
          <p:sp>
            <p:nvSpPr>
              <p:cNvPr id="22" name="Rectangle 15"/>
              <p:cNvSpPr/>
              <p:nvPr/>
            </p:nvSpPr>
            <p:spPr>
              <a:xfrm>
                <a:off x="767557" y="2024844"/>
                <a:ext cx="939882" cy="939882"/>
              </a:xfrm>
              <a:prstGeom prst="rect">
                <a:avLst/>
              </a:prstGeom>
              <a:gradFill>
                <a:gsLst>
                  <a:gs pos="100000">
                    <a:srgbClr val="1BAB81"/>
                  </a:gs>
                  <a:gs pos="59000">
                    <a:srgbClr val="2DA0A2"/>
                  </a:gs>
                  <a:gs pos="0">
                    <a:srgbClr val="09645D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grpSp>
            <p:nvGrpSpPr>
              <p:cNvPr id="23" name="Group 30"/>
              <p:cNvGrpSpPr/>
              <p:nvPr/>
            </p:nvGrpSpPr>
            <p:grpSpPr>
              <a:xfrm>
                <a:off x="990821" y="2301144"/>
                <a:ext cx="493352" cy="387281"/>
                <a:chOff x="5348288" y="5818188"/>
                <a:chExt cx="1587500" cy="1246187"/>
              </a:xfrm>
            </p:grpSpPr>
            <p:sp>
              <p:nvSpPr>
                <p:cNvPr id="24" name="Freeform 31"/>
                <p:cNvSpPr>
                  <a:spLocks noEditPoints="1"/>
                </p:cNvSpPr>
                <p:nvPr/>
              </p:nvSpPr>
              <p:spPr bwMode="auto">
                <a:xfrm>
                  <a:off x="5348288" y="5818188"/>
                  <a:ext cx="1587500" cy="263525"/>
                </a:xfrm>
                <a:custGeom>
                  <a:avLst/>
                  <a:gdLst>
                    <a:gd name="T0" fmla="*/ 471 w 507"/>
                    <a:gd name="T1" fmla="*/ 0 h 84"/>
                    <a:gd name="T2" fmla="*/ 37 w 507"/>
                    <a:gd name="T3" fmla="*/ 0 h 84"/>
                    <a:gd name="T4" fmla="*/ 0 w 507"/>
                    <a:gd name="T5" fmla="*/ 37 h 84"/>
                    <a:gd name="T6" fmla="*/ 0 w 507"/>
                    <a:gd name="T7" fmla="*/ 84 h 84"/>
                    <a:gd name="T8" fmla="*/ 507 w 507"/>
                    <a:gd name="T9" fmla="*/ 84 h 84"/>
                    <a:gd name="T10" fmla="*/ 507 w 507"/>
                    <a:gd name="T11" fmla="*/ 37 h 84"/>
                    <a:gd name="T12" fmla="*/ 471 w 507"/>
                    <a:gd name="T13" fmla="*/ 0 h 84"/>
                    <a:gd name="T14" fmla="*/ 49 w 507"/>
                    <a:gd name="T15" fmla="*/ 59 h 84"/>
                    <a:gd name="T16" fmla="*/ 36 w 507"/>
                    <a:gd name="T17" fmla="*/ 46 h 84"/>
                    <a:gd name="T18" fmla="*/ 49 w 507"/>
                    <a:gd name="T19" fmla="*/ 33 h 84"/>
                    <a:gd name="T20" fmla="*/ 62 w 507"/>
                    <a:gd name="T21" fmla="*/ 46 h 84"/>
                    <a:gd name="T22" fmla="*/ 49 w 507"/>
                    <a:gd name="T23" fmla="*/ 59 h 84"/>
                    <a:gd name="T24" fmla="*/ 100 w 507"/>
                    <a:gd name="T25" fmla="*/ 59 h 84"/>
                    <a:gd name="T26" fmla="*/ 87 w 507"/>
                    <a:gd name="T27" fmla="*/ 46 h 84"/>
                    <a:gd name="T28" fmla="*/ 100 w 507"/>
                    <a:gd name="T29" fmla="*/ 33 h 84"/>
                    <a:gd name="T30" fmla="*/ 113 w 507"/>
                    <a:gd name="T31" fmla="*/ 46 h 84"/>
                    <a:gd name="T32" fmla="*/ 100 w 507"/>
                    <a:gd name="T33" fmla="*/ 59 h 84"/>
                    <a:gd name="T34" fmla="*/ 151 w 507"/>
                    <a:gd name="T35" fmla="*/ 59 h 84"/>
                    <a:gd name="T36" fmla="*/ 138 w 507"/>
                    <a:gd name="T37" fmla="*/ 46 h 84"/>
                    <a:gd name="T38" fmla="*/ 151 w 507"/>
                    <a:gd name="T39" fmla="*/ 33 h 84"/>
                    <a:gd name="T40" fmla="*/ 163 w 507"/>
                    <a:gd name="T41" fmla="*/ 46 h 84"/>
                    <a:gd name="T42" fmla="*/ 151 w 507"/>
                    <a:gd name="T43" fmla="*/ 59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507" h="84">
                      <a:moveTo>
                        <a:pt x="471" y="0"/>
                      </a:moveTo>
                      <a:cubicBezTo>
                        <a:pt x="37" y="0"/>
                        <a:pt x="37" y="0"/>
                        <a:pt x="37" y="0"/>
                      </a:cubicBezTo>
                      <a:cubicBezTo>
                        <a:pt x="17" y="0"/>
                        <a:pt x="0" y="17"/>
                        <a:pt x="0" y="37"/>
                      </a:cubicBezTo>
                      <a:cubicBezTo>
                        <a:pt x="0" y="84"/>
                        <a:pt x="0" y="84"/>
                        <a:pt x="0" y="84"/>
                      </a:cubicBezTo>
                      <a:cubicBezTo>
                        <a:pt x="507" y="84"/>
                        <a:pt x="507" y="84"/>
                        <a:pt x="507" y="84"/>
                      </a:cubicBezTo>
                      <a:cubicBezTo>
                        <a:pt x="507" y="37"/>
                        <a:pt x="507" y="37"/>
                        <a:pt x="507" y="37"/>
                      </a:cubicBezTo>
                      <a:cubicBezTo>
                        <a:pt x="507" y="17"/>
                        <a:pt x="491" y="0"/>
                        <a:pt x="471" y="0"/>
                      </a:cubicBezTo>
                      <a:close/>
                      <a:moveTo>
                        <a:pt x="49" y="59"/>
                      </a:moveTo>
                      <a:cubicBezTo>
                        <a:pt x="42" y="59"/>
                        <a:pt x="36" y="53"/>
                        <a:pt x="36" y="46"/>
                      </a:cubicBezTo>
                      <a:cubicBezTo>
                        <a:pt x="36" y="39"/>
                        <a:pt x="42" y="33"/>
                        <a:pt x="49" y="33"/>
                      </a:cubicBezTo>
                      <a:cubicBezTo>
                        <a:pt x="56" y="33"/>
                        <a:pt x="62" y="39"/>
                        <a:pt x="62" y="46"/>
                      </a:cubicBezTo>
                      <a:cubicBezTo>
                        <a:pt x="62" y="53"/>
                        <a:pt x="56" y="59"/>
                        <a:pt x="49" y="59"/>
                      </a:cubicBezTo>
                      <a:close/>
                      <a:moveTo>
                        <a:pt x="100" y="59"/>
                      </a:moveTo>
                      <a:cubicBezTo>
                        <a:pt x="93" y="59"/>
                        <a:pt x="87" y="53"/>
                        <a:pt x="87" y="46"/>
                      </a:cubicBezTo>
                      <a:cubicBezTo>
                        <a:pt x="87" y="39"/>
                        <a:pt x="93" y="33"/>
                        <a:pt x="100" y="33"/>
                      </a:cubicBezTo>
                      <a:cubicBezTo>
                        <a:pt x="107" y="33"/>
                        <a:pt x="113" y="39"/>
                        <a:pt x="113" y="46"/>
                      </a:cubicBezTo>
                      <a:cubicBezTo>
                        <a:pt x="113" y="53"/>
                        <a:pt x="107" y="59"/>
                        <a:pt x="100" y="59"/>
                      </a:cubicBezTo>
                      <a:close/>
                      <a:moveTo>
                        <a:pt x="151" y="59"/>
                      </a:moveTo>
                      <a:cubicBezTo>
                        <a:pt x="144" y="59"/>
                        <a:pt x="138" y="53"/>
                        <a:pt x="138" y="46"/>
                      </a:cubicBezTo>
                      <a:cubicBezTo>
                        <a:pt x="138" y="39"/>
                        <a:pt x="144" y="33"/>
                        <a:pt x="151" y="33"/>
                      </a:cubicBezTo>
                      <a:cubicBezTo>
                        <a:pt x="158" y="33"/>
                        <a:pt x="163" y="39"/>
                        <a:pt x="163" y="46"/>
                      </a:cubicBezTo>
                      <a:cubicBezTo>
                        <a:pt x="163" y="53"/>
                        <a:pt x="158" y="59"/>
                        <a:pt x="151" y="5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/>
                <a:lstStyle/>
                <a:p>
                  <a:endParaRPr lang="en-US" sz="900"/>
                </a:p>
              </p:txBody>
            </p:sp>
            <p:sp>
              <p:nvSpPr>
                <p:cNvPr id="25" name="Freeform 32"/>
                <p:cNvSpPr>
                  <a:spLocks noEditPoints="1"/>
                </p:cNvSpPr>
                <p:nvPr/>
              </p:nvSpPr>
              <p:spPr bwMode="auto">
                <a:xfrm>
                  <a:off x="5348288" y="6111875"/>
                  <a:ext cx="1587500" cy="952500"/>
                </a:xfrm>
                <a:custGeom>
                  <a:avLst/>
                  <a:gdLst>
                    <a:gd name="T0" fmla="*/ 0 w 507"/>
                    <a:gd name="T1" fmla="*/ 268 h 304"/>
                    <a:gd name="T2" fmla="*/ 37 w 507"/>
                    <a:gd name="T3" fmla="*/ 304 h 304"/>
                    <a:gd name="T4" fmla="*/ 471 w 507"/>
                    <a:gd name="T5" fmla="*/ 304 h 304"/>
                    <a:gd name="T6" fmla="*/ 507 w 507"/>
                    <a:gd name="T7" fmla="*/ 268 h 304"/>
                    <a:gd name="T8" fmla="*/ 507 w 507"/>
                    <a:gd name="T9" fmla="*/ 0 h 304"/>
                    <a:gd name="T10" fmla="*/ 0 w 507"/>
                    <a:gd name="T11" fmla="*/ 0 h 304"/>
                    <a:gd name="T12" fmla="*/ 0 w 507"/>
                    <a:gd name="T13" fmla="*/ 268 h 304"/>
                    <a:gd name="T14" fmla="*/ 181 w 507"/>
                    <a:gd name="T15" fmla="*/ 200 h 304"/>
                    <a:gd name="T16" fmla="*/ 212 w 507"/>
                    <a:gd name="T17" fmla="*/ 169 h 304"/>
                    <a:gd name="T18" fmla="*/ 221 w 507"/>
                    <a:gd name="T19" fmla="*/ 89 h 304"/>
                    <a:gd name="T20" fmla="*/ 266 w 507"/>
                    <a:gd name="T21" fmla="*/ 70 h 304"/>
                    <a:gd name="T22" fmla="*/ 312 w 507"/>
                    <a:gd name="T23" fmla="*/ 89 h 304"/>
                    <a:gd name="T24" fmla="*/ 312 w 507"/>
                    <a:gd name="T25" fmla="*/ 180 h 304"/>
                    <a:gd name="T26" fmla="*/ 266 w 507"/>
                    <a:gd name="T27" fmla="*/ 199 h 304"/>
                    <a:gd name="T28" fmla="*/ 232 w 507"/>
                    <a:gd name="T29" fmla="*/ 188 h 304"/>
                    <a:gd name="T30" fmla="*/ 201 w 507"/>
                    <a:gd name="T31" fmla="*/ 220 h 304"/>
                    <a:gd name="T32" fmla="*/ 191 w 507"/>
                    <a:gd name="T33" fmla="*/ 224 h 304"/>
                    <a:gd name="T34" fmla="*/ 181 w 507"/>
                    <a:gd name="T35" fmla="*/ 220 h 304"/>
                    <a:gd name="T36" fmla="*/ 181 w 507"/>
                    <a:gd name="T37" fmla="*/ 200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507" h="304">
                      <a:moveTo>
                        <a:pt x="0" y="268"/>
                      </a:moveTo>
                      <a:cubicBezTo>
                        <a:pt x="0" y="288"/>
                        <a:pt x="17" y="304"/>
                        <a:pt x="37" y="304"/>
                      </a:cubicBezTo>
                      <a:cubicBezTo>
                        <a:pt x="471" y="304"/>
                        <a:pt x="471" y="304"/>
                        <a:pt x="471" y="304"/>
                      </a:cubicBezTo>
                      <a:cubicBezTo>
                        <a:pt x="491" y="304"/>
                        <a:pt x="507" y="288"/>
                        <a:pt x="507" y="268"/>
                      </a:cubicBezTo>
                      <a:cubicBezTo>
                        <a:pt x="507" y="0"/>
                        <a:pt x="507" y="0"/>
                        <a:pt x="507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268"/>
                      </a:lnTo>
                      <a:close/>
                      <a:moveTo>
                        <a:pt x="181" y="200"/>
                      </a:moveTo>
                      <a:cubicBezTo>
                        <a:pt x="212" y="169"/>
                        <a:pt x="212" y="169"/>
                        <a:pt x="212" y="169"/>
                      </a:cubicBezTo>
                      <a:cubicBezTo>
                        <a:pt x="196" y="144"/>
                        <a:pt x="199" y="110"/>
                        <a:pt x="221" y="89"/>
                      </a:cubicBezTo>
                      <a:cubicBezTo>
                        <a:pt x="233" y="77"/>
                        <a:pt x="249" y="70"/>
                        <a:pt x="266" y="70"/>
                      </a:cubicBezTo>
                      <a:cubicBezTo>
                        <a:pt x="283" y="70"/>
                        <a:pt x="300" y="77"/>
                        <a:pt x="312" y="89"/>
                      </a:cubicBezTo>
                      <a:cubicBezTo>
                        <a:pt x="337" y="114"/>
                        <a:pt x="337" y="155"/>
                        <a:pt x="312" y="180"/>
                      </a:cubicBezTo>
                      <a:cubicBezTo>
                        <a:pt x="300" y="192"/>
                        <a:pt x="284" y="199"/>
                        <a:pt x="266" y="199"/>
                      </a:cubicBezTo>
                      <a:cubicBezTo>
                        <a:pt x="254" y="199"/>
                        <a:pt x="242" y="195"/>
                        <a:pt x="232" y="188"/>
                      </a:cubicBezTo>
                      <a:cubicBezTo>
                        <a:pt x="201" y="220"/>
                        <a:pt x="201" y="220"/>
                        <a:pt x="201" y="220"/>
                      </a:cubicBezTo>
                      <a:cubicBezTo>
                        <a:pt x="198" y="222"/>
                        <a:pt x="194" y="224"/>
                        <a:pt x="191" y="224"/>
                      </a:cubicBezTo>
                      <a:cubicBezTo>
                        <a:pt x="187" y="224"/>
                        <a:pt x="184" y="222"/>
                        <a:pt x="181" y="220"/>
                      </a:cubicBezTo>
                      <a:cubicBezTo>
                        <a:pt x="176" y="214"/>
                        <a:pt x="176" y="205"/>
                        <a:pt x="181" y="2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/>
                <a:lstStyle/>
                <a:p>
                  <a:endParaRPr lang="en-US" sz="900"/>
                </a:p>
              </p:txBody>
            </p:sp>
            <p:sp>
              <p:nvSpPr>
                <p:cNvPr id="26" name="Freeform 33"/>
                <p:cNvSpPr/>
                <p:nvPr/>
              </p:nvSpPr>
              <p:spPr bwMode="auto">
                <a:xfrm>
                  <a:off x="6040438" y="6403975"/>
                  <a:ext cx="280987" cy="255587"/>
                </a:xfrm>
                <a:custGeom>
                  <a:avLst/>
                  <a:gdLst>
                    <a:gd name="T0" fmla="*/ 45 w 90"/>
                    <a:gd name="T1" fmla="*/ 82 h 82"/>
                    <a:gd name="T2" fmla="*/ 74 w 90"/>
                    <a:gd name="T3" fmla="*/ 70 h 82"/>
                    <a:gd name="T4" fmla="*/ 74 w 90"/>
                    <a:gd name="T5" fmla="*/ 12 h 82"/>
                    <a:gd name="T6" fmla="*/ 45 w 90"/>
                    <a:gd name="T7" fmla="*/ 0 h 82"/>
                    <a:gd name="T8" fmla="*/ 16 w 90"/>
                    <a:gd name="T9" fmla="*/ 12 h 82"/>
                    <a:gd name="T10" fmla="*/ 16 w 90"/>
                    <a:gd name="T11" fmla="*/ 70 h 82"/>
                    <a:gd name="T12" fmla="*/ 45 w 90"/>
                    <a:gd name="T13" fmla="*/ 82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0" h="82">
                      <a:moveTo>
                        <a:pt x="45" y="82"/>
                      </a:moveTo>
                      <a:cubicBezTo>
                        <a:pt x="56" y="82"/>
                        <a:pt x="67" y="78"/>
                        <a:pt x="74" y="70"/>
                      </a:cubicBezTo>
                      <a:cubicBezTo>
                        <a:pt x="90" y="54"/>
                        <a:pt x="90" y="28"/>
                        <a:pt x="74" y="12"/>
                      </a:cubicBezTo>
                      <a:cubicBezTo>
                        <a:pt x="67" y="5"/>
                        <a:pt x="56" y="0"/>
                        <a:pt x="45" y="0"/>
                      </a:cubicBezTo>
                      <a:cubicBezTo>
                        <a:pt x="34" y="0"/>
                        <a:pt x="24" y="5"/>
                        <a:pt x="16" y="12"/>
                      </a:cubicBezTo>
                      <a:cubicBezTo>
                        <a:pt x="0" y="28"/>
                        <a:pt x="0" y="54"/>
                        <a:pt x="16" y="70"/>
                      </a:cubicBezTo>
                      <a:cubicBezTo>
                        <a:pt x="24" y="78"/>
                        <a:pt x="34" y="82"/>
                        <a:pt x="45" y="8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/>
                <a:lstStyle/>
                <a:p>
                  <a:endParaRPr lang="en-US" sz="900"/>
                </a:p>
              </p:txBody>
            </p:sp>
          </p:grpSp>
        </p:grpSp>
        <p:sp>
          <p:nvSpPr>
            <p:cNvPr id="20" name="矩形 19"/>
            <p:cNvSpPr/>
            <p:nvPr/>
          </p:nvSpPr>
          <p:spPr>
            <a:xfrm>
              <a:off x="2002770" y="2209898"/>
              <a:ext cx="4185499" cy="3877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dirty="0">
                  <a:latin typeface="印品天逸黑" panose="02000500000000000000" pitchFamily="2" charset="-122"/>
                  <a:ea typeface="印品天逸黑" panose="02000500000000000000" pitchFamily="2" charset="-122"/>
                  <a:sym typeface="+mn-lt"/>
                </a:rPr>
                <a:t>您的内容打在这里，并选择只保留文字。</a:t>
              </a:r>
              <a:endParaRPr lang="en-US" altLang="zh-CN" sz="1600" dirty="0">
                <a:latin typeface="印品天逸黑" panose="02000500000000000000" pitchFamily="2" charset="-122"/>
                <a:ea typeface="印品天逸黑" panose="02000500000000000000" pitchFamily="2" charset="-122"/>
                <a:sym typeface="+mn-lt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2002768" y="1748233"/>
              <a:ext cx="14157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lang="zh-CN" altLang="en-US" sz="2400" dirty="0">
                  <a:solidFill>
                    <a:srgbClr val="12697B"/>
                  </a:solidFill>
                  <a:latin typeface="字魂35号-经典雅黑" panose="02000000000000000000" pitchFamily="2" charset="-122"/>
                  <a:ea typeface="字魂35号-经典雅黑" panose="02000000000000000000" pitchFamily="2" charset="-122"/>
                </a:rPr>
                <a:t>输入标题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167609" y="2717781"/>
            <a:ext cx="5020663" cy="849463"/>
            <a:chOff x="1167606" y="1748233"/>
            <a:chExt cx="5020663" cy="849463"/>
          </a:xfrm>
        </p:grpSpPr>
        <p:grpSp>
          <p:nvGrpSpPr>
            <p:cNvPr id="28" name="组合 27"/>
            <p:cNvGrpSpPr/>
            <p:nvPr/>
          </p:nvGrpSpPr>
          <p:grpSpPr>
            <a:xfrm>
              <a:off x="1167606" y="1748233"/>
              <a:ext cx="761207" cy="761207"/>
              <a:chOff x="767557" y="2024844"/>
              <a:chExt cx="939882" cy="939882"/>
            </a:xfrm>
          </p:grpSpPr>
          <p:sp>
            <p:nvSpPr>
              <p:cNvPr id="31" name="Rectangle 15"/>
              <p:cNvSpPr/>
              <p:nvPr/>
            </p:nvSpPr>
            <p:spPr>
              <a:xfrm>
                <a:off x="767557" y="2024844"/>
                <a:ext cx="939882" cy="939882"/>
              </a:xfrm>
              <a:prstGeom prst="rect">
                <a:avLst/>
              </a:prstGeom>
              <a:gradFill>
                <a:gsLst>
                  <a:gs pos="100000">
                    <a:srgbClr val="1BAB81"/>
                  </a:gs>
                  <a:gs pos="59000">
                    <a:srgbClr val="2DA0A2"/>
                  </a:gs>
                  <a:gs pos="0">
                    <a:srgbClr val="09645D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grpSp>
            <p:nvGrpSpPr>
              <p:cNvPr id="32" name="Group 30"/>
              <p:cNvGrpSpPr/>
              <p:nvPr/>
            </p:nvGrpSpPr>
            <p:grpSpPr>
              <a:xfrm>
                <a:off x="990821" y="2301144"/>
                <a:ext cx="493352" cy="387281"/>
                <a:chOff x="5348288" y="5818188"/>
                <a:chExt cx="1587500" cy="1246187"/>
              </a:xfrm>
            </p:grpSpPr>
            <p:sp>
              <p:nvSpPr>
                <p:cNvPr id="33" name="Freeform 31"/>
                <p:cNvSpPr>
                  <a:spLocks noEditPoints="1"/>
                </p:cNvSpPr>
                <p:nvPr/>
              </p:nvSpPr>
              <p:spPr bwMode="auto">
                <a:xfrm>
                  <a:off x="5348288" y="5818188"/>
                  <a:ext cx="1587500" cy="263525"/>
                </a:xfrm>
                <a:custGeom>
                  <a:avLst/>
                  <a:gdLst>
                    <a:gd name="T0" fmla="*/ 471 w 507"/>
                    <a:gd name="T1" fmla="*/ 0 h 84"/>
                    <a:gd name="T2" fmla="*/ 37 w 507"/>
                    <a:gd name="T3" fmla="*/ 0 h 84"/>
                    <a:gd name="T4" fmla="*/ 0 w 507"/>
                    <a:gd name="T5" fmla="*/ 37 h 84"/>
                    <a:gd name="T6" fmla="*/ 0 w 507"/>
                    <a:gd name="T7" fmla="*/ 84 h 84"/>
                    <a:gd name="T8" fmla="*/ 507 w 507"/>
                    <a:gd name="T9" fmla="*/ 84 h 84"/>
                    <a:gd name="T10" fmla="*/ 507 w 507"/>
                    <a:gd name="T11" fmla="*/ 37 h 84"/>
                    <a:gd name="T12" fmla="*/ 471 w 507"/>
                    <a:gd name="T13" fmla="*/ 0 h 84"/>
                    <a:gd name="T14" fmla="*/ 49 w 507"/>
                    <a:gd name="T15" fmla="*/ 59 h 84"/>
                    <a:gd name="T16" fmla="*/ 36 w 507"/>
                    <a:gd name="T17" fmla="*/ 46 h 84"/>
                    <a:gd name="T18" fmla="*/ 49 w 507"/>
                    <a:gd name="T19" fmla="*/ 33 h 84"/>
                    <a:gd name="T20" fmla="*/ 62 w 507"/>
                    <a:gd name="T21" fmla="*/ 46 h 84"/>
                    <a:gd name="T22" fmla="*/ 49 w 507"/>
                    <a:gd name="T23" fmla="*/ 59 h 84"/>
                    <a:gd name="T24" fmla="*/ 100 w 507"/>
                    <a:gd name="T25" fmla="*/ 59 h 84"/>
                    <a:gd name="T26" fmla="*/ 87 w 507"/>
                    <a:gd name="T27" fmla="*/ 46 h 84"/>
                    <a:gd name="T28" fmla="*/ 100 w 507"/>
                    <a:gd name="T29" fmla="*/ 33 h 84"/>
                    <a:gd name="T30" fmla="*/ 113 w 507"/>
                    <a:gd name="T31" fmla="*/ 46 h 84"/>
                    <a:gd name="T32" fmla="*/ 100 w 507"/>
                    <a:gd name="T33" fmla="*/ 59 h 84"/>
                    <a:gd name="T34" fmla="*/ 151 w 507"/>
                    <a:gd name="T35" fmla="*/ 59 h 84"/>
                    <a:gd name="T36" fmla="*/ 138 w 507"/>
                    <a:gd name="T37" fmla="*/ 46 h 84"/>
                    <a:gd name="T38" fmla="*/ 151 w 507"/>
                    <a:gd name="T39" fmla="*/ 33 h 84"/>
                    <a:gd name="T40" fmla="*/ 163 w 507"/>
                    <a:gd name="T41" fmla="*/ 46 h 84"/>
                    <a:gd name="T42" fmla="*/ 151 w 507"/>
                    <a:gd name="T43" fmla="*/ 59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507" h="84">
                      <a:moveTo>
                        <a:pt x="471" y="0"/>
                      </a:moveTo>
                      <a:cubicBezTo>
                        <a:pt x="37" y="0"/>
                        <a:pt x="37" y="0"/>
                        <a:pt x="37" y="0"/>
                      </a:cubicBezTo>
                      <a:cubicBezTo>
                        <a:pt x="17" y="0"/>
                        <a:pt x="0" y="17"/>
                        <a:pt x="0" y="37"/>
                      </a:cubicBezTo>
                      <a:cubicBezTo>
                        <a:pt x="0" y="84"/>
                        <a:pt x="0" y="84"/>
                        <a:pt x="0" y="84"/>
                      </a:cubicBezTo>
                      <a:cubicBezTo>
                        <a:pt x="507" y="84"/>
                        <a:pt x="507" y="84"/>
                        <a:pt x="507" y="84"/>
                      </a:cubicBezTo>
                      <a:cubicBezTo>
                        <a:pt x="507" y="37"/>
                        <a:pt x="507" y="37"/>
                        <a:pt x="507" y="37"/>
                      </a:cubicBezTo>
                      <a:cubicBezTo>
                        <a:pt x="507" y="17"/>
                        <a:pt x="491" y="0"/>
                        <a:pt x="471" y="0"/>
                      </a:cubicBezTo>
                      <a:close/>
                      <a:moveTo>
                        <a:pt x="49" y="59"/>
                      </a:moveTo>
                      <a:cubicBezTo>
                        <a:pt x="42" y="59"/>
                        <a:pt x="36" y="53"/>
                        <a:pt x="36" y="46"/>
                      </a:cubicBezTo>
                      <a:cubicBezTo>
                        <a:pt x="36" y="39"/>
                        <a:pt x="42" y="33"/>
                        <a:pt x="49" y="33"/>
                      </a:cubicBezTo>
                      <a:cubicBezTo>
                        <a:pt x="56" y="33"/>
                        <a:pt x="62" y="39"/>
                        <a:pt x="62" y="46"/>
                      </a:cubicBezTo>
                      <a:cubicBezTo>
                        <a:pt x="62" y="53"/>
                        <a:pt x="56" y="59"/>
                        <a:pt x="49" y="59"/>
                      </a:cubicBezTo>
                      <a:close/>
                      <a:moveTo>
                        <a:pt x="100" y="59"/>
                      </a:moveTo>
                      <a:cubicBezTo>
                        <a:pt x="93" y="59"/>
                        <a:pt x="87" y="53"/>
                        <a:pt x="87" y="46"/>
                      </a:cubicBezTo>
                      <a:cubicBezTo>
                        <a:pt x="87" y="39"/>
                        <a:pt x="93" y="33"/>
                        <a:pt x="100" y="33"/>
                      </a:cubicBezTo>
                      <a:cubicBezTo>
                        <a:pt x="107" y="33"/>
                        <a:pt x="113" y="39"/>
                        <a:pt x="113" y="46"/>
                      </a:cubicBezTo>
                      <a:cubicBezTo>
                        <a:pt x="113" y="53"/>
                        <a:pt x="107" y="59"/>
                        <a:pt x="100" y="59"/>
                      </a:cubicBezTo>
                      <a:close/>
                      <a:moveTo>
                        <a:pt x="151" y="59"/>
                      </a:moveTo>
                      <a:cubicBezTo>
                        <a:pt x="144" y="59"/>
                        <a:pt x="138" y="53"/>
                        <a:pt x="138" y="46"/>
                      </a:cubicBezTo>
                      <a:cubicBezTo>
                        <a:pt x="138" y="39"/>
                        <a:pt x="144" y="33"/>
                        <a:pt x="151" y="33"/>
                      </a:cubicBezTo>
                      <a:cubicBezTo>
                        <a:pt x="158" y="33"/>
                        <a:pt x="163" y="39"/>
                        <a:pt x="163" y="46"/>
                      </a:cubicBezTo>
                      <a:cubicBezTo>
                        <a:pt x="163" y="53"/>
                        <a:pt x="158" y="59"/>
                        <a:pt x="151" y="5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/>
                <a:lstStyle/>
                <a:p>
                  <a:endParaRPr lang="en-US" sz="900"/>
                </a:p>
              </p:txBody>
            </p:sp>
            <p:sp>
              <p:nvSpPr>
                <p:cNvPr id="34" name="Freeform 32"/>
                <p:cNvSpPr>
                  <a:spLocks noEditPoints="1"/>
                </p:cNvSpPr>
                <p:nvPr/>
              </p:nvSpPr>
              <p:spPr bwMode="auto">
                <a:xfrm>
                  <a:off x="5348288" y="6111875"/>
                  <a:ext cx="1587500" cy="952500"/>
                </a:xfrm>
                <a:custGeom>
                  <a:avLst/>
                  <a:gdLst>
                    <a:gd name="T0" fmla="*/ 0 w 507"/>
                    <a:gd name="T1" fmla="*/ 268 h 304"/>
                    <a:gd name="T2" fmla="*/ 37 w 507"/>
                    <a:gd name="T3" fmla="*/ 304 h 304"/>
                    <a:gd name="T4" fmla="*/ 471 w 507"/>
                    <a:gd name="T5" fmla="*/ 304 h 304"/>
                    <a:gd name="T6" fmla="*/ 507 w 507"/>
                    <a:gd name="T7" fmla="*/ 268 h 304"/>
                    <a:gd name="T8" fmla="*/ 507 w 507"/>
                    <a:gd name="T9" fmla="*/ 0 h 304"/>
                    <a:gd name="T10" fmla="*/ 0 w 507"/>
                    <a:gd name="T11" fmla="*/ 0 h 304"/>
                    <a:gd name="T12" fmla="*/ 0 w 507"/>
                    <a:gd name="T13" fmla="*/ 268 h 304"/>
                    <a:gd name="T14" fmla="*/ 181 w 507"/>
                    <a:gd name="T15" fmla="*/ 200 h 304"/>
                    <a:gd name="T16" fmla="*/ 212 w 507"/>
                    <a:gd name="T17" fmla="*/ 169 h 304"/>
                    <a:gd name="T18" fmla="*/ 221 w 507"/>
                    <a:gd name="T19" fmla="*/ 89 h 304"/>
                    <a:gd name="T20" fmla="*/ 266 w 507"/>
                    <a:gd name="T21" fmla="*/ 70 h 304"/>
                    <a:gd name="T22" fmla="*/ 312 w 507"/>
                    <a:gd name="T23" fmla="*/ 89 h 304"/>
                    <a:gd name="T24" fmla="*/ 312 w 507"/>
                    <a:gd name="T25" fmla="*/ 180 h 304"/>
                    <a:gd name="T26" fmla="*/ 266 w 507"/>
                    <a:gd name="T27" fmla="*/ 199 h 304"/>
                    <a:gd name="T28" fmla="*/ 232 w 507"/>
                    <a:gd name="T29" fmla="*/ 188 h 304"/>
                    <a:gd name="T30" fmla="*/ 201 w 507"/>
                    <a:gd name="T31" fmla="*/ 220 h 304"/>
                    <a:gd name="T32" fmla="*/ 191 w 507"/>
                    <a:gd name="T33" fmla="*/ 224 h 304"/>
                    <a:gd name="T34" fmla="*/ 181 w 507"/>
                    <a:gd name="T35" fmla="*/ 220 h 304"/>
                    <a:gd name="T36" fmla="*/ 181 w 507"/>
                    <a:gd name="T37" fmla="*/ 200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507" h="304">
                      <a:moveTo>
                        <a:pt x="0" y="268"/>
                      </a:moveTo>
                      <a:cubicBezTo>
                        <a:pt x="0" y="288"/>
                        <a:pt x="17" y="304"/>
                        <a:pt x="37" y="304"/>
                      </a:cubicBezTo>
                      <a:cubicBezTo>
                        <a:pt x="471" y="304"/>
                        <a:pt x="471" y="304"/>
                        <a:pt x="471" y="304"/>
                      </a:cubicBezTo>
                      <a:cubicBezTo>
                        <a:pt x="491" y="304"/>
                        <a:pt x="507" y="288"/>
                        <a:pt x="507" y="268"/>
                      </a:cubicBezTo>
                      <a:cubicBezTo>
                        <a:pt x="507" y="0"/>
                        <a:pt x="507" y="0"/>
                        <a:pt x="507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268"/>
                      </a:lnTo>
                      <a:close/>
                      <a:moveTo>
                        <a:pt x="181" y="200"/>
                      </a:moveTo>
                      <a:cubicBezTo>
                        <a:pt x="212" y="169"/>
                        <a:pt x="212" y="169"/>
                        <a:pt x="212" y="169"/>
                      </a:cubicBezTo>
                      <a:cubicBezTo>
                        <a:pt x="196" y="144"/>
                        <a:pt x="199" y="110"/>
                        <a:pt x="221" y="89"/>
                      </a:cubicBezTo>
                      <a:cubicBezTo>
                        <a:pt x="233" y="77"/>
                        <a:pt x="249" y="70"/>
                        <a:pt x="266" y="70"/>
                      </a:cubicBezTo>
                      <a:cubicBezTo>
                        <a:pt x="283" y="70"/>
                        <a:pt x="300" y="77"/>
                        <a:pt x="312" y="89"/>
                      </a:cubicBezTo>
                      <a:cubicBezTo>
                        <a:pt x="337" y="114"/>
                        <a:pt x="337" y="155"/>
                        <a:pt x="312" y="180"/>
                      </a:cubicBezTo>
                      <a:cubicBezTo>
                        <a:pt x="300" y="192"/>
                        <a:pt x="284" y="199"/>
                        <a:pt x="266" y="199"/>
                      </a:cubicBezTo>
                      <a:cubicBezTo>
                        <a:pt x="254" y="199"/>
                        <a:pt x="242" y="195"/>
                        <a:pt x="232" y="188"/>
                      </a:cubicBezTo>
                      <a:cubicBezTo>
                        <a:pt x="201" y="220"/>
                        <a:pt x="201" y="220"/>
                        <a:pt x="201" y="220"/>
                      </a:cubicBezTo>
                      <a:cubicBezTo>
                        <a:pt x="198" y="222"/>
                        <a:pt x="194" y="224"/>
                        <a:pt x="191" y="224"/>
                      </a:cubicBezTo>
                      <a:cubicBezTo>
                        <a:pt x="187" y="224"/>
                        <a:pt x="184" y="222"/>
                        <a:pt x="181" y="220"/>
                      </a:cubicBezTo>
                      <a:cubicBezTo>
                        <a:pt x="176" y="214"/>
                        <a:pt x="176" y="205"/>
                        <a:pt x="181" y="2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/>
                <a:lstStyle/>
                <a:p>
                  <a:endParaRPr lang="en-US" sz="900"/>
                </a:p>
              </p:txBody>
            </p:sp>
            <p:sp>
              <p:nvSpPr>
                <p:cNvPr id="35" name="Freeform 33"/>
                <p:cNvSpPr/>
                <p:nvPr/>
              </p:nvSpPr>
              <p:spPr bwMode="auto">
                <a:xfrm>
                  <a:off x="6040438" y="6403975"/>
                  <a:ext cx="280987" cy="255587"/>
                </a:xfrm>
                <a:custGeom>
                  <a:avLst/>
                  <a:gdLst>
                    <a:gd name="T0" fmla="*/ 45 w 90"/>
                    <a:gd name="T1" fmla="*/ 82 h 82"/>
                    <a:gd name="T2" fmla="*/ 74 w 90"/>
                    <a:gd name="T3" fmla="*/ 70 h 82"/>
                    <a:gd name="T4" fmla="*/ 74 w 90"/>
                    <a:gd name="T5" fmla="*/ 12 h 82"/>
                    <a:gd name="T6" fmla="*/ 45 w 90"/>
                    <a:gd name="T7" fmla="*/ 0 h 82"/>
                    <a:gd name="T8" fmla="*/ 16 w 90"/>
                    <a:gd name="T9" fmla="*/ 12 h 82"/>
                    <a:gd name="T10" fmla="*/ 16 w 90"/>
                    <a:gd name="T11" fmla="*/ 70 h 82"/>
                    <a:gd name="T12" fmla="*/ 45 w 90"/>
                    <a:gd name="T13" fmla="*/ 82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0" h="82">
                      <a:moveTo>
                        <a:pt x="45" y="82"/>
                      </a:moveTo>
                      <a:cubicBezTo>
                        <a:pt x="56" y="82"/>
                        <a:pt x="67" y="78"/>
                        <a:pt x="74" y="70"/>
                      </a:cubicBezTo>
                      <a:cubicBezTo>
                        <a:pt x="90" y="54"/>
                        <a:pt x="90" y="28"/>
                        <a:pt x="74" y="12"/>
                      </a:cubicBezTo>
                      <a:cubicBezTo>
                        <a:pt x="67" y="5"/>
                        <a:pt x="56" y="0"/>
                        <a:pt x="45" y="0"/>
                      </a:cubicBezTo>
                      <a:cubicBezTo>
                        <a:pt x="34" y="0"/>
                        <a:pt x="24" y="5"/>
                        <a:pt x="16" y="12"/>
                      </a:cubicBezTo>
                      <a:cubicBezTo>
                        <a:pt x="0" y="28"/>
                        <a:pt x="0" y="54"/>
                        <a:pt x="16" y="70"/>
                      </a:cubicBezTo>
                      <a:cubicBezTo>
                        <a:pt x="24" y="78"/>
                        <a:pt x="34" y="82"/>
                        <a:pt x="45" y="8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/>
                <a:lstStyle/>
                <a:p>
                  <a:endParaRPr lang="en-US" sz="900"/>
                </a:p>
              </p:txBody>
            </p:sp>
          </p:grpSp>
        </p:grpSp>
        <p:sp>
          <p:nvSpPr>
            <p:cNvPr id="29" name="矩形 28"/>
            <p:cNvSpPr/>
            <p:nvPr/>
          </p:nvSpPr>
          <p:spPr>
            <a:xfrm>
              <a:off x="2002770" y="2209898"/>
              <a:ext cx="4185499" cy="3877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dirty="0">
                  <a:latin typeface="印品天逸黑" panose="02000500000000000000" pitchFamily="2" charset="-122"/>
                  <a:ea typeface="印品天逸黑" panose="02000500000000000000" pitchFamily="2" charset="-122"/>
                  <a:sym typeface="+mn-lt"/>
                </a:rPr>
                <a:t>您的内容打在这里，并选择只保留文字。</a:t>
              </a:r>
              <a:endParaRPr lang="en-US" altLang="zh-CN" sz="1600" dirty="0">
                <a:latin typeface="印品天逸黑" panose="02000500000000000000" pitchFamily="2" charset="-122"/>
                <a:ea typeface="印品天逸黑" panose="02000500000000000000" pitchFamily="2" charset="-122"/>
                <a:sym typeface="+mn-lt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2002768" y="1748233"/>
              <a:ext cx="14157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lang="zh-CN" altLang="en-US" sz="2400" dirty="0">
                  <a:solidFill>
                    <a:srgbClr val="12697B"/>
                  </a:solidFill>
                  <a:latin typeface="字魂35号-经典雅黑" panose="02000000000000000000" pitchFamily="2" charset="-122"/>
                  <a:ea typeface="字魂35号-经典雅黑" panose="02000000000000000000" pitchFamily="2" charset="-122"/>
                </a:rPr>
                <a:t>输入标题</a:t>
              </a: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6752239" y="2717781"/>
            <a:ext cx="5020663" cy="849463"/>
            <a:chOff x="1167606" y="1748233"/>
            <a:chExt cx="5020663" cy="849463"/>
          </a:xfrm>
        </p:grpSpPr>
        <p:grpSp>
          <p:nvGrpSpPr>
            <p:cNvPr id="37" name="组合 36"/>
            <p:cNvGrpSpPr/>
            <p:nvPr/>
          </p:nvGrpSpPr>
          <p:grpSpPr>
            <a:xfrm>
              <a:off x="1167606" y="1748233"/>
              <a:ext cx="761207" cy="761207"/>
              <a:chOff x="767557" y="2024844"/>
              <a:chExt cx="939882" cy="939882"/>
            </a:xfrm>
          </p:grpSpPr>
          <p:sp>
            <p:nvSpPr>
              <p:cNvPr id="40" name="Rectangle 15"/>
              <p:cNvSpPr/>
              <p:nvPr/>
            </p:nvSpPr>
            <p:spPr>
              <a:xfrm>
                <a:off x="767557" y="2024844"/>
                <a:ext cx="939882" cy="939882"/>
              </a:xfrm>
              <a:prstGeom prst="rect">
                <a:avLst/>
              </a:prstGeom>
              <a:gradFill>
                <a:gsLst>
                  <a:gs pos="100000">
                    <a:srgbClr val="1BAB81"/>
                  </a:gs>
                  <a:gs pos="59000">
                    <a:srgbClr val="2DA0A2"/>
                  </a:gs>
                  <a:gs pos="0">
                    <a:srgbClr val="09645D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grpSp>
            <p:nvGrpSpPr>
              <p:cNvPr id="41" name="Group 30"/>
              <p:cNvGrpSpPr/>
              <p:nvPr/>
            </p:nvGrpSpPr>
            <p:grpSpPr>
              <a:xfrm>
                <a:off x="990821" y="2301144"/>
                <a:ext cx="493352" cy="387281"/>
                <a:chOff x="5348288" y="5818188"/>
                <a:chExt cx="1587500" cy="1246187"/>
              </a:xfrm>
            </p:grpSpPr>
            <p:sp>
              <p:nvSpPr>
                <p:cNvPr id="42" name="Freeform 31"/>
                <p:cNvSpPr>
                  <a:spLocks noEditPoints="1"/>
                </p:cNvSpPr>
                <p:nvPr/>
              </p:nvSpPr>
              <p:spPr bwMode="auto">
                <a:xfrm>
                  <a:off x="5348288" y="5818188"/>
                  <a:ext cx="1587500" cy="263525"/>
                </a:xfrm>
                <a:custGeom>
                  <a:avLst/>
                  <a:gdLst>
                    <a:gd name="T0" fmla="*/ 471 w 507"/>
                    <a:gd name="T1" fmla="*/ 0 h 84"/>
                    <a:gd name="T2" fmla="*/ 37 w 507"/>
                    <a:gd name="T3" fmla="*/ 0 h 84"/>
                    <a:gd name="T4" fmla="*/ 0 w 507"/>
                    <a:gd name="T5" fmla="*/ 37 h 84"/>
                    <a:gd name="T6" fmla="*/ 0 w 507"/>
                    <a:gd name="T7" fmla="*/ 84 h 84"/>
                    <a:gd name="T8" fmla="*/ 507 w 507"/>
                    <a:gd name="T9" fmla="*/ 84 h 84"/>
                    <a:gd name="T10" fmla="*/ 507 w 507"/>
                    <a:gd name="T11" fmla="*/ 37 h 84"/>
                    <a:gd name="T12" fmla="*/ 471 w 507"/>
                    <a:gd name="T13" fmla="*/ 0 h 84"/>
                    <a:gd name="T14" fmla="*/ 49 w 507"/>
                    <a:gd name="T15" fmla="*/ 59 h 84"/>
                    <a:gd name="T16" fmla="*/ 36 w 507"/>
                    <a:gd name="T17" fmla="*/ 46 h 84"/>
                    <a:gd name="T18" fmla="*/ 49 w 507"/>
                    <a:gd name="T19" fmla="*/ 33 h 84"/>
                    <a:gd name="T20" fmla="*/ 62 w 507"/>
                    <a:gd name="T21" fmla="*/ 46 h 84"/>
                    <a:gd name="T22" fmla="*/ 49 w 507"/>
                    <a:gd name="T23" fmla="*/ 59 h 84"/>
                    <a:gd name="T24" fmla="*/ 100 w 507"/>
                    <a:gd name="T25" fmla="*/ 59 h 84"/>
                    <a:gd name="T26" fmla="*/ 87 w 507"/>
                    <a:gd name="T27" fmla="*/ 46 h 84"/>
                    <a:gd name="T28" fmla="*/ 100 w 507"/>
                    <a:gd name="T29" fmla="*/ 33 h 84"/>
                    <a:gd name="T30" fmla="*/ 113 w 507"/>
                    <a:gd name="T31" fmla="*/ 46 h 84"/>
                    <a:gd name="T32" fmla="*/ 100 w 507"/>
                    <a:gd name="T33" fmla="*/ 59 h 84"/>
                    <a:gd name="T34" fmla="*/ 151 w 507"/>
                    <a:gd name="T35" fmla="*/ 59 h 84"/>
                    <a:gd name="T36" fmla="*/ 138 w 507"/>
                    <a:gd name="T37" fmla="*/ 46 h 84"/>
                    <a:gd name="T38" fmla="*/ 151 w 507"/>
                    <a:gd name="T39" fmla="*/ 33 h 84"/>
                    <a:gd name="T40" fmla="*/ 163 w 507"/>
                    <a:gd name="T41" fmla="*/ 46 h 84"/>
                    <a:gd name="T42" fmla="*/ 151 w 507"/>
                    <a:gd name="T43" fmla="*/ 59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507" h="84">
                      <a:moveTo>
                        <a:pt x="471" y="0"/>
                      </a:moveTo>
                      <a:cubicBezTo>
                        <a:pt x="37" y="0"/>
                        <a:pt x="37" y="0"/>
                        <a:pt x="37" y="0"/>
                      </a:cubicBezTo>
                      <a:cubicBezTo>
                        <a:pt x="17" y="0"/>
                        <a:pt x="0" y="17"/>
                        <a:pt x="0" y="37"/>
                      </a:cubicBezTo>
                      <a:cubicBezTo>
                        <a:pt x="0" y="84"/>
                        <a:pt x="0" y="84"/>
                        <a:pt x="0" y="84"/>
                      </a:cubicBezTo>
                      <a:cubicBezTo>
                        <a:pt x="507" y="84"/>
                        <a:pt x="507" y="84"/>
                        <a:pt x="507" y="84"/>
                      </a:cubicBezTo>
                      <a:cubicBezTo>
                        <a:pt x="507" y="37"/>
                        <a:pt x="507" y="37"/>
                        <a:pt x="507" y="37"/>
                      </a:cubicBezTo>
                      <a:cubicBezTo>
                        <a:pt x="507" y="17"/>
                        <a:pt x="491" y="0"/>
                        <a:pt x="471" y="0"/>
                      </a:cubicBezTo>
                      <a:close/>
                      <a:moveTo>
                        <a:pt x="49" y="59"/>
                      </a:moveTo>
                      <a:cubicBezTo>
                        <a:pt x="42" y="59"/>
                        <a:pt x="36" y="53"/>
                        <a:pt x="36" y="46"/>
                      </a:cubicBezTo>
                      <a:cubicBezTo>
                        <a:pt x="36" y="39"/>
                        <a:pt x="42" y="33"/>
                        <a:pt x="49" y="33"/>
                      </a:cubicBezTo>
                      <a:cubicBezTo>
                        <a:pt x="56" y="33"/>
                        <a:pt x="62" y="39"/>
                        <a:pt x="62" y="46"/>
                      </a:cubicBezTo>
                      <a:cubicBezTo>
                        <a:pt x="62" y="53"/>
                        <a:pt x="56" y="59"/>
                        <a:pt x="49" y="59"/>
                      </a:cubicBezTo>
                      <a:close/>
                      <a:moveTo>
                        <a:pt x="100" y="59"/>
                      </a:moveTo>
                      <a:cubicBezTo>
                        <a:pt x="93" y="59"/>
                        <a:pt x="87" y="53"/>
                        <a:pt x="87" y="46"/>
                      </a:cubicBezTo>
                      <a:cubicBezTo>
                        <a:pt x="87" y="39"/>
                        <a:pt x="93" y="33"/>
                        <a:pt x="100" y="33"/>
                      </a:cubicBezTo>
                      <a:cubicBezTo>
                        <a:pt x="107" y="33"/>
                        <a:pt x="113" y="39"/>
                        <a:pt x="113" y="46"/>
                      </a:cubicBezTo>
                      <a:cubicBezTo>
                        <a:pt x="113" y="53"/>
                        <a:pt x="107" y="59"/>
                        <a:pt x="100" y="59"/>
                      </a:cubicBezTo>
                      <a:close/>
                      <a:moveTo>
                        <a:pt x="151" y="59"/>
                      </a:moveTo>
                      <a:cubicBezTo>
                        <a:pt x="144" y="59"/>
                        <a:pt x="138" y="53"/>
                        <a:pt x="138" y="46"/>
                      </a:cubicBezTo>
                      <a:cubicBezTo>
                        <a:pt x="138" y="39"/>
                        <a:pt x="144" y="33"/>
                        <a:pt x="151" y="33"/>
                      </a:cubicBezTo>
                      <a:cubicBezTo>
                        <a:pt x="158" y="33"/>
                        <a:pt x="163" y="39"/>
                        <a:pt x="163" y="46"/>
                      </a:cubicBezTo>
                      <a:cubicBezTo>
                        <a:pt x="163" y="53"/>
                        <a:pt x="158" y="59"/>
                        <a:pt x="151" y="5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/>
                <a:lstStyle/>
                <a:p>
                  <a:endParaRPr lang="en-US" sz="900"/>
                </a:p>
              </p:txBody>
            </p:sp>
            <p:sp>
              <p:nvSpPr>
                <p:cNvPr id="43" name="Freeform 32"/>
                <p:cNvSpPr>
                  <a:spLocks noEditPoints="1"/>
                </p:cNvSpPr>
                <p:nvPr/>
              </p:nvSpPr>
              <p:spPr bwMode="auto">
                <a:xfrm>
                  <a:off x="5348288" y="6111875"/>
                  <a:ext cx="1587500" cy="952500"/>
                </a:xfrm>
                <a:custGeom>
                  <a:avLst/>
                  <a:gdLst>
                    <a:gd name="T0" fmla="*/ 0 w 507"/>
                    <a:gd name="T1" fmla="*/ 268 h 304"/>
                    <a:gd name="T2" fmla="*/ 37 w 507"/>
                    <a:gd name="T3" fmla="*/ 304 h 304"/>
                    <a:gd name="T4" fmla="*/ 471 w 507"/>
                    <a:gd name="T5" fmla="*/ 304 h 304"/>
                    <a:gd name="T6" fmla="*/ 507 w 507"/>
                    <a:gd name="T7" fmla="*/ 268 h 304"/>
                    <a:gd name="T8" fmla="*/ 507 w 507"/>
                    <a:gd name="T9" fmla="*/ 0 h 304"/>
                    <a:gd name="T10" fmla="*/ 0 w 507"/>
                    <a:gd name="T11" fmla="*/ 0 h 304"/>
                    <a:gd name="T12" fmla="*/ 0 w 507"/>
                    <a:gd name="T13" fmla="*/ 268 h 304"/>
                    <a:gd name="T14" fmla="*/ 181 w 507"/>
                    <a:gd name="T15" fmla="*/ 200 h 304"/>
                    <a:gd name="T16" fmla="*/ 212 w 507"/>
                    <a:gd name="T17" fmla="*/ 169 h 304"/>
                    <a:gd name="T18" fmla="*/ 221 w 507"/>
                    <a:gd name="T19" fmla="*/ 89 h 304"/>
                    <a:gd name="T20" fmla="*/ 266 w 507"/>
                    <a:gd name="T21" fmla="*/ 70 h 304"/>
                    <a:gd name="T22" fmla="*/ 312 w 507"/>
                    <a:gd name="T23" fmla="*/ 89 h 304"/>
                    <a:gd name="T24" fmla="*/ 312 w 507"/>
                    <a:gd name="T25" fmla="*/ 180 h 304"/>
                    <a:gd name="T26" fmla="*/ 266 w 507"/>
                    <a:gd name="T27" fmla="*/ 199 h 304"/>
                    <a:gd name="T28" fmla="*/ 232 w 507"/>
                    <a:gd name="T29" fmla="*/ 188 h 304"/>
                    <a:gd name="T30" fmla="*/ 201 w 507"/>
                    <a:gd name="T31" fmla="*/ 220 h 304"/>
                    <a:gd name="T32" fmla="*/ 191 w 507"/>
                    <a:gd name="T33" fmla="*/ 224 h 304"/>
                    <a:gd name="T34" fmla="*/ 181 w 507"/>
                    <a:gd name="T35" fmla="*/ 220 h 304"/>
                    <a:gd name="T36" fmla="*/ 181 w 507"/>
                    <a:gd name="T37" fmla="*/ 200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507" h="304">
                      <a:moveTo>
                        <a:pt x="0" y="268"/>
                      </a:moveTo>
                      <a:cubicBezTo>
                        <a:pt x="0" y="288"/>
                        <a:pt x="17" y="304"/>
                        <a:pt x="37" y="304"/>
                      </a:cubicBezTo>
                      <a:cubicBezTo>
                        <a:pt x="471" y="304"/>
                        <a:pt x="471" y="304"/>
                        <a:pt x="471" y="304"/>
                      </a:cubicBezTo>
                      <a:cubicBezTo>
                        <a:pt x="491" y="304"/>
                        <a:pt x="507" y="288"/>
                        <a:pt x="507" y="268"/>
                      </a:cubicBezTo>
                      <a:cubicBezTo>
                        <a:pt x="507" y="0"/>
                        <a:pt x="507" y="0"/>
                        <a:pt x="507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268"/>
                      </a:lnTo>
                      <a:close/>
                      <a:moveTo>
                        <a:pt x="181" y="200"/>
                      </a:moveTo>
                      <a:cubicBezTo>
                        <a:pt x="212" y="169"/>
                        <a:pt x="212" y="169"/>
                        <a:pt x="212" y="169"/>
                      </a:cubicBezTo>
                      <a:cubicBezTo>
                        <a:pt x="196" y="144"/>
                        <a:pt x="199" y="110"/>
                        <a:pt x="221" y="89"/>
                      </a:cubicBezTo>
                      <a:cubicBezTo>
                        <a:pt x="233" y="77"/>
                        <a:pt x="249" y="70"/>
                        <a:pt x="266" y="70"/>
                      </a:cubicBezTo>
                      <a:cubicBezTo>
                        <a:pt x="283" y="70"/>
                        <a:pt x="300" y="77"/>
                        <a:pt x="312" y="89"/>
                      </a:cubicBezTo>
                      <a:cubicBezTo>
                        <a:pt x="337" y="114"/>
                        <a:pt x="337" y="155"/>
                        <a:pt x="312" y="180"/>
                      </a:cubicBezTo>
                      <a:cubicBezTo>
                        <a:pt x="300" y="192"/>
                        <a:pt x="284" y="199"/>
                        <a:pt x="266" y="199"/>
                      </a:cubicBezTo>
                      <a:cubicBezTo>
                        <a:pt x="254" y="199"/>
                        <a:pt x="242" y="195"/>
                        <a:pt x="232" y="188"/>
                      </a:cubicBezTo>
                      <a:cubicBezTo>
                        <a:pt x="201" y="220"/>
                        <a:pt x="201" y="220"/>
                        <a:pt x="201" y="220"/>
                      </a:cubicBezTo>
                      <a:cubicBezTo>
                        <a:pt x="198" y="222"/>
                        <a:pt x="194" y="224"/>
                        <a:pt x="191" y="224"/>
                      </a:cubicBezTo>
                      <a:cubicBezTo>
                        <a:pt x="187" y="224"/>
                        <a:pt x="184" y="222"/>
                        <a:pt x="181" y="220"/>
                      </a:cubicBezTo>
                      <a:cubicBezTo>
                        <a:pt x="176" y="214"/>
                        <a:pt x="176" y="205"/>
                        <a:pt x="181" y="2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/>
                <a:lstStyle/>
                <a:p>
                  <a:endParaRPr lang="en-US" sz="900"/>
                </a:p>
              </p:txBody>
            </p:sp>
            <p:sp>
              <p:nvSpPr>
                <p:cNvPr id="44" name="Freeform 33"/>
                <p:cNvSpPr/>
                <p:nvPr/>
              </p:nvSpPr>
              <p:spPr bwMode="auto">
                <a:xfrm>
                  <a:off x="6040438" y="6403975"/>
                  <a:ext cx="280987" cy="255587"/>
                </a:xfrm>
                <a:custGeom>
                  <a:avLst/>
                  <a:gdLst>
                    <a:gd name="T0" fmla="*/ 45 w 90"/>
                    <a:gd name="T1" fmla="*/ 82 h 82"/>
                    <a:gd name="T2" fmla="*/ 74 w 90"/>
                    <a:gd name="T3" fmla="*/ 70 h 82"/>
                    <a:gd name="T4" fmla="*/ 74 w 90"/>
                    <a:gd name="T5" fmla="*/ 12 h 82"/>
                    <a:gd name="T6" fmla="*/ 45 w 90"/>
                    <a:gd name="T7" fmla="*/ 0 h 82"/>
                    <a:gd name="T8" fmla="*/ 16 w 90"/>
                    <a:gd name="T9" fmla="*/ 12 h 82"/>
                    <a:gd name="T10" fmla="*/ 16 w 90"/>
                    <a:gd name="T11" fmla="*/ 70 h 82"/>
                    <a:gd name="T12" fmla="*/ 45 w 90"/>
                    <a:gd name="T13" fmla="*/ 82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0" h="82">
                      <a:moveTo>
                        <a:pt x="45" y="82"/>
                      </a:moveTo>
                      <a:cubicBezTo>
                        <a:pt x="56" y="82"/>
                        <a:pt x="67" y="78"/>
                        <a:pt x="74" y="70"/>
                      </a:cubicBezTo>
                      <a:cubicBezTo>
                        <a:pt x="90" y="54"/>
                        <a:pt x="90" y="28"/>
                        <a:pt x="74" y="12"/>
                      </a:cubicBezTo>
                      <a:cubicBezTo>
                        <a:pt x="67" y="5"/>
                        <a:pt x="56" y="0"/>
                        <a:pt x="45" y="0"/>
                      </a:cubicBezTo>
                      <a:cubicBezTo>
                        <a:pt x="34" y="0"/>
                        <a:pt x="24" y="5"/>
                        <a:pt x="16" y="12"/>
                      </a:cubicBezTo>
                      <a:cubicBezTo>
                        <a:pt x="0" y="28"/>
                        <a:pt x="0" y="54"/>
                        <a:pt x="16" y="70"/>
                      </a:cubicBezTo>
                      <a:cubicBezTo>
                        <a:pt x="24" y="78"/>
                        <a:pt x="34" y="82"/>
                        <a:pt x="45" y="8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/>
                <a:lstStyle/>
                <a:p>
                  <a:endParaRPr lang="en-US" sz="900"/>
                </a:p>
              </p:txBody>
            </p:sp>
          </p:grpSp>
        </p:grpSp>
        <p:sp>
          <p:nvSpPr>
            <p:cNvPr id="38" name="矩形 37"/>
            <p:cNvSpPr/>
            <p:nvPr/>
          </p:nvSpPr>
          <p:spPr>
            <a:xfrm>
              <a:off x="2002770" y="2209898"/>
              <a:ext cx="4185499" cy="3877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dirty="0">
                  <a:latin typeface="印品天逸黑" panose="02000500000000000000" pitchFamily="2" charset="-122"/>
                  <a:ea typeface="印品天逸黑" panose="02000500000000000000" pitchFamily="2" charset="-122"/>
                  <a:sym typeface="+mn-lt"/>
                </a:rPr>
                <a:t>您的内容打在这里，并选择只保留文字。</a:t>
              </a:r>
              <a:endParaRPr lang="en-US" altLang="zh-CN" sz="1600" dirty="0">
                <a:latin typeface="印品天逸黑" panose="02000500000000000000" pitchFamily="2" charset="-122"/>
                <a:ea typeface="印品天逸黑" panose="02000500000000000000" pitchFamily="2" charset="-122"/>
                <a:sym typeface="+mn-lt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2002768" y="1748233"/>
              <a:ext cx="14157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lang="zh-CN" altLang="en-US" sz="2400" dirty="0">
                  <a:solidFill>
                    <a:srgbClr val="12697B"/>
                  </a:solidFill>
                  <a:latin typeface="字魂35号-经典雅黑" panose="02000000000000000000" pitchFamily="2" charset="-122"/>
                  <a:ea typeface="字魂35号-经典雅黑" panose="02000000000000000000" pitchFamily="2" charset="-122"/>
                </a:rPr>
                <a:t>输入标题</a:t>
              </a: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1167609" y="4193486"/>
            <a:ext cx="5020663" cy="849463"/>
            <a:chOff x="1167606" y="1748233"/>
            <a:chExt cx="5020663" cy="849463"/>
          </a:xfrm>
        </p:grpSpPr>
        <p:grpSp>
          <p:nvGrpSpPr>
            <p:cNvPr id="46" name="组合 45"/>
            <p:cNvGrpSpPr/>
            <p:nvPr/>
          </p:nvGrpSpPr>
          <p:grpSpPr>
            <a:xfrm>
              <a:off x="1167606" y="1748233"/>
              <a:ext cx="761207" cy="761207"/>
              <a:chOff x="767557" y="2024844"/>
              <a:chExt cx="939882" cy="939882"/>
            </a:xfrm>
          </p:grpSpPr>
          <p:sp>
            <p:nvSpPr>
              <p:cNvPr id="49" name="Rectangle 15"/>
              <p:cNvSpPr/>
              <p:nvPr/>
            </p:nvSpPr>
            <p:spPr>
              <a:xfrm>
                <a:off x="767557" y="2024844"/>
                <a:ext cx="939882" cy="939882"/>
              </a:xfrm>
              <a:prstGeom prst="rect">
                <a:avLst/>
              </a:prstGeom>
              <a:gradFill>
                <a:gsLst>
                  <a:gs pos="100000">
                    <a:srgbClr val="1BAB81"/>
                  </a:gs>
                  <a:gs pos="59000">
                    <a:srgbClr val="2DA0A2"/>
                  </a:gs>
                  <a:gs pos="0">
                    <a:srgbClr val="09645D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grpSp>
            <p:nvGrpSpPr>
              <p:cNvPr id="50" name="Group 30"/>
              <p:cNvGrpSpPr/>
              <p:nvPr/>
            </p:nvGrpSpPr>
            <p:grpSpPr>
              <a:xfrm>
                <a:off x="990821" y="2301144"/>
                <a:ext cx="493352" cy="387281"/>
                <a:chOff x="5348288" y="5818188"/>
                <a:chExt cx="1587500" cy="1246187"/>
              </a:xfrm>
            </p:grpSpPr>
            <p:sp>
              <p:nvSpPr>
                <p:cNvPr id="51" name="Freeform 31"/>
                <p:cNvSpPr>
                  <a:spLocks noEditPoints="1"/>
                </p:cNvSpPr>
                <p:nvPr/>
              </p:nvSpPr>
              <p:spPr bwMode="auto">
                <a:xfrm>
                  <a:off x="5348288" y="5818188"/>
                  <a:ext cx="1587500" cy="263525"/>
                </a:xfrm>
                <a:custGeom>
                  <a:avLst/>
                  <a:gdLst>
                    <a:gd name="T0" fmla="*/ 471 w 507"/>
                    <a:gd name="T1" fmla="*/ 0 h 84"/>
                    <a:gd name="T2" fmla="*/ 37 w 507"/>
                    <a:gd name="T3" fmla="*/ 0 h 84"/>
                    <a:gd name="T4" fmla="*/ 0 w 507"/>
                    <a:gd name="T5" fmla="*/ 37 h 84"/>
                    <a:gd name="T6" fmla="*/ 0 w 507"/>
                    <a:gd name="T7" fmla="*/ 84 h 84"/>
                    <a:gd name="T8" fmla="*/ 507 w 507"/>
                    <a:gd name="T9" fmla="*/ 84 h 84"/>
                    <a:gd name="T10" fmla="*/ 507 w 507"/>
                    <a:gd name="T11" fmla="*/ 37 h 84"/>
                    <a:gd name="T12" fmla="*/ 471 w 507"/>
                    <a:gd name="T13" fmla="*/ 0 h 84"/>
                    <a:gd name="T14" fmla="*/ 49 w 507"/>
                    <a:gd name="T15" fmla="*/ 59 h 84"/>
                    <a:gd name="T16" fmla="*/ 36 w 507"/>
                    <a:gd name="T17" fmla="*/ 46 h 84"/>
                    <a:gd name="T18" fmla="*/ 49 w 507"/>
                    <a:gd name="T19" fmla="*/ 33 h 84"/>
                    <a:gd name="T20" fmla="*/ 62 w 507"/>
                    <a:gd name="T21" fmla="*/ 46 h 84"/>
                    <a:gd name="T22" fmla="*/ 49 w 507"/>
                    <a:gd name="T23" fmla="*/ 59 h 84"/>
                    <a:gd name="T24" fmla="*/ 100 w 507"/>
                    <a:gd name="T25" fmla="*/ 59 h 84"/>
                    <a:gd name="T26" fmla="*/ 87 w 507"/>
                    <a:gd name="T27" fmla="*/ 46 h 84"/>
                    <a:gd name="T28" fmla="*/ 100 w 507"/>
                    <a:gd name="T29" fmla="*/ 33 h 84"/>
                    <a:gd name="T30" fmla="*/ 113 w 507"/>
                    <a:gd name="T31" fmla="*/ 46 h 84"/>
                    <a:gd name="T32" fmla="*/ 100 w 507"/>
                    <a:gd name="T33" fmla="*/ 59 h 84"/>
                    <a:gd name="T34" fmla="*/ 151 w 507"/>
                    <a:gd name="T35" fmla="*/ 59 h 84"/>
                    <a:gd name="T36" fmla="*/ 138 w 507"/>
                    <a:gd name="T37" fmla="*/ 46 h 84"/>
                    <a:gd name="T38" fmla="*/ 151 w 507"/>
                    <a:gd name="T39" fmla="*/ 33 h 84"/>
                    <a:gd name="T40" fmla="*/ 163 w 507"/>
                    <a:gd name="T41" fmla="*/ 46 h 84"/>
                    <a:gd name="T42" fmla="*/ 151 w 507"/>
                    <a:gd name="T43" fmla="*/ 59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507" h="84">
                      <a:moveTo>
                        <a:pt x="471" y="0"/>
                      </a:moveTo>
                      <a:cubicBezTo>
                        <a:pt x="37" y="0"/>
                        <a:pt x="37" y="0"/>
                        <a:pt x="37" y="0"/>
                      </a:cubicBezTo>
                      <a:cubicBezTo>
                        <a:pt x="17" y="0"/>
                        <a:pt x="0" y="17"/>
                        <a:pt x="0" y="37"/>
                      </a:cubicBezTo>
                      <a:cubicBezTo>
                        <a:pt x="0" y="84"/>
                        <a:pt x="0" y="84"/>
                        <a:pt x="0" y="84"/>
                      </a:cubicBezTo>
                      <a:cubicBezTo>
                        <a:pt x="507" y="84"/>
                        <a:pt x="507" y="84"/>
                        <a:pt x="507" y="84"/>
                      </a:cubicBezTo>
                      <a:cubicBezTo>
                        <a:pt x="507" y="37"/>
                        <a:pt x="507" y="37"/>
                        <a:pt x="507" y="37"/>
                      </a:cubicBezTo>
                      <a:cubicBezTo>
                        <a:pt x="507" y="17"/>
                        <a:pt x="491" y="0"/>
                        <a:pt x="471" y="0"/>
                      </a:cubicBezTo>
                      <a:close/>
                      <a:moveTo>
                        <a:pt x="49" y="59"/>
                      </a:moveTo>
                      <a:cubicBezTo>
                        <a:pt x="42" y="59"/>
                        <a:pt x="36" y="53"/>
                        <a:pt x="36" y="46"/>
                      </a:cubicBezTo>
                      <a:cubicBezTo>
                        <a:pt x="36" y="39"/>
                        <a:pt x="42" y="33"/>
                        <a:pt x="49" y="33"/>
                      </a:cubicBezTo>
                      <a:cubicBezTo>
                        <a:pt x="56" y="33"/>
                        <a:pt x="62" y="39"/>
                        <a:pt x="62" y="46"/>
                      </a:cubicBezTo>
                      <a:cubicBezTo>
                        <a:pt x="62" y="53"/>
                        <a:pt x="56" y="59"/>
                        <a:pt x="49" y="59"/>
                      </a:cubicBezTo>
                      <a:close/>
                      <a:moveTo>
                        <a:pt x="100" y="59"/>
                      </a:moveTo>
                      <a:cubicBezTo>
                        <a:pt x="93" y="59"/>
                        <a:pt x="87" y="53"/>
                        <a:pt x="87" y="46"/>
                      </a:cubicBezTo>
                      <a:cubicBezTo>
                        <a:pt x="87" y="39"/>
                        <a:pt x="93" y="33"/>
                        <a:pt x="100" y="33"/>
                      </a:cubicBezTo>
                      <a:cubicBezTo>
                        <a:pt x="107" y="33"/>
                        <a:pt x="113" y="39"/>
                        <a:pt x="113" y="46"/>
                      </a:cubicBezTo>
                      <a:cubicBezTo>
                        <a:pt x="113" y="53"/>
                        <a:pt x="107" y="59"/>
                        <a:pt x="100" y="59"/>
                      </a:cubicBezTo>
                      <a:close/>
                      <a:moveTo>
                        <a:pt x="151" y="59"/>
                      </a:moveTo>
                      <a:cubicBezTo>
                        <a:pt x="144" y="59"/>
                        <a:pt x="138" y="53"/>
                        <a:pt x="138" y="46"/>
                      </a:cubicBezTo>
                      <a:cubicBezTo>
                        <a:pt x="138" y="39"/>
                        <a:pt x="144" y="33"/>
                        <a:pt x="151" y="33"/>
                      </a:cubicBezTo>
                      <a:cubicBezTo>
                        <a:pt x="158" y="33"/>
                        <a:pt x="163" y="39"/>
                        <a:pt x="163" y="46"/>
                      </a:cubicBezTo>
                      <a:cubicBezTo>
                        <a:pt x="163" y="53"/>
                        <a:pt x="158" y="59"/>
                        <a:pt x="151" y="5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/>
                <a:lstStyle/>
                <a:p>
                  <a:endParaRPr lang="en-US" sz="900"/>
                </a:p>
              </p:txBody>
            </p:sp>
            <p:sp>
              <p:nvSpPr>
                <p:cNvPr id="52" name="Freeform 32"/>
                <p:cNvSpPr>
                  <a:spLocks noEditPoints="1"/>
                </p:cNvSpPr>
                <p:nvPr/>
              </p:nvSpPr>
              <p:spPr bwMode="auto">
                <a:xfrm>
                  <a:off x="5348288" y="6111875"/>
                  <a:ext cx="1587500" cy="952500"/>
                </a:xfrm>
                <a:custGeom>
                  <a:avLst/>
                  <a:gdLst>
                    <a:gd name="T0" fmla="*/ 0 w 507"/>
                    <a:gd name="T1" fmla="*/ 268 h 304"/>
                    <a:gd name="T2" fmla="*/ 37 w 507"/>
                    <a:gd name="T3" fmla="*/ 304 h 304"/>
                    <a:gd name="T4" fmla="*/ 471 w 507"/>
                    <a:gd name="T5" fmla="*/ 304 h 304"/>
                    <a:gd name="T6" fmla="*/ 507 w 507"/>
                    <a:gd name="T7" fmla="*/ 268 h 304"/>
                    <a:gd name="T8" fmla="*/ 507 w 507"/>
                    <a:gd name="T9" fmla="*/ 0 h 304"/>
                    <a:gd name="T10" fmla="*/ 0 w 507"/>
                    <a:gd name="T11" fmla="*/ 0 h 304"/>
                    <a:gd name="T12" fmla="*/ 0 w 507"/>
                    <a:gd name="T13" fmla="*/ 268 h 304"/>
                    <a:gd name="T14" fmla="*/ 181 w 507"/>
                    <a:gd name="T15" fmla="*/ 200 h 304"/>
                    <a:gd name="T16" fmla="*/ 212 w 507"/>
                    <a:gd name="T17" fmla="*/ 169 h 304"/>
                    <a:gd name="T18" fmla="*/ 221 w 507"/>
                    <a:gd name="T19" fmla="*/ 89 h 304"/>
                    <a:gd name="T20" fmla="*/ 266 w 507"/>
                    <a:gd name="T21" fmla="*/ 70 h 304"/>
                    <a:gd name="T22" fmla="*/ 312 w 507"/>
                    <a:gd name="T23" fmla="*/ 89 h 304"/>
                    <a:gd name="T24" fmla="*/ 312 w 507"/>
                    <a:gd name="T25" fmla="*/ 180 h 304"/>
                    <a:gd name="T26" fmla="*/ 266 w 507"/>
                    <a:gd name="T27" fmla="*/ 199 h 304"/>
                    <a:gd name="T28" fmla="*/ 232 w 507"/>
                    <a:gd name="T29" fmla="*/ 188 h 304"/>
                    <a:gd name="T30" fmla="*/ 201 w 507"/>
                    <a:gd name="T31" fmla="*/ 220 h 304"/>
                    <a:gd name="T32" fmla="*/ 191 w 507"/>
                    <a:gd name="T33" fmla="*/ 224 h 304"/>
                    <a:gd name="T34" fmla="*/ 181 w 507"/>
                    <a:gd name="T35" fmla="*/ 220 h 304"/>
                    <a:gd name="T36" fmla="*/ 181 w 507"/>
                    <a:gd name="T37" fmla="*/ 200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507" h="304">
                      <a:moveTo>
                        <a:pt x="0" y="268"/>
                      </a:moveTo>
                      <a:cubicBezTo>
                        <a:pt x="0" y="288"/>
                        <a:pt x="17" y="304"/>
                        <a:pt x="37" y="304"/>
                      </a:cubicBezTo>
                      <a:cubicBezTo>
                        <a:pt x="471" y="304"/>
                        <a:pt x="471" y="304"/>
                        <a:pt x="471" y="304"/>
                      </a:cubicBezTo>
                      <a:cubicBezTo>
                        <a:pt x="491" y="304"/>
                        <a:pt x="507" y="288"/>
                        <a:pt x="507" y="268"/>
                      </a:cubicBezTo>
                      <a:cubicBezTo>
                        <a:pt x="507" y="0"/>
                        <a:pt x="507" y="0"/>
                        <a:pt x="507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268"/>
                      </a:lnTo>
                      <a:close/>
                      <a:moveTo>
                        <a:pt x="181" y="200"/>
                      </a:moveTo>
                      <a:cubicBezTo>
                        <a:pt x="212" y="169"/>
                        <a:pt x="212" y="169"/>
                        <a:pt x="212" y="169"/>
                      </a:cubicBezTo>
                      <a:cubicBezTo>
                        <a:pt x="196" y="144"/>
                        <a:pt x="199" y="110"/>
                        <a:pt x="221" y="89"/>
                      </a:cubicBezTo>
                      <a:cubicBezTo>
                        <a:pt x="233" y="77"/>
                        <a:pt x="249" y="70"/>
                        <a:pt x="266" y="70"/>
                      </a:cubicBezTo>
                      <a:cubicBezTo>
                        <a:pt x="283" y="70"/>
                        <a:pt x="300" y="77"/>
                        <a:pt x="312" y="89"/>
                      </a:cubicBezTo>
                      <a:cubicBezTo>
                        <a:pt x="337" y="114"/>
                        <a:pt x="337" y="155"/>
                        <a:pt x="312" y="180"/>
                      </a:cubicBezTo>
                      <a:cubicBezTo>
                        <a:pt x="300" y="192"/>
                        <a:pt x="284" y="199"/>
                        <a:pt x="266" y="199"/>
                      </a:cubicBezTo>
                      <a:cubicBezTo>
                        <a:pt x="254" y="199"/>
                        <a:pt x="242" y="195"/>
                        <a:pt x="232" y="188"/>
                      </a:cubicBezTo>
                      <a:cubicBezTo>
                        <a:pt x="201" y="220"/>
                        <a:pt x="201" y="220"/>
                        <a:pt x="201" y="220"/>
                      </a:cubicBezTo>
                      <a:cubicBezTo>
                        <a:pt x="198" y="222"/>
                        <a:pt x="194" y="224"/>
                        <a:pt x="191" y="224"/>
                      </a:cubicBezTo>
                      <a:cubicBezTo>
                        <a:pt x="187" y="224"/>
                        <a:pt x="184" y="222"/>
                        <a:pt x="181" y="220"/>
                      </a:cubicBezTo>
                      <a:cubicBezTo>
                        <a:pt x="176" y="214"/>
                        <a:pt x="176" y="205"/>
                        <a:pt x="181" y="2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/>
                <a:lstStyle/>
                <a:p>
                  <a:endParaRPr lang="en-US" sz="900"/>
                </a:p>
              </p:txBody>
            </p:sp>
            <p:sp>
              <p:nvSpPr>
                <p:cNvPr id="53" name="Freeform 33"/>
                <p:cNvSpPr/>
                <p:nvPr/>
              </p:nvSpPr>
              <p:spPr bwMode="auto">
                <a:xfrm>
                  <a:off x="6040438" y="6403975"/>
                  <a:ext cx="280987" cy="255587"/>
                </a:xfrm>
                <a:custGeom>
                  <a:avLst/>
                  <a:gdLst>
                    <a:gd name="T0" fmla="*/ 45 w 90"/>
                    <a:gd name="T1" fmla="*/ 82 h 82"/>
                    <a:gd name="T2" fmla="*/ 74 w 90"/>
                    <a:gd name="T3" fmla="*/ 70 h 82"/>
                    <a:gd name="T4" fmla="*/ 74 w 90"/>
                    <a:gd name="T5" fmla="*/ 12 h 82"/>
                    <a:gd name="T6" fmla="*/ 45 w 90"/>
                    <a:gd name="T7" fmla="*/ 0 h 82"/>
                    <a:gd name="T8" fmla="*/ 16 w 90"/>
                    <a:gd name="T9" fmla="*/ 12 h 82"/>
                    <a:gd name="T10" fmla="*/ 16 w 90"/>
                    <a:gd name="T11" fmla="*/ 70 h 82"/>
                    <a:gd name="T12" fmla="*/ 45 w 90"/>
                    <a:gd name="T13" fmla="*/ 82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0" h="82">
                      <a:moveTo>
                        <a:pt x="45" y="82"/>
                      </a:moveTo>
                      <a:cubicBezTo>
                        <a:pt x="56" y="82"/>
                        <a:pt x="67" y="78"/>
                        <a:pt x="74" y="70"/>
                      </a:cubicBezTo>
                      <a:cubicBezTo>
                        <a:pt x="90" y="54"/>
                        <a:pt x="90" y="28"/>
                        <a:pt x="74" y="12"/>
                      </a:cubicBezTo>
                      <a:cubicBezTo>
                        <a:pt x="67" y="5"/>
                        <a:pt x="56" y="0"/>
                        <a:pt x="45" y="0"/>
                      </a:cubicBezTo>
                      <a:cubicBezTo>
                        <a:pt x="34" y="0"/>
                        <a:pt x="24" y="5"/>
                        <a:pt x="16" y="12"/>
                      </a:cubicBezTo>
                      <a:cubicBezTo>
                        <a:pt x="0" y="28"/>
                        <a:pt x="0" y="54"/>
                        <a:pt x="16" y="70"/>
                      </a:cubicBezTo>
                      <a:cubicBezTo>
                        <a:pt x="24" y="78"/>
                        <a:pt x="34" y="82"/>
                        <a:pt x="45" y="8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/>
                <a:lstStyle/>
                <a:p>
                  <a:endParaRPr lang="en-US" sz="900"/>
                </a:p>
              </p:txBody>
            </p:sp>
          </p:grpSp>
        </p:grpSp>
        <p:sp>
          <p:nvSpPr>
            <p:cNvPr id="47" name="矩形 46"/>
            <p:cNvSpPr/>
            <p:nvPr/>
          </p:nvSpPr>
          <p:spPr>
            <a:xfrm>
              <a:off x="2002770" y="2209898"/>
              <a:ext cx="4185499" cy="3877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dirty="0">
                  <a:latin typeface="印品天逸黑" panose="02000500000000000000" pitchFamily="2" charset="-122"/>
                  <a:ea typeface="印品天逸黑" panose="02000500000000000000" pitchFamily="2" charset="-122"/>
                  <a:sym typeface="+mn-lt"/>
                </a:rPr>
                <a:t>您的内容打在这里，并选择只保留文字。</a:t>
              </a:r>
              <a:endParaRPr lang="en-US" altLang="zh-CN" sz="1600" dirty="0">
                <a:latin typeface="印品天逸黑" panose="02000500000000000000" pitchFamily="2" charset="-122"/>
                <a:ea typeface="印品天逸黑" panose="02000500000000000000" pitchFamily="2" charset="-122"/>
                <a:sym typeface="+mn-lt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2002768" y="1748233"/>
              <a:ext cx="14157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lang="zh-CN" altLang="en-US" sz="2400" dirty="0">
                  <a:solidFill>
                    <a:srgbClr val="12697B"/>
                  </a:solidFill>
                  <a:latin typeface="字魂35号-经典雅黑" panose="02000000000000000000" pitchFamily="2" charset="-122"/>
                  <a:ea typeface="字魂35号-经典雅黑" panose="02000000000000000000" pitchFamily="2" charset="-122"/>
                </a:rPr>
                <a:t>输入标题</a:t>
              </a: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6752239" y="4193486"/>
            <a:ext cx="5020663" cy="849463"/>
            <a:chOff x="1167606" y="1748233"/>
            <a:chExt cx="5020663" cy="849463"/>
          </a:xfrm>
        </p:grpSpPr>
        <p:grpSp>
          <p:nvGrpSpPr>
            <p:cNvPr id="55" name="组合 54"/>
            <p:cNvGrpSpPr/>
            <p:nvPr/>
          </p:nvGrpSpPr>
          <p:grpSpPr>
            <a:xfrm>
              <a:off x="1167606" y="1748233"/>
              <a:ext cx="761207" cy="761207"/>
              <a:chOff x="767557" y="2024844"/>
              <a:chExt cx="939882" cy="939882"/>
            </a:xfrm>
          </p:grpSpPr>
          <p:sp>
            <p:nvSpPr>
              <p:cNvPr id="58" name="Rectangle 15"/>
              <p:cNvSpPr/>
              <p:nvPr/>
            </p:nvSpPr>
            <p:spPr>
              <a:xfrm>
                <a:off x="767557" y="2024844"/>
                <a:ext cx="939882" cy="939882"/>
              </a:xfrm>
              <a:prstGeom prst="rect">
                <a:avLst/>
              </a:prstGeom>
              <a:gradFill>
                <a:gsLst>
                  <a:gs pos="100000">
                    <a:srgbClr val="1BAB81"/>
                  </a:gs>
                  <a:gs pos="59000">
                    <a:srgbClr val="2DA0A2"/>
                  </a:gs>
                  <a:gs pos="0">
                    <a:srgbClr val="09645D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grpSp>
            <p:nvGrpSpPr>
              <p:cNvPr id="59" name="Group 30"/>
              <p:cNvGrpSpPr/>
              <p:nvPr/>
            </p:nvGrpSpPr>
            <p:grpSpPr>
              <a:xfrm>
                <a:off x="990821" y="2301144"/>
                <a:ext cx="493352" cy="387281"/>
                <a:chOff x="5348288" y="5818188"/>
                <a:chExt cx="1587500" cy="1246187"/>
              </a:xfrm>
            </p:grpSpPr>
            <p:sp>
              <p:nvSpPr>
                <p:cNvPr id="60" name="Freeform 31"/>
                <p:cNvSpPr>
                  <a:spLocks noEditPoints="1"/>
                </p:cNvSpPr>
                <p:nvPr/>
              </p:nvSpPr>
              <p:spPr bwMode="auto">
                <a:xfrm>
                  <a:off x="5348288" y="5818188"/>
                  <a:ext cx="1587500" cy="263525"/>
                </a:xfrm>
                <a:custGeom>
                  <a:avLst/>
                  <a:gdLst>
                    <a:gd name="T0" fmla="*/ 471 w 507"/>
                    <a:gd name="T1" fmla="*/ 0 h 84"/>
                    <a:gd name="T2" fmla="*/ 37 w 507"/>
                    <a:gd name="T3" fmla="*/ 0 h 84"/>
                    <a:gd name="T4" fmla="*/ 0 w 507"/>
                    <a:gd name="T5" fmla="*/ 37 h 84"/>
                    <a:gd name="T6" fmla="*/ 0 w 507"/>
                    <a:gd name="T7" fmla="*/ 84 h 84"/>
                    <a:gd name="T8" fmla="*/ 507 w 507"/>
                    <a:gd name="T9" fmla="*/ 84 h 84"/>
                    <a:gd name="T10" fmla="*/ 507 w 507"/>
                    <a:gd name="T11" fmla="*/ 37 h 84"/>
                    <a:gd name="T12" fmla="*/ 471 w 507"/>
                    <a:gd name="T13" fmla="*/ 0 h 84"/>
                    <a:gd name="T14" fmla="*/ 49 w 507"/>
                    <a:gd name="T15" fmla="*/ 59 h 84"/>
                    <a:gd name="T16" fmla="*/ 36 w 507"/>
                    <a:gd name="T17" fmla="*/ 46 h 84"/>
                    <a:gd name="T18" fmla="*/ 49 w 507"/>
                    <a:gd name="T19" fmla="*/ 33 h 84"/>
                    <a:gd name="T20" fmla="*/ 62 w 507"/>
                    <a:gd name="T21" fmla="*/ 46 h 84"/>
                    <a:gd name="T22" fmla="*/ 49 w 507"/>
                    <a:gd name="T23" fmla="*/ 59 h 84"/>
                    <a:gd name="T24" fmla="*/ 100 w 507"/>
                    <a:gd name="T25" fmla="*/ 59 h 84"/>
                    <a:gd name="T26" fmla="*/ 87 w 507"/>
                    <a:gd name="T27" fmla="*/ 46 h 84"/>
                    <a:gd name="T28" fmla="*/ 100 w 507"/>
                    <a:gd name="T29" fmla="*/ 33 h 84"/>
                    <a:gd name="T30" fmla="*/ 113 w 507"/>
                    <a:gd name="T31" fmla="*/ 46 h 84"/>
                    <a:gd name="T32" fmla="*/ 100 w 507"/>
                    <a:gd name="T33" fmla="*/ 59 h 84"/>
                    <a:gd name="T34" fmla="*/ 151 w 507"/>
                    <a:gd name="T35" fmla="*/ 59 h 84"/>
                    <a:gd name="T36" fmla="*/ 138 w 507"/>
                    <a:gd name="T37" fmla="*/ 46 h 84"/>
                    <a:gd name="T38" fmla="*/ 151 w 507"/>
                    <a:gd name="T39" fmla="*/ 33 h 84"/>
                    <a:gd name="T40" fmla="*/ 163 w 507"/>
                    <a:gd name="T41" fmla="*/ 46 h 84"/>
                    <a:gd name="T42" fmla="*/ 151 w 507"/>
                    <a:gd name="T43" fmla="*/ 59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507" h="84">
                      <a:moveTo>
                        <a:pt x="471" y="0"/>
                      </a:moveTo>
                      <a:cubicBezTo>
                        <a:pt x="37" y="0"/>
                        <a:pt x="37" y="0"/>
                        <a:pt x="37" y="0"/>
                      </a:cubicBezTo>
                      <a:cubicBezTo>
                        <a:pt x="17" y="0"/>
                        <a:pt x="0" y="17"/>
                        <a:pt x="0" y="37"/>
                      </a:cubicBezTo>
                      <a:cubicBezTo>
                        <a:pt x="0" y="84"/>
                        <a:pt x="0" y="84"/>
                        <a:pt x="0" y="84"/>
                      </a:cubicBezTo>
                      <a:cubicBezTo>
                        <a:pt x="507" y="84"/>
                        <a:pt x="507" y="84"/>
                        <a:pt x="507" y="84"/>
                      </a:cubicBezTo>
                      <a:cubicBezTo>
                        <a:pt x="507" y="37"/>
                        <a:pt x="507" y="37"/>
                        <a:pt x="507" y="37"/>
                      </a:cubicBezTo>
                      <a:cubicBezTo>
                        <a:pt x="507" y="17"/>
                        <a:pt x="491" y="0"/>
                        <a:pt x="471" y="0"/>
                      </a:cubicBezTo>
                      <a:close/>
                      <a:moveTo>
                        <a:pt x="49" y="59"/>
                      </a:moveTo>
                      <a:cubicBezTo>
                        <a:pt x="42" y="59"/>
                        <a:pt x="36" y="53"/>
                        <a:pt x="36" y="46"/>
                      </a:cubicBezTo>
                      <a:cubicBezTo>
                        <a:pt x="36" y="39"/>
                        <a:pt x="42" y="33"/>
                        <a:pt x="49" y="33"/>
                      </a:cubicBezTo>
                      <a:cubicBezTo>
                        <a:pt x="56" y="33"/>
                        <a:pt x="62" y="39"/>
                        <a:pt x="62" y="46"/>
                      </a:cubicBezTo>
                      <a:cubicBezTo>
                        <a:pt x="62" y="53"/>
                        <a:pt x="56" y="59"/>
                        <a:pt x="49" y="59"/>
                      </a:cubicBezTo>
                      <a:close/>
                      <a:moveTo>
                        <a:pt x="100" y="59"/>
                      </a:moveTo>
                      <a:cubicBezTo>
                        <a:pt x="93" y="59"/>
                        <a:pt x="87" y="53"/>
                        <a:pt x="87" y="46"/>
                      </a:cubicBezTo>
                      <a:cubicBezTo>
                        <a:pt x="87" y="39"/>
                        <a:pt x="93" y="33"/>
                        <a:pt x="100" y="33"/>
                      </a:cubicBezTo>
                      <a:cubicBezTo>
                        <a:pt x="107" y="33"/>
                        <a:pt x="113" y="39"/>
                        <a:pt x="113" y="46"/>
                      </a:cubicBezTo>
                      <a:cubicBezTo>
                        <a:pt x="113" y="53"/>
                        <a:pt x="107" y="59"/>
                        <a:pt x="100" y="59"/>
                      </a:cubicBezTo>
                      <a:close/>
                      <a:moveTo>
                        <a:pt x="151" y="59"/>
                      </a:moveTo>
                      <a:cubicBezTo>
                        <a:pt x="144" y="59"/>
                        <a:pt x="138" y="53"/>
                        <a:pt x="138" y="46"/>
                      </a:cubicBezTo>
                      <a:cubicBezTo>
                        <a:pt x="138" y="39"/>
                        <a:pt x="144" y="33"/>
                        <a:pt x="151" y="33"/>
                      </a:cubicBezTo>
                      <a:cubicBezTo>
                        <a:pt x="158" y="33"/>
                        <a:pt x="163" y="39"/>
                        <a:pt x="163" y="46"/>
                      </a:cubicBezTo>
                      <a:cubicBezTo>
                        <a:pt x="163" y="53"/>
                        <a:pt x="158" y="59"/>
                        <a:pt x="151" y="5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/>
                <a:lstStyle/>
                <a:p>
                  <a:endParaRPr lang="en-US" sz="900"/>
                </a:p>
              </p:txBody>
            </p:sp>
            <p:sp>
              <p:nvSpPr>
                <p:cNvPr id="61" name="Freeform 32"/>
                <p:cNvSpPr>
                  <a:spLocks noEditPoints="1"/>
                </p:cNvSpPr>
                <p:nvPr/>
              </p:nvSpPr>
              <p:spPr bwMode="auto">
                <a:xfrm>
                  <a:off x="5348288" y="6111875"/>
                  <a:ext cx="1587500" cy="952500"/>
                </a:xfrm>
                <a:custGeom>
                  <a:avLst/>
                  <a:gdLst>
                    <a:gd name="T0" fmla="*/ 0 w 507"/>
                    <a:gd name="T1" fmla="*/ 268 h 304"/>
                    <a:gd name="T2" fmla="*/ 37 w 507"/>
                    <a:gd name="T3" fmla="*/ 304 h 304"/>
                    <a:gd name="T4" fmla="*/ 471 w 507"/>
                    <a:gd name="T5" fmla="*/ 304 h 304"/>
                    <a:gd name="T6" fmla="*/ 507 w 507"/>
                    <a:gd name="T7" fmla="*/ 268 h 304"/>
                    <a:gd name="T8" fmla="*/ 507 w 507"/>
                    <a:gd name="T9" fmla="*/ 0 h 304"/>
                    <a:gd name="T10" fmla="*/ 0 w 507"/>
                    <a:gd name="T11" fmla="*/ 0 h 304"/>
                    <a:gd name="T12" fmla="*/ 0 w 507"/>
                    <a:gd name="T13" fmla="*/ 268 h 304"/>
                    <a:gd name="T14" fmla="*/ 181 w 507"/>
                    <a:gd name="T15" fmla="*/ 200 h 304"/>
                    <a:gd name="T16" fmla="*/ 212 w 507"/>
                    <a:gd name="T17" fmla="*/ 169 h 304"/>
                    <a:gd name="T18" fmla="*/ 221 w 507"/>
                    <a:gd name="T19" fmla="*/ 89 h 304"/>
                    <a:gd name="T20" fmla="*/ 266 w 507"/>
                    <a:gd name="T21" fmla="*/ 70 h 304"/>
                    <a:gd name="T22" fmla="*/ 312 w 507"/>
                    <a:gd name="T23" fmla="*/ 89 h 304"/>
                    <a:gd name="T24" fmla="*/ 312 w 507"/>
                    <a:gd name="T25" fmla="*/ 180 h 304"/>
                    <a:gd name="T26" fmla="*/ 266 w 507"/>
                    <a:gd name="T27" fmla="*/ 199 h 304"/>
                    <a:gd name="T28" fmla="*/ 232 w 507"/>
                    <a:gd name="T29" fmla="*/ 188 h 304"/>
                    <a:gd name="T30" fmla="*/ 201 w 507"/>
                    <a:gd name="T31" fmla="*/ 220 h 304"/>
                    <a:gd name="T32" fmla="*/ 191 w 507"/>
                    <a:gd name="T33" fmla="*/ 224 h 304"/>
                    <a:gd name="T34" fmla="*/ 181 w 507"/>
                    <a:gd name="T35" fmla="*/ 220 h 304"/>
                    <a:gd name="T36" fmla="*/ 181 w 507"/>
                    <a:gd name="T37" fmla="*/ 200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507" h="304">
                      <a:moveTo>
                        <a:pt x="0" y="268"/>
                      </a:moveTo>
                      <a:cubicBezTo>
                        <a:pt x="0" y="288"/>
                        <a:pt x="17" y="304"/>
                        <a:pt x="37" y="304"/>
                      </a:cubicBezTo>
                      <a:cubicBezTo>
                        <a:pt x="471" y="304"/>
                        <a:pt x="471" y="304"/>
                        <a:pt x="471" y="304"/>
                      </a:cubicBezTo>
                      <a:cubicBezTo>
                        <a:pt x="491" y="304"/>
                        <a:pt x="507" y="288"/>
                        <a:pt x="507" y="268"/>
                      </a:cubicBezTo>
                      <a:cubicBezTo>
                        <a:pt x="507" y="0"/>
                        <a:pt x="507" y="0"/>
                        <a:pt x="507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268"/>
                      </a:lnTo>
                      <a:close/>
                      <a:moveTo>
                        <a:pt x="181" y="200"/>
                      </a:moveTo>
                      <a:cubicBezTo>
                        <a:pt x="212" y="169"/>
                        <a:pt x="212" y="169"/>
                        <a:pt x="212" y="169"/>
                      </a:cubicBezTo>
                      <a:cubicBezTo>
                        <a:pt x="196" y="144"/>
                        <a:pt x="199" y="110"/>
                        <a:pt x="221" y="89"/>
                      </a:cubicBezTo>
                      <a:cubicBezTo>
                        <a:pt x="233" y="77"/>
                        <a:pt x="249" y="70"/>
                        <a:pt x="266" y="70"/>
                      </a:cubicBezTo>
                      <a:cubicBezTo>
                        <a:pt x="283" y="70"/>
                        <a:pt x="300" y="77"/>
                        <a:pt x="312" y="89"/>
                      </a:cubicBezTo>
                      <a:cubicBezTo>
                        <a:pt x="337" y="114"/>
                        <a:pt x="337" y="155"/>
                        <a:pt x="312" y="180"/>
                      </a:cubicBezTo>
                      <a:cubicBezTo>
                        <a:pt x="300" y="192"/>
                        <a:pt x="284" y="199"/>
                        <a:pt x="266" y="199"/>
                      </a:cubicBezTo>
                      <a:cubicBezTo>
                        <a:pt x="254" y="199"/>
                        <a:pt x="242" y="195"/>
                        <a:pt x="232" y="188"/>
                      </a:cubicBezTo>
                      <a:cubicBezTo>
                        <a:pt x="201" y="220"/>
                        <a:pt x="201" y="220"/>
                        <a:pt x="201" y="220"/>
                      </a:cubicBezTo>
                      <a:cubicBezTo>
                        <a:pt x="198" y="222"/>
                        <a:pt x="194" y="224"/>
                        <a:pt x="191" y="224"/>
                      </a:cubicBezTo>
                      <a:cubicBezTo>
                        <a:pt x="187" y="224"/>
                        <a:pt x="184" y="222"/>
                        <a:pt x="181" y="220"/>
                      </a:cubicBezTo>
                      <a:cubicBezTo>
                        <a:pt x="176" y="214"/>
                        <a:pt x="176" y="205"/>
                        <a:pt x="181" y="2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/>
                <a:lstStyle/>
                <a:p>
                  <a:endParaRPr lang="en-US" sz="900"/>
                </a:p>
              </p:txBody>
            </p:sp>
            <p:sp>
              <p:nvSpPr>
                <p:cNvPr id="62" name="Freeform 33"/>
                <p:cNvSpPr/>
                <p:nvPr/>
              </p:nvSpPr>
              <p:spPr bwMode="auto">
                <a:xfrm>
                  <a:off x="6040438" y="6403975"/>
                  <a:ext cx="280987" cy="255587"/>
                </a:xfrm>
                <a:custGeom>
                  <a:avLst/>
                  <a:gdLst>
                    <a:gd name="T0" fmla="*/ 45 w 90"/>
                    <a:gd name="T1" fmla="*/ 82 h 82"/>
                    <a:gd name="T2" fmla="*/ 74 w 90"/>
                    <a:gd name="T3" fmla="*/ 70 h 82"/>
                    <a:gd name="T4" fmla="*/ 74 w 90"/>
                    <a:gd name="T5" fmla="*/ 12 h 82"/>
                    <a:gd name="T6" fmla="*/ 45 w 90"/>
                    <a:gd name="T7" fmla="*/ 0 h 82"/>
                    <a:gd name="T8" fmla="*/ 16 w 90"/>
                    <a:gd name="T9" fmla="*/ 12 h 82"/>
                    <a:gd name="T10" fmla="*/ 16 w 90"/>
                    <a:gd name="T11" fmla="*/ 70 h 82"/>
                    <a:gd name="T12" fmla="*/ 45 w 90"/>
                    <a:gd name="T13" fmla="*/ 82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0" h="82">
                      <a:moveTo>
                        <a:pt x="45" y="82"/>
                      </a:moveTo>
                      <a:cubicBezTo>
                        <a:pt x="56" y="82"/>
                        <a:pt x="67" y="78"/>
                        <a:pt x="74" y="70"/>
                      </a:cubicBezTo>
                      <a:cubicBezTo>
                        <a:pt x="90" y="54"/>
                        <a:pt x="90" y="28"/>
                        <a:pt x="74" y="12"/>
                      </a:cubicBezTo>
                      <a:cubicBezTo>
                        <a:pt x="67" y="5"/>
                        <a:pt x="56" y="0"/>
                        <a:pt x="45" y="0"/>
                      </a:cubicBezTo>
                      <a:cubicBezTo>
                        <a:pt x="34" y="0"/>
                        <a:pt x="24" y="5"/>
                        <a:pt x="16" y="12"/>
                      </a:cubicBezTo>
                      <a:cubicBezTo>
                        <a:pt x="0" y="28"/>
                        <a:pt x="0" y="54"/>
                        <a:pt x="16" y="70"/>
                      </a:cubicBezTo>
                      <a:cubicBezTo>
                        <a:pt x="24" y="78"/>
                        <a:pt x="34" y="82"/>
                        <a:pt x="45" y="8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/>
                <a:lstStyle/>
                <a:p>
                  <a:endParaRPr lang="en-US" sz="900"/>
                </a:p>
              </p:txBody>
            </p:sp>
          </p:grpSp>
        </p:grpSp>
        <p:sp>
          <p:nvSpPr>
            <p:cNvPr id="56" name="矩形 55"/>
            <p:cNvSpPr/>
            <p:nvPr/>
          </p:nvSpPr>
          <p:spPr>
            <a:xfrm>
              <a:off x="2002770" y="2209898"/>
              <a:ext cx="4185499" cy="3877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dirty="0">
                  <a:latin typeface="印品天逸黑" panose="02000500000000000000" pitchFamily="2" charset="-122"/>
                  <a:ea typeface="印品天逸黑" panose="02000500000000000000" pitchFamily="2" charset="-122"/>
                  <a:sym typeface="+mn-lt"/>
                </a:rPr>
                <a:t>您的内容打在这里，并选择只保留文字。</a:t>
              </a:r>
              <a:endParaRPr lang="en-US" altLang="zh-CN" sz="1600" dirty="0">
                <a:latin typeface="印品天逸黑" panose="02000500000000000000" pitchFamily="2" charset="-122"/>
                <a:ea typeface="印品天逸黑" panose="02000500000000000000" pitchFamily="2" charset="-122"/>
                <a:sym typeface="+mn-lt"/>
              </a:endParaRPr>
            </a:p>
          </p:txBody>
        </p:sp>
        <p:sp>
          <p:nvSpPr>
            <p:cNvPr id="57" name="矩形 56"/>
            <p:cNvSpPr/>
            <p:nvPr/>
          </p:nvSpPr>
          <p:spPr>
            <a:xfrm>
              <a:off x="2002768" y="1748233"/>
              <a:ext cx="14157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lang="zh-CN" altLang="en-US" sz="2400" dirty="0">
                  <a:solidFill>
                    <a:srgbClr val="12697B"/>
                  </a:solidFill>
                  <a:latin typeface="字魂35号-经典雅黑" panose="02000000000000000000" pitchFamily="2" charset="-122"/>
                  <a:ea typeface="字魂35号-经典雅黑" panose="02000000000000000000" pitchFamily="2" charset="-122"/>
                </a:rPr>
                <a:t>输入标题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prestig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-19050" y="0"/>
            <a:ext cx="12211052" cy="6858000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1614491" y="2028827"/>
            <a:ext cx="3643311" cy="628650"/>
            <a:chOff x="1143001" y="1614488"/>
            <a:chExt cx="3643311" cy="628650"/>
          </a:xfrm>
          <a:effectLst>
            <a:outerShdw blurRad="457200" dist="50800" dir="5400000" algn="ctr" rotWithShape="0">
              <a:srgbClr val="000000">
                <a:alpha val="43137"/>
              </a:srgbClr>
            </a:outerShdw>
          </a:effectLst>
        </p:grpSpPr>
        <p:sp>
          <p:nvSpPr>
            <p:cNvPr id="7" name="平行四边形 6"/>
            <p:cNvSpPr/>
            <p:nvPr/>
          </p:nvSpPr>
          <p:spPr>
            <a:xfrm>
              <a:off x="1143001" y="1614488"/>
              <a:ext cx="857249" cy="628650"/>
            </a:xfrm>
            <a:prstGeom prst="parallelogram">
              <a:avLst/>
            </a:prstGeom>
            <a:gradFill>
              <a:gsLst>
                <a:gs pos="0">
                  <a:srgbClr val="2FB0B2"/>
                </a:gs>
                <a:gs pos="24000">
                  <a:srgbClr val="2DA0A2"/>
                </a:gs>
                <a:gs pos="100000">
                  <a:srgbClr val="12697B"/>
                </a:gs>
              </a:gsLst>
              <a:lin ang="18900000" scaled="0"/>
            </a:gra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>
                  <a:latin typeface="字魂35号-经典雅黑" panose="02000000000000000000" pitchFamily="2" charset="-122"/>
                  <a:ea typeface="字魂35号-经典雅黑" panose="02000000000000000000" pitchFamily="2" charset="-122"/>
                </a:rPr>
                <a:t>01</a:t>
              </a:r>
              <a:endParaRPr lang="zh-CN" altLang="en-US" sz="2000" dirty="0">
                <a:latin typeface="字魂35号-经典雅黑" panose="02000000000000000000" pitchFamily="2" charset="-122"/>
                <a:ea typeface="字魂35号-经典雅黑" panose="02000000000000000000" pitchFamily="2" charset="-122"/>
              </a:endParaRPr>
            </a:p>
          </p:txBody>
        </p:sp>
        <p:sp>
          <p:nvSpPr>
            <p:cNvPr id="8" name="平行四边形 7"/>
            <p:cNvSpPr/>
            <p:nvPr/>
          </p:nvSpPr>
          <p:spPr>
            <a:xfrm>
              <a:off x="2000250" y="1614488"/>
              <a:ext cx="2786062" cy="628650"/>
            </a:xfrm>
            <a:prstGeom prst="parallelogram">
              <a:avLst/>
            </a:prstGeom>
            <a:gradFill>
              <a:gsLst>
                <a:gs pos="0">
                  <a:srgbClr val="2FB0B2"/>
                </a:gs>
                <a:gs pos="24000">
                  <a:srgbClr val="2DA0A2"/>
                </a:gs>
                <a:gs pos="100000">
                  <a:srgbClr val="12697B"/>
                </a:gs>
              </a:gsLst>
              <a:lin ang="18900000" scaled="0"/>
            </a:gra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dist"/>
              <a:r>
                <a:rPr lang="zh-CN" altLang="en-US" sz="2800" i="1" dirty="0">
                  <a:latin typeface="字魂35号-经典雅黑" panose="02000000000000000000" pitchFamily="2" charset="-122"/>
                  <a:ea typeface="字魂35号-经典雅黑" panose="02000000000000000000" pitchFamily="2" charset="-122"/>
                </a:rPr>
                <a:t>输入标题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796091" y="2028827"/>
            <a:ext cx="3643311" cy="628650"/>
            <a:chOff x="1143001" y="1614488"/>
            <a:chExt cx="3643311" cy="628650"/>
          </a:xfrm>
          <a:effectLst>
            <a:outerShdw blurRad="457200" dist="50800" dir="5400000" algn="ctr" rotWithShape="0">
              <a:srgbClr val="000000">
                <a:alpha val="43137"/>
              </a:srgbClr>
            </a:outerShdw>
          </a:effectLst>
        </p:grpSpPr>
        <p:sp>
          <p:nvSpPr>
            <p:cNvPr id="11" name="平行四边形 10"/>
            <p:cNvSpPr/>
            <p:nvPr/>
          </p:nvSpPr>
          <p:spPr>
            <a:xfrm>
              <a:off x="1143001" y="1614488"/>
              <a:ext cx="857249" cy="628650"/>
            </a:xfrm>
            <a:prstGeom prst="parallelogram">
              <a:avLst/>
            </a:prstGeom>
            <a:gradFill>
              <a:gsLst>
                <a:gs pos="0">
                  <a:srgbClr val="2FB0B2"/>
                </a:gs>
                <a:gs pos="24000">
                  <a:srgbClr val="2DA0A2"/>
                </a:gs>
                <a:gs pos="100000">
                  <a:srgbClr val="12697B"/>
                </a:gs>
              </a:gsLst>
              <a:lin ang="18900000" scaled="0"/>
            </a:gra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>
                  <a:latin typeface="字魂35号-经典雅黑" panose="02000000000000000000" pitchFamily="2" charset="-122"/>
                  <a:ea typeface="字魂35号-经典雅黑" panose="02000000000000000000" pitchFamily="2" charset="-122"/>
                </a:rPr>
                <a:t>02</a:t>
              </a:r>
              <a:endParaRPr lang="zh-CN" altLang="en-US" sz="2000" dirty="0">
                <a:latin typeface="字魂35号-经典雅黑" panose="02000000000000000000" pitchFamily="2" charset="-122"/>
                <a:ea typeface="字魂35号-经典雅黑" panose="02000000000000000000" pitchFamily="2" charset="-122"/>
              </a:endParaRPr>
            </a:p>
          </p:txBody>
        </p:sp>
        <p:sp>
          <p:nvSpPr>
            <p:cNvPr id="12" name="平行四边形 11"/>
            <p:cNvSpPr/>
            <p:nvPr/>
          </p:nvSpPr>
          <p:spPr>
            <a:xfrm>
              <a:off x="2000250" y="1614488"/>
              <a:ext cx="2786062" cy="628650"/>
            </a:xfrm>
            <a:prstGeom prst="parallelogram">
              <a:avLst/>
            </a:prstGeom>
            <a:gradFill>
              <a:gsLst>
                <a:gs pos="0">
                  <a:srgbClr val="2FB0B2"/>
                </a:gs>
                <a:gs pos="24000">
                  <a:srgbClr val="2DA0A2"/>
                </a:gs>
                <a:gs pos="100000">
                  <a:srgbClr val="12697B"/>
                </a:gs>
              </a:gsLst>
              <a:lin ang="18900000" scaled="0"/>
            </a:gra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dist"/>
              <a:r>
                <a:rPr lang="zh-CN" altLang="en-US" sz="2800" i="1" dirty="0">
                  <a:latin typeface="字魂35号-经典雅黑" panose="02000000000000000000" pitchFamily="2" charset="-122"/>
                  <a:ea typeface="字魂35号-经典雅黑" panose="02000000000000000000" pitchFamily="2" charset="-122"/>
                </a:rPr>
                <a:t>输入标题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395415" y="3509964"/>
            <a:ext cx="3643311" cy="628650"/>
            <a:chOff x="1143001" y="1614488"/>
            <a:chExt cx="3643311" cy="628650"/>
          </a:xfrm>
          <a:effectLst>
            <a:outerShdw blurRad="457200" dist="50800" dir="5400000" algn="ctr" rotWithShape="0">
              <a:srgbClr val="000000">
                <a:alpha val="43137"/>
              </a:srgbClr>
            </a:outerShdw>
          </a:effectLst>
        </p:grpSpPr>
        <p:sp>
          <p:nvSpPr>
            <p:cNvPr id="14" name="平行四边形 13"/>
            <p:cNvSpPr/>
            <p:nvPr/>
          </p:nvSpPr>
          <p:spPr>
            <a:xfrm>
              <a:off x="1143001" y="1614488"/>
              <a:ext cx="857249" cy="628650"/>
            </a:xfrm>
            <a:prstGeom prst="parallelogram">
              <a:avLst/>
            </a:prstGeom>
            <a:gradFill>
              <a:gsLst>
                <a:gs pos="0">
                  <a:srgbClr val="2FB0B2"/>
                </a:gs>
                <a:gs pos="24000">
                  <a:srgbClr val="2DA0A2"/>
                </a:gs>
                <a:gs pos="100000">
                  <a:srgbClr val="12697B"/>
                </a:gs>
              </a:gsLst>
              <a:lin ang="18900000" scaled="0"/>
            </a:gra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>
                  <a:latin typeface="字魂35号-经典雅黑" panose="02000000000000000000" pitchFamily="2" charset="-122"/>
                  <a:ea typeface="字魂35号-经典雅黑" panose="02000000000000000000" pitchFamily="2" charset="-122"/>
                </a:rPr>
                <a:t>03</a:t>
              </a:r>
              <a:endParaRPr lang="zh-CN" altLang="en-US" sz="2000" dirty="0">
                <a:latin typeface="字魂35号-经典雅黑" panose="02000000000000000000" pitchFamily="2" charset="-122"/>
                <a:ea typeface="字魂35号-经典雅黑" panose="02000000000000000000" pitchFamily="2" charset="-122"/>
              </a:endParaRPr>
            </a:p>
          </p:txBody>
        </p:sp>
        <p:sp>
          <p:nvSpPr>
            <p:cNvPr id="15" name="平行四边形 14"/>
            <p:cNvSpPr/>
            <p:nvPr/>
          </p:nvSpPr>
          <p:spPr>
            <a:xfrm>
              <a:off x="2000250" y="1614488"/>
              <a:ext cx="2786062" cy="628650"/>
            </a:xfrm>
            <a:prstGeom prst="parallelogram">
              <a:avLst/>
            </a:prstGeom>
            <a:gradFill>
              <a:gsLst>
                <a:gs pos="0">
                  <a:srgbClr val="2FB0B2"/>
                </a:gs>
                <a:gs pos="24000">
                  <a:srgbClr val="2DA0A2"/>
                </a:gs>
                <a:gs pos="100000">
                  <a:srgbClr val="12697B"/>
                </a:gs>
              </a:gsLst>
              <a:lin ang="18900000" scaled="0"/>
            </a:gra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dist"/>
              <a:r>
                <a:rPr lang="zh-CN" altLang="en-US" sz="2800" i="1" dirty="0">
                  <a:latin typeface="字魂35号-经典雅黑" panose="02000000000000000000" pitchFamily="2" charset="-122"/>
                  <a:ea typeface="字魂35号-经典雅黑" panose="02000000000000000000" pitchFamily="2" charset="-122"/>
                </a:rPr>
                <a:t>输入标题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6634165" y="3509964"/>
            <a:ext cx="3643311" cy="628650"/>
            <a:chOff x="1143001" y="1614488"/>
            <a:chExt cx="3643311" cy="628650"/>
          </a:xfrm>
          <a:effectLst>
            <a:outerShdw blurRad="457200" dist="50800" dir="5400000" algn="ctr" rotWithShape="0">
              <a:srgbClr val="000000">
                <a:alpha val="43137"/>
              </a:srgbClr>
            </a:outerShdw>
          </a:effectLst>
        </p:grpSpPr>
        <p:sp>
          <p:nvSpPr>
            <p:cNvPr id="17" name="平行四边形 16"/>
            <p:cNvSpPr/>
            <p:nvPr/>
          </p:nvSpPr>
          <p:spPr>
            <a:xfrm>
              <a:off x="1143001" y="1614488"/>
              <a:ext cx="857249" cy="628650"/>
            </a:xfrm>
            <a:prstGeom prst="parallelogram">
              <a:avLst/>
            </a:prstGeom>
            <a:gradFill>
              <a:gsLst>
                <a:gs pos="0">
                  <a:srgbClr val="2FB0B2"/>
                </a:gs>
                <a:gs pos="24000">
                  <a:srgbClr val="2DA0A2"/>
                </a:gs>
                <a:gs pos="100000">
                  <a:srgbClr val="12697B"/>
                </a:gs>
              </a:gsLst>
              <a:lin ang="18900000" scaled="0"/>
            </a:gra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>
                  <a:latin typeface="字魂35号-经典雅黑" panose="02000000000000000000" pitchFamily="2" charset="-122"/>
                  <a:ea typeface="字魂35号-经典雅黑" panose="02000000000000000000" pitchFamily="2" charset="-122"/>
                </a:rPr>
                <a:t>04</a:t>
              </a:r>
              <a:endParaRPr lang="zh-CN" altLang="en-US" sz="2000" dirty="0">
                <a:latin typeface="字魂35号-经典雅黑" panose="02000000000000000000" pitchFamily="2" charset="-122"/>
                <a:ea typeface="字魂35号-经典雅黑" panose="02000000000000000000" pitchFamily="2" charset="-122"/>
              </a:endParaRPr>
            </a:p>
          </p:txBody>
        </p:sp>
        <p:sp>
          <p:nvSpPr>
            <p:cNvPr id="18" name="平行四边形 17"/>
            <p:cNvSpPr/>
            <p:nvPr/>
          </p:nvSpPr>
          <p:spPr>
            <a:xfrm>
              <a:off x="2000250" y="1614488"/>
              <a:ext cx="2786062" cy="628650"/>
            </a:xfrm>
            <a:prstGeom prst="parallelogram">
              <a:avLst/>
            </a:prstGeom>
            <a:gradFill>
              <a:gsLst>
                <a:gs pos="0">
                  <a:srgbClr val="2FB0B2"/>
                </a:gs>
                <a:gs pos="24000">
                  <a:srgbClr val="2DA0A2"/>
                </a:gs>
                <a:gs pos="100000">
                  <a:srgbClr val="12697B"/>
                </a:gs>
              </a:gsLst>
              <a:lin ang="18900000" scaled="0"/>
            </a:gra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dist"/>
              <a:r>
                <a:rPr lang="zh-CN" altLang="en-US" sz="2800" i="1" dirty="0">
                  <a:latin typeface="字魂35号-经典雅黑" panose="02000000000000000000" pitchFamily="2" charset="-122"/>
                  <a:ea typeface="字魂35号-经典雅黑" panose="02000000000000000000" pitchFamily="2" charset="-122"/>
                </a:rPr>
                <a:t>输入标题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5388113" y="360398"/>
            <a:ext cx="1415772" cy="860360"/>
            <a:chOff x="4923093" y="345134"/>
            <a:chExt cx="1415772" cy="860360"/>
          </a:xfrm>
        </p:grpSpPr>
        <p:sp>
          <p:nvSpPr>
            <p:cNvPr id="21" name="矩形 20"/>
            <p:cNvSpPr/>
            <p:nvPr/>
          </p:nvSpPr>
          <p:spPr>
            <a:xfrm>
              <a:off x="4923093" y="374497"/>
              <a:ext cx="1415772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4800" i="1" dirty="0">
                  <a:ln w="1524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96900" dist="50800" dir="5400000" algn="ctr" rotWithShape="0">
                      <a:srgbClr val="000000">
                        <a:alpha val="43137"/>
                      </a:srgbClr>
                    </a:outerShdw>
                  </a:effectLst>
                  <a:latin typeface="字魂35号-经典雅黑" panose="02000000000000000000" pitchFamily="2" charset="-122"/>
                  <a:ea typeface="字魂35号-经典雅黑" panose="02000000000000000000" pitchFamily="2" charset="-122"/>
                </a:rPr>
                <a:t>目录</a:t>
              </a:r>
              <a:endParaRPr lang="zh-CN" altLang="en-US" sz="3600" dirty="0">
                <a:ln w="1524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96900" dist="50800" dir="5400000" algn="ctr" rotWithShape="0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4923093" y="345134"/>
              <a:ext cx="1415772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4800" i="1" dirty="0">
                  <a:gradFill>
                    <a:gsLst>
                      <a:gs pos="0">
                        <a:srgbClr val="2FB0B2"/>
                      </a:gs>
                      <a:gs pos="24000">
                        <a:srgbClr val="2DA0A2"/>
                      </a:gs>
                      <a:gs pos="100000">
                        <a:srgbClr val="12697B"/>
                      </a:gs>
                    </a:gsLst>
                    <a:lin ang="18900000" scaled="0"/>
                  </a:gradFill>
                  <a:effectLst>
                    <a:outerShdw dist="50800" dir="5400000" algn="ctr" rotWithShape="0">
                      <a:srgbClr val="000000">
                        <a:alpha val="43137"/>
                      </a:srgbClr>
                    </a:outerShdw>
                  </a:effectLst>
                  <a:latin typeface="字魂35号-经典雅黑" panose="02000000000000000000" pitchFamily="2" charset="-122"/>
                  <a:ea typeface="字魂35号-经典雅黑" panose="02000000000000000000" pitchFamily="2" charset="-122"/>
                </a:rPr>
                <a:t>目录</a:t>
              </a:r>
              <a:endParaRPr lang="zh-CN" altLang="en-US" sz="3600" dirty="0">
                <a:gradFill>
                  <a:gsLst>
                    <a:gs pos="0">
                      <a:srgbClr val="2FB0B2"/>
                    </a:gs>
                    <a:gs pos="24000">
                      <a:srgbClr val="2DA0A2"/>
                    </a:gs>
                    <a:gs pos="100000">
                      <a:srgbClr val="12697B"/>
                    </a:gs>
                  </a:gsLst>
                  <a:lin ang="18900000" scaled="0"/>
                </a:gradFill>
                <a:effectLst>
                  <a:outerShdw dist="50800" dir="5400000" algn="ctr" rotWithShape="0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-19050" y="0"/>
            <a:ext cx="12211052" cy="6858000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385763" y="600079"/>
            <a:ext cx="11387137" cy="5872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10287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5166264" y="15299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CN" altLang="en-US" sz="3200" dirty="0">
                <a:solidFill>
                  <a:schemeClr val="bg1"/>
                </a:solidFill>
                <a:effectLst>
                  <a:outerShdw blurRad="3937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字魂35号-经典雅黑" panose="02000000000000000000" pitchFamily="2" charset="-122"/>
                <a:ea typeface="字魂35号-经典雅黑" panose="02000000000000000000" pitchFamily="2" charset="-122"/>
              </a:rPr>
              <a:t>输入标题</a:t>
            </a: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5" cstate="screen"/>
          <a:srcRect t="-823"/>
          <a:stretch>
            <a:fillRect/>
          </a:stretch>
        </p:blipFill>
        <p:spPr>
          <a:xfrm>
            <a:off x="2" y="0"/>
            <a:ext cx="3957735" cy="2087217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6096002" y="2134027"/>
            <a:ext cx="5486876" cy="3706689"/>
            <a:chOff x="3352562" y="1201173"/>
            <a:chExt cx="5486876" cy="3706689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352562" y="1201173"/>
              <a:ext cx="5486876" cy="3706689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7" cstate="screen"/>
            <a:stretch>
              <a:fillRect/>
            </a:stretch>
          </p:blipFill>
          <p:spPr>
            <a:xfrm>
              <a:off x="4214813" y="1585912"/>
              <a:ext cx="3871911" cy="2428875"/>
            </a:xfrm>
            <a:prstGeom prst="rect">
              <a:avLst/>
            </a:prstGeom>
          </p:spPr>
        </p:pic>
      </p:grpSp>
      <p:grpSp>
        <p:nvGrpSpPr>
          <p:cNvPr id="12" name="组合 11"/>
          <p:cNvGrpSpPr/>
          <p:nvPr/>
        </p:nvGrpSpPr>
        <p:grpSpPr>
          <a:xfrm>
            <a:off x="1426252" y="2005485"/>
            <a:ext cx="4143811" cy="1144929"/>
            <a:chOff x="2027063" y="3429000"/>
            <a:chExt cx="4143810" cy="1144929"/>
          </a:xfrm>
        </p:grpSpPr>
        <p:grpSp>
          <p:nvGrpSpPr>
            <p:cNvPr id="13" name="组合 12"/>
            <p:cNvGrpSpPr/>
            <p:nvPr/>
          </p:nvGrpSpPr>
          <p:grpSpPr>
            <a:xfrm>
              <a:off x="2027063" y="3429000"/>
              <a:ext cx="484300" cy="484300"/>
              <a:chOff x="1028700" y="1853169"/>
              <a:chExt cx="787400" cy="787400"/>
            </a:xfrm>
          </p:grpSpPr>
          <p:sp>
            <p:nvSpPr>
              <p:cNvPr id="17" name="椭圆 16"/>
              <p:cNvSpPr/>
              <p:nvPr/>
            </p:nvSpPr>
            <p:spPr>
              <a:xfrm>
                <a:off x="1028700" y="1853169"/>
                <a:ext cx="787400" cy="787400"/>
              </a:xfrm>
              <a:prstGeom prst="ellipse">
                <a:avLst/>
              </a:prstGeom>
              <a:solidFill>
                <a:srgbClr val="09645D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8" name="椭圆 23"/>
              <p:cNvSpPr/>
              <p:nvPr/>
            </p:nvSpPr>
            <p:spPr>
              <a:xfrm>
                <a:off x="1237694" y="2062163"/>
                <a:ext cx="369412" cy="369412"/>
              </a:xfrm>
              <a:custGeom>
                <a:avLst/>
                <a:gdLst>
                  <a:gd name="T0" fmla="*/ 196 w 260"/>
                  <a:gd name="T1" fmla="*/ 164 h 260"/>
                  <a:gd name="T2" fmla="*/ 150 w 260"/>
                  <a:gd name="T3" fmla="*/ 118 h 260"/>
                  <a:gd name="T4" fmla="*/ 260 w 260"/>
                  <a:gd name="T5" fmla="*/ 36 h 260"/>
                  <a:gd name="T6" fmla="*/ 228 w 260"/>
                  <a:gd name="T7" fmla="*/ 4 h 260"/>
                  <a:gd name="T8" fmla="*/ 91 w 260"/>
                  <a:gd name="T9" fmla="*/ 59 h 260"/>
                  <a:gd name="T10" fmla="*/ 48 w 260"/>
                  <a:gd name="T11" fmla="*/ 16 h 260"/>
                  <a:gd name="T12" fmla="*/ 9 w 260"/>
                  <a:gd name="T13" fmla="*/ 9 h 260"/>
                  <a:gd name="T14" fmla="*/ 16 w 260"/>
                  <a:gd name="T15" fmla="*/ 48 h 260"/>
                  <a:gd name="T16" fmla="*/ 59 w 260"/>
                  <a:gd name="T17" fmla="*/ 91 h 260"/>
                  <a:gd name="T18" fmla="*/ 4 w 260"/>
                  <a:gd name="T19" fmla="*/ 228 h 260"/>
                  <a:gd name="T20" fmla="*/ 36 w 260"/>
                  <a:gd name="T21" fmla="*/ 260 h 260"/>
                  <a:gd name="T22" fmla="*/ 118 w 260"/>
                  <a:gd name="T23" fmla="*/ 150 h 260"/>
                  <a:gd name="T24" fmla="*/ 164 w 260"/>
                  <a:gd name="T25" fmla="*/ 196 h 260"/>
                  <a:gd name="T26" fmla="*/ 164 w 260"/>
                  <a:gd name="T27" fmla="*/ 260 h 260"/>
                  <a:gd name="T28" fmla="*/ 196 w 260"/>
                  <a:gd name="T29" fmla="*/ 260 h 260"/>
                  <a:gd name="T30" fmla="*/ 212 w 260"/>
                  <a:gd name="T31" fmla="*/ 212 h 260"/>
                  <a:gd name="T32" fmla="*/ 260 w 260"/>
                  <a:gd name="T33" fmla="*/ 196 h 260"/>
                  <a:gd name="T34" fmla="*/ 260 w 260"/>
                  <a:gd name="T35" fmla="*/ 164 h 260"/>
                  <a:gd name="T36" fmla="*/ 196 w 260"/>
                  <a:gd name="T37" fmla="*/ 164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60" h="260">
                    <a:moveTo>
                      <a:pt x="196" y="164"/>
                    </a:moveTo>
                    <a:cubicBezTo>
                      <a:pt x="150" y="118"/>
                      <a:pt x="150" y="118"/>
                      <a:pt x="150" y="118"/>
                    </a:cubicBezTo>
                    <a:cubicBezTo>
                      <a:pt x="260" y="36"/>
                      <a:pt x="260" y="36"/>
                      <a:pt x="260" y="36"/>
                    </a:cubicBezTo>
                    <a:cubicBezTo>
                      <a:pt x="228" y="4"/>
                      <a:pt x="228" y="4"/>
                      <a:pt x="228" y="4"/>
                    </a:cubicBezTo>
                    <a:cubicBezTo>
                      <a:pt x="91" y="59"/>
                      <a:pt x="91" y="59"/>
                      <a:pt x="91" y="59"/>
                    </a:cubicBezTo>
                    <a:cubicBezTo>
                      <a:pt x="48" y="16"/>
                      <a:pt x="48" y="16"/>
                      <a:pt x="48" y="16"/>
                    </a:cubicBezTo>
                    <a:cubicBezTo>
                      <a:pt x="35" y="3"/>
                      <a:pt x="18" y="0"/>
                      <a:pt x="9" y="9"/>
                    </a:cubicBezTo>
                    <a:cubicBezTo>
                      <a:pt x="0" y="18"/>
                      <a:pt x="3" y="35"/>
                      <a:pt x="16" y="48"/>
                    </a:cubicBezTo>
                    <a:cubicBezTo>
                      <a:pt x="59" y="91"/>
                      <a:pt x="59" y="91"/>
                      <a:pt x="59" y="91"/>
                    </a:cubicBezTo>
                    <a:cubicBezTo>
                      <a:pt x="4" y="228"/>
                      <a:pt x="4" y="228"/>
                      <a:pt x="4" y="228"/>
                    </a:cubicBezTo>
                    <a:cubicBezTo>
                      <a:pt x="36" y="260"/>
                      <a:pt x="36" y="260"/>
                      <a:pt x="36" y="260"/>
                    </a:cubicBezTo>
                    <a:cubicBezTo>
                      <a:pt x="118" y="150"/>
                      <a:pt x="118" y="150"/>
                      <a:pt x="118" y="150"/>
                    </a:cubicBezTo>
                    <a:cubicBezTo>
                      <a:pt x="164" y="196"/>
                      <a:pt x="164" y="196"/>
                      <a:pt x="164" y="196"/>
                    </a:cubicBezTo>
                    <a:cubicBezTo>
                      <a:pt x="164" y="260"/>
                      <a:pt x="164" y="260"/>
                      <a:pt x="164" y="260"/>
                    </a:cubicBezTo>
                    <a:cubicBezTo>
                      <a:pt x="196" y="260"/>
                      <a:pt x="196" y="260"/>
                      <a:pt x="196" y="260"/>
                    </a:cubicBezTo>
                    <a:cubicBezTo>
                      <a:pt x="212" y="212"/>
                      <a:pt x="212" y="212"/>
                      <a:pt x="212" y="212"/>
                    </a:cubicBezTo>
                    <a:cubicBezTo>
                      <a:pt x="260" y="196"/>
                      <a:pt x="260" y="196"/>
                      <a:pt x="260" y="196"/>
                    </a:cubicBezTo>
                    <a:cubicBezTo>
                      <a:pt x="260" y="164"/>
                      <a:pt x="260" y="164"/>
                      <a:pt x="260" y="164"/>
                    </a:cubicBezTo>
                    <a:lnTo>
                      <a:pt x="196" y="164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2530412" y="3429000"/>
              <a:ext cx="3640461" cy="1144929"/>
              <a:chOff x="2123640" y="1900017"/>
              <a:chExt cx="3640461" cy="1144929"/>
            </a:xfrm>
          </p:grpSpPr>
          <p:sp>
            <p:nvSpPr>
              <p:cNvPr id="15" name="矩形 14"/>
              <p:cNvSpPr/>
              <p:nvPr/>
            </p:nvSpPr>
            <p:spPr>
              <a:xfrm>
                <a:off x="2123642" y="2361682"/>
                <a:ext cx="3640459" cy="6832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1600" dirty="0">
                    <a:latin typeface="印品天逸黑" panose="02000500000000000000" pitchFamily="2" charset="-122"/>
                    <a:ea typeface="印品天逸黑" panose="02000500000000000000" pitchFamily="2" charset="-122"/>
                    <a:sym typeface="+mn-lt"/>
                  </a:rPr>
                  <a:t>您的内容打在这里，或通过复制文本后在此选择粘贴，并选择只保留文字。</a:t>
                </a:r>
                <a:endParaRPr lang="en-US" altLang="zh-CN" sz="1600" dirty="0">
                  <a:latin typeface="印品天逸黑" panose="02000500000000000000" pitchFamily="2" charset="-122"/>
                  <a:ea typeface="印品天逸黑" panose="02000500000000000000" pitchFamily="2" charset="-122"/>
                  <a:sym typeface="+mn-lt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2123640" y="1900017"/>
                <a:ext cx="141577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>
                  <a:defRPr/>
                </a:pPr>
                <a:r>
                  <a:rPr lang="zh-CN" altLang="en-US" sz="2400" dirty="0">
                    <a:solidFill>
                      <a:srgbClr val="12697B"/>
                    </a:solidFill>
                    <a:latin typeface="字魂35号-经典雅黑" panose="02000000000000000000" pitchFamily="2" charset="-122"/>
                    <a:ea typeface="字魂35号-经典雅黑" panose="02000000000000000000" pitchFamily="2" charset="-122"/>
                  </a:rPr>
                  <a:t>输入标题</a:t>
                </a:r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1426253" y="3279880"/>
            <a:ext cx="4080879" cy="1144929"/>
            <a:chOff x="2027063" y="4603669"/>
            <a:chExt cx="4080878" cy="1144929"/>
          </a:xfrm>
        </p:grpSpPr>
        <p:grpSp>
          <p:nvGrpSpPr>
            <p:cNvPr id="20" name="组合 19"/>
            <p:cNvGrpSpPr/>
            <p:nvPr/>
          </p:nvGrpSpPr>
          <p:grpSpPr>
            <a:xfrm>
              <a:off x="2027063" y="4603669"/>
              <a:ext cx="484300" cy="484300"/>
              <a:chOff x="1028700" y="1853169"/>
              <a:chExt cx="787400" cy="787400"/>
            </a:xfrm>
          </p:grpSpPr>
          <p:sp>
            <p:nvSpPr>
              <p:cNvPr id="27" name="椭圆 26"/>
              <p:cNvSpPr/>
              <p:nvPr/>
            </p:nvSpPr>
            <p:spPr>
              <a:xfrm>
                <a:off x="1028700" y="1853169"/>
                <a:ext cx="787400" cy="787400"/>
              </a:xfrm>
              <a:prstGeom prst="ellipse">
                <a:avLst/>
              </a:prstGeom>
              <a:solidFill>
                <a:srgbClr val="62C1BC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8" name="椭圆 28"/>
              <p:cNvSpPr/>
              <p:nvPr/>
            </p:nvSpPr>
            <p:spPr>
              <a:xfrm>
                <a:off x="1237694" y="2070794"/>
                <a:ext cx="369412" cy="352149"/>
              </a:xfrm>
              <a:custGeom>
                <a:avLst/>
                <a:gdLst>
                  <a:gd name="T0" fmla="*/ 254 w 258"/>
                  <a:gd name="T1" fmla="*/ 102 h 246"/>
                  <a:gd name="T2" fmla="*/ 257 w 258"/>
                  <a:gd name="T3" fmla="*/ 92 h 246"/>
                  <a:gd name="T4" fmla="*/ 248 w 258"/>
                  <a:gd name="T5" fmla="*/ 86 h 246"/>
                  <a:gd name="T6" fmla="*/ 174 w 258"/>
                  <a:gd name="T7" fmla="*/ 80 h 246"/>
                  <a:gd name="T8" fmla="*/ 166 w 258"/>
                  <a:gd name="T9" fmla="*/ 75 h 246"/>
                  <a:gd name="T10" fmla="*/ 137 w 258"/>
                  <a:gd name="T11" fmla="*/ 6 h 246"/>
                  <a:gd name="T12" fmla="*/ 128 w 258"/>
                  <a:gd name="T13" fmla="*/ 0 h 246"/>
                  <a:gd name="T14" fmla="*/ 120 w 258"/>
                  <a:gd name="T15" fmla="*/ 6 h 246"/>
                  <a:gd name="T16" fmla="*/ 91 w 258"/>
                  <a:gd name="T17" fmla="*/ 75 h 246"/>
                  <a:gd name="T18" fmla="*/ 84 w 258"/>
                  <a:gd name="T19" fmla="*/ 81 h 246"/>
                  <a:gd name="T20" fmla="*/ 9 w 258"/>
                  <a:gd name="T21" fmla="*/ 88 h 246"/>
                  <a:gd name="T22" fmla="*/ 1 w 258"/>
                  <a:gd name="T23" fmla="*/ 94 h 246"/>
                  <a:gd name="T24" fmla="*/ 4 w 258"/>
                  <a:gd name="T25" fmla="*/ 104 h 246"/>
                  <a:gd name="T26" fmla="*/ 61 w 258"/>
                  <a:gd name="T27" fmla="*/ 152 h 246"/>
                  <a:gd name="T28" fmla="*/ 64 w 258"/>
                  <a:gd name="T29" fmla="*/ 161 h 246"/>
                  <a:gd name="T30" fmla="*/ 48 w 258"/>
                  <a:gd name="T31" fmla="*/ 234 h 246"/>
                  <a:gd name="T32" fmla="*/ 52 w 258"/>
                  <a:gd name="T33" fmla="*/ 244 h 246"/>
                  <a:gd name="T34" fmla="*/ 62 w 258"/>
                  <a:gd name="T35" fmla="*/ 244 h 246"/>
                  <a:gd name="T36" fmla="*/ 125 w 258"/>
                  <a:gd name="T37" fmla="*/ 205 h 246"/>
                  <a:gd name="T38" fmla="*/ 135 w 258"/>
                  <a:gd name="T39" fmla="*/ 205 h 246"/>
                  <a:gd name="T40" fmla="*/ 199 w 258"/>
                  <a:gd name="T41" fmla="*/ 243 h 246"/>
                  <a:gd name="T42" fmla="*/ 209 w 258"/>
                  <a:gd name="T43" fmla="*/ 242 h 246"/>
                  <a:gd name="T44" fmla="*/ 213 w 258"/>
                  <a:gd name="T45" fmla="*/ 233 h 246"/>
                  <a:gd name="T46" fmla="*/ 195 w 258"/>
                  <a:gd name="T47" fmla="*/ 160 h 246"/>
                  <a:gd name="T48" fmla="*/ 198 w 258"/>
                  <a:gd name="T49" fmla="*/ 151 h 246"/>
                  <a:gd name="T50" fmla="*/ 254 w 258"/>
                  <a:gd name="T51" fmla="*/ 102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58" h="246">
                    <a:moveTo>
                      <a:pt x="254" y="102"/>
                    </a:moveTo>
                    <a:cubicBezTo>
                      <a:pt x="257" y="99"/>
                      <a:pt x="258" y="95"/>
                      <a:pt x="257" y="92"/>
                    </a:cubicBezTo>
                    <a:cubicBezTo>
                      <a:pt x="255" y="88"/>
                      <a:pt x="252" y="86"/>
                      <a:pt x="248" y="86"/>
                    </a:cubicBezTo>
                    <a:cubicBezTo>
                      <a:pt x="174" y="80"/>
                      <a:pt x="174" y="80"/>
                      <a:pt x="174" y="80"/>
                    </a:cubicBezTo>
                    <a:cubicBezTo>
                      <a:pt x="171" y="80"/>
                      <a:pt x="168" y="78"/>
                      <a:pt x="166" y="75"/>
                    </a:cubicBezTo>
                    <a:cubicBezTo>
                      <a:pt x="137" y="6"/>
                      <a:pt x="137" y="6"/>
                      <a:pt x="137" y="6"/>
                    </a:cubicBezTo>
                    <a:cubicBezTo>
                      <a:pt x="135" y="3"/>
                      <a:pt x="132" y="0"/>
                      <a:pt x="128" y="0"/>
                    </a:cubicBezTo>
                    <a:cubicBezTo>
                      <a:pt x="124" y="1"/>
                      <a:pt x="121" y="3"/>
                      <a:pt x="120" y="6"/>
                    </a:cubicBezTo>
                    <a:cubicBezTo>
                      <a:pt x="91" y="75"/>
                      <a:pt x="91" y="75"/>
                      <a:pt x="91" y="75"/>
                    </a:cubicBezTo>
                    <a:cubicBezTo>
                      <a:pt x="90" y="78"/>
                      <a:pt x="87" y="81"/>
                      <a:pt x="84" y="81"/>
                    </a:cubicBezTo>
                    <a:cubicBezTo>
                      <a:pt x="9" y="88"/>
                      <a:pt x="9" y="88"/>
                      <a:pt x="9" y="88"/>
                    </a:cubicBezTo>
                    <a:cubicBezTo>
                      <a:pt x="6" y="88"/>
                      <a:pt x="3" y="91"/>
                      <a:pt x="1" y="94"/>
                    </a:cubicBezTo>
                    <a:cubicBezTo>
                      <a:pt x="0" y="98"/>
                      <a:pt x="1" y="102"/>
                      <a:pt x="4" y="104"/>
                    </a:cubicBezTo>
                    <a:cubicBezTo>
                      <a:pt x="61" y="152"/>
                      <a:pt x="61" y="152"/>
                      <a:pt x="61" y="152"/>
                    </a:cubicBezTo>
                    <a:cubicBezTo>
                      <a:pt x="64" y="155"/>
                      <a:pt x="65" y="158"/>
                      <a:pt x="64" y="161"/>
                    </a:cubicBezTo>
                    <a:cubicBezTo>
                      <a:pt x="48" y="234"/>
                      <a:pt x="48" y="234"/>
                      <a:pt x="48" y="234"/>
                    </a:cubicBezTo>
                    <a:cubicBezTo>
                      <a:pt x="47" y="238"/>
                      <a:pt x="48" y="242"/>
                      <a:pt x="52" y="244"/>
                    </a:cubicBezTo>
                    <a:cubicBezTo>
                      <a:pt x="55" y="246"/>
                      <a:pt x="59" y="246"/>
                      <a:pt x="62" y="244"/>
                    </a:cubicBezTo>
                    <a:cubicBezTo>
                      <a:pt x="125" y="205"/>
                      <a:pt x="125" y="205"/>
                      <a:pt x="125" y="205"/>
                    </a:cubicBezTo>
                    <a:cubicBezTo>
                      <a:pt x="128" y="203"/>
                      <a:pt x="132" y="203"/>
                      <a:pt x="135" y="205"/>
                    </a:cubicBezTo>
                    <a:cubicBezTo>
                      <a:pt x="199" y="243"/>
                      <a:pt x="199" y="243"/>
                      <a:pt x="199" y="243"/>
                    </a:cubicBezTo>
                    <a:cubicBezTo>
                      <a:pt x="202" y="245"/>
                      <a:pt x="206" y="245"/>
                      <a:pt x="209" y="242"/>
                    </a:cubicBezTo>
                    <a:cubicBezTo>
                      <a:pt x="212" y="240"/>
                      <a:pt x="214" y="236"/>
                      <a:pt x="213" y="233"/>
                    </a:cubicBezTo>
                    <a:cubicBezTo>
                      <a:pt x="195" y="160"/>
                      <a:pt x="195" y="160"/>
                      <a:pt x="195" y="160"/>
                    </a:cubicBezTo>
                    <a:cubicBezTo>
                      <a:pt x="194" y="157"/>
                      <a:pt x="195" y="153"/>
                      <a:pt x="198" y="151"/>
                    </a:cubicBezTo>
                    <a:lnTo>
                      <a:pt x="254" y="102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2467480" y="4603669"/>
              <a:ext cx="3640461" cy="1144929"/>
              <a:chOff x="2467480" y="4603669"/>
              <a:chExt cx="3640461" cy="1144929"/>
            </a:xfrm>
          </p:grpSpPr>
          <p:sp>
            <p:nvSpPr>
              <p:cNvPr id="22" name="矩形 21"/>
              <p:cNvSpPr/>
              <p:nvPr/>
            </p:nvSpPr>
            <p:spPr>
              <a:xfrm>
                <a:off x="2467482" y="5065334"/>
                <a:ext cx="3640459" cy="6832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1600" dirty="0">
                    <a:latin typeface="印品天逸黑" panose="02000500000000000000" pitchFamily="2" charset="-122"/>
                    <a:ea typeface="印品天逸黑" panose="02000500000000000000" pitchFamily="2" charset="-122"/>
                    <a:sym typeface="+mn-lt"/>
                  </a:rPr>
                  <a:t>您的内容打在这里，或通过复制文本后在此选择粘贴，并选择只保留文字。</a:t>
                </a:r>
                <a:endParaRPr lang="en-US" altLang="zh-CN" sz="1600" dirty="0">
                  <a:latin typeface="印品天逸黑" panose="02000500000000000000" pitchFamily="2" charset="-122"/>
                  <a:ea typeface="印品天逸黑" panose="02000500000000000000" pitchFamily="2" charset="-122"/>
                  <a:sym typeface="+mn-lt"/>
                </a:endParaRPr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2467480" y="4603669"/>
                <a:ext cx="141577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>
                  <a:defRPr/>
                </a:pPr>
                <a:r>
                  <a:rPr lang="zh-CN" altLang="en-US" sz="2400" dirty="0">
                    <a:solidFill>
                      <a:srgbClr val="12697B"/>
                    </a:solidFill>
                    <a:latin typeface="字魂35号-经典雅黑" panose="02000000000000000000" pitchFamily="2" charset="-122"/>
                    <a:ea typeface="字魂35号-经典雅黑" panose="02000000000000000000" pitchFamily="2" charset="-122"/>
                  </a:rPr>
                  <a:t>输入标题</a:t>
                </a:r>
              </a:p>
            </p:txBody>
          </p:sp>
        </p:grpSp>
      </p:grpSp>
      <p:grpSp>
        <p:nvGrpSpPr>
          <p:cNvPr id="29" name="组合 28"/>
          <p:cNvGrpSpPr/>
          <p:nvPr/>
        </p:nvGrpSpPr>
        <p:grpSpPr>
          <a:xfrm>
            <a:off x="1426251" y="4554276"/>
            <a:ext cx="4162424" cy="1144929"/>
            <a:chOff x="8313563" y="4714887"/>
            <a:chExt cx="4162424" cy="1144929"/>
          </a:xfrm>
        </p:grpSpPr>
        <p:grpSp>
          <p:nvGrpSpPr>
            <p:cNvPr id="30" name="组合 29"/>
            <p:cNvGrpSpPr/>
            <p:nvPr/>
          </p:nvGrpSpPr>
          <p:grpSpPr>
            <a:xfrm>
              <a:off x="8313563" y="4714887"/>
              <a:ext cx="484300" cy="484300"/>
              <a:chOff x="1028700" y="1853169"/>
              <a:chExt cx="787400" cy="787400"/>
            </a:xfrm>
          </p:grpSpPr>
          <p:sp>
            <p:nvSpPr>
              <p:cNvPr id="34" name="椭圆 33"/>
              <p:cNvSpPr/>
              <p:nvPr/>
            </p:nvSpPr>
            <p:spPr>
              <a:xfrm>
                <a:off x="1028700" y="1853169"/>
                <a:ext cx="787400" cy="787400"/>
              </a:xfrm>
              <a:prstGeom prst="ellipse">
                <a:avLst/>
              </a:prstGeom>
              <a:solidFill>
                <a:srgbClr val="1BAB8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5" name="椭圆 18"/>
              <p:cNvSpPr/>
              <p:nvPr/>
            </p:nvSpPr>
            <p:spPr>
              <a:xfrm>
                <a:off x="1237694" y="2063030"/>
                <a:ext cx="369412" cy="367678"/>
              </a:xfrm>
              <a:custGeom>
                <a:avLst/>
                <a:gdLst>
                  <a:gd name="connsiteX0" fmla="*/ 315609 w 338137"/>
                  <a:gd name="connsiteY0" fmla="*/ 185737 h 336550"/>
                  <a:gd name="connsiteX1" fmla="*/ 338137 w 338137"/>
                  <a:gd name="connsiteY1" fmla="*/ 185737 h 336550"/>
                  <a:gd name="connsiteX2" fmla="*/ 185737 w 338137"/>
                  <a:gd name="connsiteY2" fmla="*/ 336550 h 336550"/>
                  <a:gd name="connsiteX3" fmla="*/ 185737 w 338137"/>
                  <a:gd name="connsiteY3" fmla="*/ 314256 h 336550"/>
                  <a:gd name="connsiteX4" fmla="*/ 315609 w 338137"/>
                  <a:gd name="connsiteY4" fmla="*/ 185737 h 336550"/>
                  <a:gd name="connsiteX5" fmla="*/ 249042 w 338137"/>
                  <a:gd name="connsiteY5" fmla="*/ 185737 h 336550"/>
                  <a:gd name="connsiteX6" fmla="*/ 271462 w 338137"/>
                  <a:gd name="connsiteY6" fmla="*/ 185737 h 336550"/>
                  <a:gd name="connsiteX7" fmla="*/ 185737 w 338137"/>
                  <a:gd name="connsiteY7" fmla="*/ 269875 h 336550"/>
                  <a:gd name="connsiteX8" fmla="*/ 185737 w 338137"/>
                  <a:gd name="connsiteY8" fmla="*/ 247870 h 336550"/>
                  <a:gd name="connsiteX9" fmla="*/ 249042 w 338137"/>
                  <a:gd name="connsiteY9" fmla="*/ 185737 h 336550"/>
                  <a:gd name="connsiteX10" fmla="*/ 66675 w 338137"/>
                  <a:gd name="connsiteY10" fmla="*/ 185737 h 336550"/>
                  <a:gd name="connsiteX11" fmla="*/ 89095 w 338137"/>
                  <a:gd name="connsiteY11" fmla="*/ 185737 h 336550"/>
                  <a:gd name="connsiteX12" fmla="*/ 152400 w 338137"/>
                  <a:gd name="connsiteY12" fmla="*/ 247870 h 336550"/>
                  <a:gd name="connsiteX13" fmla="*/ 152400 w 338137"/>
                  <a:gd name="connsiteY13" fmla="*/ 269875 h 336550"/>
                  <a:gd name="connsiteX14" fmla="*/ 66675 w 338137"/>
                  <a:gd name="connsiteY14" fmla="*/ 185737 h 336550"/>
                  <a:gd name="connsiteX15" fmla="*/ 0 w 338137"/>
                  <a:gd name="connsiteY15" fmla="*/ 185737 h 336550"/>
                  <a:gd name="connsiteX16" fmla="*/ 22528 w 338137"/>
                  <a:gd name="connsiteY16" fmla="*/ 185737 h 336550"/>
                  <a:gd name="connsiteX17" fmla="*/ 152400 w 338137"/>
                  <a:gd name="connsiteY17" fmla="*/ 314256 h 336550"/>
                  <a:gd name="connsiteX18" fmla="*/ 152400 w 338137"/>
                  <a:gd name="connsiteY18" fmla="*/ 336550 h 336550"/>
                  <a:gd name="connsiteX19" fmla="*/ 0 w 338137"/>
                  <a:gd name="connsiteY19" fmla="*/ 185737 h 336550"/>
                  <a:gd name="connsiteX20" fmla="*/ 169069 w 338137"/>
                  <a:gd name="connsiteY20" fmla="*/ 127000 h 336550"/>
                  <a:gd name="connsiteX21" fmla="*/ 186045 w 338137"/>
                  <a:gd name="connsiteY21" fmla="*/ 130918 h 336550"/>
                  <a:gd name="connsiteX22" fmla="*/ 205633 w 338137"/>
                  <a:gd name="connsiteY22" fmla="*/ 150506 h 336550"/>
                  <a:gd name="connsiteX23" fmla="*/ 209550 w 338137"/>
                  <a:gd name="connsiteY23" fmla="*/ 167482 h 336550"/>
                  <a:gd name="connsiteX24" fmla="*/ 205633 w 338137"/>
                  <a:gd name="connsiteY24" fmla="*/ 184458 h 336550"/>
                  <a:gd name="connsiteX25" fmla="*/ 186045 w 338137"/>
                  <a:gd name="connsiteY25" fmla="*/ 204046 h 336550"/>
                  <a:gd name="connsiteX26" fmla="*/ 169069 w 338137"/>
                  <a:gd name="connsiteY26" fmla="*/ 207963 h 336550"/>
                  <a:gd name="connsiteX27" fmla="*/ 152093 w 338137"/>
                  <a:gd name="connsiteY27" fmla="*/ 204046 h 336550"/>
                  <a:gd name="connsiteX28" fmla="*/ 132505 w 338137"/>
                  <a:gd name="connsiteY28" fmla="*/ 184458 h 336550"/>
                  <a:gd name="connsiteX29" fmla="*/ 128587 w 338137"/>
                  <a:gd name="connsiteY29" fmla="*/ 167482 h 336550"/>
                  <a:gd name="connsiteX30" fmla="*/ 132505 w 338137"/>
                  <a:gd name="connsiteY30" fmla="*/ 150506 h 336550"/>
                  <a:gd name="connsiteX31" fmla="*/ 152093 w 338137"/>
                  <a:gd name="connsiteY31" fmla="*/ 130918 h 336550"/>
                  <a:gd name="connsiteX32" fmla="*/ 169069 w 338137"/>
                  <a:gd name="connsiteY32" fmla="*/ 127000 h 336550"/>
                  <a:gd name="connsiteX33" fmla="*/ 185737 w 338137"/>
                  <a:gd name="connsiteY33" fmla="*/ 65087 h 336550"/>
                  <a:gd name="connsiteX34" fmla="*/ 271462 w 338137"/>
                  <a:gd name="connsiteY34" fmla="*/ 150812 h 336550"/>
                  <a:gd name="connsiteX35" fmla="*/ 249042 w 338137"/>
                  <a:gd name="connsiteY35" fmla="*/ 150812 h 336550"/>
                  <a:gd name="connsiteX36" fmla="*/ 185737 w 338137"/>
                  <a:gd name="connsiteY36" fmla="*/ 87507 h 336550"/>
                  <a:gd name="connsiteX37" fmla="*/ 185737 w 338137"/>
                  <a:gd name="connsiteY37" fmla="*/ 65087 h 336550"/>
                  <a:gd name="connsiteX38" fmla="*/ 152400 w 338137"/>
                  <a:gd name="connsiteY38" fmla="*/ 65087 h 336550"/>
                  <a:gd name="connsiteX39" fmla="*/ 152400 w 338137"/>
                  <a:gd name="connsiteY39" fmla="*/ 87507 h 336550"/>
                  <a:gd name="connsiteX40" fmla="*/ 89095 w 338137"/>
                  <a:gd name="connsiteY40" fmla="*/ 150812 h 336550"/>
                  <a:gd name="connsiteX41" fmla="*/ 66675 w 338137"/>
                  <a:gd name="connsiteY41" fmla="*/ 150812 h 336550"/>
                  <a:gd name="connsiteX42" fmla="*/ 152400 w 338137"/>
                  <a:gd name="connsiteY42" fmla="*/ 65087 h 336550"/>
                  <a:gd name="connsiteX43" fmla="*/ 185737 w 338137"/>
                  <a:gd name="connsiteY43" fmla="*/ 0 h 336550"/>
                  <a:gd name="connsiteX44" fmla="*/ 338137 w 338137"/>
                  <a:gd name="connsiteY44" fmla="*/ 150813 h 336550"/>
                  <a:gd name="connsiteX45" fmla="*/ 315609 w 338137"/>
                  <a:gd name="connsiteY45" fmla="*/ 150813 h 336550"/>
                  <a:gd name="connsiteX46" fmla="*/ 185737 w 338137"/>
                  <a:gd name="connsiteY46" fmla="*/ 22294 h 336550"/>
                  <a:gd name="connsiteX47" fmla="*/ 185737 w 338137"/>
                  <a:gd name="connsiteY47" fmla="*/ 0 h 336550"/>
                  <a:gd name="connsiteX48" fmla="*/ 152400 w 338137"/>
                  <a:gd name="connsiteY48" fmla="*/ 0 h 336550"/>
                  <a:gd name="connsiteX49" fmla="*/ 152400 w 338137"/>
                  <a:gd name="connsiteY49" fmla="*/ 22294 h 336550"/>
                  <a:gd name="connsiteX50" fmla="*/ 22528 w 338137"/>
                  <a:gd name="connsiteY50" fmla="*/ 150813 h 336550"/>
                  <a:gd name="connsiteX51" fmla="*/ 0 w 338137"/>
                  <a:gd name="connsiteY51" fmla="*/ 150813 h 336550"/>
                  <a:gd name="connsiteX52" fmla="*/ 152400 w 338137"/>
                  <a:gd name="connsiteY52" fmla="*/ 0 h 336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338137" h="336550">
                    <a:moveTo>
                      <a:pt x="315609" y="185737"/>
                    </a:moveTo>
                    <a:cubicBezTo>
                      <a:pt x="315609" y="185737"/>
                      <a:pt x="315609" y="185737"/>
                      <a:pt x="338137" y="185737"/>
                    </a:cubicBezTo>
                    <a:cubicBezTo>
                      <a:pt x="330186" y="265734"/>
                      <a:pt x="266576" y="328682"/>
                      <a:pt x="185737" y="336550"/>
                    </a:cubicBezTo>
                    <a:cubicBezTo>
                      <a:pt x="185737" y="336550"/>
                      <a:pt x="185737" y="336550"/>
                      <a:pt x="185737" y="314256"/>
                    </a:cubicBezTo>
                    <a:cubicBezTo>
                      <a:pt x="253323" y="306388"/>
                      <a:pt x="307657" y="252620"/>
                      <a:pt x="315609" y="185737"/>
                    </a:cubicBezTo>
                    <a:close/>
                    <a:moveTo>
                      <a:pt x="249042" y="185737"/>
                    </a:moveTo>
                    <a:cubicBezTo>
                      <a:pt x="249042" y="185737"/>
                      <a:pt x="249042" y="185737"/>
                      <a:pt x="271462" y="185737"/>
                    </a:cubicBezTo>
                    <a:cubicBezTo>
                      <a:pt x="264868" y="228453"/>
                      <a:pt x="229259" y="263403"/>
                      <a:pt x="185737" y="269875"/>
                    </a:cubicBezTo>
                    <a:cubicBezTo>
                      <a:pt x="185737" y="269875"/>
                      <a:pt x="185737" y="269875"/>
                      <a:pt x="185737" y="247870"/>
                    </a:cubicBezTo>
                    <a:cubicBezTo>
                      <a:pt x="217390" y="241398"/>
                      <a:pt x="242448" y="216804"/>
                      <a:pt x="249042" y="185737"/>
                    </a:cubicBezTo>
                    <a:close/>
                    <a:moveTo>
                      <a:pt x="66675" y="185737"/>
                    </a:moveTo>
                    <a:cubicBezTo>
                      <a:pt x="66675" y="185737"/>
                      <a:pt x="66675" y="185737"/>
                      <a:pt x="89095" y="185737"/>
                    </a:cubicBezTo>
                    <a:cubicBezTo>
                      <a:pt x="95689" y="216804"/>
                      <a:pt x="120747" y="241398"/>
                      <a:pt x="152400" y="247870"/>
                    </a:cubicBezTo>
                    <a:cubicBezTo>
                      <a:pt x="152400" y="247870"/>
                      <a:pt x="152400" y="247870"/>
                      <a:pt x="152400" y="269875"/>
                    </a:cubicBezTo>
                    <a:cubicBezTo>
                      <a:pt x="108878" y="263403"/>
                      <a:pt x="73269" y="228453"/>
                      <a:pt x="66675" y="185737"/>
                    </a:cubicBezTo>
                    <a:close/>
                    <a:moveTo>
                      <a:pt x="0" y="185737"/>
                    </a:moveTo>
                    <a:cubicBezTo>
                      <a:pt x="0" y="185737"/>
                      <a:pt x="0" y="185737"/>
                      <a:pt x="22528" y="185737"/>
                    </a:cubicBezTo>
                    <a:cubicBezTo>
                      <a:pt x="30480" y="252620"/>
                      <a:pt x="84814" y="306388"/>
                      <a:pt x="152400" y="314256"/>
                    </a:cubicBezTo>
                    <a:cubicBezTo>
                      <a:pt x="152400" y="314256"/>
                      <a:pt x="152400" y="314256"/>
                      <a:pt x="152400" y="336550"/>
                    </a:cubicBezTo>
                    <a:cubicBezTo>
                      <a:pt x="71561" y="328682"/>
                      <a:pt x="7951" y="265734"/>
                      <a:pt x="0" y="185737"/>
                    </a:cubicBezTo>
                    <a:close/>
                    <a:moveTo>
                      <a:pt x="169069" y="127000"/>
                    </a:moveTo>
                    <a:cubicBezTo>
                      <a:pt x="175598" y="127000"/>
                      <a:pt x="180821" y="128306"/>
                      <a:pt x="186045" y="130918"/>
                    </a:cubicBezTo>
                    <a:cubicBezTo>
                      <a:pt x="195186" y="134835"/>
                      <a:pt x="201715" y="141365"/>
                      <a:pt x="205633" y="150506"/>
                    </a:cubicBezTo>
                    <a:cubicBezTo>
                      <a:pt x="208244" y="155729"/>
                      <a:pt x="209550" y="160952"/>
                      <a:pt x="209550" y="167482"/>
                    </a:cubicBezTo>
                    <a:cubicBezTo>
                      <a:pt x="209550" y="174011"/>
                      <a:pt x="208244" y="179234"/>
                      <a:pt x="205633" y="184458"/>
                    </a:cubicBezTo>
                    <a:cubicBezTo>
                      <a:pt x="201715" y="193599"/>
                      <a:pt x="195186" y="200128"/>
                      <a:pt x="186045" y="204046"/>
                    </a:cubicBezTo>
                    <a:cubicBezTo>
                      <a:pt x="180821" y="206657"/>
                      <a:pt x="175598" y="207963"/>
                      <a:pt x="169069" y="207963"/>
                    </a:cubicBezTo>
                    <a:cubicBezTo>
                      <a:pt x="162539" y="207963"/>
                      <a:pt x="157316" y="206657"/>
                      <a:pt x="152093" y="204046"/>
                    </a:cubicBezTo>
                    <a:cubicBezTo>
                      <a:pt x="142952" y="200128"/>
                      <a:pt x="136422" y="193599"/>
                      <a:pt x="132505" y="184458"/>
                    </a:cubicBezTo>
                    <a:cubicBezTo>
                      <a:pt x="129893" y="179234"/>
                      <a:pt x="128587" y="174011"/>
                      <a:pt x="128587" y="167482"/>
                    </a:cubicBezTo>
                    <a:cubicBezTo>
                      <a:pt x="128587" y="160952"/>
                      <a:pt x="129893" y="155729"/>
                      <a:pt x="132505" y="150506"/>
                    </a:cubicBezTo>
                    <a:cubicBezTo>
                      <a:pt x="136422" y="141365"/>
                      <a:pt x="142952" y="134835"/>
                      <a:pt x="152093" y="130918"/>
                    </a:cubicBezTo>
                    <a:cubicBezTo>
                      <a:pt x="157316" y="128306"/>
                      <a:pt x="162539" y="127000"/>
                      <a:pt x="169069" y="127000"/>
                    </a:cubicBezTo>
                    <a:close/>
                    <a:moveTo>
                      <a:pt x="185737" y="65087"/>
                    </a:moveTo>
                    <a:cubicBezTo>
                      <a:pt x="229259" y="71681"/>
                      <a:pt x="264868" y="107290"/>
                      <a:pt x="271462" y="150812"/>
                    </a:cubicBezTo>
                    <a:cubicBezTo>
                      <a:pt x="271462" y="150812"/>
                      <a:pt x="271462" y="150812"/>
                      <a:pt x="249042" y="150812"/>
                    </a:cubicBezTo>
                    <a:cubicBezTo>
                      <a:pt x="242448" y="119159"/>
                      <a:pt x="217390" y="94101"/>
                      <a:pt x="185737" y="87507"/>
                    </a:cubicBezTo>
                    <a:cubicBezTo>
                      <a:pt x="185737" y="87507"/>
                      <a:pt x="185737" y="87507"/>
                      <a:pt x="185737" y="65087"/>
                    </a:cubicBezTo>
                    <a:close/>
                    <a:moveTo>
                      <a:pt x="152400" y="65087"/>
                    </a:moveTo>
                    <a:cubicBezTo>
                      <a:pt x="152400" y="65087"/>
                      <a:pt x="152400" y="65087"/>
                      <a:pt x="152400" y="87507"/>
                    </a:cubicBezTo>
                    <a:cubicBezTo>
                      <a:pt x="120747" y="94101"/>
                      <a:pt x="95689" y="119159"/>
                      <a:pt x="89095" y="150812"/>
                    </a:cubicBezTo>
                    <a:lnTo>
                      <a:pt x="66675" y="150812"/>
                    </a:lnTo>
                    <a:cubicBezTo>
                      <a:pt x="73269" y="107290"/>
                      <a:pt x="108878" y="71681"/>
                      <a:pt x="152400" y="65087"/>
                    </a:cubicBezTo>
                    <a:close/>
                    <a:moveTo>
                      <a:pt x="185737" y="0"/>
                    </a:moveTo>
                    <a:cubicBezTo>
                      <a:pt x="266576" y="7868"/>
                      <a:pt x="330186" y="70816"/>
                      <a:pt x="338137" y="150813"/>
                    </a:cubicBezTo>
                    <a:cubicBezTo>
                      <a:pt x="338137" y="150813"/>
                      <a:pt x="338137" y="150813"/>
                      <a:pt x="315609" y="150813"/>
                    </a:cubicBezTo>
                    <a:cubicBezTo>
                      <a:pt x="307657" y="83930"/>
                      <a:pt x="253323" y="30162"/>
                      <a:pt x="185737" y="22294"/>
                    </a:cubicBezTo>
                    <a:cubicBezTo>
                      <a:pt x="185737" y="22294"/>
                      <a:pt x="185737" y="22294"/>
                      <a:pt x="185737" y="0"/>
                    </a:cubicBezTo>
                    <a:close/>
                    <a:moveTo>
                      <a:pt x="152400" y="0"/>
                    </a:moveTo>
                    <a:cubicBezTo>
                      <a:pt x="152400" y="0"/>
                      <a:pt x="152400" y="0"/>
                      <a:pt x="152400" y="22294"/>
                    </a:cubicBezTo>
                    <a:cubicBezTo>
                      <a:pt x="84814" y="30162"/>
                      <a:pt x="30480" y="83930"/>
                      <a:pt x="22528" y="150813"/>
                    </a:cubicBezTo>
                    <a:cubicBezTo>
                      <a:pt x="22528" y="150813"/>
                      <a:pt x="22528" y="150813"/>
                      <a:pt x="0" y="150813"/>
                    </a:cubicBezTo>
                    <a:cubicBezTo>
                      <a:pt x="7951" y="70816"/>
                      <a:pt x="71561" y="7868"/>
                      <a:pt x="152400" y="0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grpSp>
          <p:nvGrpSpPr>
            <p:cNvPr id="31" name="组合 30"/>
            <p:cNvGrpSpPr/>
            <p:nvPr/>
          </p:nvGrpSpPr>
          <p:grpSpPr>
            <a:xfrm>
              <a:off x="8835528" y="4714887"/>
              <a:ext cx="3640459" cy="1144929"/>
              <a:chOff x="2467482" y="4603669"/>
              <a:chExt cx="3640459" cy="1144929"/>
            </a:xfrm>
          </p:grpSpPr>
          <p:sp>
            <p:nvSpPr>
              <p:cNvPr id="32" name="矩形 31"/>
              <p:cNvSpPr/>
              <p:nvPr/>
            </p:nvSpPr>
            <p:spPr>
              <a:xfrm>
                <a:off x="2467482" y="5065334"/>
                <a:ext cx="3640459" cy="6832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1600" dirty="0">
                    <a:latin typeface="印品天逸黑" panose="02000500000000000000" pitchFamily="2" charset="-122"/>
                    <a:ea typeface="印品天逸黑" panose="02000500000000000000" pitchFamily="2" charset="-122"/>
                    <a:sym typeface="+mn-lt"/>
                  </a:rPr>
                  <a:t>您的内容打在这里，或通过复制文本后在此选择粘贴，并选择只保留文字。</a:t>
                </a:r>
                <a:endParaRPr lang="en-US" altLang="zh-CN" sz="1600" dirty="0">
                  <a:latin typeface="印品天逸黑" panose="02000500000000000000" pitchFamily="2" charset="-122"/>
                  <a:ea typeface="印品天逸黑" panose="02000500000000000000" pitchFamily="2" charset="-122"/>
                  <a:sym typeface="+mn-lt"/>
                </a:endParaRPr>
              </a:p>
            </p:txBody>
          </p:sp>
          <p:sp>
            <p:nvSpPr>
              <p:cNvPr id="33" name="矩形 32"/>
              <p:cNvSpPr/>
              <p:nvPr/>
            </p:nvSpPr>
            <p:spPr>
              <a:xfrm>
                <a:off x="2467482" y="4603669"/>
                <a:ext cx="141577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>
                  <a:defRPr/>
                </a:pPr>
                <a:r>
                  <a:rPr lang="zh-CN" altLang="en-US" sz="2400" dirty="0">
                    <a:solidFill>
                      <a:srgbClr val="12697B"/>
                    </a:solidFill>
                    <a:latin typeface="字魂35号-经典雅黑" panose="02000000000000000000" pitchFamily="2" charset="-122"/>
                    <a:ea typeface="字魂35号-经典雅黑" panose="02000000000000000000" pitchFamily="2" charset="-122"/>
                  </a:rPr>
                  <a:t>输入标题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385763" y="600079"/>
            <a:ext cx="11387137" cy="5872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969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rot="10800000">
            <a:off x="9377768" y="3914775"/>
            <a:ext cx="2807605" cy="295852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 rot="16200000">
            <a:off x="-904674" y="3062550"/>
            <a:ext cx="2944355" cy="110550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 rot="16200000">
            <a:off x="6393927" y="3304119"/>
            <a:ext cx="1931067" cy="5176703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5166266" y="15299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CN" altLang="en-US" sz="3200" dirty="0">
                <a:solidFill>
                  <a:schemeClr val="bg1"/>
                </a:solidFill>
                <a:effectLst>
                  <a:outerShdw blurRad="3937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字魂35号-经典雅黑" panose="02000000000000000000" pitchFamily="2" charset="-122"/>
                <a:ea typeface="字魂35号-经典雅黑" panose="02000000000000000000" pitchFamily="2" charset="-122"/>
              </a:rPr>
              <a:t>输入标题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783830" y="1154622"/>
            <a:ext cx="5097927" cy="1985963"/>
            <a:chOff x="1114426" y="1285875"/>
            <a:chExt cx="5097926" cy="1985963"/>
          </a:xfrm>
        </p:grpSpPr>
        <p:grpSp>
          <p:nvGrpSpPr>
            <p:cNvPr id="3" name="组合 2"/>
            <p:cNvGrpSpPr/>
            <p:nvPr/>
          </p:nvGrpSpPr>
          <p:grpSpPr>
            <a:xfrm>
              <a:off x="1114426" y="1285875"/>
              <a:ext cx="5097926" cy="1985963"/>
              <a:chOff x="1114426" y="1285875"/>
              <a:chExt cx="5097926" cy="1985963"/>
            </a:xfrm>
          </p:grpSpPr>
          <p:sp>
            <p:nvSpPr>
              <p:cNvPr id="2" name="矩形 1"/>
              <p:cNvSpPr/>
              <p:nvPr/>
            </p:nvSpPr>
            <p:spPr>
              <a:xfrm>
                <a:off x="1114426" y="1285875"/>
                <a:ext cx="5097926" cy="1985963"/>
              </a:xfrm>
              <a:prstGeom prst="rect">
                <a:avLst/>
              </a:prstGeom>
              <a:noFill/>
              <a:ln w="57150">
                <a:solidFill>
                  <a:srgbClr val="2FB0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0" name="图片 9"/>
              <p:cNvPicPr>
                <a:picLocks noChangeAspect="1"/>
              </p:cNvPicPr>
              <p:nvPr/>
            </p:nvPicPr>
            <p:blipFill>
              <a:blip r:embed="rId7" cstate="screen"/>
              <a:stretch>
                <a:fillRect/>
              </a:stretch>
            </p:blipFill>
            <p:spPr>
              <a:xfrm rot="21410058">
                <a:off x="1227915" y="1307759"/>
                <a:ext cx="1398628" cy="1881366"/>
              </a:xfrm>
              <a:prstGeom prst="rect">
                <a:avLst/>
              </a:prstGeom>
            </p:spPr>
          </p:pic>
        </p:grpSp>
        <p:sp>
          <p:nvSpPr>
            <p:cNvPr id="11" name="矩形 10"/>
            <p:cNvSpPr/>
            <p:nvPr/>
          </p:nvSpPr>
          <p:spPr>
            <a:xfrm>
              <a:off x="2442992" y="2163462"/>
              <a:ext cx="3640460" cy="6832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dirty="0">
                  <a:latin typeface="印品天逸黑" panose="02000500000000000000" pitchFamily="2" charset="-122"/>
                  <a:ea typeface="印品天逸黑" panose="02000500000000000000" pitchFamily="2" charset="-122"/>
                  <a:sym typeface="+mn-lt"/>
                </a:rPr>
                <a:t>您的内容打在这里，或通过复制文本后在此选择粘贴，并选择只保留文字。</a:t>
              </a:r>
              <a:endParaRPr lang="en-US" altLang="zh-CN" sz="1600" dirty="0">
                <a:latin typeface="印品天逸黑" panose="02000500000000000000" pitchFamily="2" charset="-122"/>
                <a:ea typeface="印品天逸黑" panose="02000500000000000000" pitchFamily="2" charset="-122"/>
                <a:sym typeface="+mn-lt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2442992" y="1701797"/>
              <a:ext cx="14157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lang="zh-CN" altLang="en-US" sz="2400" dirty="0">
                  <a:solidFill>
                    <a:srgbClr val="12697B"/>
                  </a:solidFill>
                  <a:latin typeface="字魂35号-经典雅黑" panose="02000000000000000000" pitchFamily="2" charset="-122"/>
                  <a:ea typeface="字魂35号-经典雅黑" panose="02000000000000000000" pitchFamily="2" charset="-122"/>
                </a:rPr>
                <a:t>输入标题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312577" y="1154622"/>
            <a:ext cx="5097927" cy="1985963"/>
            <a:chOff x="1114426" y="1285875"/>
            <a:chExt cx="5097926" cy="1985963"/>
          </a:xfrm>
        </p:grpSpPr>
        <p:grpSp>
          <p:nvGrpSpPr>
            <p:cNvPr id="15" name="组合 14"/>
            <p:cNvGrpSpPr/>
            <p:nvPr/>
          </p:nvGrpSpPr>
          <p:grpSpPr>
            <a:xfrm>
              <a:off x="1114426" y="1285875"/>
              <a:ext cx="5097926" cy="1985963"/>
              <a:chOff x="1114426" y="1285875"/>
              <a:chExt cx="5097926" cy="1985963"/>
            </a:xfrm>
          </p:grpSpPr>
          <p:sp>
            <p:nvSpPr>
              <p:cNvPr id="18" name="矩形 17"/>
              <p:cNvSpPr/>
              <p:nvPr/>
            </p:nvSpPr>
            <p:spPr>
              <a:xfrm>
                <a:off x="1114426" y="1285875"/>
                <a:ext cx="5097926" cy="1985963"/>
              </a:xfrm>
              <a:prstGeom prst="rect">
                <a:avLst/>
              </a:prstGeom>
              <a:noFill/>
              <a:ln w="57150">
                <a:solidFill>
                  <a:srgbClr val="2FB0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9" name="图片 18"/>
              <p:cNvPicPr>
                <a:picLocks noChangeAspect="1"/>
              </p:cNvPicPr>
              <p:nvPr/>
            </p:nvPicPr>
            <p:blipFill>
              <a:blip r:embed="rId7" cstate="screen"/>
              <a:stretch>
                <a:fillRect/>
              </a:stretch>
            </p:blipFill>
            <p:spPr>
              <a:xfrm rot="21410058">
                <a:off x="1227915" y="1307759"/>
                <a:ext cx="1398628" cy="1881366"/>
              </a:xfrm>
              <a:prstGeom prst="rect">
                <a:avLst/>
              </a:prstGeom>
            </p:spPr>
          </p:pic>
        </p:grpSp>
        <p:sp>
          <p:nvSpPr>
            <p:cNvPr id="16" name="矩形 15"/>
            <p:cNvSpPr/>
            <p:nvPr/>
          </p:nvSpPr>
          <p:spPr>
            <a:xfrm>
              <a:off x="2442992" y="2163462"/>
              <a:ext cx="3640460" cy="6832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dirty="0">
                  <a:latin typeface="印品天逸黑" panose="02000500000000000000" pitchFamily="2" charset="-122"/>
                  <a:ea typeface="印品天逸黑" panose="02000500000000000000" pitchFamily="2" charset="-122"/>
                  <a:sym typeface="+mn-lt"/>
                </a:rPr>
                <a:t>您的内容打在这里，或通过复制文本后在此选择粘贴，并选择只保留文字。</a:t>
              </a:r>
              <a:endParaRPr lang="en-US" altLang="zh-CN" sz="1600" dirty="0">
                <a:latin typeface="印品天逸黑" panose="02000500000000000000" pitchFamily="2" charset="-122"/>
                <a:ea typeface="印品天逸黑" panose="02000500000000000000" pitchFamily="2" charset="-122"/>
                <a:sym typeface="+mn-lt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2442992" y="1701797"/>
              <a:ext cx="14157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lang="zh-CN" altLang="en-US" sz="2400" dirty="0">
                  <a:solidFill>
                    <a:srgbClr val="12697B"/>
                  </a:solidFill>
                  <a:latin typeface="字魂35号-经典雅黑" panose="02000000000000000000" pitchFamily="2" charset="-122"/>
                  <a:ea typeface="字魂35号-经典雅黑" panose="02000000000000000000" pitchFamily="2" charset="-122"/>
                </a:rPr>
                <a:t>输入标题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783830" y="3546859"/>
            <a:ext cx="5097927" cy="1985963"/>
            <a:chOff x="1114426" y="1285875"/>
            <a:chExt cx="5097926" cy="1985963"/>
          </a:xfrm>
        </p:grpSpPr>
        <p:grpSp>
          <p:nvGrpSpPr>
            <p:cNvPr id="21" name="组合 20"/>
            <p:cNvGrpSpPr/>
            <p:nvPr/>
          </p:nvGrpSpPr>
          <p:grpSpPr>
            <a:xfrm>
              <a:off x="1114426" y="1285875"/>
              <a:ext cx="5097926" cy="1985963"/>
              <a:chOff x="1114426" y="1285875"/>
              <a:chExt cx="5097926" cy="1985963"/>
            </a:xfrm>
          </p:grpSpPr>
          <p:sp>
            <p:nvSpPr>
              <p:cNvPr id="24" name="矩形 23"/>
              <p:cNvSpPr/>
              <p:nvPr/>
            </p:nvSpPr>
            <p:spPr>
              <a:xfrm>
                <a:off x="1114426" y="1285875"/>
                <a:ext cx="5097926" cy="1985963"/>
              </a:xfrm>
              <a:prstGeom prst="rect">
                <a:avLst/>
              </a:prstGeom>
              <a:noFill/>
              <a:ln w="57150">
                <a:solidFill>
                  <a:srgbClr val="2FB0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25" name="图片 24"/>
              <p:cNvPicPr>
                <a:picLocks noChangeAspect="1"/>
              </p:cNvPicPr>
              <p:nvPr/>
            </p:nvPicPr>
            <p:blipFill>
              <a:blip r:embed="rId7" cstate="screen"/>
              <a:stretch>
                <a:fillRect/>
              </a:stretch>
            </p:blipFill>
            <p:spPr>
              <a:xfrm rot="21410058">
                <a:off x="1227915" y="1307759"/>
                <a:ext cx="1398628" cy="1881366"/>
              </a:xfrm>
              <a:prstGeom prst="rect">
                <a:avLst/>
              </a:prstGeom>
            </p:spPr>
          </p:pic>
        </p:grpSp>
        <p:sp>
          <p:nvSpPr>
            <p:cNvPr id="22" name="矩形 21"/>
            <p:cNvSpPr/>
            <p:nvPr/>
          </p:nvSpPr>
          <p:spPr>
            <a:xfrm>
              <a:off x="2442992" y="2163462"/>
              <a:ext cx="3640460" cy="6832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dirty="0">
                  <a:latin typeface="印品天逸黑" panose="02000500000000000000" pitchFamily="2" charset="-122"/>
                  <a:ea typeface="印品天逸黑" panose="02000500000000000000" pitchFamily="2" charset="-122"/>
                  <a:sym typeface="+mn-lt"/>
                </a:rPr>
                <a:t>您的内容打在这里，或通过复制文本后在此选择粘贴，并选择只保留文字。</a:t>
              </a:r>
              <a:endParaRPr lang="en-US" altLang="zh-CN" sz="1600" dirty="0">
                <a:latin typeface="印品天逸黑" panose="02000500000000000000" pitchFamily="2" charset="-122"/>
                <a:ea typeface="印品天逸黑" panose="02000500000000000000" pitchFamily="2" charset="-122"/>
                <a:sym typeface="+mn-lt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2442992" y="1701797"/>
              <a:ext cx="14157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lang="zh-CN" altLang="en-US" sz="2400" dirty="0">
                  <a:solidFill>
                    <a:srgbClr val="12697B"/>
                  </a:solidFill>
                  <a:latin typeface="字魂35号-经典雅黑" panose="02000000000000000000" pitchFamily="2" charset="-122"/>
                  <a:ea typeface="字魂35号-经典雅黑" panose="02000000000000000000" pitchFamily="2" charset="-122"/>
                </a:rPr>
                <a:t>输入标题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6312577" y="3546859"/>
            <a:ext cx="5097927" cy="1985963"/>
            <a:chOff x="1114426" y="1285875"/>
            <a:chExt cx="5097926" cy="1985963"/>
          </a:xfrm>
        </p:grpSpPr>
        <p:grpSp>
          <p:nvGrpSpPr>
            <p:cNvPr id="27" name="组合 26"/>
            <p:cNvGrpSpPr/>
            <p:nvPr/>
          </p:nvGrpSpPr>
          <p:grpSpPr>
            <a:xfrm>
              <a:off x="1114426" y="1285875"/>
              <a:ext cx="5097926" cy="1985963"/>
              <a:chOff x="1114426" y="1285875"/>
              <a:chExt cx="5097926" cy="1985963"/>
            </a:xfrm>
          </p:grpSpPr>
          <p:sp>
            <p:nvSpPr>
              <p:cNvPr id="30" name="矩形 29"/>
              <p:cNvSpPr/>
              <p:nvPr/>
            </p:nvSpPr>
            <p:spPr>
              <a:xfrm>
                <a:off x="1114426" y="1285875"/>
                <a:ext cx="5097926" cy="1985963"/>
              </a:xfrm>
              <a:prstGeom prst="rect">
                <a:avLst/>
              </a:prstGeom>
              <a:noFill/>
              <a:ln w="57150">
                <a:solidFill>
                  <a:srgbClr val="2FB0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31" name="图片 30"/>
              <p:cNvPicPr>
                <a:picLocks noChangeAspect="1"/>
              </p:cNvPicPr>
              <p:nvPr/>
            </p:nvPicPr>
            <p:blipFill>
              <a:blip r:embed="rId7" cstate="screen"/>
              <a:stretch>
                <a:fillRect/>
              </a:stretch>
            </p:blipFill>
            <p:spPr>
              <a:xfrm rot="21410058">
                <a:off x="1227915" y="1307759"/>
                <a:ext cx="1398628" cy="1881366"/>
              </a:xfrm>
              <a:prstGeom prst="rect">
                <a:avLst/>
              </a:prstGeom>
            </p:spPr>
          </p:pic>
        </p:grpSp>
        <p:sp>
          <p:nvSpPr>
            <p:cNvPr id="28" name="矩形 27"/>
            <p:cNvSpPr/>
            <p:nvPr/>
          </p:nvSpPr>
          <p:spPr>
            <a:xfrm>
              <a:off x="2442992" y="2163462"/>
              <a:ext cx="3640460" cy="6832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dirty="0">
                  <a:latin typeface="印品天逸黑" panose="02000500000000000000" pitchFamily="2" charset="-122"/>
                  <a:ea typeface="印品天逸黑" panose="02000500000000000000" pitchFamily="2" charset="-122"/>
                  <a:sym typeface="+mn-lt"/>
                </a:rPr>
                <a:t>您的内容打在这里，或通过复制文本后在此选择粘贴，并选择只保留文字。</a:t>
              </a:r>
              <a:endParaRPr lang="en-US" altLang="zh-CN" sz="1600" dirty="0">
                <a:latin typeface="印品天逸黑" panose="02000500000000000000" pitchFamily="2" charset="-122"/>
                <a:ea typeface="印品天逸黑" panose="02000500000000000000" pitchFamily="2" charset="-122"/>
                <a:sym typeface="+mn-lt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2442992" y="1701797"/>
              <a:ext cx="14157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lang="zh-CN" altLang="en-US" sz="2400" dirty="0">
                  <a:solidFill>
                    <a:srgbClr val="12697B"/>
                  </a:solidFill>
                  <a:latin typeface="字魂35号-经典雅黑" panose="02000000000000000000" pitchFamily="2" charset="-122"/>
                  <a:ea typeface="字魂35号-经典雅黑" panose="02000000000000000000" pitchFamily="2" charset="-122"/>
                </a:rPr>
                <a:t>输入标题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prestig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85763" y="600079"/>
            <a:ext cx="11387137" cy="58721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969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5166264" y="15299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CN" altLang="en-US" sz="3200" dirty="0">
                <a:solidFill>
                  <a:schemeClr val="bg1"/>
                </a:solidFill>
                <a:effectLst>
                  <a:outerShdw blurRad="3937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字魂35号-经典雅黑" panose="02000000000000000000" pitchFamily="2" charset="-122"/>
                <a:ea typeface="字魂35号-经典雅黑" panose="02000000000000000000" pitchFamily="2" charset="-122"/>
              </a:rPr>
              <a:t>输入标题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rot="16200000">
            <a:off x="-293167" y="4571242"/>
            <a:ext cx="2579931" cy="199359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 rot="16200000">
            <a:off x="3904192" y="3304119"/>
            <a:ext cx="1931067" cy="5176703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4311151" y="1566370"/>
            <a:ext cx="3897815" cy="3399166"/>
            <a:chOff x="4311150" y="1566370"/>
            <a:chExt cx="3897814" cy="3399166"/>
          </a:xfrm>
        </p:grpSpPr>
        <p:grpSp>
          <p:nvGrpSpPr>
            <p:cNvPr id="29" name="9dea9e5e-2cdd-4ffe-871f-107a645dd20e"/>
            <p:cNvGrpSpPr>
              <a:grpSpLocks noChangeAspect="1"/>
            </p:cNvGrpSpPr>
            <p:nvPr/>
          </p:nvGrpSpPr>
          <p:grpSpPr>
            <a:xfrm>
              <a:off x="4311150" y="1566370"/>
              <a:ext cx="3897814" cy="3399166"/>
              <a:chOff x="4511824" y="2924944"/>
              <a:chExt cx="3055139" cy="2664296"/>
            </a:xfrm>
          </p:grpSpPr>
          <p:sp>
            <p:nvSpPr>
              <p:cNvPr id="30" name="i$liḋe-AutoShape 4"/>
              <p:cNvSpPr/>
              <p:nvPr/>
            </p:nvSpPr>
            <p:spPr bwMode="auto">
              <a:xfrm>
                <a:off x="4511824" y="2924944"/>
                <a:ext cx="3055139" cy="2664296"/>
              </a:xfrm>
              <a:custGeom>
                <a:avLst/>
                <a:gdLst>
                  <a:gd name="T0" fmla="*/ 4504532 w 21410"/>
                  <a:gd name="T1" fmla="*/ 3928635 h 21460"/>
                  <a:gd name="T2" fmla="*/ 4504532 w 21410"/>
                  <a:gd name="T3" fmla="*/ 3928635 h 21460"/>
                  <a:gd name="T4" fmla="*/ 4504532 w 21410"/>
                  <a:gd name="T5" fmla="*/ 3928635 h 21460"/>
                  <a:gd name="T6" fmla="*/ 4504532 w 21410"/>
                  <a:gd name="T7" fmla="*/ 3928635 h 214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410" h="21460">
                    <a:moveTo>
                      <a:pt x="10087" y="1"/>
                    </a:moveTo>
                    <a:cubicBezTo>
                      <a:pt x="10004" y="-1"/>
                      <a:pt x="9920" y="0"/>
                      <a:pt x="9836" y="6"/>
                    </a:cubicBezTo>
                    <a:cubicBezTo>
                      <a:pt x="8489" y="98"/>
                      <a:pt x="7334" y="1235"/>
                      <a:pt x="7100" y="2753"/>
                    </a:cubicBezTo>
                    <a:cubicBezTo>
                      <a:pt x="6862" y="4295"/>
                      <a:pt x="7371" y="5484"/>
                      <a:pt x="8475" y="6368"/>
                    </a:cubicBezTo>
                    <a:cubicBezTo>
                      <a:pt x="9015" y="6801"/>
                      <a:pt x="9217" y="7418"/>
                      <a:pt x="9104" y="8148"/>
                    </a:cubicBezTo>
                    <a:cubicBezTo>
                      <a:pt x="8997" y="8863"/>
                      <a:pt x="8639" y="9355"/>
                      <a:pt x="8019" y="9582"/>
                    </a:cubicBezTo>
                    <a:cubicBezTo>
                      <a:pt x="7593" y="9738"/>
                      <a:pt x="7177" y="9921"/>
                      <a:pt x="6789" y="10183"/>
                    </a:cubicBezTo>
                    <a:cubicBezTo>
                      <a:pt x="6216" y="10568"/>
                      <a:pt x="5627" y="10604"/>
                      <a:pt x="5059" y="10185"/>
                    </a:cubicBezTo>
                    <a:cubicBezTo>
                      <a:pt x="4495" y="9770"/>
                      <a:pt x="4253" y="9160"/>
                      <a:pt x="4331" y="8392"/>
                    </a:cubicBezTo>
                    <a:cubicBezTo>
                      <a:pt x="4375" y="7950"/>
                      <a:pt x="4324" y="7528"/>
                      <a:pt x="4162" y="7122"/>
                    </a:cubicBezTo>
                    <a:cubicBezTo>
                      <a:pt x="3814" y="6252"/>
                      <a:pt x="3220" y="5773"/>
                      <a:pt x="2397" y="5725"/>
                    </a:cubicBezTo>
                    <a:cubicBezTo>
                      <a:pt x="1542" y="5676"/>
                      <a:pt x="877" y="6108"/>
                      <a:pt x="473" y="6978"/>
                    </a:cubicBezTo>
                    <a:cubicBezTo>
                      <a:pt x="84" y="7815"/>
                      <a:pt x="139" y="8668"/>
                      <a:pt x="615" y="9438"/>
                    </a:cubicBezTo>
                    <a:cubicBezTo>
                      <a:pt x="1175" y="10345"/>
                      <a:pt x="1970" y="10582"/>
                      <a:pt x="2890" y="10364"/>
                    </a:cubicBezTo>
                    <a:cubicBezTo>
                      <a:pt x="3411" y="10239"/>
                      <a:pt x="3861" y="10412"/>
                      <a:pt x="4243" y="10814"/>
                    </a:cubicBezTo>
                    <a:cubicBezTo>
                      <a:pt x="4798" y="11395"/>
                      <a:pt x="4894" y="12143"/>
                      <a:pt x="4553" y="13089"/>
                    </a:cubicBezTo>
                    <a:cubicBezTo>
                      <a:pt x="4293" y="13810"/>
                      <a:pt x="4158" y="14530"/>
                      <a:pt x="4139" y="15252"/>
                    </a:cubicBezTo>
                    <a:lnTo>
                      <a:pt x="4137" y="15237"/>
                    </a:lnTo>
                    <a:cubicBezTo>
                      <a:pt x="4088" y="15740"/>
                      <a:pt x="3871" y="16114"/>
                      <a:pt x="3452" y="16295"/>
                    </a:cubicBezTo>
                    <a:cubicBezTo>
                      <a:pt x="3035" y="16473"/>
                      <a:pt x="2657" y="16379"/>
                      <a:pt x="2331" y="16026"/>
                    </a:cubicBezTo>
                    <a:cubicBezTo>
                      <a:pt x="2145" y="15823"/>
                      <a:pt x="1929" y="15688"/>
                      <a:pt x="1677" y="15625"/>
                    </a:cubicBezTo>
                    <a:cubicBezTo>
                      <a:pt x="1136" y="15491"/>
                      <a:pt x="676" y="15662"/>
                      <a:pt x="328" y="16148"/>
                    </a:cubicBezTo>
                    <a:cubicBezTo>
                      <a:pt x="-34" y="16650"/>
                      <a:pt x="-98" y="17229"/>
                      <a:pt x="143" y="17823"/>
                    </a:cubicBezTo>
                    <a:cubicBezTo>
                      <a:pt x="377" y="18393"/>
                      <a:pt x="792" y="18697"/>
                      <a:pt x="1337" y="18713"/>
                    </a:cubicBezTo>
                    <a:cubicBezTo>
                      <a:pt x="1980" y="18731"/>
                      <a:pt x="2406" y="18341"/>
                      <a:pt x="2671" y="17690"/>
                    </a:cubicBezTo>
                    <a:cubicBezTo>
                      <a:pt x="2820" y="17323"/>
                      <a:pt x="3079" y="17117"/>
                      <a:pt x="3416" y="17042"/>
                    </a:cubicBezTo>
                    <a:cubicBezTo>
                      <a:pt x="3854" y="16946"/>
                      <a:pt x="4210" y="17077"/>
                      <a:pt x="4519" y="17667"/>
                    </a:cubicBezTo>
                    <a:cubicBezTo>
                      <a:pt x="4534" y="17712"/>
                      <a:pt x="4844" y="18471"/>
                      <a:pt x="5042" y="18820"/>
                    </a:cubicBezTo>
                    <a:cubicBezTo>
                      <a:pt x="5340" y="19343"/>
                      <a:pt x="5710" y="19797"/>
                      <a:pt x="6126" y="20175"/>
                    </a:cubicBezTo>
                    <a:cubicBezTo>
                      <a:pt x="6126" y="20175"/>
                      <a:pt x="6162" y="20211"/>
                      <a:pt x="6244" y="20282"/>
                    </a:cubicBezTo>
                    <a:lnTo>
                      <a:pt x="6237" y="20279"/>
                    </a:lnTo>
                    <a:cubicBezTo>
                      <a:pt x="6241" y="20283"/>
                      <a:pt x="6246" y="20287"/>
                      <a:pt x="6250" y="20291"/>
                    </a:cubicBezTo>
                    <a:cubicBezTo>
                      <a:pt x="7100" y="21006"/>
                      <a:pt x="8135" y="21438"/>
                      <a:pt x="9250" y="21457"/>
                    </a:cubicBezTo>
                    <a:cubicBezTo>
                      <a:pt x="10097" y="21487"/>
                      <a:pt x="10913" y="21286"/>
                      <a:pt x="11638" y="20903"/>
                    </a:cubicBezTo>
                    <a:cubicBezTo>
                      <a:pt x="12539" y="20410"/>
                      <a:pt x="13259" y="19679"/>
                      <a:pt x="13837" y="18730"/>
                    </a:cubicBezTo>
                    <a:cubicBezTo>
                      <a:pt x="14194" y="18144"/>
                      <a:pt x="14708" y="17915"/>
                      <a:pt x="15319" y="18009"/>
                    </a:cubicBezTo>
                    <a:cubicBezTo>
                      <a:pt x="15928" y="18105"/>
                      <a:pt x="16359" y="18483"/>
                      <a:pt x="16591" y="19150"/>
                    </a:cubicBezTo>
                    <a:cubicBezTo>
                      <a:pt x="16680" y="19406"/>
                      <a:pt x="16737" y="19673"/>
                      <a:pt x="16849" y="19921"/>
                    </a:cubicBezTo>
                    <a:cubicBezTo>
                      <a:pt x="17336" y="21003"/>
                      <a:pt x="18386" y="21598"/>
                      <a:pt x="19439" y="21373"/>
                    </a:cubicBezTo>
                    <a:cubicBezTo>
                      <a:pt x="20487" y="21148"/>
                      <a:pt x="21296" y="20132"/>
                      <a:pt x="21399" y="18907"/>
                    </a:cubicBezTo>
                    <a:cubicBezTo>
                      <a:pt x="21501" y="17691"/>
                      <a:pt x="20870" y="16487"/>
                      <a:pt x="19887" y="16060"/>
                    </a:cubicBezTo>
                    <a:cubicBezTo>
                      <a:pt x="18905" y="15631"/>
                      <a:pt x="18039" y="15899"/>
                      <a:pt x="17261" y="16670"/>
                    </a:cubicBezTo>
                    <a:cubicBezTo>
                      <a:pt x="16774" y="17152"/>
                      <a:pt x="16217" y="17206"/>
                      <a:pt x="15646" y="16928"/>
                    </a:cubicBezTo>
                    <a:cubicBezTo>
                      <a:pt x="15087" y="16656"/>
                      <a:pt x="14734" y="16170"/>
                      <a:pt x="14692" y="15444"/>
                    </a:cubicBezTo>
                    <a:cubicBezTo>
                      <a:pt x="14658" y="14883"/>
                      <a:pt x="14601" y="14326"/>
                      <a:pt x="14488" y="13780"/>
                    </a:cubicBezTo>
                    <a:lnTo>
                      <a:pt x="14479" y="13765"/>
                    </a:lnTo>
                    <a:cubicBezTo>
                      <a:pt x="14327" y="13035"/>
                      <a:pt x="14462" y="12374"/>
                      <a:pt x="14958" y="11839"/>
                    </a:cubicBezTo>
                    <a:cubicBezTo>
                      <a:pt x="15480" y="11275"/>
                      <a:pt x="16094" y="11145"/>
                      <a:pt x="16767" y="11438"/>
                    </a:cubicBezTo>
                    <a:cubicBezTo>
                      <a:pt x="17155" y="11607"/>
                      <a:pt x="17549" y="11654"/>
                      <a:pt x="17957" y="11568"/>
                    </a:cubicBezTo>
                    <a:cubicBezTo>
                      <a:pt x="18833" y="11381"/>
                      <a:pt x="19424" y="10797"/>
                      <a:pt x="19681" y="9827"/>
                    </a:cubicBezTo>
                    <a:cubicBezTo>
                      <a:pt x="19948" y="8820"/>
                      <a:pt x="19730" y="7915"/>
                      <a:pt x="19050" y="7206"/>
                    </a:cubicBezTo>
                    <a:cubicBezTo>
                      <a:pt x="18397" y="6524"/>
                      <a:pt x="17614" y="6367"/>
                      <a:pt x="16794" y="6733"/>
                    </a:cubicBezTo>
                    <a:cubicBezTo>
                      <a:pt x="15828" y="7164"/>
                      <a:pt x="15406" y="8050"/>
                      <a:pt x="15364" y="9206"/>
                    </a:cubicBezTo>
                    <a:cubicBezTo>
                      <a:pt x="15340" y="9859"/>
                      <a:pt x="15067" y="10350"/>
                      <a:pt x="14604" y="10700"/>
                    </a:cubicBezTo>
                    <a:cubicBezTo>
                      <a:pt x="13935" y="11210"/>
                      <a:pt x="13235" y="11130"/>
                      <a:pt x="12469" y="10476"/>
                    </a:cubicBezTo>
                    <a:cubicBezTo>
                      <a:pt x="12469" y="10476"/>
                      <a:pt x="11702" y="9992"/>
                      <a:pt x="11302" y="9766"/>
                    </a:cubicBezTo>
                    <a:cubicBezTo>
                      <a:pt x="10245" y="9174"/>
                      <a:pt x="10121" y="7465"/>
                      <a:pt x="11070" y="6668"/>
                    </a:cubicBezTo>
                    <a:cubicBezTo>
                      <a:pt x="11236" y="6529"/>
                      <a:pt x="11428" y="6435"/>
                      <a:pt x="11604" y="6312"/>
                    </a:cubicBezTo>
                    <a:cubicBezTo>
                      <a:pt x="12745" y="5503"/>
                      <a:pt x="13256" y="3864"/>
                      <a:pt x="12841" y="2360"/>
                    </a:cubicBezTo>
                    <a:cubicBezTo>
                      <a:pt x="12462" y="984"/>
                      <a:pt x="11338" y="38"/>
                      <a:pt x="10087" y="1"/>
                    </a:cubicBezTo>
                    <a:close/>
                    <a:moveTo>
                      <a:pt x="9231" y="10126"/>
                    </a:moveTo>
                    <a:cubicBezTo>
                      <a:pt x="9387" y="10117"/>
                      <a:pt x="9544" y="10116"/>
                      <a:pt x="9704" y="10126"/>
                    </a:cubicBezTo>
                    <a:cubicBezTo>
                      <a:pt x="12172" y="10277"/>
                      <a:pt x="14141" y="12744"/>
                      <a:pt x="14021" y="15643"/>
                    </a:cubicBezTo>
                    <a:cubicBezTo>
                      <a:pt x="13906" y="18437"/>
                      <a:pt x="11810" y="20694"/>
                      <a:pt x="9330" y="20606"/>
                    </a:cubicBezTo>
                    <a:cubicBezTo>
                      <a:pt x="6814" y="20563"/>
                      <a:pt x="4772" y="18048"/>
                      <a:pt x="4897" y="15109"/>
                    </a:cubicBezTo>
                    <a:cubicBezTo>
                      <a:pt x="5010" y="12454"/>
                      <a:pt x="6895" y="10263"/>
                      <a:pt x="9231" y="10126"/>
                    </a:cubicBezTo>
                    <a:close/>
                  </a:path>
                </a:pathLst>
              </a:custGeom>
              <a:solidFill>
                <a:sysClr val="window" lastClr="FFFFFF">
                  <a:lumMod val="85000"/>
                </a:sysClr>
              </a:solidFill>
              <a:ln>
                <a:noFill/>
              </a:ln>
              <a:effectLst/>
            </p:spPr>
            <p:txBody>
              <a:bodyPr lIns="0" tIns="0" rIns="0" bIns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" name="i$liḋe-Oval 24"/>
              <p:cNvSpPr/>
              <p:nvPr/>
            </p:nvSpPr>
            <p:spPr>
              <a:xfrm>
                <a:off x="6990542" y="4985927"/>
                <a:ext cx="502816" cy="502816"/>
              </a:xfrm>
              <a:prstGeom prst="ellipse">
                <a:avLst/>
              </a:prstGeom>
              <a:solidFill>
                <a:srgbClr val="0B3E3E"/>
              </a:solidFill>
              <a:ln w="28575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2" name="i$liḋe-Oval 22"/>
              <p:cNvSpPr/>
              <p:nvPr/>
            </p:nvSpPr>
            <p:spPr>
              <a:xfrm>
                <a:off x="4568508" y="4910432"/>
                <a:ext cx="280010" cy="280010"/>
              </a:xfrm>
              <a:prstGeom prst="ellipse">
                <a:avLst/>
              </a:prstGeom>
              <a:solidFill>
                <a:srgbClr val="62C1BC"/>
              </a:solidFill>
              <a:ln w="127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0" name="i$liḋe-Oval 20"/>
              <p:cNvSpPr/>
              <p:nvPr/>
            </p:nvSpPr>
            <p:spPr>
              <a:xfrm>
                <a:off x="6809943" y="3830022"/>
                <a:ext cx="431906" cy="431906"/>
              </a:xfrm>
              <a:prstGeom prst="ellipse">
                <a:avLst/>
              </a:prstGeom>
              <a:solidFill>
                <a:srgbClr val="1BAB81"/>
              </a:solidFill>
              <a:ln w="28575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8" name="i$liḋe-Oval 18"/>
              <p:cNvSpPr/>
              <p:nvPr/>
            </p:nvSpPr>
            <p:spPr>
              <a:xfrm>
                <a:off x="5620300" y="3022528"/>
                <a:ext cx="648072" cy="648072"/>
              </a:xfrm>
              <a:prstGeom prst="ellipse">
                <a:avLst/>
              </a:prstGeom>
              <a:solidFill>
                <a:srgbClr val="2DA0A2"/>
              </a:solidFill>
              <a:ln w="381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6" name="i$liḋe-Oval 16"/>
              <p:cNvSpPr/>
              <p:nvPr/>
            </p:nvSpPr>
            <p:spPr>
              <a:xfrm>
                <a:off x="4596798" y="3693274"/>
                <a:ext cx="453950" cy="453950"/>
              </a:xfrm>
              <a:prstGeom prst="ellipse">
                <a:avLst/>
              </a:prstGeom>
              <a:solidFill>
                <a:srgbClr val="09645D"/>
              </a:solidFill>
              <a:ln w="28575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6" cstate="screen"/>
            <a:srcRect/>
            <a:stretch>
              <a:fillRect/>
            </a:stretch>
          </p:blipFill>
          <p:spPr>
            <a:xfrm>
              <a:off x="5196530" y="3155845"/>
              <a:ext cx="1689644" cy="1689644"/>
            </a:xfrm>
            <a:prstGeom prst="ellipse">
              <a:avLst/>
            </a:prstGeom>
            <a:ln w="57150">
              <a:solidFill>
                <a:schemeClr val="bg1"/>
              </a:solidFill>
            </a:ln>
          </p:spPr>
        </p:pic>
      </p:grpSp>
      <p:grpSp>
        <p:nvGrpSpPr>
          <p:cNvPr id="48" name="组合 47"/>
          <p:cNvGrpSpPr/>
          <p:nvPr/>
        </p:nvGrpSpPr>
        <p:grpSpPr>
          <a:xfrm>
            <a:off x="8204762" y="4195818"/>
            <a:ext cx="3640458" cy="1144929"/>
            <a:chOff x="2112394" y="1570542"/>
            <a:chExt cx="3640459" cy="1144929"/>
          </a:xfrm>
        </p:grpSpPr>
        <p:sp>
          <p:nvSpPr>
            <p:cNvPr id="46" name="矩形 45"/>
            <p:cNvSpPr/>
            <p:nvPr/>
          </p:nvSpPr>
          <p:spPr>
            <a:xfrm>
              <a:off x="2112394" y="2032207"/>
              <a:ext cx="3640459" cy="6832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dirty="0">
                  <a:latin typeface="印品天逸黑" panose="02000500000000000000" pitchFamily="2" charset="-122"/>
                  <a:ea typeface="印品天逸黑" panose="02000500000000000000" pitchFamily="2" charset="-122"/>
                  <a:sym typeface="+mn-lt"/>
                </a:rPr>
                <a:t>您的内容打在这里，或通过复制文本后在此选择粘贴，并选择只保留文字。</a:t>
              </a:r>
              <a:endParaRPr lang="en-US" altLang="zh-CN" sz="1600" dirty="0">
                <a:latin typeface="印品天逸黑" panose="02000500000000000000" pitchFamily="2" charset="-122"/>
                <a:ea typeface="印品天逸黑" panose="02000500000000000000" pitchFamily="2" charset="-122"/>
                <a:sym typeface="+mn-lt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2112394" y="1570542"/>
              <a:ext cx="14157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lang="zh-CN" altLang="en-US" sz="2400" dirty="0">
                  <a:solidFill>
                    <a:srgbClr val="12697B"/>
                  </a:solidFill>
                  <a:latin typeface="字魂35号-经典雅黑" panose="02000000000000000000" pitchFamily="2" charset="-122"/>
                  <a:ea typeface="字魂35号-经典雅黑" panose="02000000000000000000" pitchFamily="2" charset="-122"/>
                </a:rPr>
                <a:t>输入标题</a:t>
              </a: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8115058" y="2517696"/>
            <a:ext cx="3640458" cy="1144929"/>
            <a:chOff x="2112394" y="1570542"/>
            <a:chExt cx="3640459" cy="1144929"/>
          </a:xfrm>
        </p:grpSpPr>
        <p:sp>
          <p:nvSpPr>
            <p:cNvPr id="50" name="矩形 49"/>
            <p:cNvSpPr/>
            <p:nvPr/>
          </p:nvSpPr>
          <p:spPr>
            <a:xfrm>
              <a:off x="2112394" y="2032207"/>
              <a:ext cx="3640459" cy="6832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dirty="0">
                  <a:latin typeface="印品天逸黑" panose="02000500000000000000" pitchFamily="2" charset="-122"/>
                  <a:ea typeface="印品天逸黑" panose="02000500000000000000" pitchFamily="2" charset="-122"/>
                  <a:sym typeface="+mn-lt"/>
                </a:rPr>
                <a:t>您的内容打在这里，或通过复制文本后在此选择粘贴，并选择只保留文字。</a:t>
              </a:r>
              <a:endParaRPr lang="en-US" altLang="zh-CN" sz="1600" dirty="0">
                <a:latin typeface="印品天逸黑" panose="02000500000000000000" pitchFamily="2" charset="-122"/>
                <a:ea typeface="印品天逸黑" panose="02000500000000000000" pitchFamily="2" charset="-122"/>
                <a:sym typeface="+mn-lt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2112394" y="1570542"/>
              <a:ext cx="14157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lang="zh-CN" altLang="en-US" sz="2400" dirty="0">
                  <a:solidFill>
                    <a:srgbClr val="12697B"/>
                  </a:solidFill>
                  <a:latin typeface="字魂35号-经典雅黑" panose="02000000000000000000" pitchFamily="2" charset="-122"/>
                  <a:ea typeface="字魂35号-经典雅黑" panose="02000000000000000000" pitchFamily="2" charset="-122"/>
                </a:rPr>
                <a:t>输入标题</a:t>
              </a: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6774499" y="1301239"/>
            <a:ext cx="3640458" cy="1144929"/>
            <a:chOff x="2112394" y="1570542"/>
            <a:chExt cx="3640459" cy="1144929"/>
          </a:xfrm>
        </p:grpSpPr>
        <p:sp>
          <p:nvSpPr>
            <p:cNvPr id="53" name="矩形 52"/>
            <p:cNvSpPr/>
            <p:nvPr/>
          </p:nvSpPr>
          <p:spPr>
            <a:xfrm>
              <a:off x="2112394" y="2032207"/>
              <a:ext cx="3640459" cy="6832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dirty="0">
                  <a:latin typeface="印品天逸黑" panose="02000500000000000000" pitchFamily="2" charset="-122"/>
                  <a:ea typeface="印品天逸黑" panose="02000500000000000000" pitchFamily="2" charset="-122"/>
                  <a:sym typeface="+mn-lt"/>
                </a:rPr>
                <a:t>您的内容打在这里，或通过复制文本后在此选择粘贴，并选择只保留文字。</a:t>
              </a:r>
              <a:endParaRPr lang="en-US" altLang="zh-CN" sz="1600" dirty="0">
                <a:latin typeface="印品天逸黑" panose="02000500000000000000" pitchFamily="2" charset="-122"/>
                <a:ea typeface="印品天逸黑" panose="02000500000000000000" pitchFamily="2" charset="-122"/>
                <a:sym typeface="+mn-lt"/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>
              <a:off x="2112394" y="1570542"/>
              <a:ext cx="14157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lang="zh-CN" altLang="en-US" sz="2400" dirty="0">
                  <a:solidFill>
                    <a:srgbClr val="12697B"/>
                  </a:solidFill>
                  <a:latin typeface="字魂35号-经典雅黑" panose="02000000000000000000" pitchFamily="2" charset="-122"/>
                  <a:ea typeface="字魂35号-经典雅黑" panose="02000000000000000000" pitchFamily="2" charset="-122"/>
                </a:rPr>
                <a:t>输入标题</a:t>
              </a: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697381" y="2351289"/>
            <a:ext cx="3640458" cy="1057378"/>
            <a:chOff x="2112394" y="1658093"/>
            <a:chExt cx="3640459" cy="1057378"/>
          </a:xfrm>
        </p:grpSpPr>
        <p:sp>
          <p:nvSpPr>
            <p:cNvPr id="56" name="矩形 55"/>
            <p:cNvSpPr/>
            <p:nvPr/>
          </p:nvSpPr>
          <p:spPr>
            <a:xfrm>
              <a:off x="2112394" y="2032207"/>
              <a:ext cx="3640459" cy="6832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dirty="0">
                  <a:latin typeface="印品天逸黑" panose="02000500000000000000" pitchFamily="2" charset="-122"/>
                  <a:ea typeface="印品天逸黑" panose="02000500000000000000" pitchFamily="2" charset="-122"/>
                  <a:sym typeface="+mn-lt"/>
                </a:rPr>
                <a:t>您的内容打在这里，或通过复制文本后在此选择粘贴，并选择只保留文字。</a:t>
              </a:r>
              <a:endParaRPr lang="en-US" altLang="zh-CN" sz="1600" dirty="0">
                <a:latin typeface="印品天逸黑" panose="02000500000000000000" pitchFamily="2" charset="-122"/>
                <a:ea typeface="印品天逸黑" panose="02000500000000000000" pitchFamily="2" charset="-122"/>
                <a:sym typeface="+mn-lt"/>
              </a:endParaRPr>
            </a:p>
          </p:txBody>
        </p:sp>
        <p:sp>
          <p:nvSpPr>
            <p:cNvPr id="57" name="矩形 56"/>
            <p:cNvSpPr/>
            <p:nvPr/>
          </p:nvSpPr>
          <p:spPr>
            <a:xfrm>
              <a:off x="4285340" y="1658093"/>
              <a:ext cx="14157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lang="zh-CN" altLang="en-US" sz="2400" dirty="0">
                  <a:solidFill>
                    <a:srgbClr val="12697B"/>
                  </a:solidFill>
                  <a:latin typeface="字魂35号-经典雅黑" panose="02000000000000000000" pitchFamily="2" charset="-122"/>
                  <a:ea typeface="字魂35号-经典雅黑" panose="02000000000000000000" pitchFamily="2" charset="-122"/>
                </a:rPr>
                <a:t>输入标题</a:t>
              </a: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675833" y="3903957"/>
            <a:ext cx="3640458" cy="1057378"/>
            <a:chOff x="2112394" y="1658093"/>
            <a:chExt cx="3640459" cy="1057378"/>
          </a:xfrm>
        </p:grpSpPr>
        <p:sp>
          <p:nvSpPr>
            <p:cNvPr id="59" name="矩形 58"/>
            <p:cNvSpPr/>
            <p:nvPr/>
          </p:nvSpPr>
          <p:spPr>
            <a:xfrm>
              <a:off x="2112394" y="2032207"/>
              <a:ext cx="3640459" cy="6832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dirty="0">
                  <a:latin typeface="印品天逸黑" panose="02000500000000000000" pitchFamily="2" charset="-122"/>
                  <a:ea typeface="印品天逸黑" panose="02000500000000000000" pitchFamily="2" charset="-122"/>
                  <a:sym typeface="+mn-lt"/>
                </a:rPr>
                <a:t>您的内容打在这里，或通过复制文本后在此选择粘贴，并选择只保留文字。</a:t>
              </a:r>
              <a:endParaRPr lang="en-US" altLang="zh-CN" sz="1600" dirty="0">
                <a:latin typeface="印品天逸黑" panose="02000500000000000000" pitchFamily="2" charset="-122"/>
                <a:ea typeface="印品天逸黑" panose="02000500000000000000" pitchFamily="2" charset="-122"/>
                <a:sym typeface="+mn-lt"/>
              </a:endParaRPr>
            </a:p>
          </p:txBody>
        </p:sp>
        <p:sp>
          <p:nvSpPr>
            <p:cNvPr id="60" name="矩形 59"/>
            <p:cNvSpPr/>
            <p:nvPr/>
          </p:nvSpPr>
          <p:spPr>
            <a:xfrm>
              <a:off x="4285340" y="1658093"/>
              <a:ext cx="14157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lang="zh-CN" altLang="en-US" sz="2400" dirty="0">
                  <a:solidFill>
                    <a:srgbClr val="12697B"/>
                  </a:solidFill>
                  <a:latin typeface="字魂35号-经典雅黑" panose="02000000000000000000" pitchFamily="2" charset="-122"/>
                  <a:ea typeface="字魂35号-经典雅黑" panose="02000000000000000000" pitchFamily="2" charset="-122"/>
                </a:rPr>
                <a:t>输入标题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-1" y="3"/>
            <a:ext cx="12192001" cy="68658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-1" y="-1"/>
            <a:ext cx="4326576" cy="334327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0" y="4143375"/>
            <a:ext cx="1076595" cy="2886076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4050272" y="273605"/>
            <a:ext cx="3216769" cy="432703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-48308" y="-4003"/>
            <a:ext cx="12240309" cy="6904866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5286376" y="1319934"/>
            <a:ext cx="2671763" cy="2671762"/>
            <a:chOff x="5686425" y="1185863"/>
            <a:chExt cx="2671762" cy="2671762"/>
          </a:xfrm>
        </p:grpSpPr>
        <p:sp>
          <p:nvSpPr>
            <p:cNvPr id="11" name="椭圆 10"/>
            <p:cNvSpPr/>
            <p:nvPr/>
          </p:nvSpPr>
          <p:spPr>
            <a:xfrm>
              <a:off x="5686425" y="1185863"/>
              <a:ext cx="2671762" cy="2671762"/>
            </a:xfrm>
            <a:prstGeom prst="ellipse">
              <a:avLst/>
            </a:prstGeom>
            <a:solidFill>
              <a:schemeClr val="bg1">
                <a:alpha val="82000"/>
              </a:schemeClr>
            </a:solidFill>
            <a:ln>
              <a:noFill/>
            </a:ln>
            <a:effectLst>
              <a:outerShdw blurRad="7493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6084074" y="1413748"/>
              <a:ext cx="1774052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3800" dirty="0">
                  <a:gradFill>
                    <a:gsLst>
                      <a:gs pos="0">
                        <a:srgbClr val="1BAB81"/>
                      </a:gs>
                      <a:gs pos="51000">
                        <a:srgbClr val="09645D"/>
                      </a:gs>
                      <a:gs pos="100000">
                        <a:srgbClr val="0B3E3E">
                          <a:alpha val="45000"/>
                        </a:srgbClr>
                      </a:gs>
                    </a:gsLst>
                    <a:lin ang="18900000" scaled="0"/>
                  </a:gra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字魂55号-龙吟手书" panose="00000500000000000000" pitchFamily="2" charset="-122"/>
                  <a:ea typeface="字魂55号-龙吟手书" panose="00000500000000000000" pitchFamily="2" charset="-122"/>
                </a:rPr>
                <a:t>观</a:t>
              </a:r>
            </a:p>
          </p:txBody>
        </p:sp>
      </p:grpSp>
      <p:sp>
        <p:nvSpPr>
          <p:cNvPr id="15" name="矩形 14"/>
          <p:cNvSpPr/>
          <p:nvPr/>
        </p:nvSpPr>
        <p:spPr>
          <a:xfrm>
            <a:off x="7551578" y="2590865"/>
            <a:ext cx="1313180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zh-CN" altLang="en-US" sz="8800" dirty="0">
                <a:solidFill>
                  <a:schemeClr val="bg1"/>
                </a:solidFill>
                <a:effectLst>
                  <a:outerShdw blurRad="5334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字魂55号-龙吟手书" panose="00000500000000000000" pitchFamily="2" charset="-122"/>
                <a:ea typeface="字魂55号-龙吟手书" panose="00000500000000000000" pitchFamily="2" charset="-122"/>
              </a:rPr>
              <a:t>看</a:t>
            </a:r>
          </a:p>
        </p:txBody>
      </p:sp>
      <p:sp>
        <p:nvSpPr>
          <p:cNvPr id="14" name="矩形 13"/>
          <p:cNvSpPr/>
          <p:nvPr/>
        </p:nvSpPr>
        <p:spPr>
          <a:xfrm>
            <a:off x="2940461" y="1313256"/>
            <a:ext cx="2646878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zh-CN" altLang="en-US" sz="9600" dirty="0">
                <a:solidFill>
                  <a:schemeClr val="bg1"/>
                </a:solidFill>
                <a:effectLst>
                  <a:outerShdw blurRad="431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字魂55号-龙吟手书" panose="00000500000000000000" pitchFamily="2" charset="-122"/>
                <a:ea typeface="字魂55号-龙吟手书" panose="00000500000000000000" pitchFamily="2" charset="-122"/>
              </a:rPr>
              <a:t>感谢</a:t>
            </a:r>
          </a:p>
        </p:txBody>
      </p:sp>
      <p:cxnSp>
        <p:nvCxnSpPr>
          <p:cNvPr id="20" name="直接连接符 19"/>
          <p:cNvCxnSpPr/>
          <p:nvPr/>
        </p:nvCxnSpPr>
        <p:spPr>
          <a:xfrm flipH="1">
            <a:off x="7656797" y="629253"/>
            <a:ext cx="862019" cy="862019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H="1">
            <a:off x="4478576" y="3380620"/>
            <a:ext cx="862019" cy="862019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H="1">
            <a:off x="4346307" y="2724154"/>
            <a:ext cx="444640" cy="44463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H="1">
            <a:off x="4717989" y="2904678"/>
            <a:ext cx="528240" cy="528237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H="1">
            <a:off x="8078324" y="1126343"/>
            <a:ext cx="424821" cy="424819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flipH="1">
            <a:off x="7458077" y="993582"/>
            <a:ext cx="236120" cy="27886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/>
          <p:cNvSpPr txBox="1"/>
          <p:nvPr/>
        </p:nvSpPr>
        <p:spPr>
          <a:xfrm>
            <a:off x="3208059" y="2612649"/>
            <a:ext cx="1774052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字魂35号-经典雅黑" panose="02000000000000000000" pitchFamily="2" charset="-122"/>
                <a:ea typeface="字魂35号-经典雅黑" panose="02000000000000000000" pitchFamily="2" charset="-122"/>
              </a:rPr>
              <a:t>2020</a:t>
            </a:r>
            <a:endParaRPr lang="zh-CN" altLang="en-US" sz="320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字魂35号-经典雅黑" panose="02000000000000000000" pitchFamily="2" charset="-122"/>
              <a:ea typeface="字魂35号-经典雅黑" panose="02000000000000000000" pitchFamily="2" charset="-122"/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4887430" y="2454044"/>
            <a:ext cx="1318601" cy="13554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9000">
        <p15:prstTrans prst="prestige"/>
      </p:transition>
    </mc:Choice>
    <mc:Fallback xmlns="">
      <p:transition spd="slow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4" grpId="0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-1" y="-1"/>
            <a:ext cx="4326576" cy="334327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 rot="5400000">
            <a:off x="7958290" y="542777"/>
            <a:ext cx="4776489" cy="369093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 rot="10800000">
            <a:off x="6329364" y="2327764"/>
            <a:ext cx="5862637" cy="453023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 rot="16200000">
            <a:off x="-845993" y="138686"/>
            <a:ext cx="7580752" cy="585787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 rot="16200000">
            <a:off x="3904192" y="3304119"/>
            <a:ext cx="1931067" cy="5176703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2881311" y="1332074"/>
            <a:ext cx="6429376" cy="2011205"/>
            <a:chOff x="2881311" y="1535048"/>
            <a:chExt cx="6429376" cy="2011205"/>
          </a:xfrm>
        </p:grpSpPr>
        <p:sp>
          <p:nvSpPr>
            <p:cNvPr id="12" name="平行四边形 11"/>
            <p:cNvSpPr/>
            <p:nvPr/>
          </p:nvSpPr>
          <p:spPr>
            <a:xfrm>
              <a:off x="2881311" y="2588992"/>
              <a:ext cx="6429376" cy="957261"/>
            </a:xfrm>
            <a:prstGeom prst="parallelogram">
              <a:avLst/>
            </a:prstGeom>
            <a:gradFill>
              <a:gsLst>
                <a:gs pos="0">
                  <a:srgbClr val="2FB0B2"/>
                </a:gs>
                <a:gs pos="24000">
                  <a:srgbClr val="2DA0A2"/>
                </a:gs>
                <a:gs pos="100000">
                  <a:srgbClr val="12697B"/>
                </a:gs>
              </a:gsLst>
              <a:lin ang="18900000" scaled="0"/>
            </a:gra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dist"/>
              <a:r>
                <a:rPr lang="zh-CN" altLang="en-US" sz="4800" i="1" dirty="0">
                  <a:latin typeface="字魂35号-经典雅黑" panose="02000000000000000000" pitchFamily="2" charset="-122"/>
                  <a:ea typeface="字魂35号-经典雅黑" panose="02000000000000000000" pitchFamily="2" charset="-122"/>
                </a:rPr>
                <a:t>输入标题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4618672" y="1535048"/>
              <a:ext cx="2954655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zh-CN" altLang="en-US" sz="5400" dirty="0"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字魂35号-经典雅黑" panose="02000000000000000000" pitchFamily="2" charset="-122"/>
                  <a:ea typeface="字魂35号-经典雅黑" panose="02000000000000000000" pitchFamily="2" charset="-122"/>
                </a:rPr>
                <a:t>第一部分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prestig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385763" y="600079"/>
            <a:ext cx="11387137" cy="5872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969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rot="10800000">
            <a:off x="7886700" y="4169800"/>
            <a:ext cx="4305299" cy="26882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 rot="16200000">
            <a:off x="-537395" y="2666239"/>
            <a:ext cx="4729163" cy="365436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 rot="16200000">
            <a:off x="3904192" y="3304119"/>
            <a:ext cx="1931067" cy="5176703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5166264" y="15299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CN" altLang="en-US" sz="3200" dirty="0">
                <a:solidFill>
                  <a:schemeClr val="bg1"/>
                </a:solidFill>
                <a:effectLst>
                  <a:outerShdw blurRad="3937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字魂35号-经典雅黑" panose="02000000000000000000" pitchFamily="2" charset="-122"/>
                <a:ea typeface="字魂35号-经典雅黑" panose="02000000000000000000" pitchFamily="2" charset="-122"/>
              </a:rPr>
              <a:t>输入标题</a:t>
            </a:r>
          </a:p>
        </p:txBody>
      </p:sp>
      <p:grpSp>
        <p:nvGrpSpPr>
          <p:cNvPr id="30" name="组合 29"/>
          <p:cNvGrpSpPr/>
          <p:nvPr/>
        </p:nvGrpSpPr>
        <p:grpSpPr>
          <a:xfrm>
            <a:off x="1315404" y="1463324"/>
            <a:ext cx="4780595" cy="1144929"/>
            <a:chOff x="1848804" y="1481369"/>
            <a:chExt cx="4780595" cy="1144929"/>
          </a:xfrm>
        </p:grpSpPr>
        <p:grpSp>
          <p:nvGrpSpPr>
            <p:cNvPr id="11" name="组合 34"/>
            <p:cNvGrpSpPr/>
            <p:nvPr/>
          </p:nvGrpSpPr>
          <p:grpSpPr bwMode="auto">
            <a:xfrm>
              <a:off x="1848804" y="1509747"/>
              <a:ext cx="865134" cy="866574"/>
              <a:chOff x="0" y="0"/>
              <a:chExt cx="1154113" cy="1155699"/>
            </a:xfr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effectLst>
              <a:outerShdw blurRad="444500" dist="127000" dir="8100000" algn="ctr" rotWithShape="0">
                <a:sysClr val="windowText" lastClr="000000">
                  <a:alpha val="50000"/>
                </a:sysClr>
              </a:outerShdw>
            </a:effectLst>
          </p:grpSpPr>
          <p:sp>
            <p:nvSpPr>
              <p:cNvPr id="12" name="Oval 3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54113" cy="1155699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accent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accent1"/>
                    </a:solidFill>
                    <a:latin typeface="Arial" panose="020B0604020202020204" pitchFamily="34" charset="0"/>
                    <a:ea typeface="仿宋_GB2312" pitchFamily="1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266700" y="128587"/>
                <a:ext cx="638175" cy="868362"/>
              </a:xfrm>
              <a:custGeom>
                <a:avLst/>
                <a:gdLst>
                  <a:gd name="T0" fmla="*/ 128715 w 709"/>
                  <a:gd name="T1" fmla="*/ 322149 h 965"/>
                  <a:gd name="T2" fmla="*/ 196223 w 709"/>
                  <a:gd name="T3" fmla="*/ 480524 h 965"/>
                  <a:gd name="T4" fmla="*/ 251130 w 709"/>
                  <a:gd name="T5" fmla="*/ 607403 h 965"/>
                  <a:gd name="T6" fmla="*/ 374444 w 709"/>
                  <a:gd name="T7" fmla="*/ 611003 h 965"/>
                  <a:gd name="T8" fmla="*/ 401447 w 709"/>
                  <a:gd name="T9" fmla="*/ 560611 h 965"/>
                  <a:gd name="T10" fmla="*/ 469855 w 709"/>
                  <a:gd name="T11" fmla="*/ 432831 h 965"/>
                  <a:gd name="T12" fmla="*/ 319538 w 709"/>
                  <a:gd name="T13" fmla="*/ 132279 h 965"/>
                  <a:gd name="T14" fmla="*/ 264631 w 709"/>
                  <a:gd name="T15" fmla="*/ 650597 h 965"/>
                  <a:gd name="T16" fmla="*/ 201624 w 709"/>
                  <a:gd name="T17" fmla="*/ 578608 h 965"/>
                  <a:gd name="T18" fmla="*/ 135916 w 709"/>
                  <a:gd name="T19" fmla="*/ 455328 h 965"/>
                  <a:gd name="T20" fmla="*/ 319538 w 709"/>
                  <a:gd name="T21" fmla="*/ 91785 h 965"/>
                  <a:gd name="T22" fmla="*/ 503159 w 709"/>
                  <a:gd name="T23" fmla="*/ 455328 h 965"/>
                  <a:gd name="T24" fmla="*/ 436551 w 709"/>
                  <a:gd name="T25" fmla="*/ 578608 h 965"/>
                  <a:gd name="T26" fmla="*/ 374444 w 709"/>
                  <a:gd name="T27" fmla="*/ 650597 h 965"/>
                  <a:gd name="T28" fmla="*/ 228627 w 709"/>
                  <a:gd name="T29" fmla="*/ 778376 h 965"/>
                  <a:gd name="T30" fmla="*/ 383445 w 709"/>
                  <a:gd name="T31" fmla="*/ 807172 h 965"/>
                  <a:gd name="T32" fmla="*/ 383445 w 709"/>
                  <a:gd name="T33" fmla="*/ 748681 h 965"/>
                  <a:gd name="T34" fmla="*/ 246629 w 709"/>
                  <a:gd name="T35" fmla="*/ 796373 h 965"/>
                  <a:gd name="T36" fmla="*/ 395146 w 709"/>
                  <a:gd name="T37" fmla="*/ 796373 h 965"/>
                  <a:gd name="T38" fmla="*/ 413149 w 709"/>
                  <a:gd name="T39" fmla="*/ 778376 h 965"/>
                  <a:gd name="T40" fmla="*/ 228627 w 709"/>
                  <a:gd name="T41" fmla="*/ 685691 h 965"/>
                  <a:gd name="T42" fmla="*/ 413149 w 709"/>
                  <a:gd name="T43" fmla="*/ 778376 h 965"/>
                  <a:gd name="T44" fmla="*/ 411348 w 709"/>
                  <a:gd name="T45" fmla="*/ 362642 h 965"/>
                  <a:gd name="T46" fmla="*/ 349241 w 709"/>
                  <a:gd name="T47" fmla="*/ 424733 h 965"/>
                  <a:gd name="T48" fmla="*/ 288934 w 709"/>
                  <a:gd name="T49" fmla="*/ 424733 h 965"/>
                  <a:gd name="T50" fmla="*/ 226827 w 709"/>
                  <a:gd name="T51" fmla="*/ 362642 h 965"/>
                  <a:gd name="T52" fmla="*/ 226827 w 709"/>
                  <a:gd name="T53" fmla="*/ 302352 h 965"/>
                  <a:gd name="T54" fmla="*/ 288934 w 709"/>
                  <a:gd name="T55" fmla="*/ 239362 h 965"/>
                  <a:gd name="T56" fmla="*/ 349241 w 709"/>
                  <a:gd name="T57" fmla="*/ 239362 h 965"/>
                  <a:gd name="T58" fmla="*/ 411348 w 709"/>
                  <a:gd name="T59" fmla="*/ 302352 h 965"/>
                  <a:gd name="T60" fmla="*/ 612972 w 709"/>
                  <a:gd name="T61" fmla="*/ 293353 h 965"/>
                  <a:gd name="T62" fmla="*/ 580568 w 709"/>
                  <a:gd name="T63" fmla="*/ 322149 h 965"/>
                  <a:gd name="T64" fmla="*/ 612972 w 709"/>
                  <a:gd name="T65" fmla="*/ 341046 h 965"/>
                  <a:gd name="T66" fmla="*/ 612972 w 709"/>
                  <a:gd name="T67" fmla="*/ 293353 h 965"/>
                  <a:gd name="T68" fmla="*/ 542764 w 709"/>
                  <a:gd name="T69" fmla="*/ 127780 h 965"/>
                  <a:gd name="T70" fmla="*/ 509460 w 709"/>
                  <a:gd name="T71" fmla="*/ 94485 h 965"/>
                  <a:gd name="T72" fmla="*/ 518461 w 709"/>
                  <a:gd name="T73" fmla="*/ 152976 h 965"/>
                  <a:gd name="T74" fmla="*/ 342040 w 709"/>
                  <a:gd name="T75" fmla="*/ 61190 h 965"/>
                  <a:gd name="T76" fmla="*/ 318637 w 709"/>
                  <a:gd name="T77" fmla="*/ 0 h 965"/>
                  <a:gd name="T78" fmla="*/ 294335 w 709"/>
                  <a:gd name="T79" fmla="*/ 61190 h 965"/>
                  <a:gd name="T80" fmla="*/ 117014 w 709"/>
                  <a:gd name="T81" fmla="*/ 155675 h 965"/>
                  <a:gd name="T82" fmla="*/ 127815 w 709"/>
                  <a:gd name="T83" fmla="*/ 98084 h 965"/>
                  <a:gd name="T84" fmla="*/ 93611 w 709"/>
                  <a:gd name="T85" fmla="*/ 132279 h 965"/>
                  <a:gd name="T86" fmla="*/ 57607 w 709"/>
                  <a:gd name="T87" fmla="*/ 322149 h 965"/>
                  <a:gd name="T88" fmla="*/ 25203 w 709"/>
                  <a:gd name="T89" fmla="*/ 293353 h 965"/>
                  <a:gd name="T90" fmla="*/ 25203 w 709"/>
                  <a:gd name="T91" fmla="*/ 341046 h 965"/>
                  <a:gd name="T92" fmla="*/ 57607 w 709"/>
                  <a:gd name="T93" fmla="*/ 322149 h 965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709" h="965">
                    <a:moveTo>
                      <a:pt x="355" y="147"/>
                    </a:moveTo>
                    <a:cubicBezTo>
                      <a:pt x="238" y="147"/>
                      <a:pt x="143" y="241"/>
                      <a:pt x="143" y="358"/>
                    </a:cubicBezTo>
                    <a:cubicBezTo>
                      <a:pt x="143" y="414"/>
                      <a:pt x="187" y="481"/>
                      <a:pt x="188" y="481"/>
                    </a:cubicBezTo>
                    <a:cubicBezTo>
                      <a:pt x="197" y="496"/>
                      <a:pt x="210" y="519"/>
                      <a:pt x="218" y="534"/>
                    </a:cubicBezTo>
                    <a:lnTo>
                      <a:pt x="264" y="623"/>
                    </a:lnTo>
                    <a:cubicBezTo>
                      <a:pt x="272" y="639"/>
                      <a:pt x="279" y="662"/>
                      <a:pt x="279" y="675"/>
                    </a:cubicBezTo>
                    <a:cubicBezTo>
                      <a:pt x="279" y="675"/>
                      <a:pt x="284" y="679"/>
                      <a:pt x="294" y="679"/>
                    </a:cubicBezTo>
                    <a:lnTo>
                      <a:pt x="416" y="679"/>
                    </a:lnTo>
                    <a:cubicBezTo>
                      <a:pt x="425" y="679"/>
                      <a:pt x="430" y="675"/>
                      <a:pt x="431" y="674"/>
                    </a:cubicBezTo>
                    <a:cubicBezTo>
                      <a:pt x="430" y="662"/>
                      <a:pt x="437" y="639"/>
                      <a:pt x="446" y="623"/>
                    </a:cubicBezTo>
                    <a:lnTo>
                      <a:pt x="491" y="534"/>
                    </a:lnTo>
                    <a:cubicBezTo>
                      <a:pt x="499" y="519"/>
                      <a:pt x="513" y="495"/>
                      <a:pt x="522" y="481"/>
                    </a:cubicBezTo>
                    <a:cubicBezTo>
                      <a:pt x="537" y="458"/>
                      <a:pt x="566" y="402"/>
                      <a:pt x="566" y="358"/>
                    </a:cubicBezTo>
                    <a:cubicBezTo>
                      <a:pt x="566" y="241"/>
                      <a:pt x="471" y="147"/>
                      <a:pt x="355" y="147"/>
                    </a:cubicBezTo>
                    <a:close/>
                    <a:moveTo>
                      <a:pt x="416" y="723"/>
                    </a:moveTo>
                    <a:lnTo>
                      <a:pt x="294" y="723"/>
                    </a:lnTo>
                    <a:cubicBezTo>
                      <a:pt x="261" y="723"/>
                      <a:pt x="235" y="702"/>
                      <a:pt x="235" y="675"/>
                    </a:cubicBezTo>
                    <a:cubicBezTo>
                      <a:pt x="235" y="671"/>
                      <a:pt x="231" y="656"/>
                      <a:pt x="224" y="643"/>
                    </a:cubicBezTo>
                    <a:lnTo>
                      <a:pt x="179" y="554"/>
                    </a:lnTo>
                    <a:cubicBezTo>
                      <a:pt x="172" y="540"/>
                      <a:pt x="159" y="519"/>
                      <a:pt x="151" y="506"/>
                    </a:cubicBezTo>
                    <a:cubicBezTo>
                      <a:pt x="145" y="498"/>
                      <a:pt x="99" y="425"/>
                      <a:pt x="99" y="358"/>
                    </a:cubicBezTo>
                    <a:cubicBezTo>
                      <a:pt x="99" y="217"/>
                      <a:pt x="214" y="102"/>
                      <a:pt x="355" y="102"/>
                    </a:cubicBezTo>
                    <a:cubicBezTo>
                      <a:pt x="495" y="102"/>
                      <a:pt x="610" y="217"/>
                      <a:pt x="610" y="358"/>
                    </a:cubicBezTo>
                    <a:cubicBezTo>
                      <a:pt x="610" y="425"/>
                      <a:pt x="564" y="498"/>
                      <a:pt x="559" y="506"/>
                    </a:cubicBezTo>
                    <a:cubicBezTo>
                      <a:pt x="550" y="518"/>
                      <a:pt x="537" y="541"/>
                      <a:pt x="530" y="554"/>
                    </a:cubicBezTo>
                    <a:lnTo>
                      <a:pt x="485" y="643"/>
                    </a:lnTo>
                    <a:cubicBezTo>
                      <a:pt x="478" y="656"/>
                      <a:pt x="475" y="671"/>
                      <a:pt x="475" y="675"/>
                    </a:cubicBezTo>
                    <a:cubicBezTo>
                      <a:pt x="475" y="702"/>
                      <a:pt x="449" y="723"/>
                      <a:pt x="416" y="723"/>
                    </a:cubicBezTo>
                    <a:close/>
                    <a:moveTo>
                      <a:pt x="287" y="832"/>
                    </a:moveTo>
                    <a:cubicBezTo>
                      <a:pt x="269" y="832"/>
                      <a:pt x="254" y="846"/>
                      <a:pt x="254" y="865"/>
                    </a:cubicBezTo>
                    <a:cubicBezTo>
                      <a:pt x="254" y="883"/>
                      <a:pt x="269" y="897"/>
                      <a:pt x="287" y="897"/>
                    </a:cubicBezTo>
                    <a:lnTo>
                      <a:pt x="426" y="897"/>
                    </a:lnTo>
                    <a:cubicBezTo>
                      <a:pt x="444" y="897"/>
                      <a:pt x="459" y="883"/>
                      <a:pt x="459" y="865"/>
                    </a:cubicBezTo>
                    <a:cubicBezTo>
                      <a:pt x="459" y="846"/>
                      <a:pt x="444" y="832"/>
                      <a:pt x="426" y="832"/>
                    </a:cubicBezTo>
                    <a:lnTo>
                      <a:pt x="287" y="832"/>
                    </a:lnTo>
                    <a:close/>
                    <a:moveTo>
                      <a:pt x="274" y="885"/>
                    </a:moveTo>
                    <a:cubicBezTo>
                      <a:pt x="276" y="929"/>
                      <a:pt x="312" y="965"/>
                      <a:pt x="356" y="965"/>
                    </a:cubicBezTo>
                    <a:cubicBezTo>
                      <a:pt x="401" y="965"/>
                      <a:pt x="437" y="929"/>
                      <a:pt x="439" y="885"/>
                    </a:cubicBezTo>
                    <a:lnTo>
                      <a:pt x="274" y="885"/>
                    </a:lnTo>
                    <a:close/>
                    <a:moveTo>
                      <a:pt x="459" y="865"/>
                    </a:moveTo>
                    <a:lnTo>
                      <a:pt x="254" y="865"/>
                    </a:lnTo>
                    <a:lnTo>
                      <a:pt x="254" y="762"/>
                    </a:lnTo>
                    <a:lnTo>
                      <a:pt x="459" y="762"/>
                    </a:lnTo>
                    <a:lnTo>
                      <a:pt x="459" y="865"/>
                    </a:lnTo>
                    <a:close/>
                    <a:moveTo>
                      <a:pt x="491" y="369"/>
                    </a:moveTo>
                    <a:cubicBezTo>
                      <a:pt x="491" y="388"/>
                      <a:pt x="476" y="403"/>
                      <a:pt x="457" y="403"/>
                    </a:cubicBezTo>
                    <a:lnTo>
                      <a:pt x="388" y="403"/>
                    </a:lnTo>
                    <a:lnTo>
                      <a:pt x="388" y="472"/>
                    </a:lnTo>
                    <a:cubicBezTo>
                      <a:pt x="388" y="491"/>
                      <a:pt x="373" y="506"/>
                      <a:pt x="355" y="506"/>
                    </a:cubicBezTo>
                    <a:cubicBezTo>
                      <a:pt x="336" y="506"/>
                      <a:pt x="321" y="491"/>
                      <a:pt x="321" y="472"/>
                    </a:cubicBezTo>
                    <a:lnTo>
                      <a:pt x="321" y="403"/>
                    </a:lnTo>
                    <a:lnTo>
                      <a:pt x="252" y="403"/>
                    </a:lnTo>
                    <a:cubicBezTo>
                      <a:pt x="233" y="403"/>
                      <a:pt x="218" y="388"/>
                      <a:pt x="218" y="369"/>
                    </a:cubicBezTo>
                    <a:cubicBezTo>
                      <a:pt x="218" y="351"/>
                      <a:pt x="233" y="336"/>
                      <a:pt x="252" y="336"/>
                    </a:cubicBezTo>
                    <a:lnTo>
                      <a:pt x="321" y="336"/>
                    </a:lnTo>
                    <a:lnTo>
                      <a:pt x="321" y="266"/>
                    </a:lnTo>
                    <a:cubicBezTo>
                      <a:pt x="321" y="248"/>
                      <a:pt x="336" y="233"/>
                      <a:pt x="355" y="233"/>
                    </a:cubicBezTo>
                    <a:cubicBezTo>
                      <a:pt x="373" y="233"/>
                      <a:pt x="388" y="248"/>
                      <a:pt x="388" y="266"/>
                    </a:cubicBezTo>
                    <a:lnTo>
                      <a:pt x="388" y="336"/>
                    </a:lnTo>
                    <a:lnTo>
                      <a:pt x="457" y="336"/>
                    </a:lnTo>
                    <a:cubicBezTo>
                      <a:pt x="476" y="336"/>
                      <a:pt x="491" y="351"/>
                      <a:pt x="491" y="369"/>
                    </a:cubicBezTo>
                    <a:close/>
                    <a:moveTo>
                      <a:pt x="681" y="326"/>
                    </a:moveTo>
                    <a:lnTo>
                      <a:pt x="643" y="326"/>
                    </a:lnTo>
                    <a:cubicBezTo>
                      <a:pt x="644" y="336"/>
                      <a:pt x="645" y="347"/>
                      <a:pt x="645" y="358"/>
                    </a:cubicBezTo>
                    <a:cubicBezTo>
                      <a:pt x="645" y="365"/>
                      <a:pt x="644" y="372"/>
                      <a:pt x="643" y="379"/>
                    </a:cubicBezTo>
                    <a:lnTo>
                      <a:pt x="681" y="379"/>
                    </a:lnTo>
                    <a:cubicBezTo>
                      <a:pt x="696" y="379"/>
                      <a:pt x="709" y="367"/>
                      <a:pt x="709" y="352"/>
                    </a:cubicBezTo>
                    <a:cubicBezTo>
                      <a:pt x="709" y="338"/>
                      <a:pt x="696" y="326"/>
                      <a:pt x="681" y="326"/>
                    </a:cubicBezTo>
                    <a:close/>
                    <a:moveTo>
                      <a:pt x="576" y="170"/>
                    </a:moveTo>
                    <a:lnTo>
                      <a:pt x="603" y="142"/>
                    </a:lnTo>
                    <a:cubicBezTo>
                      <a:pt x="614" y="131"/>
                      <a:pt x="614" y="114"/>
                      <a:pt x="604" y="104"/>
                    </a:cubicBezTo>
                    <a:cubicBezTo>
                      <a:pt x="594" y="94"/>
                      <a:pt x="577" y="94"/>
                      <a:pt x="566" y="105"/>
                    </a:cubicBezTo>
                    <a:lnTo>
                      <a:pt x="538" y="132"/>
                    </a:lnTo>
                    <a:cubicBezTo>
                      <a:pt x="552" y="144"/>
                      <a:pt x="564" y="156"/>
                      <a:pt x="576" y="170"/>
                    </a:cubicBezTo>
                    <a:close/>
                    <a:moveTo>
                      <a:pt x="354" y="67"/>
                    </a:moveTo>
                    <a:cubicBezTo>
                      <a:pt x="363" y="67"/>
                      <a:pt x="372" y="68"/>
                      <a:pt x="380" y="68"/>
                    </a:cubicBezTo>
                    <a:lnTo>
                      <a:pt x="380" y="27"/>
                    </a:lnTo>
                    <a:cubicBezTo>
                      <a:pt x="380" y="12"/>
                      <a:pt x="368" y="0"/>
                      <a:pt x="354" y="0"/>
                    </a:cubicBezTo>
                    <a:cubicBezTo>
                      <a:pt x="339" y="0"/>
                      <a:pt x="327" y="12"/>
                      <a:pt x="327" y="27"/>
                    </a:cubicBezTo>
                    <a:lnTo>
                      <a:pt x="327" y="68"/>
                    </a:lnTo>
                    <a:cubicBezTo>
                      <a:pt x="336" y="68"/>
                      <a:pt x="345" y="67"/>
                      <a:pt x="354" y="67"/>
                    </a:cubicBezTo>
                    <a:close/>
                    <a:moveTo>
                      <a:pt x="130" y="173"/>
                    </a:moveTo>
                    <a:cubicBezTo>
                      <a:pt x="142" y="159"/>
                      <a:pt x="154" y="147"/>
                      <a:pt x="168" y="135"/>
                    </a:cubicBezTo>
                    <a:lnTo>
                      <a:pt x="142" y="109"/>
                    </a:lnTo>
                    <a:cubicBezTo>
                      <a:pt x="131" y="99"/>
                      <a:pt x="114" y="98"/>
                      <a:pt x="104" y="109"/>
                    </a:cubicBezTo>
                    <a:cubicBezTo>
                      <a:pt x="93" y="119"/>
                      <a:pt x="94" y="136"/>
                      <a:pt x="104" y="147"/>
                    </a:cubicBezTo>
                    <a:lnTo>
                      <a:pt x="130" y="173"/>
                    </a:lnTo>
                    <a:close/>
                    <a:moveTo>
                      <a:pt x="64" y="358"/>
                    </a:moveTo>
                    <a:cubicBezTo>
                      <a:pt x="64" y="347"/>
                      <a:pt x="64" y="336"/>
                      <a:pt x="66" y="326"/>
                    </a:cubicBezTo>
                    <a:lnTo>
                      <a:pt x="28" y="326"/>
                    </a:lnTo>
                    <a:cubicBezTo>
                      <a:pt x="13" y="326"/>
                      <a:pt x="0" y="338"/>
                      <a:pt x="0" y="352"/>
                    </a:cubicBezTo>
                    <a:cubicBezTo>
                      <a:pt x="0" y="367"/>
                      <a:pt x="13" y="379"/>
                      <a:pt x="28" y="379"/>
                    </a:cubicBezTo>
                    <a:lnTo>
                      <a:pt x="65" y="379"/>
                    </a:lnTo>
                    <a:cubicBezTo>
                      <a:pt x="64" y="372"/>
                      <a:pt x="64" y="365"/>
                      <a:pt x="64" y="358"/>
                    </a:cubicBezTo>
                    <a:close/>
                  </a:path>
                </a:pathLst>
              </a:custGeom>
              <a:solidFill>
                <a:srgbClr val="1269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2761206" y="1481369"/>
              <a:ext cx="3868193" cy="1144929"/>
              <a:chOff x="2761206" y="1481369"/>
              <a:chExt cx="3868193" cy="1144929"/>
            </a:xfrm>
          </p:grpSpPr>
          <p:sp>
            <p:nvSpPr>
              <p:cNvPr id="23" name="矩形 22"/>
              <p:cNvSpPr/>
              <p:nvPr/>
            </p:nvSpPr>
            <p:spPr>
              <a:xfrm>
                <a:off x="2761206" y="1943034"/>
                <a:ext cx="3868193" cy="6832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1600" dirty="0">
                    <a:latin typeface="印品天逸黑" panose="02000500000000000000" pitchFamily="2" charset="-122"/>
                    <a:ea typeface="印品天逸黑" panose="02000500000000000000" pitchFamily="2" charset="-122"/>
                    <a:sym typeface="+mn-lt"/>
                  </a:rPr>
                  <a:t>您的内容打在这里，或通过复制文本后在此选择粘贴，并选择只保留文字。</a:t>
                </a:r>
                <a:endParaRPr lang="en-US" altLang="zh-CN" sz="1600" dirty="0">
                  <a:latin typeface="印品天逸黑" panose="02000500000000000000" pitchFamily="2" charset="-122"/>
                  <a:ea typeface="印品天逸黑" panose="02000500000000000000" pitchFamily="2" charset="-122"/>
                  <a:sym typeface="+mn-lt"/>
                </a:endParaRPr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2761207" y="1481369"/>
                <a:ext cx="141577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>
                  <a:defRPr/>
                </a:pPr>
                <a:r>
                  <a:rPr lang="zh-CN" altLang="en-US" sz="2400" dirty="0">
                    <a:solidFill>
                      <a:srgbClr val="12697B"/>
                    </a:solidFill>
                    <a:latin typeface="字魂35号-经典雅黑" panose="02000000000000000000" pitchFamily="2" charset="-122"/>
                    <a:ea typeface="字魂35号-经典雅黑" panose="02000000000000000000" pitchFamily="2" charset="-122"/>
                  </a:rPr>
                  <a:t>输入标题</a:t>
                </a:r>
              </a:p>
            </p:txBody>
          </p:sp>
        </p:grpSp>
      </p:grpSp>
      <p:grpSp>
        <p:nvGrpSpPr>
          <p:cNvPr id="29" name="组合 28"/>
          <p:cNvGrpSpPr/>
          <p:nvPr/>
        </p:nvGrpSpPr>
        <p:grpSpPr>
          <a:xfrm>
            <a:off x="6776805" y="1481369"/>
            <a:ext cx="4691113" cy="1144929"/>
            <a:chOff x="7260619" y="1481369"/>
            <a:chExt cx="4691113" cy="1144929"/>
          </a:xfrm>
        </p:grpSpPr>
        <p:grpSp>
          <p:nvGrpSpPr>
            <p:cNvPr id="17" name="组合 40"/>
            <p:cNvGrpSpPr/>
            <p:nvPr/>
          </p:nvGrpSpPr>
          <p:grpSpPr bwMode="auto">
            <a:xfrm>
              <a:off x="7260619" y="1533554"/>
              <a:ext cx="866324" cy="866574"/>
              <a:chOff x="0" y="0"/>
              <a:chExt cx="1155700" cy="1155698"/>
            </a:xfr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effectLst>
              <a:outerShdw blurRad="444500" dist="127000" dir="8100000" algn="ctr" rotWithShape="0">
                <a:sysClr val="windowText" lastClr="000000">
                  <a:alpha val="50000"/>
                </a:sysClr>
              </a:outerShdw>
            </a:effectLst>
          </p:grpSpPr>
          <p:sp>
            <p:nvSpPr>
              <p:cNvPr id="18" name="Oval 3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55700" cy="1155698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accent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accent1"/>
                    </a:solidFill>
                    <a:latin typeface="Arial" panose="020B0604020202020204" pitchFamily="34" charset="0"/>
                    <a:ea typeface="仿宋_GB2312" pitchFamily="1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9" name="Freeform 36"/>
              <p:cNvSpPr>
                <a:spLocks noEditPoints="1"/>
              </p:cNvSpPr>
              <p:nvPr/>
            </p:nvSpPr>
            <p:spPr bwMode="auto">
              <a:xfrm>
                <a:off x="261937" y="217487"/>
                <a:ext cx="712788" cy="701675"/>
              </a:xfrm>
              <a:custGeom>
                <a:avLst/>
                <a:gdLst>
                  <a:gd name="T0" fmla="*/ 188097 w 792"/>
                  <a:gd name="T1" fmla="*/ 307152 h 779"/>
                  <a:gd name="T2" fmla="*/ 249296 w 792"/>
                  <a:gd name="T3" fmla="*/ 200865 h 779"/>
                  <a:gd name="T4" fmla="*/ 350994 w 792"/>
                  <a:gd name="T5" fmla="*/ 290938 h 779"/>
                  <a:gd name="T6" fmla="*/ 264596 w 792"/>
                  <a:gd name="T7" fmla="*/ 182850 h 779"/>
                  <a:gd name="T8" fmla="*/ 350994 w 792"/>
                  <a:gd name="T9" fmla="*/ 290938 h 779"/>
                  <a:gd name="T10" fmla="*/ 350994 w 792"/>
                  <a:gd name="T11" fmla="*/ 290938 h 779"/>
                  <a:gd name="T12" fmla="*/ 420293 w 792"/>
                  <a:gd name="T13" fmla="*/ 174743 h 779"/>
                  <a:gd name="T14" fmla="*/ 442793 w 792"/>
                  <a:gd name="T15" fmla="*/ 163034 h 779"/>
                  <a:gd name="T16" fmla="*/ 445493 w 792"/>
                  <a:gd name="T17" fmla="*/ 182850 h 779"/>
                  <a:gd name="T18" fmla="*/ 439193 w 792"/>
                  <a:gd name="T19" fmla="*/ 215276 h 779"/>
                  <a:gd name="T20" fmla="*/ 418493 w 792"/>
                  <a:gd name="T21" fmla="*/ 207170 h 779"/>
                  <a:gd name="T22" fmla="*/ 393293 w 792"/>
                  <a:gd name="T23" fmla="*/ 185552 h 779"/>
                  <a:gd name="T24" fmla="*/ 410393 w 792"/>
                  <a:gd name="T25" fmla="*/ 172942 h 779"/>
                  <a:gd name="T26" fmla="*/ 442793 w 792"/>
                  <a:gd name="T27" fmla="*/ 163034 h 779"/>
                  <a:gd name="T28" fmla="*/ 337494 w 792"/>
                  <a:gd name="T29" fmla="*/ 308953 h 779"/>
                  <a:gd name="T30" fmla="*/ 325795 w 792"/>
                  <a:gd name="T31" fmla="*/ 440461 h 779"/>
                  <a:gd name="T32" fmla="*/ 371694 w 792"/>
                  <a:gd name="T33" fmla="*/ 320663 h 779"/>
                  <a:gd name="T34" fmla="*/ 280795 w 792"/>
                  <a:gd name="T35" fmla="*/ 268420 h 779"/>
                  <a:gd name="T36" fmla="*/ 246596 w 792"/>
                  <a:gd name="T37" fmla="*/ 280130 h 779"/>
                  <a:gd name="T38" fmla="*/ 292495 w 792"/>
                  <a:gd name="T39" fmla="*/ 440461 h 779"/>
                  <a:gd name="T40" fmla="*/ 280795 w 792"/>
                  <a:gd name="T41" fmla="*/ 268420 h 779"/>
                  <a:gd name="T42" fmla="*/ 416693 w 792"/>
                  <a:gd name="T43" fmla="*/ 240497 h 779"/>
                  <a:gd name="T44" fmla="*/ 404993 w 792"/>
                  <a:gd name="T45" fmla="*/ 440461 h 779"/>
                  <a:gd name="T46" fmla="*/ 450892 w 792"/>
                  <a:gd name="T47" fmla="*/ 253107 h 779"/>
                  <a:gd name="T48" fmla="*/ 201597 w 792"/>
                  <a:gd name="T49" fmla="*/ 351288 h 779"/>
                  <a:gd name="T50" fmla="*/ 167397 w 792"/>
                  <a:gd name="T51" fmla="*/ 362997 h 779"/>
                  <a:gd name="T52" fmla="*/ 213296 w 792"/>
                  <a:gd name="T53" fmla="*/ 440461 h 779"/>
                  <a:gd name="T54" fmla="*/ 201597 w 792"/>
                  <a:gd name="T55" fmla="*/ 351288 h 779"/>
                  <a:gd name="T56" fmla="*/ 122398 w 792"/>
                  <a:gd name="T57" fmla="*/ 440461 h 779"/>
                  <a:gd name="T58" fmla="*/ 110698 w 792"/>
                  <a:gd name="T59" fmla="*/ 170240 h 779"/>
                  <a:gd name="T60" fmla="*/ 134098 w 792"/>
                  <a:gd name="T61" fmla="*/ 170240 h 779"/>
                  <a:gd name="T62" fmla="*/ 477892 w 792"/>
                  <a:gd name="T63" fmla="*/ 417042 h 779"/>
                  <a:gd name="T64" fmla="*/ 477892 w 792"/>
                  <a:gd name="T65" fmla="*/ 440461 h 779"/>
                  <a:gd name="T66" fmla="*/ 110698 w 792"/>
                  <a:gd name="T67" fmla="*/ 428751 h 779"/>
                  <a:gd name="T68" fmla="*/ 477892 w 792"/>
                  <a:gd name="T69" fmla="*/ 417042 h 779"/>
                  <a:gd name="T70" fmla="*/ 611990 w 792"/>
                  <a:gd name="T71" fmla="*/ 701675 h 779"/>
                  <a:gd name="T72" fmla="*/ 436493 w 792"/>
                  <a:gd name="T73" fmla="*/ 566564 h 779"/>
                  <a:gd name="T74" fmla="*/ 0 w 792"/>
                  <a:gd name="T75" fmla="*/ 299045 h 779"/>
                  <a:gd name="T76" fmla="*/ 599390 w 792"/>
                  <a:gd name="T77" fmla="*/ 299045 h 779"/>
                  <a:gd name="T78" fmla="*/ 677689 w 792"/>
                  <a:gd name="T79" fmla="*/ 544947 h 779"/>
                  <a:gd name="T80" fmla="*/ 300595 w 792"/>
                  <a:gd name="T81" fmla="*/ 561160 h 779"/>
                  <a:gd name="T82" fmla="*/ 561591 w 792"/>
                  <a:gd name="T83" fmla="*/ 299045 h 779"/>
                  <a:gd name="T84" fmla="*/ 38699 w 792"/>
                  <a:gd name="T85" fmla="*/ 299045 h 77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792" h="779">
                    <a:moveTo>
                      <a:pt x="297" y="240"/>
                    </a:moveTo>
                    <a:lnTo>
                      <a:pt x="209" y="341"/>
                    </a:lnTo>
                    <a:lnTo>
                      <a:pt x="188" y="323"/>
                    </a:lnTo>
                    <a:lnTo>
                      <a:pt x="277" y="223"/>
                    </a:lnTo>
                    <a:lnTo>
                      <a:pt x="297" y="240"/>
                    </a:lnTo>
                    <a:close/>
                    <a:moveTo>
                      <a:pt x="390" y="323"/>
                    </a:moveTo>
                    <a:lnTo>
                      <a:pt x="276" y="224"/>
                    </a:lnTo>
                    <a:lnTo>
                      <a:pt x="294" y="203"/>
                    </a:lnTo>
                    <a:lnTo>
                      <a:pt x="408" y="303"/>
                    </a:lnTo>
                    <a:lnTo>
                      <a:pt x="390" y="323"/>
                    </a:lnTo>
                    <a:close/>
                    <a:moveTo>
                      <a:pt x="487" y="212"/>
                    </a:moveTo>
                    <a:lnTo>
                      <a:pt x="390" y="323"/>
                    </a:lnTo>
                    <a:lnTo>
                      <a:pt x="369" y="305"/>
                    </a:lnTo>
                    <a:lnTo>
                      <a:pt x="467" y="194"/>
                    </a:lnTo>
                    <a:lnTo>
                      <a:pt x="487" y="212"/>
                    </a:lnTo>
                    <a:close/>
                    <a:moveTo>
                      <a:pt x="492" y="181"/>
                    </a:moveTo>
                    <a:cubicBezTo>
                      <a:pt x="497" y="179"/>
                      <a:pt x="500" y="182"/>
                      <a:pt x="499" y="187"/>
                    </a:cubicBezTo>
                    <a:lnTo>
                      <a:pt x="495" y="203"/>
                    </a:lnTo>
                    <a:cubicBezTo>
                      <a:pt x="494" y="209"/>
                      <a:pt x="492" y="217"/>
                      <a:pt x="491" y="222"/>
                    </a:cubicBezTo>
                    <a:lnTo>
                      <a:pt x="488" y="239"/>
                    </a:lnTo>
                    <a:cubicBezTo>
                      <a:pt x="487" y="244"/>
                      <a:pt x="483" y="245"/>
                      <a:pt x="479" y="242"/>
                    </a:cubicBezTo>
                    <a:lnTo>
                      <a:pt x="465" y="230"/>
                    </a:lnTo>
                    <a:cubicBezTo>
                      <a:pt x="461" y="227"/>
                      <a:pt x="455" y="221"/>
                      <a:pt x="451" y="217"/>
                    </a:cubicBezTo>
                    <a:lnTo>
                      <a:pt x="437" y="206"/>
                    </a:lnTo>
                    <a:cubicBezTo>
                      <a:pt x="433" y="202"/>
                      <a:pt x="434" y="198"/>
                      <a:pt x="439" y="197"/>
                    </a:cubicBezTo>
                    <a:lnTo>
                      <a:pt x="456" y="192"/>
                    </a:lnTo>
                    <a:cubicBezTo>
                      <a:pt x="461" y="190"/>
                      <a:pt x="470" y="187"/>
                      <a:pt x="475" y="186"/>
                    </a:cubicBezTo>
                    <a:lnTo>
                      <a:pt x="492" y="181"/>
                    </a:lnTo>
                    <a:close/>
                    <a:moveTo>
                      <a:pt x="400" y="343"/>
                    </a:moveTo>
                    <a:lnTo>
                      <a:pt x="375" y="343"/>
                    </a:lnTo>
                    <a:cubicBezTo>
                      <a:pt x="368" y="343"/>
                      <a:pt x="362" y="349"/>
                      <a:pt x="362" y="356"/>
                    </a:cubicBezTo>
                    <a:lnTo>
                      <a:pt x="362" y="489"/>
                    </a:lnTo>
                    <a:lnTo>
                      <a:pt x="413" y="489"/>
                    </a:lnTo>
                    <a:lnTo>
                      <a:pt x="413" y="356"/>
                    </a:lnTo>
                    <a:cubicBezTo>
                      <a:pt x="413" y="349"/>
                      <a:pt x="407" y="343"/>
                      <a:pt x="400" y="343"/>
                    </a:cubicBezTo>
                    <a:close/>
                    <a:moveTo>
                      <a:pt x="312" y="298"/>
                    </a:moveTo>
                    <a:lnTo>
                      <a:pt x="287" y="298"/>
                    </a:lnTo>
                    <a:cubicBezTo>
                      <a:pt x="280" y="298"/>
                      <a:pt x="274" y="304"/>
                      <a:pt x="274" y="311"/>
                    </a:cubicBezTo>
                    <a:lnTo>
                      <a:pt x="274" y="489"/>
                    </a:lnTo>
                    <a:lnTo>
                      <a:pt x="325" y="489"/>
                    </a:lnTo>
                    <a:lnTo>
                      <a:pt x="325" y="311"/>
                    </a:lnTo>
                    <a:cubicBezTo>
                      <a:pt x="325" y="304"/>
                      <a:pt x="319" y="298"/>
                      <a:pt x="312" y="298"/>
                    </a:cubicBezTo>
                    <a:close/>
                    <a:moveTo>
                      <a:pt x="488" y="267"/>
                    </a:moveTo>
                    <a:lnTo>
                      <a:pt x="463" y="267"/>
                    </a:lnTo>
                    <a:cubicBezTo>
                      <a:pt x="456" y="267"/>
                      <a:pt x="450" y="273"/>
                      <a:pt x="450" y="281"/>
                    </a:cubicBezTo>
                    <a:lnTo>
                      <a:pt x="450" y="489"/>
                    </a:lnTo>
                    <a:lnTo>
                      <a:pt x="501" y="489"/>
                    </a:lnTo>
                    <a:lnTo>
                      <a:pt x="501" y="281"/>
                    </a:lnTo>
                    <a:cubicBezTo>
                      <a:pt x="501" y="273"/>
                      <a:pt x="495" y="267"/>
                      <a:pt x="488" y="267"/>
                    </a:cubicBezTo>
                    <a:close/>
                    <a:moveTo>
                      <a:pt x="224" y="390"/>
                    </a:moveTo>
                    <a:lnTo>
                      <a:pt x="200" y="390"/>
                    </a:lnTo>
                    <a:cubicBezTo>
                      <a:pt x="192" y="390"/>
                      <a:pt x="186" y="396"/>
                      <a:pt x="186" y="403"/>
                    </a:cubicBezTo>
                    <a:lnTo>
                      <a:pt x="186" y="489"/>
                    </a:lnTo>
                    <a:lnTo>
                      <a:pt x="237" y="489"/>
                    </a:lnTo>
                    <a:lnTo>
                      <a:pt x="237" y="403"/>
                    </a:lnTo>
                    <a:cubicBezTo>
                      <a:pt x="237" y="396"/>
                      <a:pt x="231" y="390"/>
                      <a:pt x="224" y="390"/>
                    </a:cubicBezTo>
                    <a:close/>
                    <a:moveTo>
                      <a:pt x="149" y="476"/>
                    </a:moveTo>
                    <a:cubicBezTo>
                      <a:pt x="149" y="483"/>
                      <a:pt x="144" y="489"/>
                      <a:pt x="136" y="489"/>
                    </a:cubicBezTo>
                    <a:cubicBezTo>
                      <a:pt x="129" y="489"/>
                      <a:pt x="123" y="483"/>
                      <a:pt x="123" y="476"/>
                    </a:cubicBezTo>
                    <a:lnTo>
                      <a:pt x="123" y="189"/>
                    </a:lnTo>
                    <a:cubicBezTo>
                      <a:pt x="123" y="182"/>
                      <a:pt x="129" y="176"/>
                      <a:pt x="136" y="176"/>
                    </a:cubicBezTo>
                    <a:cubicBezTo>
                      <a:pt x="143" y="176"/>
                      <a:pt x="149" y="182"/>
                      <a:pt x="149" y="189"/>
                    </a:cubicBezTo>
                    <a:lnTo>
                      <a:pt x="149" y="476"/>
                    </a:lnTo>
                    <a:close/>
                    <a:moveTo>
                      <a:pt x="531" y="463"/>
                    </a:moveTo>
                    <a:cubicBezTo>
                      <a:pt x="538" y="463"/>
                      <a:pt x="544" y="469"/>
                      <a:pt x="544" y="476"/>
                    </a:cubicBezTo>
                    <a:cubicBezTo>
                      <a:pt x="544" y="483"/>
                      <a:pt x="538" y="489"/>
                      <a:pt x="531" y="489"/>
                    </a:cubicBezTo>
                    <a:lnTo>
                      <a:pt x="136" y="489"/>
                    </a:lnTo>
                    <a:cubicBezTo>
                      <a:pt x="129" y="489"/>
                      <a:pt x="123" y="483"/>
                      <a:pt x="123" y="476"/>
                    </a:cubicBezTo>
                    <a:cubicBezTo>
                      <a:pt x="123" y="469"/>
                      <a:pt x="129" y="463"/>
                      <a:pt x="136" y="463"/>
                    </a:cubicBezTo>
                    <a:lnTo>
                      <a:pt x="531" y="463"/>
                    </a:lnTo>
                    <a:close/>
                    <a:moveTo>
                      <a:pt x="753" y="750"/>
                    </a:moveTo>
                    <a:cubicBezTo>
                      <a:pt x="732" y="770"/>
                      <a:pt x="706" y="779"/>
                      <a:pt x="680" y="779"/>
                    </a:cubicBezTo>
                    <a:cubicBezTo>
                      <a:pt x="654" y="779"/>
                      <a:pt x="628" y="770"/>
                      <a:pt x="608" y="750"/>
                    </a:cubicBezTo>
                    <a:lnTo>
                      <a:pt x="485" y="629"/>
                    </a:lnTo>
                    <a:cubicBezTo>
                      <a:pt x="440" y="653"/>
                      <a:pt x="388" y="666"/>
                      <a:pt x="334" y="666"/>
                    </a:cubicBezTo>
                    <a:cubicBezTo>
                      <a:pt x="149" y="666"/>
                      <a:pt x="0" y="517"/>
                      <a:pt x="0" y="332"/>
                    </a:cubicBezTo>
                    <a:cubicBezTo>
                      <a:pt x="0" y="149"/>
                      <a:pt x="149" y="0"/>
                      <a:pt x="334" y="0"/>
                    </a:cubicBezTo>
                    <a:cubicBezTo>
                      <a:pt x="517" y="0"/>
                      <a:pt x="666" y="149"/>
                      <a:pt x="666" y="332"/>
                    </a:cubicBezTo>
                    <a:cubicBezTo>
                      <a:pt x="666" y="387"/>
                      <a:pt x="653" y="439"/>
                      <a:pt x="630" y="484"/>
                    </a:cubicBezTo>
                    <a:lnTo>
                      <a:pt x="753" y="605"/>
                    </a:lnTo>
                    <a:cubicBezTo>
                      <a:pt x="792" y="645"/>
                      <a:pt x="792" y="709"/>
                      <a:pt x="753" y="750"/>
                    </a:cubicBezTo>
                    <a:close/>
                    <a:moveTo>
                      <a:pt x="334" y="623"/>
                    </a:moveTo>
                    <a:lnTo>
                      <a:pt x="334" y="623"/>
                    </a:lnTo>
                    <a:cubicBezTo>
                      <a:pt x="494" y="623"/>
                      <a:pt x="624" y="493"/>
                      <a:pt x="624" y="332"/>
                    </a:cubicBezTo>
                    <a:cubicBezTo>
                      <a:pt x="624" y="172"/>
                      <a:pt x="494" y="42"/>
                      <a:pt x="334" y="42"/>
                    </a:cubicBezTo>
                    <a:cubicBezTo>
                      <a:pt x="173" y="42"/>
                      <a:pt x="43" y="172"/>
                      <a:pt x="43" y="332"/>
                    </a:cubicBezTo>
                    <a:cubicBezTo>
                      <a:pt x="43" y="493"/>
                      <a:pt x="173" y="623"/>
                      <a:pt x="334" y="623"/>
                    </a:cubicBezTo>
                    <a:close/>
                  </a:path>
                </a:pathLst>
              </a:custGeom>
              <a:solidFill>
                <a:srgbClr val="1269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8083539" y="1481369"/>
              <a:ext cx="3868193" cy="1144929"/>
              <a:chOff x="2761206" y="1481369"/>
              <a:chExt cx="3868193" cy="1144929"/>
            </a:xfrm>
          </p:grpSpPr>
          <p:sp>
            <p:nvSpPr>
              <p:cNvPr id="27" name="矩形 26"/>
              <p:cNvSpPr/>
              <p:nvPr/>
            </p:nvSpPr>
            <p:spPr>
              <a:xfrm>
                <a:off x="2761206" y="1943034"/>
                <a:ext cx="3868193" cy="6832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1600" dirty="0">
                    <a:latin typeface="印品天逸黑" panose="02000500000000000000" pitchFamily="2" charset="-122"/>
                    <a:ea typeface="印品天逸黑" panose="02000500000000000000" pitchFamily="2" charset="-122"/>
                    <a:sym typeface="+mn-lt"/>
                  </a:rPr>
                  <a:t>您的内容打在这里，或通过复制文本后在此选择粘贴，并选择只保留文字。</a:t>
                </a:r>
                <a:endParaRPr lang="en-US" altLang="zh-CN" sz="1600" dirty="0">
                  <a:latin typeface="印品天逸黑" panose="02000500000000000000" pitchFamily="2" charset="-122"/>
                  <a:ea typeface="印品天逸黑" panose="02000500000000000000" pitchFamily="2" charset="-122"/>
                  <a:sym typeface="+mn-lt"/>
                </a:endParaRPr>
              </a:p>
            </p:txBody>
          </p:sp>
          <p:sp>
            <p:nvSpPr>
              <p:cNvPr id="28" name="矩形 27"/>
              <p:cNvSpPr/>
              <p:nvPr/>
            </p:nvSpPr>
            <p:spPr>
              <a:xfrm>
                <a:off x="2761207" y="1481369"/>
                <a:ext cx="141577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>
                  <a:defRPr/>
                </a:pPr>
                <a:r>
                  <a:rPr lang="zh-CN" altLang="en-US" sz="2400" dirty="0">
                    <a:solidFill>
                      <a:srgbClr val="12697B"/>
                    </a:solidFill>
                    <a:latin typeface="字魂35号-经典雅黑" panose="02000000000000000000" pitchFamily="2" charset="-122"/>
                    <a:ea typeface="字魂35号-经典雅黑" panose="02000000000000000000" pitchFamily="2" charset="-122"/>
                  </a:rPr>
                  <a:t>输入标题</a:t>
                </a:r>
              </a:p>
            </p:txBody>
          </p:sp>
        </p:grpSp>
      </p:grpSp>
      <p:grpSp>
        <p:nvGrpSpPr>
          <p:cNvPr id="34" name="组合 33"/>
          <p:cNvGrpSpPr/>
          <p:nvPr/>
        </p:nvGrpSpPr>
        <p:grpSpPr>
          <a:xfrm>
            <a:off x="1315404" y="3481362"/>
            <a:ext cx="4857085" cy="1144929"/>
            <a:chOff x="1848804" y="3481360"/>
            <a:chExt cx="4857085" cy="1144929"/>
          </a:xfrm>
        </p:grpSpPr>
        <p:grpSp>
          <p:nvGrpSpPr>
            <p:cNvPr id="14" name="组合 37"/>
            <p:cNvGrpSpPr/>
            <p:nvPr/>
          </p:nvGrpSpPr>
          <p:grpSpPr bwMode="auto">
            <a:xfrm>
              <a:off x="1848804" y="3534493"/>
              <a:ext cx="865134" cy="866574"/>
              <a:chOff x="0" y="0"/>
              <a:chExt cx="1154113" cy="1155698"/>
            </a:xfr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effectLst>
              <a:outerShdw blurRad="444500" dist="127000" dir="8100000" algn="ctr" rotWithShape="0">
                <a:sysClr val="windowText" lastClr="000000">
                  <a:alpha val="50000"/>
                </a:sysClr>
              </a:outerShdw>
            </a:effectLst>
          </p:grpSpPr>
          <p:sp>
            <p:nvSpPr>
              <p:cNvPr id="15" name="Oval 3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54113" cy="1155699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accent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accent1"/>
                    </a:solidFill>
                    <a:latin typeface="Arial" panose="020B0604020202020204" pitchFamily="34" charset="0"/>
                    <a:ea typeface="仿宋_GB2312" pitchFamily="1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6" name="Freeform 35"/>
              <p:cNvSpPr>
                <a:spLocks noEditPoints="1"/>
              </p:cNvSpPr>
              <p:nvPr/>
            </p:nvSpPr>
            <p:spPr bwMode="auto">
              <a:xfrm>
                <a:off x="269875" y="169862"/>
                <a:ext cx="563563" cy="766762"/>
              </a:xfrm>
              <a:custGeom>
                <a:avLst/>
                <a:gdLst>
                  <a:gd name="T0" fmla="*/ 73939 w 625"/>
                  <a:gd name="T1" fmla="*/ 124194 h 852"/>
                  <a:gd name="T2" fmla="*/ 62217 w 625"/>
                  <a:gd name="T3" fmla="*/ 766762 h 852"/>
                  <a:gd name="T4" fmla="*/ 563563 w 625"/>
                  <a:gd name="T5" fmla="*/ 188091 h 852"/>
                  <a:gd name="T6" fmla="*/ 520281 w 625"/>
                  <a:gd name="T7" fmla="*/ 201590 h 852"/>
                  <a:gd name="T8" fmla="*/ 64021 w 625"/>
                  <a:gd name="T9" fmla="*/ 722664 h 852"/>
                  <a:gd name="T10" fmla="*/ 243459 w 625"/>
                  <a:gd name="T11" fmla="*/ 81896 h 852"/>
                  <a:gd name="T12" fmla="*/ 320104 w 625"/>
                  <a:gd name="T13" fmla="*/ 81896 h 852"/>
                  <a:gd name="T14" fmla="*/ 280429 w 625"/>
                  <a:gd name="T15" fmla="*/ 122394 h 852"/>
                  <a:gd name="T16" fmla="*/ 196571 w 625"/>
                  <a:gd name="T17" fmla="*/ 83696 h 852"/>
                  <a:gd name="T18" fmla="*/ 103696 w 625"/>
                  <a:gd name="T19" fmla="*/ 194390 h 852"/>
                  <a:gd name="T20" fmla="*/ 459867 w 625"/>
                  <a:gd name="T21" fmla="*/ 194390 h 852"/>
                  <a:gd name="T22" fmla="*/ 366992 w 625"/>
                  <a:gd name="T23" fmla="*/ 83696 h 852"/>
                  <a:gd name="T24" fmla="*/ 196571 w 625"/>
                  <a:gd name="T25" fmla="*/ 83696 h 852"/>
                  <a:gd name="T26" fmla="*/ 199276 w 625"/>
                  <a:gd name="T27" fmla="*/ 582271 h 852"/>
                  <a:gd name="T28" fmla="*/ 136157 w 625"/>
                  <a:gd name="T29" fmla="*/ 600270 h 852"/>
                  <a:gd name="T30" fmla="*/ 122631 w 625"/>
                  <a:gd name="T31" fmla="*/ 613770 h 852"/>
                  <a:gd name="T32" fmla="*/ 199276 w 625"/>
                  <a:gd name="T33" fmla="*/ 619169 h 852"/>
                  <a:gd name="T34" fmla="*/ 119025 w 625"/>
                  <a:gd name="T35" fmla="*/ 658767 h 852"/>
                  <a:gd name="T36" fmla="*/ 218212 w 625"/>
                  <a:gd name="T37" fmla="*/ 610170 h 852"/>
                  <a:gd name="T38" fmla="*/ 218212 w 625"/>
                  <a:gd name="T39" fmla="*/ 578671 h 852"/>
                  <a:gd name="T40" fmla="*/ 99187 w 625"/>
                  <a:gd name="T41" fmla="*/ 584971 h 852"/>
                  <a:gd name="T42" fmla="*/ 192964 w 625"/>
                  <a:gd name="T43" fmla="*/ 683966 h 852"/>
                  <a:gd name="T44" fmla="*/ 192964 w 625"/>
                  <a:gd name="T45" fmla="*/ 301485 h 852"/>
                  <a:gd name="T46" fmla="*/ 136157 w 625"/>
                  <a:gd name="T47" fmla="*/ 318584 h 852"/>
                  <a:gd name="T48" fmla="*/ 155994 w 625"/>
                  <a:gd name="T49" fmla="*/ 368982 h 852"/>
                  <a:gd name="T50" fmla="*/ 119025 w 625"/>
                  <a:gd name="T51" fmla="*/ 382481 h 852"/>
                  <a:gd name="T52" fmla="*/ 192964 w 625"/>
                  <a:gd name="T53" fmla="*/ 281686 h 852"/>
                  <a:gd name="T54" fmla="*/ 99187 w 625"/>
                  <a:gd name="T55" fmla="*/ 380681 h 852"/>
                  <a:gd name="T56" fmla="*/ 217310 w 625"/>
                  <a:gd name="T57" fmla="*/ 323084 h 852"/>
                  <a:gd name="T58" fmla="*/ 216408 w 625"/>
                  <a:gd name="T59" fmla="*/ 296985 h 852"/>
                  <a:gd name="T60" fmla="*/ 199276 w 625"/>
                  <a:gd name="T61" fmla="*/ 452678 h 852"/>
                  <a:gd name="T62" fmla="*/ 122631 w 625"/>
                  <a:gd name="T63" fmla="*/ 471577 h 852"/>
                  <a:gd name="T64" fmla="*/ 199276 w 625"/>
                  <a:gd name="T65" fmla="*/ 522874 h 852"/>
                  <a:gd name="T66" fmla="*/ 218212 w 625"/>
                  <a:gd name="T67" fmla="*/ 438278 h 852"/>
                  <a:gd name="T68" fmla="*/ 99187 w 625"/>
                  <a:gd name="T69" fmla="*/ 442778 h 852"/>
                  <a:gd name="T70" fmla="*/ 199276 w 625"/>
                  <a:gd name="T71" fmla="*/ 541773 h 852"/>
                  <a:gd name="T72" fmla="*/ 260592 w 625"/>
                  <a:gd name="T73" fmla="*/ 418479 h 852"/>
                  <a:gd name="T74" fmla="*/ 294856 w 625"/>
                  <a:gd name="T75" fmla="*/ 650668 h 852"/>
                  <a:gd name="T76" fmla="*/ 452654 w 625"/>
                  <a:gd name="T77" fmla="*/ 602070 h 852"/>
                  <a:gd name="T78" fmla="*/ 288544 w 625"/>
                  <a:gd name="T79" fmla="*/ 644368 h 852"/>
                  <a:gd name="T80" fmla="*/ 452654 w 625"/>
                  <a:gd name="T81" fmla="*/ 456277 h 852"/>
                  <a:gd name="T82" fmla="*/ 288544 w 625"/>
                  <a:gd name="T83" fmla="*/ 368982 h 852"/>
                  <a:gd name="T84" fmla="*/ 288544 w 625"/>
                  <a:gd name="T85" fmla="*/ 316784 h 85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625" h="852">
                    <a:moveTo>
                      <a:pt x="48" y="224"/>
                    </a:moveTo>
                    <a:cubicBezTo>
                      <a:pt x="48" y="200"/>
                      <a:pt x="59" y="188"/>
                      <a:pt x="82" y="188"/>
                    </a:cubicBezTo>
                    <a:lnTo>
                      <a:pt x="82" y="138"/>
                    </a:lnTo>
                    <a:cubicBezTo>
                      <a:pt x="39" y="139"/>
                      <a:pt x="0" y="167"/>
                      <a:pt x="0" y="209"/>
                    </a:cubicBezTo>
                    <a:lnTo>
                      <a:pt x="0" y="783"/>
                    </a:lnTo>
                    <a:cubicBezTo>
                      <a:pt x="0" y="818"/>
                      <a:pt x="34" y="852"/>
                      <a:pt x="69" y="852"/>
                    </a:cubicBezTo>
                    <a:lnTo>
                      <a:pt x="556" y="852"/>
                    </a:lnTo>
                    <a:cubicBezTo>
                      <a:pt x="591" y="852"/>
                      <a:pt x="625" y="818"/>
                      <a:pt x="625" y="783"/>
                    </a:cubicBezTo>
                    <a:lnTo>
                      <a:pt x="625" y="209"/>
                    </a:lnTo>
                    <a:cubicBezTo>
                      <a:pt x="625" y="167"/>
                      <a:pt x="586" y="139"/>
                      <a:pt x="543" y="138"/>
                    </a:cubicBezTo>
                    <a:lnTo>
                      <a:pt x="543" y="188"/>
                    </a:lnTo>
                    <a:cubicBezTo>
                      <a:pt x="566" y="188"/>
                      <a:pt x="577" y="200"/>
                      <a:pt x="577" y="224"/>
                    </a:cubicBezTo>
                    <a:lnTo>
                      <a:pt x="577" y="768"/>
                    </a:lnTo>
                    <a:cubicBezTo>
                      <a:pt x="577" y="785"/>
                      <a:pt x="570" y="803"/>
                      <a:pt x="554" y="803"/>
                    </a:cubicBezTo>
                    <a:lnTo>
                      <a:pt x="71" y="803"/>
                    </a:lnTo>
                    <a:cubicBezTo>
                      <a:pt x="53" y="803"/>
                      <a:pt x="48" y="783"/>
                      <a:pt x="48" y="764"/>
                    </a:cubicBezTo>
                    <a:lnTo>
                      <a:pt x="48" y="224"/>
                    </a:lnTo>
                    <a:close/>
                    <a:moveTo>
                      <a:pt x="270" y="91"/>
                    </a:moveTo>
                    <a:cubicBezTo>
                      <a:pt x="270" y="71"/>
                      <a:pt x="289" y="52"/>
                      <a:pt x="309" y="52"/>
                    </a:cubicBezTo>
                    <a:lnTo>
                      <a:pt x="316" y="52"/>
                    </a:lnTo>
                    <a:cubicBezTo>
                      <a:pt x="336" y="52"/>
                      <a:pt x="355" y="71"/>
                      <a:pt x="355" y="91"/>
                    </a:cubicBezTo>
                    <a:lnTo>
                      <a:pt x="355" y="95"/>
                    </a:lnTo>
                    <a:cubicBezTo>
                      <a:pt x="355" y="117"/>
                      <a:pt x="336" y="136"/>
                      <a:pt x="314" y="136"/>
                    </a:cubicBezTo>
                    <a:lnTo>
                      <a:pt x="311" y="136"/>
                    </a:lnTo>
                    <a:cubicBezTo>
                      <a:pt x="289" y="136"/>
                      <a:pt x="270" y="117"/>
                      <a:pt x="270" y="95"/>
                    </a:cubicBezTo>
                    <a:lnTo>
                      <a:pt x="270" y="91"/>
                    </a:lnTo>
                    <a:close/>
                    <a:moveTo>
                      <a:pt x="218" y="93"/>
                    </a:moveTo>
                    <a:lnTo>
                      <a:pt x="149" y="93"/>
                    </a:lnTo>
                    <a:cubicBezTo>
                      <a:pt x="126" y="93"/>
                      <a:pt x="115" y="104"/>
                      <a:pt x="115" y="127"/>
                    </a:cubicBezTo>
                    <a:lnTo>
                      <a:pt x="115" y="216"/>
                    </a:lnTo>
                    <a:cubicBezTo>
                      <a:pt x="115" y="231"/>
                      <a:pt x="124" y="246"/>
                      <a:pt x="138" y="246"/>
                    </a:cubicBezTo>
                    <a:lnTo>
                      <a:pt x="487" y="246"/>
                    </a:lnTo>
                    <a:cubicBezTo>
                      <a:pt x="501" y="246"/>
                      <a:pt x="510" y="231"/>
                      <a:pt x="510" y="216"/>
                    </a:cubicBezTo>
                    <a:lnTo>
                      <a:pt x="510" y="127"/>
                    </a:lnTo>
                    <a:cubicBezTo>
                      <a:pt x="510" y="104"/>
                      <a:pt x="499" y="93"/>
                      <a:pt x="476" y="93"/>
                    </a:cubicBezTo>
                    <a:lnTo>
                      <a:pt x="407" y="93"/>
                    </a:lnTo>
                    <a:cubicBezTo>
                      <a:pt x="407" y="45"/>
                      <a:pt x="366" y="0"/>
                      <a:pt x="320" y="0"/>
                    </a:cubicBezTo>
                    <a:lnTo>
                      <a:pt x="305" y="0"/>
                    </a:lnTo>
                    <a:cubicBezTo>
                      <a:pt x="259" y="0"/>
                      <a:pt x="218" y="45"/>
                      <a:pt x="218" y="93"/>
                    </a:cubicBezTo>
                    <a:close/>
                    <a:moveTo>
                      <a:pt x="132" y="654"/>
                    </a:moveTo>
                    <a:cubicBezTo>
                      <a:pt x="132" y="649"/>
                      <a:pt x="133" y="647"/>
                      <a:pt x="138" y="647"/>
                    </a:cubicBezTo>
                    <a:lnTo>
                      <a:pt x="221" y="647"/>
                    </a:lnTo>
                    <a:lnTo>
                      <a:pt x="221" y="654"/>
                    </a:lnTo>
                    <a:cubicBezTo>
                      <a:pt x="221" y="661"/>
                      <a:pt x="186" y="680"/>
                      <a:pt x="180" y="684"/>
                    </a:cubicBezTo>
                    <a:cubicBezTo>
                      <a:pt x="174" y="679"/>
                      <a:pt x="161" y="667"/>
                      <a:pt x="151" y="667"/>
                    </a:cubicBezTo>
                    <a:lnTo>
                      <a:pt x="149" y="667"/>
                    </a:lnTo>
                    <a:cubicBezTo>
                      <a:pt x="144" y="667"/>
                      <a:pt x="136" y="675"/>
                      <a:pt x="136" y="680"/>
                    </a:cubicBezTo>
                    <a:lnTo>
                      <a:pt x="136" y="682"/>
                    </a:lnTo>
                    <a:cubicBezTo>
                      <a:pt x="136" y="688"/>
                      <a:pt x="167" y="721"/>
                      <a:pt x="173" y="721"/>
                    </a:cubicBezTo>
                    <a:lnTo>
                      <a:pt x="175" y="721"/>
                    </a:lnTo>
                    <a:cubicBezTo>
                      <a:pt x="180" y="721"/>
                      <a:pt x="214" y="693"/>
                      <a:pt x="221" y="688"/>
                    </a:cubicBezTo>
                    <a:cubicBezTo>
                      <a:pt x="221" y="700"/>
                      <a:pt x="225" y="738"/>
                      <a:pt x="214" y="738"/>
                    </a:cubicBezTo>
                    <a:lnTo>
                      <a:pt x="138" y="738"/>
                    </a:lnTo>
                    <a:cubicBezTo>
                      <a:pt x="133" y="738"/>
                      <a:pt x="132" y="737"/>
                      <a:pt x="132" y="732"/>
                    </a:cubicBezTo>
                    <a:lnTo>
                      <a:pt x="132" y="654"/>
                    </a:lnTo>
                    <a:close/>
                    <a:moveTo>
                      <a:pt x="214" y="760"/>
                    </a:moveTo>
                    <a:cubicBezTo>
                      <a:pt x="255" y="760"/>
                      <a:pt x="240" y="715"/>
                      <a:pt x="242" y="678"/>
                    </a:cubicBezTo>
                    <a:cubicBezTo>
                      <a:pt x="243" y="658"/>
                      <a:pt x="292" y="642"/>
                      <a:pt x="296" y="624"/>
                    </a:cubicBezTo>
                    <a:lnTo>
                      <a:pt x="290" y="624"/>
                    </a:lnTo>
                    <a:cubicBezTo>
                      <a:pt x="275" y="624"/>
                      <a:pt x="253" y="637"/>
                      <a:pt x="242" y="643"/>
                    </a:cubicBezTo>
                    <a:cubicBezTo>
                      <a:pt x="237" y="635"/>
                      <a:pt x="232" y="626"/>
                      <a:pt x="218" y="626"/>
                    </a:cubicBezTo>
                    <a:lnTo>
                      <a:pt x="134" y="626"/>
                    </a:lnTo>
                    <a:cubicBezTo>
                      <a:pt x="122" y="626"/>
                      <a:pt x="110" y="637"/>
                      <a:pt x="110" y="650"/>
                    </a:cubicBezTo>
                    <a:lnTo>
                      <a:pt x="110" y="736"/>
                    </a:lnTo>
                    <a:cubicBezTo>
                      <a:pt x="110" y="750"/>
                      <a:pt x="123" y="760"/>
                      <a:pt x="138" y="760"/>
                    </a:cubicBezTo>
                    <a:lnTo>
                      <a:pt x="214" y="760"/>
                    </a:lnTo>
                    <a:close/>
                    <a:moveTo>
                      <a:pt x="132" y="341"/>
                    </a:moveTo>
                    <a:cubicBezTo>
                      <a:pt x="132" y="336"/>
                      <a:pt x="133" y="335"/>
                      <a:pt x="138" y="335"/>
                    </a:cubicBezTo>
                    <a:lnTo>
                      <a:pt x="214" y="335"/>
                    </a:lnTo>
                    <a:cubicBezTo>
                      <a:pt x="219" y="335"/>
                      <a:pt x="221" y="336"/>
                      <a:pt x="221" y="341"/>
                    </a:cubicBezTo>
                    <a:cubicBezTo>
                      <a:pt x="221" y="346"/>
                      <a:pt x="184" y="371"/>
                      <a:pt x="180" y="371"/>
                    </a:cubicBezTo>
                    <a:cubicBezTo>
                      <a:pt x="175" y="371"/>
                      <a:pt x="164" y="354"/>
                      <a:pt x="151" y="354"/>
                    </a:cubicBezTo>
                    <a:cubicBezTo>
                      <a:pt x="145" y="354"/>
                      <a:pt x="136" y="361"/>
                      <a:pt x="136" y="367"/>
                    </a:cubicBezTo>
                    <a:lnTo>
                      <a:pt x="136" y="369"/>
                    </a:lnTo>
                    <a:cubicBezTo>
                      <a:pt x="136" y="378"/>
                      <a:pt x="166" y="406"/>
                      <a:pt x="173" y="410"/>
                    </a:cubicBezTo>
                    <a:lnTo>
                      <a:pt x="221" y="376"/>
                    </a:lnTo>
                    <a:lnTo>
                      <a:pt x="221" y="425"/>
                    </a:lnTo>
                    <a:lnTo>
                      <a:pt x="132" y="425"/>
                    </a:lnTo>
                    <a:lnTo>
                      <a:pt x="132" y="341"/>
                    </a:lnTo>
                    <a:close/>
                    <a:moveTo>
                      <a:pt x="240" y="330"/>
                    </a:moveTo>
                    <a:cubicBezTo>
                      <a:pt x="237" y="319"/>
                      <a:pt x="228" y="313"/>
                      <a:pt x="214" y="313"/>
                    </a:cubicBezTo>
                    <a:lnTo>
                      <a:pt x="138" y="313"/>
                    </a:lnTo>
                    <a:cubicBezTo>
                      <a:pt x="123" y="313"/>
                      <a:pt x="110" y="322"/>
                      <a:pt x="110" y="337"/>
                    </a:cubicBezTo>
                    <a:lnTo>
                      <a:pt x="110" y="423"/>
                    </a:lnTo>
                    <a:cubicBezTo>
                      <a:pt x="110" y="436"/>
                      <a:pt x="122" y="447"/>
                      <a:pt x="134" y="447"/>
                    </a:cubicBezTo>
                    <a:lnTo>
                      <a:pt x="218" y="447"/>
                    </a:lnTo>
                    <a:cubicBezTo>
                      <a:pt x="252" y="447"/>
                      <a:pt x="242" y="393"/>
                      <a:pt x="241" y="359"/>
                    </a:cubicBezTo>
                    <a:lnTo>
                      <a:pt x="296" y="313"/>
                    </a:lnTo>
                    <a:cubicBezTo>
                      <a:pt x="296" y="313"/>
                      <a:pt x="292" y="311"/>
                      <a:pt x="292" y="311"/>
                    </a:cubicBezTo>
                    <a:cubicBezTo>
                      <a:pt x="271" y="311"/>
                      <a:pt x="253" y="329"/>
                      <a:pt x="240" y="330"/>
                    </a:cubicBezTo>
                    <a:close/>
                    <a:moveTo>
                      <a:pt x="132" y="492"/>
                    </a:moveTo>
                    <a:lnTo>
                      <a:pt x="221" y="492"/>
                    </a:lnTo>
                    <a:lnTo>
                      <a:pt x="221" y="503"/>
                    </a:lnTo>
                    <a:lnTo>
                      <a:pt x="180" y="529"/>
                    </a:lnTo>
                    <a:lnTo>
                      <a:pt x="152" y="508"/>
                    </a:lnTo>
                    <a:cubicBezTo>
                      <a:pt x="145" y="513"/>
                      <a:pt x="136" y="515"/>
                      <a:pt x="136" y="524"/>
                    </a:cubicBezTo>
                    <a:cubicBezTo>
                      <a:pt x="136" y="531"/>
                      <a:pt x="167" y="565"/>
                      <a:pt x="173" y="565"/>
                    </a:cubicBezTo>
                    <a:cubicBezTo>
                      <a:pt x="183" y="565"/>
                      <a:pt x="209" y="536"/>
                      <a:pt x="221" y="533"/>
                    </a:cubicBezTo>
                    <a:lnTo>
                      <a:pt x="221" y="581"/>
                    </a:lnTo>
                    <a:lnTo>
                      <a:pt x="132" y="581"/>
                    </a:lnTo>
                    <a:lnTo>
                      <a:pt x="132" y="492"/>
                    </a:lnTo>
                    <a:close/>
                    <a:moveTo>
                      <a:pt x="242" y="487"/>
                    </a:moveTo>
                    <a:cubicBezTo>
                      <a:pt x="238" y="480"/>
                      <a:pt x="233" y="470"/>
                      <a:pt x="221" y="470"/>
                    </a:cubicBezTo>
                    <a:lnTo>
                      <a:pt x="132" y="470"/>
                    </a:lnTo>
                    <a:cubicBezTo>
                      <a:pt x="121" y="470"/>
                      <a:pt x="110" y="481"/>
                      <a:pt x="110" y="492"/>
                    </a:cubicBezTo>
                    <a:lnTo>
                      <a:pt x="110" y="581"/>
                    </a:lnTo>
                    <a:cubicBezTo>
                      <a:pt x="110" y="591"/>
                      <a:pt x="121" y="602"/>
                      <a:pt x="132" y="602"/>
                    </a:cubicBezTo>
                    <a:lnTo>
                      <a:pt x="221" y="602"/>
                    </a:lnTo>
                    <a:cubicBezTo>
                      <a:pt x="252" y="602"/>
                      <a:pt x="242" y="547"/>
                      <a:pt x="242" y="515"/>
                    </a:cubicBezTo>
                    <a:lnTo>
                      <a:pt x="296" y="469"/>
                    </a:lnTo>
                    <a:lnTo>
                      <a:pt x="289" y="465"/>
                    </a:lnTo>
                    <a:lnTo>
                      <a:pt x="242" y="487"/>
                    </a:lnTo>
                    <a:close/>
                    <a:moveTo>
                      <a:pt x="320" y="716"/>
                    </a:moveTo>
                    <a:cubicBezTo>
                      <a:pt x="320" y="721"/>
                      <a:pt x="322" y="723"/>
                      <a:pt x="327" y="723"/>
                    </a:cubicBezTo>
                    <a:lnTo>
                      <a:pt x="495" y="723"/>
                    </a:lnTo>
                    <a:cubicBezTo>
                      <a:pt x="500" y="723"/>
                      <a:pt x="502" y="721"/>
                      <a:pt x="502" y="716"/>
                    </a:cubicBezTo>
                    <a:lnTo>
                      <a:pt x="502" y="669"/>
                    </a:lnTo>
                    <a:cubicBezTo>
                      <a:pt x="502" y="664"/>
                      <a:pt x="500" y="663"/>
                      <a:pt x="495" y="663"/>
                    </a:cubicBezTo>
                    <a:lnTo>
                      <a:pt x="320" y="663"/>
                    </a:lnTo>
                    <a:lnTo>
                      <a:pt x="320" y="716"/>
                    </a:lnTo>
                    <a:close/>
                    <a:moveTo>
                      <a:pt x="320" y="565"/>
                    </a:moveTo>
                    <a:lnTo>
                      <a:pt x="502" y="565"/>
                    </a:lnTo>
                    <a:lnTo>
                      <a:pt x="502" y="507"/>
                    </a:lnTo>
                    <a:lnTo>
                      <a:pt x="320" y="507"/>
                    </a:lnTo>
                    <a:lnTo>
                      <a:pt x="320" y="565"/>
                    </a:lnTo>
                    <a:close/>
                    <a:moveTo>
                      <a:pt x="320" y="410"/>
                    </a:moveTo>
                    <a:lnTo>
                      <a:pt x="452" y="410"/>
                    </a:lnTo>
                    <a:lnTo>
                      <a:pt x="452" y="352"/>
                    </a:lnTo>
                    <a:lnTo>
                      <a:pt x="320" y="352"/>
                    </a:lnTo>
                    <a:lnTo>
                      <a:pt x="320" y="410"/>
                    </a:lnTo>
                    <a:close/>
                  </a:path>
                </a:pathLst>
              </a:custGeom>
              <a:solidFill>
                <a:srgbClr val="1269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2837696" y="3481360"/>
              <a:ext cx="3868193" cy="1144929"/>
              <a:chOff x="2380206" y="1615723"/>
              <a:chExt cx="3868193" cy="1144929"/>
            </a:xfrm>
          </p:grpSpPr>
          <p:sp>
            <p:nvSpPr>
              <p:cNvPr id="31" name="矩形 30"/>
              <p:cNvSpPr/>
              <p:nvPr/>
            </p:nvSpPr>
            <p:spPr>
              <a:xfrm>
                <a:off x="2380206" y="2077388"/>
                <a:ext cx="3868193" cy="6832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1600" dirty="0">
                    <a:latin typeface="印品天逸黑" panose="02000500000000000000" pitchFamily="2" charset="-122"/>
                    <a:ea typeface="印品天逸黑" panose="02000500000000000000" pitchFamily="2" charset="-122"/>
                    <a:sym typeface="+mn-lt"/>
                  </a:rPr>
                  <a:t>您的内容打在这里，或通过复制文本后在此选择粘贴，并选择只保留文字。</a:t>
                </a:r>
                <a:endParaRPr lang="en-US" altLang="zh-CN" sz="1600" dirty="0">
                  <a:latin typeface="印品天逸黑" panose="02000500000000000000" pitchFamily="2" charset="-122"/>
                  <a:ea typeface="印品天逸黑" panose="02000500000000000000" pitchFamily="2" charset="-122"/>
                  <a:sym typeface="+mn-lt"/>
                </a:endParaRPr>
              </a:p>
            </p:txBody>
          </p:sp>
          <p:sp>
            <p:nvSpPr>
              <p:cNvPr id="32" name="矩形 31"/>
              <p:cNvSpPr/>
              <p:nvPr/>
            </p:nvSpPr>
            <p:spPr>
              <a:xfrm>
                <a:off x="2380207" y="1615723"/>
                <a:ext cx="141577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>
                  <a:defRPr/>
                </a:pPr>
                <a:r>
                  <a:rPr lang="zh-CN" altLang="en-US" sz="2400" dirty="0">
                    <a:solidFill>
                      <a:srgbClr val="12697B"/>
                    </a:solidFill>
                    <a:latin typeface="字魂35号-经典雅黑" panose="02000000000000000000" pitchFamily="2" charset="-122"/>
                    <a:ea typeface="字魂35号-经典雅黑" panose="02000000000000000000" pitchFamily="2" charset="-122"/>
                  </a:rPr>
                  <a:t>输入标题</a:t>
                </a:r>
              </a:p>
            </p:txBody>
          </p:sp>
        </p:grpSp>
      </p:grpSp>
      <p:grpSp>
        <p:nvGrpSpPr>
          <p:cNvPr id="38" name="组合 37"/>
          <p:cNvGrpSpPr/>
          <p:nvPr/>
        </p:nvGrpSpPr>
        <p:grpSpPr>
          <a:xfrm>
            <a:off x="6776805" y="3481362"/>
            <a:ext cx="4764265" cy="1144929"/>
            <a:chOff x="7277279" y="3525247"/>
            <a:chExt cx="4764265" cy="1144929"/>
          </a:xfrm>
        </p:grpSpPr>
        <p:grpSp>
          <p:nvGrpSpPr>
            <p:cNvPr id="20" name="组合 43"/>
            <p:cNvGrpSpPr/>
            <p:nvPr/>
          </p:nvGrpSpPr>
          <p:grpSpPr bwMode="auto">
            <a:xfrm>
              <a:off x="7277279" y="3557110"/>
              <a:ext cx="865134" cy="866574"/>
              <a:chOff x="0" y="0"/>
              <a:chExt cx="1154113" cy="1155698"/>
            </a:xfr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effectLst>
              <a:outerShdw blurRad="444500" dist="127000" dir="8100000" algn="ctr" rotWithShape="0">
                <a:sysClr val="windowText" lastClr="000000">
                  <a:alpha val="50000"/>
                </a:sysClr>
              </a:outerShdw>
            </a:effectLst>
          </p:grpSpPr>
          <p:sp>
            <p:nvSpPr>
              <p:cNvPr id="21" name="Oval 3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54113" cy="1155698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accent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accent1"/>
                    </a:solidFill>
                    <a:latin typeface="Arial" panose="020B0604020202020204" pitchFamily="34" charset="0"/>
                    <a:ea typeface="仿宋_GB2312" pitchFamily="1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2" name="Freeform 37"/>
              <p:cNvSpPr>
                <a:spLocks noEditPoints="1"/>
              </p:cNvSpPr>
              <p:nvPr/>
            </p:nvSpPr>
            <p:spPr bwMode="auto">
              <a:xfrm>
                <a:off x="268287" y="254000"/>
                <a:ext cx="658813" cy="652462"/>
              </a:xfrm>
              <a:custGeom>
                <a:avLst/>
                <a:gdLst>
                  <a:gd name="T0" fmla="*/ 594912 w 732"/>
                  <a:gd name="T1" fmla="*/ 562343 h 724"/>
                  <a:gd name="T2" fmla="*/ 526510 w 732"/>
                  <a:gd name="T3" fmla="*/ 562343 h 724"/>
                  <a:gd name="T4" fmla="*/ 431109 w 732"/>
                  <a:gd name="T5" fmla="*/ 379401 h 724"/>
                  <a:gd name="T6" fmla="*/ 421208 w 732"/>
                  <a:gd name="T7" fmla="*/ 415449 h 724"/>
                  <a:gd name="T8" fmla="*/ 369007 w 732"/>
                  <a:gd name="T9" fmla="*/ 455101 h 724"/>
                  <a:gd name="T10" fmla="*/ 540011 w 732"/>
                  <a:gd name="T11" fmla="*/ 644351 h 724"/>
                  <a:gd name="T12" fmla="*/ 649813 w 732"/>
                  <a:gd name="T13" fmla="*/ 570454 h 724"/>
                  <a:gd name="T14" fmla="*/ 568811 w 732"/>
                  <a:gd name="T15" fmla="*/ 486643 h 724"/>
                  <a:gd name="T16" fmla="*/ 449109 w 732"/>
                  <a:gd name="T17" fmla="*/ 388413 h 724"/>
                  <a:gd name="T18" fmla="*/ 237605 w 732"/>
                  <a:gd name="T19" fmla="*/ 231606 h 724"/>
                  <a:gd name="T20" fmla="*/ 273605 w 732"/>
                  <a:gd name="T21" fmla="*/ 221693 h 724"/>
                  <a:gd name="T22" fmla="*/ 283506 w 732"/>
                  <a:gd name="T23" fmla="*/ 186546 h 724"/>
                  <a:gd name="T24" fmla="*/ 292506 w 732"/>
                  <a:gd name="T25" fmla="*/ 153202 h 724"/>
                  <a:gd name="T26" fmla="*/ 126903 w 732"/>
                  <a:gd name="T27" fmla="*/ 14419 h 724"/>
                  <a:gd name="T28" fmla="*/ 104402 w 732"/>
                  <a:gd name="T29" fmla="*/ 184744 h 724"/>
                  <a:gd name="T30" fmla="*/ 900 w 732"/>
                  <a:gd name="T31" fmla="*/ 141487 h 724"/>
                  <a:gd name="T32" fmla="*/ 196204 w 732"/>
                  <a:gd name="T33" fmla="*/ 281171 h 724"/>
                  <a:gd name="T34" fmla="*/ 221404 w 732"/>
                  <a:gd name="T35" fmla="*/ 248729 h 724"/>
                  <a:gd name="T36" fmla="*/ 634513 w 732"/>
                  <a:gd name="T37" fmla="*/ 63985 h 724"/>
                  <a:gd name="T38" fmla="*/ 546311 w 732"/>
                  <a:gd name="T39" fmla="*/ 0 h 724"/>
                  <a:gd name="T40" fmla="*/ 309606 w 732"/>
                  <a:gd name="T41" fmla="*/ 211780 h 724"/>
                  <a:gd name="T42" fmla="*/ 275405 w 732"/>
                  <a:gd name="T43" fmla="*/ 260444 h 724"/>
                  <a:gd name="T44" fmla="*/ 246605 w 732"/>
                  <a:gd name="T45" fmla="*/ 274863 h 724"/>
                  <a:gd name="T46" fmla="*/ 250205 w 732"/>
                  <a:gd name="T47" fmla="*/ 364982 h 724"/>
                  <a:gd name="T48" fmla="*/ 58501 w 732"/>
                  <a:gd name="T49" fmla="*/ 530801 h 724"/>
                  <a:gd name="T50" fmla="*/ 37801 w 732"/>
                  <a:gd name="T51" fmla="*/ 652462 h 724"/>
                  <a:gd name="T52" fmla="*/ 136803 w 732"/>
                  <a:gd name="T53" fmla="*/ 553331 h 724"/>
                  <a:gd name="T54" fmla="*/ 291606 w 732"/>
                  <a:gd name="T55" fmla="*/ 406437 h 724"/>
                  <a:gd name="T56" fmla="*/ 378907 w 732"/>
                  <a:gd name="T57" fmla="*/ 406437 h 724"/>
                  <a:gd name="T58" fmla="*/ 404108 w 732"/>
                  <a:gd name="T59" fmla="*/ 352366 h 724"/>
                  <a:gd name="T60" fmla="*/ 441009 w 732"/>
                  <a:gd name="T61" fmla="*/ 344255 h 724"/>
                  <a:gd name="T62" fmla="*/ 634513 w 732"/>
                  <a:gd name="T63" fmla="*/ 63985 h 72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732" h="724">
                    <a:moveTo>
                      <a:pt x="623" y="586"/>
                    </a:moveTo>
                    <a:cubicBezTo>
                      <a:pt x="644" y="586"/>
                      <a:pt x="661" y="603"/>
                      <a:pt x="661" y="624"/>
                    </a:cubicBezTo>
                    <a:cubicBezTo>
                      <a:pt x="661" y="645"/>
                      <a:pt x="644" y="662"/>
                      <a:pt x="623" y="662"/>
                    </a:cubicBezTo>
                    <a:cubicBezTo>
                      <a:pt x="602" y="662"/>
                      <a:pt x="585" y="645"/>
                      <a:pt x="585" y="624"/>
                    </a:cubicBezTo>
                    <a:cubicBezTo>
                      <a:pt x="585" y="603"/>
                      <a:pt x="602" y="586"/>
                      <a:pt x="623" y="586"/>
                    </a:cubicBezTo>
                    <a:close/>
                    <a:moveTo>
                      <a:pt x="479" y="421"/>
                    </a:moveTo>
                    <a:lnTo>
                      <a:pt x="489" y="441"/>
                    </a:lnTo>
                    <a:lnTo>
                      <a:pt x="468" y="461"/>
                    </a:lnTo>
                    <a:lnTo>
                      <a:pt x="449" y="480"/>
                    </a:lnTo>
                    <a:cubicBezTo>
                      <a:pt x="438" y="491"/>
                      <a:pt x="425" y="500"/>
                      <a:pt x="410" y="505"/>
                    </a:cubicBezTo>
                    <a:lnTo>
                      <a:pt x="539" y="633"/>
                    </a:lnTo>
                    <a:lnTo>
                      <a:pt x="600" y="715"/>
                    </a:lnTo>
                    <a:lnTo>
                      <a:pt x="632" y="724"/>
                    </a:lnTo>
                    <a:lnTo>
                      <a:pt x="722" y="633"/>
                    </a:lnTo>
                    <a:lnTo>
                      <a:pt x="713" y="600"/>
                    </a:lnTo>
                    <a:lnTo>
                      <a:pt x="632" y="540"/>
                    </a:lnTo>
                    <a:lnTo>
                      <a:pt x="511" y="419"/>
                    </a:lnTo>
                    <a:lnTo>
                      <a:pt x="499" y="431"/>
                    </a:lnTo>
                    <a:lnTo>
                      <a:pt x="479" y="421"/>
                    </a:lnTo>
                    <a:close/>
                    <a:moveTo>
                      <a:pt x="264" y="257"/>
                    </a:moveTo>
                    <a:lnTo>
                      <a:pt x="285" y="237"/>
                    </a:lnTo>
                    <a:lnTo>
                      <a:pt x="304" y="246"/>
                    </a:lnTo>
                    <a:lnTo>
                      <a:pt x="294" y="227"/>
                    </a:lnTo>
                    <a:lnTo>
                      <a:pt x="315" y="207"/>
                    </a:lnTo>
                    <a:lnTo>
                      <a:pt x="317" y="205"/>
                    </a:lnTo>
                    <a:cubicBezTo>
                      <a:pt x="322" y="193"/>
                      <a:pt x="325" y="181"/>
                      <a:pt x="325" y="170"/>
                    </a:cubicBezTo>
                    <a:cubicBezTo>
                      <a:pt x="325" y="84"/>
                      <a:pt x="242" y="0"/>
                      <a:pt x="156" y="1"/>
                    </a:cubicBezTo>
                    <a:cubicBezTo>
                      <a:pt x="156" y="1"/>
                      <a:pt x="146" y="11"/>
                      <a:pt x="141" y="16"/>
                    </a:cubicBezTo>
                    <a:cubicBezTo>
                      <a:pt x="210" y="85"/>
                      <a:pt x="204" y="74"/>
                      <a:pt x="204" y="116"/>
                    </a:cubicBezTo>
                    <a:cubicBezTo>
                      <a:pt x="204" y="151"/>
                      <a:pt x="149" y="205"/>
                      <a:pt x="116" y="205"/>
                    </a:cubicBezTo>
                    <a:cubicBezTo>
                      <a:pt x="72" y="205"/>
                      <a:pt x="86" y="212"/>
                      <a:pt x="16" y="142"/>
                    </a:cubicBezTo>
                    <a:cubicBezTo>
                      <a:pt x="10" y="147"/>
                      <a:pt x="1" y="157"/>
                      <a:pt x="1" y="157"/>
                    </a:cubicBezTo>
                    <a:cubicBezTo>
                      <a:pt x="2" y="243"/>
                      <a:pt x="83" y="325"/>
                      <a:pt x="169" y="325"/>
                    </a:cubicBezTo>
                    <a:cubicBezTo>
                      <a:pt x="185" y="325"/>
                      <a:pt x="201" y="320"/>
                      <a:pt x="218" y="312"/>
                    </a:cubicBezTo>
                    <a:lnTo>
                      <a:pt x="221" y="315"/>
                    </a:lnTo>
                    <a:cubicBezTo>
                      <a:pt x="226" y="301"/>
                      <a:pt x="234" y="288"/>
                      <a:pt x="246" y="276"/>
                    </a:cubicBezTo>
                    <a:lnTo>
                      <a:pt x="264" y="257"/>
                    </a:lnTo>
                    <a:close/>
                    <a:moveTo>
                      <a:pt x="705" y="71"/>
                    </a:moveTo>
                    <a:lnTo>
                      <a:pt x="655" y="20"/>
                    </a:lnTo>
                    <a:cubicBezTo>
                      <a:pt x="642" y="7"/>
                      <a:pt x="624" y="0"/>
                      <a:pt x="607" y="0"/>
                    </a:cubicBezTo>
                    <a:cubicBezTo>
                      <a:pt x="589" y="0"/>
                      <a:pt x="572" y="7"/>
                      <a:pt x="558" y="20"/>
                    </a:cubicBezTo>
                    <a:lnTo>
                      <a:pt x="344" y="235"/>
                    </a:lnTo>
                    <a:cubicBezTo>
                      <a:pt x="350" y="248"/>
                      <a:pt x="345" y="267"/>
                      <a:pt x="335" y="277"/>
                    </a:cubicBezTo>
                    <a:cubicBezTo>
                      <a:pt x="328" y="284"/>
                      <a:pt x="317" y="289"/>
                      <a:pt x="306" y="289"/>
                    </a:cubicBezTo>
                    <a:cubicBezTo>
                      <a:pt x="302" y="289"/>
                      <a:pt x="297" y="288"/>
                      <a:pt x="293" y="286"/>
                    </a:cubicBezTo>
                    <a:lnTo>
                      <a:pt x="274" y="305"/>
                    </a:lnTo>
                    <a:cubicBezTo>
                      <a:pt x="247" y="331"/>
                      <a:pt x="247" y="375"/>
                      <a:pt x="274" y="401"/>
                    </a:cubicBezTo>
                    <a:lnTo>
                      <a:pt x="278" y="405"/>
                    </a:lnTo>
                    <a:lnTo>
                      <a:pt x="110" y="572"/>
                    </a:lnTo>
                    <a:lnTo>
                      <a:pt x="65" y="589"/>
                    </a:lnTo>
                    <a:lnTo>
                      <a:pt x="0" y="682"/>
                    </a:lnTo>
                    <a:lnTo>
                      <a:pt x="42" y="724"/>
                    </a:lnTo>
                    <a:lnTo>
                      <a:pt x="135" y="659"/>
                    </a:lnTo>
                    <a:lnTo>
                      <a:pt x="152" y="614"/>
                    </a:lnTo>
                    <a:lnTo>
                      <a:pt x="319" y="447"/>
                    </a:lnTo>
                    <a:lnTo>
                      <a:pt x="324" y="451"/>
                    </a:lnTo>
                    <a:cubicBezTo>
                      <a:pt x="338" y="465"/>
                      <a:pt x="355" y="471"/>
                      <a:pt x="373" y="471"/>
                    </a:cubicBezTo>
                    <a:cubicBezTo>
                      <a:pt x="390" y="471"/>
                      <a:pt x="408" y="465"/>
                      <a:pt x="421" y="451"/>
                    </a:cubicBezTo>
                    <a:lnTo>
                      <a:pt x="440" y="433"/>
                    </a:lnTo>
                    <a:cubicBezTo>
                      <a:pt x="434" y="420"/>
                      <a:pt x="438" y="401"/>
                      <a:pt x="449" y="391"/>
                    </a:cubicBezTo>
                    <a:cubicBezTo>
                      <a:pt x="456" y="384"/>
                      <a:pt x="467" y="379"/>
                      <a:pt x="477" y="379"/>
                    </a:cubicBezTo>
                    <a:cubicBezTo>
                      <a:pt x="482" y="379"/>
                      <a:pt x="487" y="380"/>
                      <a:pt x="490" y="382"/>
                    </a:cubicBezTo>
                    <a:lnTo>
                      <a:pt x="705" y="167"/>
                    </a:lnTo>
                    <a:cubicBezTo>
                      <a:pt x="732" y="140"/>
                      <a:pt x="732" y="97"/>
                      <a:pt x="705" y="71"/>
                    </a:cubicBezTo>
                    <a:close/>
                  </a:path>
                </a:pathLst>
              </a:custGeom>
              <a:solidFill>
                <a:srgbClr val="1269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>
              <a:off x="8173351" y="3525247"/>
              <a:ext cx="3868193" cy="1144929"/>
              <a:chOff x="7859487" y="1633769"/>
              <a:chExt cx="3868193" cy="1144929"/>
            </a:xfrm>
          </p:grpSpPr>
          <p:sp>
            <p:nvSpPr>
              <p:cNvPr id="35" name="矩形 34"/>
              <p:cNvSpPr/>
              <p:nvPr/>
            </p:nvSpPr>
            <p:spPr>
              <a:xfrm>
                <a:off x="7859487" y="2095434"/>
                <a:ext cx="3868193" cy="6832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1600" dirty="0">
                    <a:latin typeface="印品天逸黑" panose="02000500000000000000" pitchFamily="2" charset="-122"/>
                    <a:ea typeface="印品天逸黑" panose="02000500000000000000" pitchFamily="2" charset="-122"/>
                    <a:sym typeface="+mn-lt"/>
                  </a:rPr>
                  <a:t>您的内容打在这里，或通过复制文本后在此选择粘贴，并选择只保留文字。</a:t>
                </a:r>
                <a:endParaRPr lang="en-US" altLang="zh-CN" sz="1600" dirty="0">
                  <a:latin typeface="印品天逸黑" panose="02000500000000000000" pitchFamily="2" charset="-122"/>
                  <a:ea typeface="印品天逸黑" panose="02000500000000000000" pitchFamily="2" charset="-122"/>
                  <a:sym typeface="+mn-lt"/>
                </a:endParaRPr>
              </a:p>
            </p:txBody>
          </p:sp>
          <p:sp>
            <p:nvSpPr>
              <p:cNvPr id="36" name="矩形 35"/>
              <p:cNvSpPr/>
              <p:nvPr/>
            </p:nvSpPr>
            <p:spPr>
              <a:xfrm>
                <a:off x="7859488" y="1633769"/>
                <a:ext cx="141577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>
                  <a:defRPr/>
                </a:pPr>
                <a:r>
                  <a:rPr lang="zh-CN" altLang="en-US" sz="2400" dirty="0">
                    <a:solidFill>
                      <a:srgbClr val="12697B"/>
                    </a:solidFill>
                    <a:latin typeface="字魂35号-经典雅黑" panose="02000000000000000000" pitchFamily="2" charset="-122"/>
                    <a:ea typeface="字魂35号-经典雅黑" panose="02000000000000000000" pitchFamily="2" charset="-122"/>
                  </a:rPr>
                  <a:t>输入标题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-19050" y="0"/>
            <a:ext cx="12211052" cy="6858000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385763" y="600079"/>
            <a:ext cx="11387137" cy="5872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10287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5166264" y="15299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CN" altLang="en-US" sz="3200" dirty="0">
                <a:solidFill>
                  <a:schemeClr val="bg1"/>
                </a:solidFill>
                <a:effectLst>
                  <a:outerShdw blurRad="3937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字魂35号-经典雅黑" panose="02000000000000000000" pitchFamily="2" charset="-122"/>
                <a:ea typeface="字魂35号-经典雅黑" panose="02000000000000000000" pitchFamily="2" charset="-122"/>
              </a:rPr>
              <a:t>输入标题</a:t>
            </a: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5" cstate="screen"/>
          <a:srcRect t="-823"/>
          <a:stretch>
            <a:fillRect/>
          </a:stretch>
        </p:blipFill>
        <p:spPr>
          <a:xfrm>
            <a:off x="2" y="0"/>
            <a:ext cx="3957735" cy="2087217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1296650" y="2604543"/>
            <a:ext cx="3072825" cy="3011971"/>
            <a:chOff x="1627763" y="2142341"/>
            <a:chExt cx="2676236" cy="2623236"/>
          </a:xfrm>
          <a:gradFill>
            <a:gsLst>
              <a:gs pos="100000">
                <a:srgbClr val="0B3E3E"/>
              </a:gs>
              <a:gs pos="81000">
                <a:srgbClr val="12697B"/>
              </a:gs>
              <a:gs pos="0">
                <a:srgbClr val="1BAB81"/>
              </a:gs>
              <a:gs pos="47000">
                <a:srgbClr val="12697B"/>
              </a:gs>
            </a:gsLst>
            <a:lin ang="5400000" scaled="1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6" name="Freeform 24"/>
            <p:cNvSpPr>
              <a:spLocks noEditPoints="1"/>
            </p:cNvSpPr>
            <p:nvPr/>
          </p:nvSpPr>
          <p:spPr bwMode="auto">
            <a:xfrm>
              <a:off x="2915034" y="2142341"/>
              <a:ext cx="275313" cy="274439"/>
            </a:xfrm>
            <a:custGeom>
              <a:avLst/>
              <a:gdLst>
                <a:gd name="T0" fmla="*/ 23 w 47"/>
                <a:gd name="T1" fmla="*/ 0 h 47"/>
                <a:gd name="T2" fmla="*/ 47 w 47"/>
                <a:gd name="T3" fmla="*/ 24 h 47"/>
                <a:gd name="T4" fmla="*/ 23 w 47"/>
                <a:gd name="T5" fmla="*/ 47 h 47"/>
                <a:gd name="T6" fmla="*/ 0 w 47"/>
                <a:gd name="T7" fmla="*/ 24 h 47"/>
                <a:gd name="T8" fmla="*/ 23 w 47"/>
                <a:gd name="T9" fmla="*/ 0 h 47"/>
                <a:gd name="T10" fmla="*/ 23 w 47"/>
                <a:gd name="T11" fmla="*/ 15 h 47"/>
                <a:gd name="T12" fmla="*/ 15 w 47"/>
                <a:gd name="T13" fmla="*/ 24 h 47"/>
                <a:gd name="T14" fmla="*/ 23 w 47"/>
                <a:gd name="T15" fmla="*/ 32 h 47"/>
                <a:gd name="T16" fmla="*/ 32 w 47"/>
                <a:gd name="T17" fmla="*/ 24 h 47"/>
                <a:gd name="T18" fmla="*/ 23 w 47"/>
                <a:gd name="T19" fmla="*/ 1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7">
                  <a:moveTo>
                    <a:pt x="23" y="0"/>
                  </a:moveTo>
                  <a:cubicBezTo>
                    <a:pt x="36" y="0"/>
                    <a:pt x="47" y="11"/>
                    <a:pt x="47" y="24"/>
                  </a:cubicBezTo>
                  <a:cubicBezTo>
                    <a:pt x="47" y="37"/>
                    <a:pt x="36" y="47"/>
                    <a:pt x="23" y="47"/>
                  </a:cubicBezTo>
                  <a:cubicBezTo>
                    <a:pt x="10" y="47"/>
                    <a:pt x="0" y="37"/>
                    <a:pt x="0" y="24"/>
                  </a:cubicBezTo>
                  <a:cubicBezTo>
                    <a:pt x="0" y="11"/>
                    <a:pt x="10" y="0"/>
                    <a:pt x="23" y="0"/>
                  </a:cubicBezTo>
                  <a:close/>
                  <a:moveTo>
                    <a:pt x="23" y="15"/>
                  </a:moveTo>
                  <a:cubicBezTo>
                    <a:pt x="19" y="15"/>
                    <a:pt x="15" y="19"/>
                    <a:pt x="15" y="24"/>
                  </a:cubicBezTo>
                  <a:cubicBezTo>
                    <a:pt x="15" y="28"/>
                    <a:pt x="19" y="32"/>
                    <a:pt x="23" y="32"/>
                  </a:cubicBezTo>
                  <a:cubicBezTo>
                    <a:pt x="28" y="32"/>
                    <a:pt x="32" y="28"/>
                    <a:pt x="32" y="24"/>
                  </a:cubicBezTo>
                  <a:cubicBezTo>
                    <a:pt x="32" y="19"/>
                    <a:pt x="28" y="15"/>
                    <a:pt x="23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56618" tIns="28310" rIns="56618" bIns="28310" numCol="1" anchor="t" anchorCtr="0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auto">
            <a:xfrm>
              <a:off x="2270158" y="2142341"/>
              <a:ext cx="277793" cy="274439"/>
            </a:xfrm>
            <a:custGeom>
              <a:avLst/>
              <a:gdLst>
                <a:gd name="T0" fmla="*/ 24 w 47"/>
                <a:gd name="T1" fmla="*/ 0 h 47"/>
                <a:gd name="T2" fmla="*/ 47 w 47"/>
                <a:gd name="T3" fmla="*/ 24 h 47"/>
                <a:gd name="T4" fmla="*/ 24 w 47"/>
                <a:gd name="T5" fmla="*/ 47 h 47"/>
                <a:gd name="T6" fmla="*/ 0 w 47"/>
                <a:gd name="T7" fmla="*/ 24 h 47"/>
                <a:gd name="T8" fmla="*/ 24 w 47"/>
                <a:gd name="T9" fmla="*/ 0 h 47"/>
                <a:gd name="T10" fmla="*/ 24 w 47"/>
                <a:gd name="T11" fmla="*/ 15 h 47"/>
                <a:gd name="T12" fmla="*/ 15 w 47"/>
                <a:gd name="T13" fmla="*/ 24 h 47"/>
                <a:gd name="T14" fmla="*/ 24 w 47"/>
                <a:gd name="T15" fmla="*/ 32 h 47"/>
                <a:gd name="T16" fmla="*/ 32 w 47"/>
                <a:gd name="T17" fmla="*/ 24 h 47"/>
                <a:gd name="T18" fmla="*/ 24 w 47"/>
                <a:gd name="T19" fmla="*/ 1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7">
                  <a:moveTo>
                    <a:pt x="24" y="0"/>
                  </a:moveTo>
                  <a:cubicBezTo>
                    <a:pt x="37" y="0"/>
                    <a:pt x="47" y="11"/>
                    <a:pt x="47" y="24"/>
                  </a:cubicBezTo>
                  <a:cubicBezTo>
                    <a:pt x="47" y="37"/>
                    <a:pt x="37" y="47"/>
                    <a:pt x="24" y="47"/>
                  </a:cubicBezTo>
                  <a:cubicBezTo>
                    <a:pt x="11" y="47"/>
                    <a:pt x="0" y="37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lose/>
                  <a:moveTo>
                    <a:pt x="24" y="15"/>
                  </a:moveTo>
                  <a:cubicBezTo>
                    <a:pt x="19" y="15"/>
                    <a:pt x="15" y="19"/>
                    <a:pt x="15" y="24"/>
                  </a:cubicBezTo>
                  <a:cubicBezTo>
                    <a:pt x="15" y="28"/>
                    <a:pt x="19" y="32"/>
                    <a:pt x="24" y="32"/>
                  </a:cubicBezTo>
                  <a:cubicBezTo>
                    <a:pt x="28" y="32"/>
                    <a:pt x="32" y="28"/>
                    <a:pt x="32" y="24"/>
                  </a:cubicBezTo>
                  <a:cubicBezTo>
                    <a:pt x="32" y="19"/>
                    <a:pt x="28" y="15"/>
                    <a:pt x="24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56618" tIns="28310" rIns="56618" bIns="28310" numCol="1" anchor="t" anchorCtr="0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auto">
            <a:xfrm>
              <a:off x="1627763" y="2142341"/>
              <a:ext cx="280273" cy="274439"/>
            </a:xfrm>
            <a:custGeom>
              <a:avLst/>
              <a:gdLst>
                <a:gd name="T0" fmla="*/ 24 w 48"/>
                <a:gd name="T1" fmla="*/ 0 h 47"/>
                <a:gd name="T2" fmla="*/ 48 w 48"/>
                <a:gd name="T3" fmla="*/ 24 h 47"/>
                <a:gd name="T4" fmla="*/ 24 w 48"/>
                <a:gd name="T5" fmla="*/ 47 h 47"/>
                <a:gd name="T6" fmla="*/ 0 w 48"/>
                <a:gd name="T7" fmla="*/ 24 h 47"/>
                <a:gd name="T8" fmla="*/ 24 w 48"/>
                <a:gd name="T9" fmla="*/ 0 h 47"/>
                <a:gd name="T10" fmla="*/ 24 w 48"/>
                <a:gd name="T11" fmla="*/ 15 h 47"/>
                <a:gd name="T12" fmla="*/ 15 w 48"/>
                <a:gd name="T13" fmla="*/ 24 h 47"/>
                <a:gd name="T14" fmla="*/ 24 w 48"/>
                <a:gd name="T15" fmla="*/ 32 h 47"/>
                <a:gd name="T16" fmla="*/ 32 w 48"/>
                <a:gd name="T17" fmla="*/ 24 h 47"/>
                <a:gd name="T18" fmla="*/ 24 w 48"/>
                <a:gd name="T19" fmla="*/ 1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7">
                  <a:moveTo>
                    <a:pt x="24" y="0"/>
                  </a:moveTo>
                  <a:cubicBezTo>
                    <a:pt x="37" y="0"/>
                    <a:pt x="48" y="11"/>
                    <a:pt x="48" y="24"/>
                  </a:cubicBezTo>
                  <a:cubicBezTo>
                    <a:pt x="48" y="37"/>
                    <a:pt x="37" y="47"/>
                    <a:pt x="24" y="47"/>
                  </a:cubicBezTo>
                  <a:cubicBezTo>
                    <a:pt x="11" y="47"/>
                    <a:pt x="0" y="37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lose/>
                  <a:moveTo>
                    <a:pt x="24" y="15"/>
                  </a:moveTo>
                  <a:cubicBezTo>
                    <a:pt x="19" y="15"/>
                    <a:pt x="15" y="19"/>
                    <a:pt x="15" y="24"/>
                  </a:cubicBezTo>
                  <a:cubicBezTo>
                    <a:pt x="15" y="28"/>
                    <a:pt x="19" y="32"/>
                    <a:pt x="24" y="32"/>
                  </a:cubicBezTo>
                  <a:cubicBezTo>
                    <a:pt x="29" y="32"/>
                    <a:pt x="32" y="28"/>
                    <a:pt x="32" y="24"/>
                  </a:cubicBezTo>
                  <a:cubicBezTo>
                    <a:pt x="32" y="19"/>
                    <a:pt x="29" y="15"/>
                    <a:pt x="24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56618" tIns="28310" rIns="56618" bIns="28310" numCol="1" anchor="t" anchorCtr="0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9" name="Freeform 27"/>
            <p:cNvSpPr/>
            <p:nvPr/>
          </p:nvSpPr>
          <p:spPr bwMode="auto">
            <a:xfrm>
              <a:off x="2996882" y="2352496"/>
              <a:ext cx="1307114" cy="1110116"/>
            </a:xfrm>
            <a:custGeom>
              <a:avLst/>
              <a:gdLst>
                <a:gd name="T0" fmla="*/ 172 w 223"/>
                <a:gd name="T1" fmla="*/ 172 h 190"/>
                <a:gd name="T2" fmla="*/ 50 w 223"/>
                <a:gd name="T3" fmla="*/ 122 h 190"/>
                <a:gd name="T4" fmla="*/ 0 w 223"/>
                <a:gd name="T5" fmla="*/ 0 h 190"/>
                <a:gd name="T6" fmla="*/ 22 w 223"/>
                <a:gd name="T7" fmla="*/ 0 h 190"/>
                <a:gd name="T8" fmla="*/ 66 w 223"/>
                <a:gd name="T9" fmla="*/ 106 h 190"/>
                <a:gd name="T10" fmla="*/ 172 w 223"/>
                <a:gd name="T11" fmla="*/ 150 h 190"/>
                <a:gd name="T12" fmla="*/ 172 w 223"/>
                <a:gd name="T13" fmla="*/ 132 h 190"/>
                <a:gd name="T14" fmla="*/ 223 w 223"/>
                <a:gd name="T15" fmla="*/ 163 h 190"/>
                <a:gd name="T16" fmla="*/ 172 w 223"/>
                <a:gd name="T17" fmla="*/ 190 h 190"/>
                <a:gd name="T18" fmla="*/ 172 w 223"/>
                <a:gd name="T19" fmla="*/ 172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3" h="190">
                  <a:moveTo>
                    <a:pt x="172" y="172"/>
                  </a:moveTo>
                  <a:cubicBezTo>
                    <a:pt x="124" y="172"/>
                    <a:pt x="81" y="153"/>
                    <a:pt x="50" y="122"/>
                  </a:cubicBezTo>
                  <a:cubicBezTo>
                    <a:pt x="19" y="91"/>
                    <a:pt x="0" y="48"/>
                    <a:pt x="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41"/>
                    <a:pt x="39" y="79"/>
                    <a:pt x="66" y="106"/>
                  </a:cubicBezTo>
                  <a:cubicBezTo>
                    <a:pt x="93" y="133"/>
                    <a:pt x="131" y="150"/>
                    <a:pt x="172" y="150"/>
                  </a:cubicBezTo>
                  <a:cubicBezTo>
                    <a:pt x="172" y="132"/>
                    <a:pt x="172" y="132"/>
                    <a:pt x="172" y="132"/>
                  </a:cubicBezTo>
                  <a:cubicBezTo>
                    <a:pt x="223" y="163"/>
                    <a:pt x="223" y="163"/>
                    <a:pt x="223" y="163"/>
                  </a:cubicBezTo>
                  <a:cubicBezTo>
                    <a:pt x="172" y="190"/>
                    <a:pt x="172" y="190"/>
                    <a:pt x="172" y="190"/>
                  </a:cubicBezTo>
                  <a:lnTo>
                    <a:pt x="172" y="17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56618" tIns="28310" rIns="56618" bIns="28310" numCol="1" anchor="t" anchorCtr="0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0" name="Freeform 28"/>
            <p:cNvSpPr/>
            <p:nvPr/>
          </p:nvSpPr>
          <p:spPr bwMode="auto">
            <a:xfrm>
              <a:off x="2334646" y="2352496"/>
              <a:ext cx="1969352" cy="1770252"/>
            </a:xfrm>
            <a:custGeom>
              <a:avLst/>
              <a:gdLst>
                <a:gd name="T0" fmla="*/ 285 w 336"/>
                <a:gd name="T1" fmla="*/ 285 h 303"/>
                <a:gd name="T2" fmla="*/ 84 w 336"/>
                <a:gd name="T3" fmla="*/ 202 h 303"/>
                <a:gd name="T4" fmla="*/ 0 w 336"/>
                <a:gd name="T5" fmla="*/ 0 h 303"/>
                <a:gd name="T6" fmla="*/ 23 w 336"/>
                <a:gd name="T7" fmla="*/ 0 h 303"/>
                <a:gd name="T8" fmla="*/ 100 w 336"/>
                <a:gd name="T9" fmla="*/ 186 h 303"/>
                <a:gd name="T10" fmla="*/ 285 w 336"/>
                <a:gd name="T11" fmla="*/ 262 h 303"/>
                <a:gd name="T12" fmla="*/ 285 w 336"/>
                <a:gd name="T13" fmla="*/ 245 h 303"/>
                <a:gd name="T14" fmla="*/ 336 w 336"/>
                <a:gd name="T15" fmla="*/ 275 h 303"/>
                <a:gd name="T16" fmla="*/ 285 w 336"/>
                <a:gd name="T17" fmla="*/ 303 h 303"/>
                <a:gd name="T18" fmla="*/ 285 w 336"/>
                <a:gd name="T19" fmla="*/ 285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6" h="303">
                  <a:moveTo>
                    <a:pt x="285" y="285"/>
                  </a:moveTo>
                  <a:cubicBezTo>
                    <a:pt x="206" y="285"/>
                    <a:pt x="135" y="253"/>
                    <a:pt x="84" y="202"/>
                  </a:cubicBezTo>
                  <a:cubicBezTo>
                    <a:pt x="32" y="150"/>
                    <a:pt x="0" y="79"/>
                    <a:pt x="0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72"/>
                    <a:pt x="52" y="138"/>
                    <a:pt x="100" y="186"/>
                  </a:cubicBezTo>
                  <a:cubicBezTo>
                    <a:pt x="147" y="233"/>
                    <a:pt x="213" y="262"/>
                    <a:pt x="285" y="262"/>
                  </a:cubicBezTo>
                  <a:cubicBezTo>
                    <a:pt x="285" y="245"/>
                    <a:pt x="285" y="245"/>
                    <a:pt x="285" y="245"/>
                  </a:cubicBezTo>
                  <a:cubicBezTo>
                    <a:pt x="336" y="275"/>
                    <a:pt x="336" y="275"/>
                    <a:pt x="336" y="275"/>
                  </a:cubicBezTo>
                  <a:cubicBezTo>
                    <a:pt x="285" y="303"/>
                    <a:pt x="285" y="303"/>
                    <a:pt x="285" y="303"/>
                  </a:cubicBezTo>
                  <a:lnTo>
                    <a:pt x="285" y="28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56618" tIns="28310" rIns="56618" bIns="28310" numCol="1" anchor="t" anchorCtr="0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1" name="Freeform 29"/>
            <p:cNvSpPr/>
            <p:nvPr/>
          </p:nvSpPr>
          <p:spPr bwMode="auto">
            <a:xfrm>
              <a:off x="1692251" y="2352496"/>
              <a:ext cx="2611748" cy="2413081"/>
            </a:xfrm>
            <a:custGeom>
              <a:avLst/>
              <a:gdLst>
                <a:gd name="T0" fmla="*/ 395 w 446"/>
                <a:gd name="T1" fmla="*/ 395 h 413"/>
                <a:gd name="T2" fmla="*/ 116 w 446"/>
                <a:gd name="T3" fmla="*/ 279 h 413"/>
                <a:gd name="T4" fmla="*/ 0 w 446"/>
                <a:gd name="T5" fmla="*/ 0 h 413"/>
                <a:gd name="T6" fmla="*/ 23 w 446"/>
                <a:gd name="T7" fmla="*/ 0 h 413"/>
                <a:gd name="T8" fmla="*/ 132 w 446"/>
                <a:gd name="T9" fmla="*/ 263 h 413"/>
                <a:gd name="T10" fmla="*/ 395 w 446"/>
                <a:gd name="T11" fmla="*/ 373 h 413"/>
                <a:gd name="T12" fmla="*/ 395 w 446"/>
                <a:gd name="T13" fmla="*/ 355 h 413"/>
                <a:gd name="T14" fmla="*/ 446 w 446"/>
                <a:gd name="T15" fmla="*/ 385 h 413"/>
                <a:gd name="T16" fmla="*/ 395 w 446"/>
                <a:gd name="T17" fmla="*/ 413 h 413"/>
                <a:gd name="T18" fmla="*/ 395 w 446"/>
                <a:gd name="T19" fmla="*/ 395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6" h="413">
                  <a:moveTo>
                    <a:pt x="395" y="395"/>
                  </a:moveTo>
                  <a:cubicBezTo>
                    <a:pt x="286" y="395"/>
                    <a:pt x="187" y="351"/>
                    <a:pt x="116" y="279"/>
                  </a:cubicBezTo>
                  <a:cubicBezTo>
                    <a:pt x="44" y="208"/>
                    <a:pt x="0" y="109"/>
                    <a:pt x="0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103"/>
                    <a:pt x="64" y="196"/>
                    <a:pt x="132" y="263"/>
                  </a:cubicBezTo>
                  <a:cubicBezTo>
                    <a:pt x="199" y="331"/>
                    <a:pt x="292" y="372"/>
                    <a:pt x="395" y="373"/>
                  </a:cubicBezTo>
                  <a:cubicBezTo>
                    <a:pt x="395" y="355"/>
                    <a:pt x="395" y="355"/>
                    <a:pt x="395" y="355"/>
                  </a:cubicBezTo>
                  <a:cubicBezTo>
                    <a:pt x="446" y="385"/>
                    <a:pt x="446" y="385"/>
                    <a:pt x="446" y="385"/>
                  </a:cubicBezTo>
                  <a:cubicBezTo>
                    <a:pt x="395" y="413"/>
                    <a:pt x="395" y="413"/>
                    <a:pt x="395" y="413"/>
                  </a:cubicBezTo>
                  <a:lnTo>
                    <a:pt x="395" y="39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56618" tIns="28310" rIns="56618" bIns="28310" numCol="1" anchor="t" anchorCtr="0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396070" y="3547999"/>
            <a:ext cx="6998271" cy="849463"/>
            <a:chOff x="2227806" y="1463323"/>
            <a:chExt cx="6998271" cy="849463"/>
          </a:xfrm>
        </p:grpSpPr>
        <p:sp>
          <p:nvSpPr>
            <p:cNvPr id="32" name="矩形 31"/>
            <p:cNvSpPr/>
            <p:nvPr/>
          </p:nvSpPr>
          <p:spPr>
            <a:xfrm>
              <a:off x="2227806" y="1924988"/>
              <a:ext cx="6998271" cy="3877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dirty="0">
                  <a:latin typeface="印品天逸黑" panose="02000500000000000000" pitchFamily="2" charset="-122"/>
                  <a:ea typeface="印品天逸黑" panose="02000500000000000000" pitchFamily="2" charset="-122"/>
                  <a:sym typeface="+mn-lt"/>
                </a:rPr>
                <a:t>您的内容打在这里，或通过复制文本后在此选择粘贴，并选择只保留文字。</a:t>
              </a:r>
              <a:endParaRPr lang="en-US" altLang="zh-CN" sz="1600" dirty="0">
                <a:latin typeface="印品天逸黑" panose="02000500000000000000" pitchFamily="2" charset="-122"/>
                <a:ea typeface="印品天逸黑" panose="02000500000000000000" pitchFamily="2" charset="-122"/>
                <a:sym typeface="+mn-lt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2278076" y="1463323"/>
              <a:ext cx="52290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lang="en-US" altLang="zh-CN" sz="2400" dirty="0">
                  <a:solidFill>
                    <a:srgbClr val="12697B"/>
                  </a:solidFill>
                  <a:latin typeface="字魂35号-经典雅黑" panose="02000000000000000000" pitchFamily="2" charset="-122"/>
                  <a:ea typeface="字魂35号-经典雅黑" panose="02000000000000000000" pitchFamily="2" charset="-122"/>
                </a:rPr>
                <a:t>01</a:t>
              </a:r>
              <a:endParaRPr lang="zh-CN" altLang="en-US" sz="2400" dirty="0">
                <a:solidFill>
                  <a:srgbClr val="12697B"/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4396069" y="4367343"/>
            <a:ext cx="7017735" cy="849463"/>
            <a:chOff x="2208345" y="1463323"/>
            <a:chExt cx="7017734" cy="849463"/>
          </a:xfrm>
        </p:grpSpPr>
        <p:sp>
          <p:nvSpPr>
            <p:cNvPr id="35" name="矩形 34"/>
            <p:cNvSpPr/>
            <p:nvPr/>
          </p:nvSpPr>
          <p:spPr>
            <a:xfrm>
              <a:off x="2227808" y="1924988"/>
              <a:ext cx="6998271" cy="3877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dirty="0">
                  <a:latin typeface="印品天逸黑" panose="02000500000000000000" pitchFamily="2" charset="-122"/>
                  <a:ea typeface="印品天逸黑" panose="02000500000000000000" pitchFamily="2" charset="-122"/>
                  <a:sym typeface="+mn-lt"/>
                </a:rPr>
                <a:t>您的内容打在这里，或通过复制文本后在此选择粘贴，并选择只保留文字。</a:t>
              </a:r>
              <a:endParaRPr lang="en-US" altLang="zh-CN" sz="1600" dirty="0">
                <a:latin typeface="印品天逸黑" panose="02000500000000000000" pitchFamily="2" charset="-122"/>
                <a:ea typeface="印品天逸黑" panose="02000500000000000000" pitchFamily="2" charset="-122"/>
                <a:sym typeface="+mn-lt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2208345" y="1463323"/>
              <a:ext cx="66236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lang="en-US" altLang="zh-CN" sz="2400" dirty="0">
                  <a:solidFill>
                    <a:srgbClr val="12697B"/>
                  </a:solidFill>
                  <a:latin typeface="字魂35号-经典雅黑" panose="02000000000000000000" pitchFamily="2" charset="-122"/>
                  <a:ea typeface="字魂35号-经典雅黑" panose="02000000000000000000" pitchFamily="2" charset="-122"/>
                </a:rPr>
                <a:t>02</a:t>
              </a:r>
              <a:endParaRPr lang="zh-CN" altLang="en-US" sz="2400" dirty="0">
                <a:solidFill>
                  <a:srgbClr val="12697B"/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4396069" y="5260554"/>
            <a:ext cx="7017735" cy="849463"/>
            <a:chOff x="2208345" y="1463323"/>
            <a:chExt cx="7017734" cy="849463"/>
          </a:xfrm>
        </p:grpSpPr>
        <p:sp>
          <p:nvSpPr>
            <p:cNvPr id="38" name="矩形 37"/>
            <p:cNvSpPr/>
            <p:nvPr/>
          </p:nvSpPr>
          <p:spPr>
            <a:xfrm>
              <a:off x="2227808" y="1924988"/>
              <a:ext cx="6998271" cy="3877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dirty="0">
                  <a:latin typeface="印品天逸黑" panose="02000500000000000000" pitchFamily="2" charset="-122"/>
                  <a:ea typeface="印品天逸黑" panose="02000500000000000000" pitchFamily="2" charset="-122"/>
                  <a:sym typeface="+mn-lt"/>
                </a:rPr>
                <a:t>您的内容打在这里，或通过复制文本后在此选择粘贴，并选择只保留文字。</a:t>
              </a:r>
              <a:endParaRPr lang="en-US" altLang="zh-CN" sz="1600" dirty="0">
                <a:latin typeface="印品天逸黑" panose="02000500000000000000" pitchFamily="2" charset="-122"/>
                <a:ea typeface="印品天逸黑" panose="02000500000000000000" pitchFamily="2" charset="-122"/>
                <a:sym typeface="+mn-lt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2208345" y="1463323"/>
              <a:ext cx="66236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lang="en-US" altLang="zh-CN" sz="2400" dirty="0">
                  <a:solidFill>
                    <a:srgbClr val="12697B"/>
                  </a:solidFill>
                  <a:latin typeface="字魂35号-经典雅黑" panose="02000000000000000000" pitchFamily="2" charset="-122"/>
                  <a:ea typeface="字魂35号-经典雅黑" panose="02000000000000000000" pitchFamily="2" charset="-122"/>
                </a:rPr>
                <a:t>03</a:t>
              </a:r>
              <a:endParaRPr lang="zh-CN" altLang="en-US" sz="2400" dirty="0">
                <a:solidFill>
                  <a:srgbClr val="12697B"/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endParaRPr>
            </a:p>
          </p:txBody>
        </p:sp>
      </p:grpSp>
      <p:pic>
        <p:nvPicPr>
          <p:cNvPr id="40" name="图片 39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3976787" y="1798421"/>
            <a:ext cx="7275735" cy="1612236"/>
          </a:xfrm>
          <a:prstGeom prst="rect">
            <a:avLst/>
          </a:prstGeom>
          <a:ln w="57150">
            <a:solidFill>
              <a:srgbClr val="1BAB8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prestig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385763" y="600079"/>
            <a:ext cx="11387137" cy="5872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969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rot="10800000">
            <a:off x="9815513" y="4376055"/>
            <a:ext cx="2369859" cy="249724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 rot="16200000">
            <a:off x="-1021026" y="2806301"/>
            <a:ext cx="3316958" cy="124540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 rot="16200000">
            <a:off x="6393927" y="3304119"/>
            <a:ext cx="1931067" cy="5176703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5166266" y="15299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CN" altLang="en-US" sz="3200" dirty="0">
                <a:solidFill>
                  <a:schemeClr val="bg1"/>
                </a:solidFill>
                <a:effectLst>
                  <a:outerShdw blurRad="3937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字魂35号-经典雅黑" panose="02000000000000000000" pitchFamily="2" charset="-122"/>
                <a:ea typeface="字魂35号-经典雅黑" panose="02000000000000000000" pitchFamily="2" charset="-122"/>
              </a:rPr>
              <a:t>输入标题</a:t>
            </a:r>
          </a:p>
        </p:txBody>
      </p:sp>
      <p:sp>
        <p:nvSpPr>
          <p:cNvPr id="36" name="AutoShape 4"/>
          <p:cNvSpPr>
            <a:spLocks noChangeAspect="1" noChangeArrowheads="1" noTextEdit="1"/>
          </p:cNvSpPr>
          <p:nvPr/>
        </p:nvSpPr>
        <p:spPr bwMode="auto">
          <a:xfrm>
            <a:off x="4502473" y="1401185"/>
            <a:ext cx="3331011" cy="3527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7" name="组合 86"/>
          <p:cNvGrpSpPr/>
          <p:nvPr/>
        </p:nvGrpSpPr>
        <p:grpSpPr>
          <a:xfrm>
            <a:off x="5611226" y="1401185"/>
            <a:ext cx="6086852" cy="1699258"/>
            <a:chOff x="5611225" y="1401185"/>
            <a:chExt cx="6086852" cy="1699258"/>
          </a:xfrm>
        </p:grpSpPr>
        <p:sp>
          <p:nvSpPr>
            <p:cNvPr id="46" name="Freeform 6"/>
            <p:cNvSpPr>
              <a:spLocks noEditPoints="1"/>
            </p:cNvSpPr>
            <p:nvPr/>
          </p:nvSpPr>
          <p:spPr bwMode="auto">
            <a:xfrm>
              <a:off x="5611225" y="1402772"/>
              <a:ext cx="1111923" cy="1697671"/>
            </a:xfrm>
            <a:custGeom>
              <a:avLst/>
              <a:gdLst>
                <a:gd name="T0" fmla="*/ 34 w 34"/>
                <a:gd name="T1" fmla="*/ 18 h 52"/>
                <a:gd name="T2" fmla="*/ 17 w 34"/>
                <a:gd name="T3" fmla="*/ 1 h 52"/>
                <a:gd name="T4" fmla="*/ 0 w 34"/>
                <a:gd name="T5" fmla="*/ 18 h 52"/>
                <a:gd name="T6" fmla="*/ 2 w 34"/>
                <a:gd name="T7" fmla="*/ 26 h 52"/>
                <a:gd name="T8" fmla="*/ 2 w 34"/>
                <a:gd name="T9" fmla="*/ 26 h 52"/>
                <a:gd name="T10" fmla="*/ 17 w 34"/>
                <a:gd name="T11" fmla="*/ 52 h 52"/>
                <a:gd name="T12" fmla="*/ 32 w 34"/>
                <a:gd name="T13" fmla="*/ 26 h 52"/>
                <a:gd name="T14" fmla="*/ 32 w 34"/>
                <a:gd name="T15" fmla="*/ 26 h 52"/>
                <a:gd name="T16" fmla="*/ 34 w 34"/>
                <a:gd name="T17" fmla="*/ 18 h 52"/>
                <a:gd name="T18" fmla="*/ 17 w 34"/>
                <a:gd name="T19" fmla="*/ 32 h 52"/>
                <a:gd name="T20" fmla="*/ 3 w 34"/>
                <a:gd name="T21" fmla="*/ 18 h 52"/>
                <a:gd name="T22" fmla="*/ 17 w 34"/>
                <a:gd name="T23" fmla="*/ 3 h 52"/>
                <a:gd name="T24" fmla="*/ 31 w 34"/>
                <a:gd name="T25" fmla="*/ 18 h 52"/>
                <a:gd name="T26" fmla="*/ 17 w 34"/>
                <a:gd name="T27" fmla="*/ 3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" h="52">
                  <a:moveTo>
                    <a:pt x="34" y="18"/>
                  </a:moveTo>
                  <a:cubicBezTo>
                    <a:pt x="34" y="8"/>
                    <a:pt x="27" y="1"/>
                    <a:pt x="17" y="1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21"/>
                    <a:pt x="1" y="24"/>
                    <a:pt x="2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3" y="24"/>
                    <a:pt x="34" y="21"/>
                    <a:pt x="34" y="18"/>
                  </a:cubicBezTo>
                  <a:close/>
                  <a:moveTo>
                    <a:pt x="17" y="32"/>
                  </a:moveTo>
                  <a:cubicBezTo>
                    <a:pt x="9" y="32"/>
                    <a:pt x="3" y="26"/>
                    <a:pt x="3" y="18"/>
                  </a:cubicBezTo>
                  <a:cubicBezTo>
                    <a:pt x="3" y="10"/>
                    <a:pt x="9" y="3"/>
                    <a:pt x="17" y="3"/>
                  </a:cubicBezTo>
                  <a:cubicBezTo>
                    <a:pt x="25" y="3"/>
                    <a:pt x="31" y="10"/>
                    <a:pt x="31" y="18"/>
                  </a:cubicBezTo>
                  <a:cubicBezTo>
                    <a:pt x="31" y="26"/>
                    <a:pt x="25" y="32"/>
                    <a:pt x="17" y="32"/>
                  </a:cubicBezTo>
                  <a:close/>
                </a:path>
              </a:pathLst>
            </a:custGeom>
            <a:gradFill>
              <a:gsLst>
                <a:gs pos="0">
                  <a:srgbClr val="1BAB81"/>
                </a:gs>
                <a:gs pos="88779">
                  <a:srgbClr val="0B3E3E"/>
                </a:gs>
                <a:gs pos="51000">
                  <a:srgbClr val="2DA0A2"/>
                </a:gs>
                <a:gs pos="100000">
                  <a:sysClr val="window" lastClr="FFFFFF">
                    <a:lumMod val="85000"/>
                  </a:sysClr>
                </a:gs>
              </a:gsLst>
              <a:lin ang="18900000" scaled="0"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5994228" y="1753161"/>
              <a:ext cx="28405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lang="en-US" altLang="zh-CN" sz="2400" dirty="0">
                  <a:solidFill>
                    <a:srgbClr val="12697B"/>
                  </a:solidFill>
                  <a:latin typeface="字魂35号-经典雅黑" panose="02000000000000000000" pitchFamily="2" charset="-122"/>
                  <a:ea typeface="字魂35号-经典雅黑" panose="02000000000000000000" pitchFamily="2" charset="-122"/>
                </a:rPr>
                <a:t>1</a:t>
              </a:r>
              <a:endParaRPr lang="zh-CN" altLang="en-US" sz="2400" dirty="0">
                <a:solidFill>
                  <a:srgbClr val="12697B"/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endParaRPr>
            </a:p>
          </p:txBody>
        </p:sp>
        <p:grpSp>
          <p:nvGrpSpPr>
            <p:cNvPr id="60" name="组合 59"/>
            <p:cNvGrpSpPr/>
            <p:nvPr/>
          </p:nvGrpSpPr>
          <p:grpSpPr>
            <a:xfrm>
              <a:off x="7829884" y="1401185"/>
              <a:ext cx="3868193" cy="1144929"/>
              <a:chOff x="634280" y="1106377"/>
              <a:chExt cx="3868193" cy="1144929"/>
            </a:xfrm>
          </p:grpSpPr>
          <p:sp>
            <p:nvSpPr>
              <p:cNvPr id="58" name="矩形 57"/>
              <p:cNvSpPr/>
              <p:nvPr/>
            </p:nvSpPr>
            <p:spPr>
              <a:xfrm>
                <a:off x="634280" y="1568042"/>
                <a:ext cx="3868193" cy="6832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1600" dirty="0">
                    <a:latin typeface="印品天逸黑" panose="02000500000000000000" pitchFamily="2" charset="-122"/>
                    <a:ea typeface="印品天逸黑" panose="02000500000000000000" pitchFamily="2" charset="-122"/>
                    <a:sym typeface="+mn-lt"/>
                  </a:rPr>
                  <a:t>您的内容打在这里，或通过复制文本后在此选择粘贴，并选择只保留文字。</a:t>
                </a:r>
                <a:endParaRPr lang="en-US" altLang="zh-CN" sz="1600" dirty="0">
                  <a:latin typeface="印品天逸黑" panose="02000500000000000000" pitchFamily="2" charset="-122"/>
                  <a:ea typeface="印品天逸黑" panose="02000500000000000000" pitchFamily="2" charset="-122"/>
                  <a:sym typeface="+mn-lt"/>
                </a:endParaRPr>
              </a:p>
            </p:txBody>
          </p:sp>
          <p:sp>
            <p:nvSpPr>
              <p:cNvPr id="59" name="矩形 58"/>
              <p:cNvSpPr/>
              <p:nvPr/>
            </p:nvSpPr>
            <p:spPr>
              <a:xfrm>
                <a:off x="634281" y="1106377"/>
                <a:ext cx="141577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>
                  <a:defRPr/>
                </a:pPr>
                <a:r>
                  <a:rPr lang="zh-CN" altLang="en-US" sz="2400" dirty="0">
                    <a:solidFill>
                      <a:srgbClr val="12697B"/>
                    </a:solidFill>
                    <a:latin typeface="字魂35号-经典雅黑" panose="02000000000000000000" pitchFamily="2" charset="-122"/>
                    <a:ea typeface="字魂35号-经典雅黑" panose="02000000000000000000" pitchFamily="2" charset="-122"/>
                  </a:rPr>
                  <a:t>输入标题</a:t>
                </a:r>
              </a:p>
            </p:txBody>
          </p:sp>
        </p:grpSp>
      </p:grpSp>
      <p:grpSp>
        <p:nvGrpSpPr>
          <p:cNvPr id="88" name="组合 87"/>
          <p:cNvGrpSpPr/>
          <p:nvPr/>
        </p:nvGrpSpPr>
        <p:grpSpPr>
          <a:xfrm>
            <a:off x="6233017" y="1956500"/>
            <a:ext cx="5465063" cy="1911734"/>
            <a:chOff x="6233014" y="1956498"/>
            <a:chExt cx="5465063" cy="1911734"/>
          </a:xfrm>
        </p:grpSpPr>
        <p:sp>
          <p:nvSpPr>
            <p:cNvPr id="31" name="Freeform 11"/>
            <p:cNvSpPr>
              <a:spLocks noEditPoints="1"/>
            </p:cNvSpPr>
            <p:nvPr/>
          </p:nvSpPr>
          <p:spPr bwMode="auto">
            <a:xfrm>
              <a:off x="6233014" y="1956498"/>
              <a:ext cx="1633781" cy="1208996"/>
            </a:xfrm>
            <a:custGeom>
              <a:avLst/>
              <a:gdLst>
                <a:gd name="T0" fmla="*/ 39 w 50"/>
                <a:gd name="T1" fmla="*/ 35 h 37"/>
                <a:gd name="T2" fmla="*/ 46 w 50"/>
                <a:gd name="T3" fmla="*/ 11 h 37"/>
                <a:gd name="T4" fmla="*/ 22 w 50"/>
                <a:gd name="T5" fmla="*/ 5 h 37"/>
                <a:gd name="T6" fmla="*/ 16 w 50"/>
                <a:gd name="T7" fmla="*/ 11 h 37"/>
                <a:gd name="T8" fmla="*/ 16 w 50"/>
                <a:gd name="T9" fmla="*/ 11 h 37"/>
                <a:gd name="T10" fmla="*/ 0 w 50"/>
                <a:gd name="T11" fmla="*/ 37 h 37"/>
                <a:gd name="T12" fmla="*/ 30 w 50"/>
                <a:gd name="T13" fmla="*/ 37 h 37"/>
                <a:gd name="T14" fmla="*/ 30 w 50"/>
                <a:gd name="T15" fmla="*/ 37 h 37"/>
                <a:gd name="T16" fmla="*/ 39 w 50"/>
                <a:gd name="T17" fmla="*/ 35 h 37"/>
                <a:gd name="T18" fmla="*/ 18 w 50"/>
                <a:gd name="T19" fmla="*/ 27 h 37"/>
                <a:gd name="T20" fmla="*/ 24 w 50"/>
                <a:gd name="T21" fmla="*/ 7 h 37"/>
                <a:gd name="T22" fmla="*/ 43 w 50"/>
                <a:gd name="T23" fmla="*/ 13 h 37"/>
                <a:gd name="T24" fmla="*/ 37 w 50"/>
                <a:gd name="T25" fmla="*/ 32 h 37"/>
                <a:gd name="T26" fmla="*/ 18 w 50"/>
                <a:gd name="T27" fmla="*/ 2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37">
                  <a:moveTo>
                    <a:pt x="39" y="35"/>
                  </a:moveTo>
                  <a:cubicBezTo>
                    <a:pt x="47" y="30"/>
                    <a:pt x="50" y="20"/>
                    <a:pt x="46" y="11"/>
                  </a:cubicBezTo>
                  <a:cubicBezTo>
                    <a:pt x="41" y="3"/>
                    <a:pt x="30" y="0"/>
                    <a:pt x="22" y="5"/>
                  </a:cubicBezTo>
                  <a:cubicBezTo>
                    <a:pt x="19" y="6"/>
                    <a:pt x="17" y="8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3" y="37"/>
                    <a:pt x="36" y="36"/>
                    <a:pt x="39" y="35"/>
                  </a:cubicBezTo>
                  <a:close/>
                  <a:moveTo>
                    <a:pt x="18" y="27"/>
                  </a:moveTo>
                  <a:cubicBezTo>
                    <a:pt x="14" y="20"/>
                    <a:pt x="17" y="11"/>
                    <a:pt x="24" y="7"/>
                  </a:cubicBezTo>
                  <a:cubicBezTo>
                    <a:pt x="30" y="3"/>
                    <a:pt x="39" y="6"/>
                    <a:pt x="43" y="13"/>
                  </a:cubicBezTo>
                  <a:cubicBezTo>
                    <a:pt x="47" y="20"/>
                    <a:pt x="44" y="28"/>
                    <a:pt x="37" y="32"/>
                  </a:cubicBezTo>
                  <a:cubicBezTo>
                    <a:pt x="31" y="36"/>
                    <a:pt x="22" y="34"/>
                    <a:pt x="18" y="27"/>
                  </a:cubicBezTo>
                  <a:close/>
                </a:path>
              </a:pathLst>
            </a:custGeom>
            <a:gradFill>
              <a:gsLst>
                <a:gs pos="0">
                  <a:srgbClr val="1BAB81"/>
                </a:gs>
                <a:gs pos="88779">
                  <a:srgbClr val="0B3E3E"/>
                </a:gs>
                <a:gs pos="51000">
                  <a:srgbClr val="2DA0A2"/>
                </a:gs>
                <a:gs pos="100000">
                  <a:sysClr val="window" lastClr="FFFFFF">
                    <a:lumMod val="85000"/>
                  </a:sysClr>
                </a:gs>
              </a:gsLst>
              <a:lin ang="18900000" scaled="0"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7005676" y="2383521"/>
              <a:ext cx="42351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lang="en-US" altLang="zh-CN" sz="2400" dirty="0">
                  <a:solidFill>
                    <a:srgbClr val="12697B"/>
                  </a:solidFill>
                  <a:latin typeface="字魂35号-经典雅黑" panose="02000000000000000000" pitchFamily="2" charset="-122"/>
                  <a:ea typeface="字魂35号-经典雅黑" panose="02000000000000000000" pitchFamily="2" charset="-122"/>
                </a:rPr>
                <a:t>2</a:t>
              </a:r>
              <a:endParaRPr lang="zh-CN" altLang="en-US" sz="2400" dirty="0">
                <a:solidFill>
                  <a:srgbClr val="12697B"/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endParaRPr>
            </a:p>
          </p:txBody>
        </p:sp>
        <p:grpSp>
          <p:nvGrpSpPr>
            <p:cNvPr id="61" name="组合 60"/>
            <p:cNvGrpSpPr/>
            <p:nvPr/>
          </p:nvGrpSpPr>
          <p:grpSpPr>
            <a:xfrm>
              <a:off x="7829884" y="2723303"/>
              <a:ext cx="3868193" cy="1144929"/>
              <a:chOff x="634280" y="1106377"/>
              <a:chExt cx="3868193" cy="1144929"/>
            </a:xfrm>
          </p:grpSpPr>
          <p:sp>
            <p:nvSpPr>
              <p:cNvPr id="62" name="矩形 61"/>
              <p:cNvSpPr/>
              <p:nvPr/>
            </p:nvSpPr>
            <p:spPr>
              <a:xfrm>
                <a:off x="634280" y="1568042"/>
                <a:ext cx="3868193" cy="6832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1600" dirty="0">
                    <a:latin typeface="印品天逸黑" panose="02000500000000000000" pitchFamily="2" charset="-122"/>
                    <a:ea typeface="印品天逸黑" panose="02000500000000000000" pitchFamily="2" charset="-122"/>
                    <a:sym typeface="+mn-lt"/>
                  </a:rPr>
                  <a:t>您的内容打在这里，或通过复制文本后在此选择粘贴，并选择只保留文字。</a:t>
                </a:r>
                <a:endParaRPr lang="en-US" altLang="zh-CN" sz="1600" dirty="0">
                  <a:latin typeface="印品天逸黑" panose="02000500000000000000" pitchFamily="2" charset="-122"/>
                  <a:ea typeface="印品天逸黑" panose="02000500000000000000" pitchFamily="2" charset="-122"/>
                  <a:sym typeface="+mn-lt"/>
                </a:endParaRPr>
              </a:p>
            </p:txBody>
          </p:sp>
          <p:sp>
            <p:nvSpPr>
              <p:cNvPr id="63" name="矩形 62"/>
              <p:cNvSpPr/>
              <p:nvPr/>
            </p:nvSpPr>
            <p:spPr>
              <a:xfrm>
                <a:off x="634281" y="1106377"/>
                <a:ext cx="141577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>
                  <a:defRPr/>
                </a:pPr>
                <a:r>
                  <a:rPr lang="zh-CN" altLang="en-US" sz="2400" dirty="0">
                    <a:solidFill>
                      <a:srgbClr val="12697B"/>
                    </a:solidFill>
                    <a:latin typeface="字魂35号-经典雅黑" panose="02000000000000000000" pitchFamily="2" charset="-122"/>
                    <a:ea typeface="字魂35号-经典雅黑" panose="02000000000000000000" pitchFamily="2" charset="-122"/>
                  </a:rPr>
                  <a:t>输入标题</a:t>
                </a:r>
              </a:p>
            </p:txBody>
          </p:sp>
        </p:grpSp>
      </p:grpSp>
      <p:grpSp>
        <p:nvGrpSpPr>
          <p:cNvPr id="89" name="组合 88"/>
          <p:cNvGrpSpPr/>
          <p:nvPr/>
        </p:nvGrpSpPr>
        <p:grpSpPr>
          <a:xfrm>
            <a:off x="6233017" y="3230544"/>
            <a:ext cx="5465063" cy="1959806"/>
            <a:chOff x="6233014" y="3230544"/>
            <a:chExt cx="5465063" cy="1959806"/>
          </a:xfrm>
        </p:grpSpPr>
        <p:sp>
          <p:nvSpPr>
            <p:cNvPr id="39" name="Freeform 9"/>
            <p:cNvSpPr>
              <a:spLocks noEditPoints="1"/>
            </p:cNvSpPr>
            <p:nvPr/>
          </p:nvSpPr>
          <p:spPr bwMode="auto">
            <a:xfrm>
              <a:off x="6233014" y="3230544"/>
              <a:ext cx="1633781" cy="1208996"/>
            </a:xfrm>
            <a:custGeom>
              <a:avLst/>
              <a:gdLst>
                <a:gd name="T0" fmla="*/ 22 w 50"/>
                <a:gd name="T1" fmla="*/ 32 h 37"/>
                <a:gd name="T2" fmla="*/ 45 w 50"/>
                <a:gd name="T3" fmla="*/ 26 h 37"/>
                <a:gd name="T4" fmla="*/ 39 w 50"/>
                <a:gd name="T5" fmla="*/ 2 h 37"/>
                <a:gd name="T6" fmla="*/ 30 w 50"/>
                <a:gd name="T7" fmla="*/ 0 h 37"/>
                <a:gd name="T8" fmla="*/ 30 w 50"/>
                <a:gd name="T9" fmla="*/ 0 h 37"/>
                <a:gd name="T10" fmla="*/ 0 w 50"/>
                <a:gd name="T11" fmla="*/ 0 h 37"/>
                <a:gd name="T12" fmla="*/ 15 w 50"/>
                <a:gd name="T13" fmla="*/ 26 h 37"/>
                <a:gd name="T14" fmla="*/ 15 w 50"/>
                <a:gd name="T15" fmla="*/ 26 h 37"/>
                <a:gd name="T16" fmla="*/ 22 w 50"/>
                <a:gd name="T17" fmla="*/ 32 h 37"/>
                <a:gd name="T18" fmla="*/ 18 w 50"/>
                <a:gd name="T19" fmla="*/ 10 h 37"/>
                <a:gd name="T20" fmla="*/ 37 w 50"/>
                <a:gd name="T21" fmla="*/ 5 h 37"/>
                <a:gd name="T22" fmla="*/ 43 w 50"/>
                <a:gd name="T23" fmla="*/ 25 h 37"/>
                <a:gd name="T24" fmla="*/ 23 w 50"/>
                <a:gd name="T25" fmla="*/ 30 h 37"/>
                <a:gd name="T26" fmla="*/ 18 w 50"/>
                <a:gd name="T27" fmla="*/ 1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37">
                  <a:moveTo>
                    <a:pt x="22" y="32"/>
                  </a:moveTo>
                  <a:cubicBezTo>
                    <a:pt x="30" y="37"/>
                    <a:pt x="40" y="34"/>
                    <a:pt x="45" y="26"/>
                  </a:cubicBezTo>
                  <a:cubicBezTo>
                    <a:pt x="50" y="18"/>
                    <a:pt x="47" y="7"/>
                    <a:pt x="39" y="2"/>
                  </a:cubicBezTo>
                  <a:cubicBezTo>
                    <a:pt x="36" y="1"/>
                    <a:pt x="33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7" y="28"/>
                    <a:pt x="19" y="31"/>
                    <a:pt x="22" y="32"/>
                  </a:cubicBezTo>
                  <a:close/>
                  <a:moveTo>
                    <a:pt x="18" y="10"/>
                  </a:moveTo>
                  <a:cubicBezTo>
                    <a:pt x="22" y="3"/>
                    <a:pt x="31" y="1"/>
                    <a:pt x="37" y="5"/>
                  </a:cubicBezTo>
                  <a:cubicBezTo>
                    <a:pt x="44" y="9"/>
                    <a:pt x="47" y="18"/>
                    <a:pt x="43" y="25"/>
                  </a:cubicBezTo>
                  <a:cubicBezTo>
                    <a:pt x="39" y="31"/>
                    <a:pt x="30" y="34"/>
                    <a:pt x="23" y="30"/>
                  </a:cubicBezTo>
                  <a:cubicBezTo>
                    <a:pt x="16" y="26"/>
                    <a:pt x="14" y="17"/>
                    <a:pt x="18" y="10"/>
                  </a:cubicBezTo>
                  <a:close/>
                </a:path>
              </a:pathLst>
            </a:custGeom>
            <a:gradFill>
              <a:gsLst>
                <a:gs pos="0">
                  <a:srgbClr val="1BAB81"/>
                </a:gs>
                <a:gs pos="88779">
                  <a:srgbClr val="0B3E3E"/>
                </a:gs>
                <a:gs pos="51000">
                  <a:srgbClr val="2DA0A2"/>
                </a:gs>
                <a:gs pos="100000">
                  <a:sysClr val="window" lastClr="FFFFFF">
                    <a:lumMod val="85000"/>
                  </a:sysClr>
                </a:gs>
              </a:gsLst>
              <a:lin ang="18900000" scaled="0"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>
              <a:off x="7005676" y="3592517"/>
              <a:ext cx="42351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lang="en-US" altLang="zh-CN" sz="2400" dirty="0">
                  <a:solidFill>
                    <a:srgbClr val="12697B"/>
                  </a:solidFill>
                  <a:latin typeface="字魂35号-经典雅黑" panose="02000000000000000000" pitchFamily="2" charset="-122"/>
                  <a:ea typeface="字魂35号-经典雅黑" panose="02000000000000000000" pitchFamily="2" charset="-122"/>
                </a:rPr>
                <a:t>3</a:t>
              </a:r>
              <a:endParaRPr lang="zh-CN" altLang="en-US" sz="2400" dirty="0">
                <a:solidFill>
                  <a:srgbClr val="12697B"/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endParaRPr>
            </a:p>
          </p:txBody>
        </p:sp>
        <p:grpSp>
          <p:nvGrpSpPr>
            <p:cNvPr id="64" name="组合 63"/>
            <p:cNvGrpSpPr/>
            <p:nvPr/>
          </p:nvGrpSpPr>
          <p:grpSpPr>
            <a:xfrm>
              <a:off x="7829884" y="4045421"/>
              <a:ext cx="3868193" cy="1144929"/>
              <a:chOff x="634280" y="1106377"/>
              <a:chExt cx="3868193" cy="1144929"/>
            </a:xfrm>
          </p:grpSpPr>
          <p:sp>
            <p:nvSpPr>
              <p:cNvPr id="65" name="矩形 64"/>
              <p:cNvSpPr/>
              <p:nvPr/>
            </p:nvSpPr>
            <p:spPr>
              <a:xfrm>
                <a:off x="634280" y="1568042"/>
                <a:ext cx="3868193" cy="6832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1600" dirty="0">
                    <a:latin typeface="印品天逸黑" panose="02000500000000000000" pitchFamily="2" charset="-122"/>
                    <a:ea typeface="印品天逸黑" panose="02000500000000000000" pitchFamily="2" charset="-122"/>
                    <a:sym typeface="+mn-lt"/>
                  </a:rPr>
                  <a:t>您的内容打在这里，或通过复制文本后在此选择粘贴，并选择只保留文字。</a:t>
                </a:r>
                <a:endParaRPr lang="en-US" altLang="zh-CN" sz="1600" dirty="0">
                  <a:latin typeface="印品天逸黑" panose="02000500000000000000" pitchFamily="2" charset="-122"/>
                  <a:ea typeface="印品天逸黑" panose="02000500000000000000" pitchFamily="2" charset="-122"/>
                  <a:sym typeface="+mn-lt"/>
                </a:endParaRPr>
              </a:p>
            </p:txBody>
          </p:sp>
          <p:sp>
            <p:nvSpPr>
              <p:cNvPr id="66" name="矩形 65"/>
              <p:cNvSpPr/>
              <p:nvPr/>
            </p:nvSpPr>
            <p:spPr>
              <a:xfrm>
                <a:off x="634281" y="1106377"/>
                <a:ext cx="141577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>
                  <a:defRPr/>
                </a:pPr>
                <a:r>
                  <a:rPr lang="zh-CN" altLang="en-US" sz="2400" dirty="0">
                    <a:solidFill>
                      <a:srgbClr val="12697B"/>
                    </a:solidFill>
                    <a:latin typeface="字魂35号-经典雅黑" panose="02000000000000000000" pitchFamily="2" charset="-122"/>
                    <a:ea typeface="字魂35号-经典雅黑" panose="02000000000000000000" pitchFamily="2" charset="-122"/>
                  </a:rPr>
                  <a:t>输入标题</a:t>
                </a:r>
              </a:p>
            </p:txBody>
          </p:sp>
        </p:grpSp>
      </p:grpSp>
      <p:grpSp>
        <p:nvGrpSpPr>
          <p:cNvPr id="92" name="组合 91"/>
          <p:cNvGrpSpPr/>
          <p:nvPr/>
        </p:nvGrpSpPr>
        <p:grpSpPr>
          <a:xfrm>
            <a:off x="637083" y="1401189"/>
            <a:ext cx="5464279" cy="1764309"/>
            <a:chOff x="637080" y="1401185"/>
            <a:chExt cx="5464279" cy="1764309"/>
          </a:xfrm>
        </p:grpSpPr>
        <p:sp>
          <p:nvSpPr>
            <p:cNvPr id="43" name="Freeform 8"/>
            <p:cNvSpPr>
              <a:spLocks noEditPoints="1"/>
            </p:cNvSpPr>
            <p:nvPr/>
          </p:nvSpPr>
          <p:spPr bwMode="auto">
            <a:xfrm>
              <a:off x="4467578" y="1956498"/>
              <a:ext cx="1633781" cy="1208996"/>
            </a:xfrm>
            <a:custGeom>
              <a:avLst/>
              <a:gdLst>
                <a:gd name="T0" fmla="*/ 29 w 50"/>
                <a:gd name="T1" fmla="*/ 4 h 37"/>
                <a:gd name="T2" fmla="*/ 5 w 50"/>
                <a:gd name="T3" fmla="*/ 11 h 37"/>
                <a:gd name="T4" fmla="*/ 11 w 50"/>
                <a:gd name="T5" fmla="*/ 34 h 37"/>
                <a:gd name="T6" fmla="*/ 20 w 50"/>
                <a:gd name="T7" fmla="*/ 37 h 37"/>
                <a:gd name="T8" fmla="*/ 20 w 50"/>
                <a:gd name="T9" fmla="*/ 37 h 37"/>
                <a:gd name="T10" fmla="*/ 50 w 50"/>
                <a:gd name="T11" fmla="*/ 37 h 37"/>
                <a:gd name="T12" fmla="*/ 35 w 50"/>
                <a:gd name="T13" fmla="*/ 11 h 37"/>
                <a:gd name="T14" fmla="*/ 35 w 50"/>
                <a:gd name="T15" fmla="*/ 11 h 37"/>
                <a:gd name="T16" fmla="*/ 29 w 50"/>
                <a:gd name="T17" fmla="*/ 4 h 37"/>
                <a:gd name="T18" fmla="*/ 32 w 50"/>
                <a:gd name="T19" fmla="*/ 26 h 37"/>
                <a:gd name="T20" fmla="*/ 13 w 50"/>
                <a:gd name="T21" fmla="*/ 32 h 37"/>
                <a:gd name="T22" fmla="*/ 8 w 50"/>
                <a:gd name="T23" fmla="*/ 12 h 37"/>
                <a:gd name="T24" fmla="*/ 27 w 50"/>
                <a:gd name="T25" fmla="*/ 7 h 37"/>
                <a:gd name="T26" fmla="*/ 32 w 50"/>
                <a:gd name="T27" fmla="*/ 2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37">
                  <a:moveTo>
                    <a:pt x="29" y="4"/>
                  </a:moveTo>
                  <a:cubicBezTo>
                    <a:pt x="20" y="0"/>
                    <a:pt x="10" y="2"/>
                    <a:pt x="5" y="11"/>
                  </a:cubicBezTo>
                  <a:cubicBezTo>
                    <a:pt x="0" y="19"/>
                    <a:pt x="3" y="29"/>
                    <a:pt x="11" y="34"/>
                  </a:cubicBezTo>
                  <a:cubicBezTo>
                    <a:pt x="14" y="36"/>
                    <a:pt x="17" y="37"/>
                    <a:pt x="20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50" y="37"/>
                    <a:pt x="50" y="37"/>
                    <a:pt x="50" y="37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4" y="8"/>
                    <a:pt x="31" y="6"/>
                    <a:pt x="29" y="4"/>
                  </a:cubicBezTo>
                  <a:close/>
                  <a:moveTo>
                    <a:pt x="32" y="26"/>
                  </a:moveTo>
                  <a:cubicBezTo>
                    <a:pt x="28" y="33"/>
                    <a:pt x="20" y="36"/>
                    <a:pt x="13" y="32"/>
                  </a:cubicBezTo>
                  <a:cubicBezTo>
                    <a:pt x="6" y="28"/>
                    <a:pt x="4" y="19"/>
                    <a:pt x="8" y="12"/>
                  </a:cubicBezTo>
                  <a:cubicBezTo>
                    <a:pt x="12" y="5"/>
                    <a:pt x="20" y="3"/>
                    <a:pt x="27" y="7"/>
                  </a:cubicBezTo>
                  <a:cubicBezTo>
                    <a:pt x="34" y="11"/>
                    <a:pt x="36" y="20"/>
                    <a:pt x="32" y="26"/>
                  </a:cubicBezTo>
                  <a:close/>
                </a:path>
              </a:pathLst>
            </a:custGeom>
            <a:gradFill>
              <a:gsLst>
                <a:gs pos="0">
                  <a:srgbClr val="1BAB81"/>
                </a:gs>
                <a:gs pos="88779">
                  <a:srgbClr val="0B3E3E"/>
                </a:gs>
                <a:gs pos="51000">
                  <a:srgbClr val="2DA0A2"/>
                </a:gs>
                <a:gs pos="100000">
                  <a:sysClr val="window" lastClr="FFFFFF">
                    <a:lumMod val="85000"/>
                  </a:sysClr>
                </a:gs>
              </a:gsLst>
              <a:lin ang="18900000" scaled="0"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4838938" y="2361512"/>
              <a:ext cx="42351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lang="en-US" altLang="zh-CN" sz="2400" dirty="0">
                  <a:solidFill>
                    <a:srgbClr val="12697B"/>
                  </a:solidFill>
                  <a:latin typeface="字魂35号-经典雅黑" panose="02000000000000000000" pitchFamily="2" charset="-122"/>
                  <a:ea typeface="字魂35号-经典雅黑" panose="02000000000000000000" pitchFamily="2" charset="-122"/>
                </a:rPr>
                <a:t>6</a:t>
              </a:r>
              <a:endParaRPr lang="zh-CN" altLang="en-US" sz="2400" dirty="0">
                <a:solidFill>
                  <a:srgbClr val="12697B"/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endParaRPr>
            </a:p>
          </p:txBody>
        </p:sp>
        <p:grpSp>
          <p:nvGrpSpPr>
            <p:cNvPr id="76" name="组合 75"/>
            <p:cNvGrpSpPr/>
            <p:nvPr/>
          </p:nvGrpSpPr>
          <p:grpSpPr>
            <a:xfrm>
              <a:off x="637080" y="1401185"/>
              <a:ext cx="3868193" cy="1144929"/>
              <a:chOff x="634280" y="1106377"/>
              <a:chExt cx="3868193" cy="1144929"/>
            </a:xfrm>
          </p:grpSpPr>
          <p:sp>
            <p:nvSpPr>
              <p:cNvPr id="77" name="矩形 76"/>
              <p:cNvSpPr/>
              <p:nvPr/>
            </p:nvSpPr>
            <p:spPr>
              <a:xfrm>
                <a:off x="634280" y="1568042"/>
                <a:ext cx="3868193" cy="6832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1600" dirty="0">
                    <a:latin typeface="印品天逸黑" panose="02000500000000000000" pitchFamily="2" charset="-122"/>
                    <a:ea typeface="印品天逸黑" panose="02000500000000000000" pitchFamily="2" charset="-122"/>
                    <a:sym typeface="+mn-lt"/>
                  </a:rPr>
                  <a:t>您的内容打在这里，或通过复制文本后在此选择粘贴，并选择只保留文字。</a:t>
                </a:r>
                <a:endParaRPr lang="en-US" altLang="zh-CN" sz="1600" dirty="0">
                  <a:latin typeface="印品天逸黑" panose="02000500000000000000" pitchFamily="2" charset="-122"/>
                  <a:ea typeface="印品天逸黑" panose="02000500000000000000" pitchFamily="2" charset="-122"/>
                  <a:sym typeface="+mn-lt"/>
                </a:endParaRPr>
              </a:p>
            </p:txBody>
          </p:sp>
          <p:sp>
            <p:nvSpPr>
              <p:cNvPr id="78" name="矩形 77"/>
              <p:cNvSpPr/>
              <p:nvPr/>
            </p:nvSpPr>
            <p:spPr>
              <a:xfrm>
                <a:off x="3086699" y="1106377"/>
                <a:ext cx="141577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>
                  <a:defRPr/>
                </a:pPr>
                <a:r>
                  <a:rPr lang="zh-CN" altLang="en-US" sz="2400" dirty="0">
                    <a:solidFill>
                      <a:srgbClr val="12697B"/>
                    </a:solidFill>
                    <a:latin typeface="字魂35号-经典雅黑" panose="02000000000000000000" pitchFamily="2" charset="-122"/>
                    <a:ea typeface="字魂35号-经典雅黑" panose="02000000000000000000" pitchFamily="2" charset="-122"/>
                  </a:rPr>
                  <a:t>输入标题</a:t>
                </a:r>
              </a:p>
            </p:txBody>
          </p:sp>
        </p:grpSp>
      </p:grpSp>
      <p:grpSp>
        <p:nvGrpSpPr>
          <p:cNvPr id="91" name="组合 90"/>
          <p:cNvGrpSpPr/>
          <p:nvPr/>
        </p:nvGrpSpPr>
        <p:grpSpPr>
          <a:xfrm>
            <a:off x="637083" y="2723307"/>
            <a:ext cx="5464279" cy="1716237"/>
            <a:chOff x="637080" y="2723303"/>
            <a:chExt cx="5464279" cy="1716237"/>
          </a:xfrm>
        </p:grpSpPr>
        <p:sp>
          <p:nvSpPr>
            <p:cNvPr id="30" name="Freeform 10"/>
            <p:cNvSpPr>
              <a:spLocks noEditPoints="1"/>
            </p:cNvSpPr>
            <p:nvPr/>
          </p:nvSpPr>
          <p:spPr bwMode="auto">
            <a:xfrm>
              <a:off x="4467578" y="3230544"/>
              <a:ext cx="1633781" cy="1208996"/>
            </a:xfrm>
            <a:custGeom>
              <a:avLst/>
              <a:gdLst>
                <a:gd name="T0" fmla="*/ 11 w 50"/>
                <a:gd name="T1" fmla="*/ 2 h 37"/>
                <a:gd name="T2" fmla="*/ 5 w 50"/>
                <a:gd name="T3" fmla="*/ 25 h 37"/>
                <a:gd name="T4" fmla="*/ 28 w 50"/>
                <a:gd name="T5" fmla="*/ 32 h 37"/>
                <a:gd name="T6" fmla="*/ 35 w 50"/>
                <a:gd name="T7" fmla="*/ 26 h 37"/>
                <a:gd name="T8" fmla="*/ 35 w 50"/>
                <a:gd name="T9" fmla="*/ 26 h 37"/>
                <a:gd name="T10" fmla="*/ 50 w 50"/>
                <a:gd name="T11" fmla="*/ 0 h 37"/>
                <a:gd name="T12" fmla="*/ 20 w 50"/>
                <a:gd name="T13" fmla="*/ 0 h 37"/>
                <a:gd name="T14" fmla="*/ 20 w 50"/>
                <a:gd name="T15" fmla="*/ 0 h 37"/>
                <a:gd name="T16" fmla="*/ 11 w 50"/>
                <a:gd name="T17" fmla="*/ 2 h 37"/>
                <a:gd name="T18" fmla="*/ 32 w 50"/>
                <a:gd name="T19" fmla="*/ 10 h 37"/>
                <a:gd name="T20" fmla="*/ 27 w 50"/>
                <a:gd name="T21" fmla="*/ 29 h 37"/>
                <a:gd name="T22" fmla="*/ 7 w 50"/>
                <a:gd name="T23" fmla="*/ 24 h 37"/>
                <a:gd name="T24" fmla="*/ 13 w 50"/>
                <a:gd name="T25" fmla="*/ 4 h 37"/>
                <a:gd name="T26" fmla="*/ 32 w 50"/>
                <a:gd name="T27" fmla="*/ 1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37">
                  <a:moveTo>
                    <a:pt x="11" y="2"/>
                  </a:moveTo>
                  <a:cubicBezTo>
                    <a:pt x="3" y="6"/>
                    <a:pt x="0" y="17"/>
                    <a:pt x="5" y="25"/>
                  </a:cubicBezTo>
                  <a:cubicBezTo>
                    <a:pt x="9" y="34"/>
                    <a:pt x="20" y="37"/>
                    <a:pt x="28" y="32"/>
                  </a:cubicBezTo>
                  <a:cubicBezTo>
                    <a:pt x="31" y="30"/>
                    <a:pt x="33" y="28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7" y="0"/>
                    <a:pt x="14" y="0"/>
                    <a:pt x="11" y="2"/>
                  </a:cubicBezTo>
                  <a:close/>
                  <a:moveTo>
                    <a:pt x="32" y="10"/>
                  </a:moveTo>
                  <a:cubicBezTo>
                    <a:pt x="36" y="17"/>
                    <a:pt x="34" y="26"/>
                    <a:pt x="27" y="29"/>
                  </a:cubicBezTo>
                  <a:cubicBezTo>
                    <a:pt x="20" y="33"/>
                    <a:pt x="11" y="31"/>
                    <a:pt x="7" y="24"/>
                  </a:cubicBezTo>
                  <a:cubicBezTo>
                    <a:pt x="3" y="17"/>
                    <a:pt x="6" y="8"/>
                    <a:pt x="13" y="4"/>
                  </a:cubicBezTo>
                  <a:cubicBezTo>
                    <a:pt x="20" y="0"/>
                    <a:pt x="28" y="3"/>
                    <a:pt x="32" y="10"/>
                  </a:cubicBezTo>
                  <a:close/>
                </a:path>
              </a:pathLst>
            </a:custGeom>
            <a:gradFill>
              <a:gsLst>
                <a:gs pos="0">
                  <a:srgbClr val="1BAB81"/>
                </a:gs>
                <a:gs pos="88779">
                  <a:srgbClr val="0B3E3E"/>
                </a:gs>
                <a:gs pos="51000">
                  <a:srgbClr val="2DA0A2"/>
                </a:gs>
                <a:gs pos="100000">
                  <a:sysClr val="window" lastClr="FFFFFF">
                    <a:lumMod val="85000"/>
                  </a:sysClr>
                </a:gs>
              </a:gsLst>
              <a:lin ang="18900000" scaled="0"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>
              <a:off x="4872119" y="3584548"/>
              <a:ext cx="35715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en-US" altLang="zh-CN" sz="2400" dirty="0">
                  <a:solidFill>
                    <a:srgbClr val="12697B"/>
                  </a:solidFill>
                  <a:latin typeface="字魂35号-经典雅黑" panose="02000000000000000000" pitchFamily="2" charset="-122"/>
                  <a:ea typeface="字魂35号-经典雅黑" panose="02000000000000000000" pitchFamily="2" charset="-122"/>
                </a:rPr>
                <a:t>5</a:t>
              </a:r>
              <a:endParaRPr lang="zh-CN" altLang="en-US" sz="2400" dirty="0">
                <a:solidFill>
                  <a:srgbClr val="12697B"/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endParaRPr>
            </a:p>
          </p:txBody>
        </p:sp>
        <p:grpSp>
          <p:nvGrpSpPr>
            <p:cNvPr id="79" name="组合 78"/>
            <p:cNvGrpSpPr/>
            <p:nvPr/>
          </p:nvGrpSpPr>
          <p:grpSpPr>
            <a:xfrm>
              <a:off x="637080" y="2723303"/>
              <a:ext cx="3868193" cy="1144929"/>
              <a:chOff x="634280" y="1106377"/>
              <a:chExt cx="3868193" cy="1144929"/>
            </a:xfrm>
          </p:grpSpPr>
          <p:sp>
            <p:nvSpPr>
              <p:cNvPr id="80" name="矩形 79"/>
              <p:cNvSpPr/>
              <p:nvPr/>
            </p:nvSpPr>
            <p:spPr>
              <a:xfrm>
                <a:off x="634280" y="1568042"/>
                <a:ext cx="3868193" cy="6832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1600" dirty="0">
                    <a:latin typeface="印品天逸黑" panose="02000500000000000000" pitchFamily="2" charset="-122"/>
                    <a:ea typeface="印品天逸黑" panose="02000500000000000000" pitchFamily="2" charset="-122"/>
                    <a:sym typeface="+mn-lt"/>
                  </a:rPr>
                  <a:t>您的内容打在这里，或通过复制文本后在此选择粘贴，并选择只保留文字。</a:t>
                </a:r>
                <a:endParaRPr lang="en-US" altLang="zh-CN" sz="1600" dirty="0">
                  <a:latin typeface="印品天逸黑" panose="02000500000000000000" pitchFamily="2" charset="-122"/>
                  <a:ea typeface="印品天逸黑" panose="02000500000000000000" pitchFamily="2" charset="-122"/>
                  <a:sym typeface="+mn-lt"/>
                </a:endParaRPr>
              </a:p>
            </p:txBody>
          </p:sp>
          <p:sp>
            <p:nvSpPr>
              <p:cNvPr id="81" name="矩形 80"/>
              <p:cNvSpPr/>
              <p:nvPr/>
            </p:nvSpPr>
            <p:spPr>
              <a:xfrm>
                <a:off x="3086699" y="1106377"/>
                <a:ext cx="141577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>
                  <a:defRPr/>
                </a:pPr>
                <a:r>
                  <a:rPr lang="zh-CN" altLang="en-US" sz="2400" dirty="0">
                    <a:solidFill>
                      <a:srgbClr val="12697B"/>
                    </a:solidFill>
                    <a:latin typeface="字魂35号-经典雅黑" panose="02000000000000000000" pitchFamily="2" charset="-122"/>
                    <a:ea typeface="字魂35号-经典雅黑" panose="02000000000000000000" pitchFamily="2" charset="-122"/>
                  </a:rPr>
                  <a:t>输入标题</a:t>
                </a:r>
              </a:p>
            </p:txBody>
          </p:sp>
        </p:grpSp>
      </p:grpSp>
      <p:grpSp>
        <p:nvGrpSpPr>
          <p:cNvPr id="90" name="组合 89"/>
          <p:cNvGrpSpPr/>
          <p:nvPr/>
        </p:nvGrpSpPr>
        <p:grpSpPr>
          <a:xfrm>
            <a:off x="637082" y="3263866"/>
            <a:ext cx="6086068" cy="1926486"/>
            <a:chOff x="637080" y="3263864"/>
            <a:chExt cx="6086068" cy="1926486"/>
          </a:xfrm>
        </p:grpSpPr>
        <p:sp>
          <p:nvSpPr>
            <p:cNvPr id="47" name="Freeform 7"/>
            <p:cNvSpPr>
              <a:spLocks noEditPoints="1"/>
            </p:cNvSpPr>
            <p:nvPr/>
          </p:nvSpPr>
          <p:spPr bwMode="auto">
            <a:xfrm>
              <a:off x="5611225" y="3263864"/>
              <a:ext cx="1111923" cy="1697671"/>
            </a:xfrm>
            <a:custGeom>
              <a:avLst/>
              <a:gdLst>
                <a:gd name="T0" fmla="*/ 0 w 34"/>
                <a:gd name="T1" fmla="*/ 35 h 52"/>
                <a:gd name="T2" fmla="*/ 17 w 34"/>
                <a:gd name="T3" fmla="*/ 52 h 52"/>
                <a:gd name="T4" fmla="*/ 34 w 34"/>
                <a:gd name="T5" fmla="*/ 35 h 52"/>
                <a:gd name="T6" fmla="*/ 32 w 34"/>
                <a:gd name="T7" fmla="*/ 26 h 52"/>
                <a:gd name="T8" fmla="*/ 32 w 34"/>
                <a:gd name="T9" fmla="*/ 26 h 52"/>
                <a:gd name="T10" fmla="*/ 17 w 34"/>
                <a:gd name="T11" fmla="*/ 0 h 52"/>
                <a:gd name="T12" fmla="*/ 2 w 34"/>
                <a:gd name="T13" fmla="*/ 26 h 52"/>
                <a:gd name="T14" fmla="*/ 2 w 34"/>
                <a:gd name="T15" fmla="*/ 26 h 52"/>
                <a:gd name="T16" fmla="*/ 0 w 34"/>
                <a:gd name="T17" fmla="*/ 35 h 52"/>
                <a:gd name="T18" fmla="*/ 17 w 34"/>
                <a:gd name="T19" fmla="*/ 21 h 52"/>
                <a:gd name="T20" fmla="*/ 31 w 34"/>
                <a:gd name="T21" fmla="*/ 35 h 52"/>
                <a:gd name="T22" fmla="*/ 17 w 34"/>
                <a:gd name="T23" fmla="*/ 49 h 52"/>
                <a:gd name="T24" fmla="*/ 3 w 34"/>
                <a:gd name="T25" fmla="*/ 35 h 52"/>
                <a:gd name="T26" fmla="*/ 17 w 34"/>
                <a:gd name="T27" fmla="*/ 2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" h="52">
                  <a:moveTo>
                    <a:pt x="0" y="35"/>
                  </a:moveTo>
                  <a:cubicBezTo>
                    <a:pt x="0" y="44"/>
                    <a:pt x="8" y="52"/>
                    <a:pt x="17" y="52"/>
                  </a:cubicBezTo>
                  <a:cubicBezTo>
                    <a:pt x="27" y="52"/>
                    <a:pt x="34" y="44"/>
                    <a:pt x="34" y="35"/>
                  </a:cubicBezTo>
                  <a:cubicBezTo>
                    <a:pt x="34" y="32"/>
                    <a:pt x="34" y="29"/>
                    <a:pt x="32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9"/>
                    <a:pt x="0" y="32"/>
                    <a:pt x="0" y="35"/>
                  </a:cubicBezTo>
                  <a:close/>
                  <a:moveTo>
                    <a:pt x="17" y="21"/>
                  </a:moveTo>
                  <a:cubicBezTo>
                    <a:pt x="25" y="21"/>
                    <a:pt x="31" y="27"/>
                    <a:pt x="31" y="35"/>
                  </a:cubicBezTo>
                  <a:cubicBezTo>
                    <a:pt x="31" y="43"/>
                    <a:pt x="25" y="49"/>
                    <a:pt x="17" y="49"/>
                  </a:cubicBezTo>
                  <a:cubicBezTo>
                    <a:pt x="9" y="49"/>
                    <a:pt x="3" y="43"/>
                    <a:pt x="3" y="35"/>
                  </a:cubicBezTo>
                  <a:cubicBezTo>
                    <a:pt x="3" y="27"/>
                    <a:pt x="9" y="21"/>
                    <a:pt x="17" y="21"/>
                  </a:cubicBezTo>
                  <a:close/>
                </a:path>
              </a:pathLst>
            </a:custGeom>
            <a:gradFill>
              <a:gsLst>
                <a:gs pos="0">
                  <a:srgbClr val="1BAB81"/>
                </a:gs>
                <a:gs pos="88779">
                  <a:srgbClr val="0B3E3E"/>
                </a:gs>
                <a:gs pos="51000">
                  <a:srgbClr val="2DA0A2"/>
                </a:gs>
                <a:gs pos="100000">
                  <a:sysClr val="window" lastClr="FFFFFF">
                    <a:lumMod val="85000"/>
                  </a:sysClr>
                </a:gs>
              </a:gsLst>
              <a:lin ang="18900000" scaled="0"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>
              <a:off x="5943140" y="4216357"/>
              <a:ext cx="35715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en-US" altLang="zh-CN" sz="2400" dirty="0">
                  <a:solidFill>
                    <a:srgbClr val="12697B"/>
                  </a:solidFill>
                  <a:latin typeface="字魂35号-经典雅黑" panose="02000000000000000000" pitchFamily="2" charset="-122"/>
                  <a:ea typeface="字魂35号-经典雅黑" panose="02000000000000000000" pitchFamily="2" charset="-122"/>
                </a:rPr>
                <a:t>4</a:t>
              </a:r>
              <a:endParaRPr lang="zh-CN" altLang="en-US" sz="2400" dirty="0">
                <a:solidFill>
                  <a:srgbClr val="12697B"/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endParaRPr>
            </a:p>
          </p:txBody>
        </p:sp>
        <p:grpSp>
          <p:nvGrpSpPr>
            <p:cNvPr id="82" name="组合 81"/>
            <p:cNvGrpSpPr/>
            <p:nvPr/>
          </p:nvGrpSpPr>
          <p:grpSpPr>
            <a:xfrm>
              <a:off x="637080" y="4045421"/>
              <a:ext cx="3868193" cy="1144929"/>
              <a:chOff x="634280" y="1106377"/>
              <a:chExt cx="3868193" cy="1144929"/>
            </a:xfrm>
          </p:grpSpPr>
          <p:sp>
            <p:nvSpPr>
              <p:cNvPr id="83" name="矩形 82"/>
              <p:cNvSpPr/>
              <p:nvPr/>
            </p:nvSpPr>
            <p:spPr>
              <a:xfrm>
                <a:off x="634280" y="1568042"/>
                <a:ext cx="3868193" cy="6832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1600" dirty="0">
                    <a:latin typeface="印品天逸黑" panose="02000500000000000000" pitchFamily="2" charset="-122"/>
                    <a:ea typeface="印品天逸黑" panose="02000500000000000000" pitchFamily="2" charset="-122"/>
                    <a:sym typeface="+mn-lt"/>
                  </a:rPr>
                  <a:t>您的内容打在这里，或通过复制文本后在此选择粘贴，并选择只保留文字。</a:t>
                </a:r>
                <a:endParaRPr lang="en-US" altLang="zh-CN" sz="1600" dirty="0">
                  <a:latin typeface="印品天逸黑" panose="02000500000000000000" pitchFamily="2" charset="-122"/>
                  <a:ea typeface="印品天逸黑" panose="02000500000000000000" pitchFamily="2" charset="-122"/>
                  <a:sym typeface="+mn-lt"/>
                </a:endParaRPr>
              </a:p>
            </p:txBody>
          </p:sp>
          <p:sp>
            <p:nvSpPr>
              <p:cNvPr id="84" name="矩形 83"/>
              <p:cNvSpPr/>
              <p:nvPr/>
            </p:nvSpPr>
            <p:spPr>
              <a:xfrm>
                <a:off x="3086699" y="1106377"/>
                <a:ext cx="141577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>
                  <a:defRPr/>
                </a:pPr>
                <a:r>
                  <a:rPr lang="zh-CN" altLang="en-US" sz="2400" dirty="0">
                    <a:solidFill>
                      <a:srgbClr val="12697B"/>
                    </a:solidFill>
                    <a:latin typeface="字魂35号-经典雅黑" panose="02000000000000000000" pitchFamily="2" charset="-122"/>
                    <a:ea typeface="字魂35号-经典雅黑" panose="02000000000000000000" pitchFamily="2" charset="-122"/>
                  </a:rPr>
                  <a:t>输入标题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85763" y="600079"/>
            <a:ext cx="11387137" cy="5872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969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5166264" y="15299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CN" altLang="en-US" sz="3200" dirty="0">
                <a:solidFill>
                  <a:schemeClr val="bg1"/>
                </a:solidFill>
                <a:effectLst>
                  <a:outerShdw blurRad="3937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字魂35号-经典雅黑" panose="02000000000000000000" pitchFamily="2" charset="-122"/>
                <a:ea typeface="字魂35号-经典雅黑" panose="02000000000000000000" pitchFamily="2" charset="-122"/>
              </a:rPr>
              <a:t>输入标题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rot="16200000">
            <a:off x="-537395" y="2666239"/>
            <a:ext cx="4729163" cy="365436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 rot="16200000">
            <a:off x="3904192" y="3304119"/>
            <a:ext cx="1931067" cy="5176703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1047739" y="1728972"/>
            <a:ext cx="5632356" cy="3497057"/>
            <a:chOff x="1047739" y="1728970"/>
            <a:chExt cx="5632356" cy="3497057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6" cstate="screen"/>
            <a:srcRect/>
            <a:stretch>
              <a:fillRect/>
            </a:stretch>
          </p:blipFill>
          <p:spPr>
            <a:xfrm>
              <a:off x="1047739" y="1962080"/>
              <a:ext cx="5632356" cy="3263947"/>
            </a:xfrm>
            <a:prstGeom prst="rect">
              <a:avLst/>
            </a:prstGeom>
          </p:spPr>
        </p:pic>
        <p:sp>
          <p:nvSpPr>
            <p:cNvPr id="3" name="矩形 2"/>
            <p:cNvSpPr/>
            <p:nvPr/>
          </p:nvSpPr>
          <p:spPr>
            <a:xfrm>
              <a:off x="1585913" y="1728970"/>
              <a:ext cx="2454218" cy="632977"/>
            </a:xfrm>
            <a:prstGeom prst="rect">
              <a:avLst/>
            </a:prstGeom>
            <a:solidFill>
              <a:srgbClr val="12697B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zh-CN" altLang="en-US" sz="24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字魂35号-经典雅黑" panose="02000000000000000000" pitchFamily="2" charset="-122"/>
                  <a:ea typeface="字魂35号-经典雅黑" panose="02000000000000000000" pitchFamily="2" charset="-122"/>
                </a:rPr>
                <a:t>输入标题</a:t>
              </a:r>
            </a:p>
          </p:txBody>
        </p:sp>
      </p:grpSp>
      <p:sp>
        <p:nvSpPr>
          <p:cNvPr id="12" name="矩形 11"/>
          <p:cNvSpPr/>
          <p:nvPr/>
        </p:nvSpPr>
        <p:spPr>
          <a:xfrm>
            <a:off x="6956847" y="1962080"/>
            <a:ext cx="4106967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p"/>
            </a:pPr>
            <a:r>
              <a:rPr lang="zh-CN" altLang="en-US" sz="1600" dirty="0">
                <a:latin typeface="印品天逸黑" panose="02000500000000000000" pitchFamily="2" charset="-122"/>
                <a:ea typeface="印品天逸黑" panose="02000500000000000000" pitchFamily="2" charset="-122"/>
                <a:sym typeface="+mn-lt"/>
              </a:rPr>
              <a:t>您的内容打在这里，或通过复制文本后在此选择粘贴，并选择只保留文字。</a:t>
            </a:r>
            <a:endParaRPr lang="en-US" altLang="zh-CN" sz="1600" dirty="0">
              <a:latin typeface="印品天逸黑" panose="02000500000000000000" pitchFamily="2" charset="-122"/>
              <a:ea typeface="印品天逸黑" panose="02000500000000000000" pitchFamily="2" charset="-122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956845" y="2733733"/>
            <a:ext cx="4180424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p"/>
            </a:pPr>
            <a:r>
              <a:rPr lang="zh-CN" altLang="en-US" sz="1600" dirty="0">
                <a:latin typeface="印品天逸黑" panose="02000500000000000000" pitchFamily="2" charset="-122"/>
                <a:ea typeface="印品天逸黑" panose="02000500000000000000" pitchFamily="2" charset="-122"/>
                <a:sym typeface="+mn-lt"/>
              </a:rPr>
              <a:t>您的内容打在这里，或通过复制文本后在此选择粘贴，并选择只保留文字。</a:t>
            </a:r>
            <a:endParaRPr lang="en-US" altLang="zh-CN" sz="1600" dirty="0">
              <a:latin typeface="印品天逸黑" panose="02000500000000000000" pitchFamily="2" charset="-122"/>
              <a:ea typeface="印品天逸黑" panose="02000500000000000000" pitchFamily="2" charset="-122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956847" y="3505384"/>
            <a:ext cx="4106967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p"/>
            </a:pPr>
            <a:r>
              <a:rPr lang="zh-CN" altLang="en-US" sz="1600" dirty="0">
                <a:latin typeface="印品天逸黑" panose="02000500000000000000" pitchFamily="2" charset="-122"/>
                <a:ea typeface="印品天逸黑" panose="02000500000000000000" pitchFamily="2" charset="-122"/>
                <a:sym typeface="+mn-lt"/>
              </a:rPr>
              <a:t>您的内容打在这里，或通过复制文本后在此选择粘贴，并选择只保留文字。</a:t>
            </a:r>
            <a:endParaRPr lang="en-US" altLang="zh-CN" sz="1600" dirty="0">
              <a:latin typeface="印品天逸黑" panose="02000500000000000000" pitchFamily="2" charset="-122"/>
              <a:ea typeface="印品天逸黑" panose="02000500000000000000" pitchFamily="2" charset="-122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956845" y="4277036"/>
            <a:ext cx="4180424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p"/>
            </a:pPr>
            <a:r>
              <a:rPr lang="zh-CN" altLang="en-US" sz="1600" dirty="0">
                <a:latin typeface="印品天逸黑" panose="02000500000000000000" pitchFamily="2" charset="-122"/>
                <a:ea typeface="印品天逸黑" panose="02000500000000000000" pitchFamily="2" charset="-122"/>
                <a:sym typeface="+mn-lt"/>
              </a:rPr>
              <a:t>您的内容打在这里，或通过复制文本后在此选择粘贴，并选择只保留文字。</a:t>
            </a:r>
            <a:endParaRPr lang="en-US" altLang="zh-CN" sz="1600" dirty="0">
              <a:latin typeface="印品天逸黑" panose="02000500000000000000" pitchFamily="2" charset="-122"/>
              <a:ea typeface="印品天逸黑" panose="02000500000000000000" pitchFamily="2" charset="-122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prestig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2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-1" y="-1"/>
            <a:ext cx="4326576" cy="334327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 rot="5400000">
            <a:off x="7958290" y="542777"/>
            <a:ext cx="4776489" cy="369093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 rot="10800000">
            <a:off x="6329364" y="2327764"/>
            <a:ext cx="5862637" cy="453023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 rot="16200000">
            <a:off x="-845993" y="138686"/>
            <a:ext cx="7580752" cy="585787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 rot="16200000">
            <a:off x="3904192" y="3304119"/>
            <a:ext cx="1931067" cy="5176703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2881311" y="1332074"/>
            <a:ext cx="6429376" cy="2011205"/>
            <a:chOff x="2881311" y="1535048"/>
            <a:chExt cx="6429376" cy="2011205"/>
          </a:xfrm>
        </p:grpSpPr>
        <p:sp>
          <p:nvSpPr>
            <p:cNvPr id="12" name="平行四边形 11"/>
            <p:cNvSpPr/>
            <p:nvPr/>
          </p:nvSpPr>
          <p:spPr>
            <a:xfrm>
              <a:off x="2881311" y="2588992"/>
              <a:ext cx="6429376" cy="957261"/>
            </a:xfrm>
            <a:prstGeom prst="parallelogram">
              <a:avLst/>
            </a:prstGeom>
            <a:gradFill>
              <a:gsLst>
                <a:gs pos="0">
                  <a:srgbClr val="2FB0B2"/>
                </a:gs>
                <a:gs pos="24000">
                  <a:srgbClr val="2DA0A2"/>
                </a:gs>
                <a:gs pos="100000">
                  <a:srgbClr val="12697B"/>
                </a:gs>
              </a:gsLst>
              <a:lin ang="18900000" scaled="0"/>
            </a:gra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dist"/>
              <a:r>
                <a:rPr lang="zh-CN" altLang="en-US" sz="4800" i="1" dirty="0">
                  <a:latin typeface="字魂35号-经典雅黑" panose="02000000000000000000" pitchFamily="2" charset="-122"/>
                  <a:ea typeface="字魂35号-经典雅黑" panose="02000000000000000000" pitchFamily="2" charset="-122"/>
                </a:rPr>
                <a:t>输入标题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4618672" y="1535048"/>
              <a:ext cx="2954655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zh-CN" altLang="en-US" sz="5400" dirty="0"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字魂35号-经典雅黑" panose="02000000000000000000" pitchFamily="2" charset="-122"/>
                  <a:ea typeface="字魂35号-经典雅黑" panose="02000000000000000000" pitchFamily="2" charset="-122"/>
                </a:rPr>
                <a:t>第二部分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385763" y="600079"/>
            <a:ext cx="11387137" cy="5872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969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rot="10800000">
            <a:off x="7886701" y="3531166"/>
            <a:ext cx="4305299" cy="332683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 rot="16200000">
            <a:off x="-537395" y="2666239"/>
            <a:ext cx="4729163" cy="365436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 rot="16200000">
            <a:off x="3904192" y="3304119"/>
            <a:ext cx="1931067" cy="5176703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5166264" y="15299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CN" altLang="en-US" sz="3200" dirty="0">
                <a:solidFill>
                  <a:schemeClr val="bg1"/>
                </a:solidFill>
                <a:effectLst>
                  <a:outerShdw blurRad="3937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字魂35号-经典雅黑" panose="02000000000000000000" pitchFamily="2" charset="-122"/>
                <a:ea typeface="字魂35号-经典雅黑" panose="02000000000000000000" pitchFamily="2" charset="-122"/>
              </a:rPr>
              <a:t>输入标题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817271" y="1672986"/>
            <a:ext cx="3348991" cy="2840283"/>
            <a:chOff x="1817270" y="1700887"/>
            <a:chExt cx="3348990" cy="2840283"/>
          </a:xfrm>
        </p:grpSpPr>
        <p:grpSp>
          <p:nvGrpSpPr>
            <p:cNvPr id="10" name="组合 9"/>
            <p:cNvGrpSpPr/>
            <p:nvPr/>
          </p:nvGrpSpPr>
          <p:grpSpPr>
            <a:xfrm>
              <a:off x="1817270" y="1700887"/>
              <a:ext cx="3348990" cy="2840283"/>
              <a:chOff x="1249680" y="1981200"/>
              <a:chExt cx="4815840" cy="4084320"/>
            </a:xfrm>
          </p:grpSpPr>
          <p:sp>
            <p:nvSpPr>
              <p:cNvPr id="11" name="矩形 10"/>
              <p:cNvSpPr/>
              <p:nvPr/>
            </p:nvSpPr>
            <p:spPr>
              <a:xfrm>
                <a:off x="1249680" y="1981200"/>
                <a:ext cx="4815840" cy="4084320"/>
              </a:xfrm>
              <a:prstGeom prst="rect">
                <a:avLst/>
              </a:prstGeom>
              <a:noFill/>
              <a:ln w="28575">
                <a:solidFill>
                  <a:srgbClr val="1C3B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3" name="组合 12"/>
              <p:cNvGrpSpPr/>
              <p:nvPr/>
            </p:nvGrpSpPr>
            <p:grpSpPr>
              <a:xfrm>
                <a:off x="3390847" y="2114038"/>
                <a:ext cx="693473" cy="693473"/>
                <a:chOff x="1360388" y="4879975"/>
                <a:chExt cx="996648" cy="996648"/>
              </a:xfrm>
            </p:grpSpPr>
            <p:sp>
              <p:nvSpPr>
                <p:cNvPr id="14" name="椭圆 13"/>
                <p:cNvSpPr/>
                <p:nvPr/>
              </p:nvSpPr>
              <p:spPr>
                <a:xfrm>
                  <a:off x="1360388" y="4879975"/>
                  <a:ext cx="996648" cy="996648"/>
                </a:xfrm>
                <a:prstGeom prst="ellipse">
                  <a:avLst/>
                </a:prstGeom>
                <a:solidFill>
                  <a:srgbClr val="12697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gradFill>
                      <a:gsLst>
                        <a:gs pos="0">
                          <a:srgbClr val="C00000"/>
                        </a:gs>
                        <a:gs pos="100000">
                          <a:srgbClr val="F42400"/>
                        </a:gs>
                      </a:gsLst>
                      <a:lin ang="3000000" scaled="0"/>
                    </a:gradFill>
                  </a:endParaRPr>
                </a:p>
              </p:txBody>
            </p:sp>
            <p:sp>
              <p:nvSpPr>
                <p:cNvPr id="15" name="Freeform 159"/>
                <p:cNvSpPr>
                  <a:spLocks noChangeArrowheads="1"/>
                </p:cNvSpPr>
                <p:nvPr/>
              </p:nvSpPr>
              <p:spPr bwMode="auto">
                <a:xfrm>
                  <a:off x="1596225" y="5123400"/>
                  <a:ext cx="524973" cy="509799"/>
                </a:xfrm>
                <a:custGeom>
                  <a:avLst/>
                  <a:gdLst>
                    <a:gd name="T0" fmla="*/ 63820 w 634"/>
                    <a:gd name="T1" fmla="*/ 68484 h 619"/>
                    <a:gd name="T2" fmla="*/ 63820 w 634"/>
                    <a:gd name="T3" fmla="*/ 68484 h 619"/>
                    <a:gd name="T4" fmla="*/ 58411 w 634"/>
                    <a:gd name="T5" fmla="*/ 73504 h 619"/>
                    <a:gd name="T6" fmla="*/ 58411 w 634"/>
                    <a:gd name="T7" fmla="*/ 147724 h 619"/>
                    <a:gd name="T8" fmla="*/ 63820 w 634"/>
                    <a:gd name="T9" fmla="*/ 152744 h 619"/>
                    <a:gd name="T10" fmla="*/ 74637 w 634"/>
                    <a:gd name="T11" fmla="*/ 147724 h 619"/>
                    <a:gd name="T12" fmla="*/ 74637 w 634"/>
                    <a:gd name="T13" fmla="*/ 73504 h 619"/>
                    <a:gd name="T14" fmla="*/ 63820 w 634"/>
                    <a:gd name="T15" fmla="*/ 68484 h 619"/>
                    <a:gd name="T16" fmla="*/ 122231 w 634"/>
                    <a:gd name="T17" fmla="*/ 89639 h 619"/>
                    <a:gd name="T18" fmla="*/ 122231 w 634"/>
                    <a:gd name="T19" fmla="*/ 89639 h 619"/>
                    <a:gd name="T20" fmla="*/ 116822 w 634"/>
                    <a:gd name="T21" fmla="*/ 94658 h 619"/>
                    <a:gd name="T22" fmla="*/ 116822 w 634"/>
                    <a:gd name="T23" fmla="*/ 136968 h 619"/>
                    <a:gd name="T24" fmla="*/ 122231 w 634"/>
                    <a:gd name="T25" fmla="*/ 147724 h 619"/>
                    <a:gd name="T26" fmla="*/ 127639 w 634"/>
                    <a:gd name="T27" fmla="*/ 136968 h 619"/>
                    <a:gd name="T28" fmla="*/ 127639 w 634"/>
                    <a:gd name="T29" fmla="*/ 94658 h 619"/>
                    <a:gd name="T30" fmla="*/ 122231 w 634"/>
                    <a:gd name="T31" fmla="*/ 89639 h 619"/>
                    <a:gd name="T32" fmla="*/ 169825 w 634"/>
                    <a:gd name="T33" fmla="*/ 0 h 619"/>
                    <a:gd name="T34" fmla="*/ 169825 w 634"/>
                    <a:gd name="T35" fmla="*/ 0 h 619"/>
                    <a:gd name="T36" fmla="*/ 116822 w 634"/>
                    <a:gd name="T37" fmla="*/ 41951 h 619"/>
                    <a:gd name="T38" fmla="*/ 58411 w 634"/>
                    <a:gd name="T39" fmla="*/ 20796 h 619"/>
                    <a:gd name="T40" fmla="*/ 0 w 634"/>
                    <a:gd name="T41" fmla="*/ 52707 h 619"/>
                    <a:gd name="T42" fmla="*/ 0 w 634"/>
                    <a:gd name="T43" fmla="*/ 221586 h 619"/>
                    <a:gd name="T44" fmla="*/ 58411 w 634"/>
                    <a:gd name="T45" fmla="*/ 190034 h 619"/>
                    <a:gd name="T46" fmla="*/ 116822 w 634"/>
                    <a:gd name="T47" fmla="*/ 210830 h 619"/>
                    <a:gd name="T48" fmla="*/ 169825 w 634"/>
                    <a:gd name="T49" fmla="*/ 168879 h 619"/>
                    <a:gd name="T50" fmla="*/ 228236 w 634"/>
                    <a:gd name="T51" fmla="*/ 210830 h 619"/>
                    <a:gd name="T52" fmla="*/ 228236 w 634"/>
                    <a:gd name="T53" fmla="*/ 41951 h 619"/>
                    <a:gd name="T54" fmla="*/ 169825 w 634"/>
                    <a:gd name="T55" fmla="*/ 0 h 619"/>
                    <a:gd name="T56" fmla="*/ 212372 w 634"/>
                    <a:gd name="T57" fmla="*/ 184655 h 619"/>
                    <a:gd name="T58" fmla="*/ 212372 w 634"/>
                    <a:gd name="T59" fmla="*/ 184655 h 619"/>
                    <a:gd name="T60" fmla="*/ 169825 w 634"/>
                    <a:gd name="T61" fmla="*/ 152744 h 619"/>
                    <a:gd name="T62" fmla="*/ 116822 w 634"/>
                    <a:gd name="T63" fmla="*/ 195053 h 619"/>
                    <a:gd name="T64" fmla="*/ 58411 w 634"/>
                    <a:gd name="T65" fmla="*/ 173899 h 619"/>
                    <a:gd name="T66" fmla="*/ 15865 w 634"/>
                    <a:gd name="T67" fmla="*/ 200432 h 619"/>
                    <a:gd name="T68" fmla="*/ 15865 w 634"/>
                    <a:gd name="T69" fmla="*/ 58086 h 619"/>
                    <a:gd name="T70" fmla="*/ 58411 w 634"/>
                    <a:gd name="T71" fmla="*/ 31553 h 619"/>
                    <a:gd name="T72" fmla="*/ 116822 w 634"/>
                    <a:gd name="T73" fmla="*/ 52707 h 619"/>
                    <a:gd name="T74" fmla="*/ 169825 w 634"/>
                    <a:gd name="T75" fmla="*/ 10398 h 619"/>
                    <a:gd name="T76" fmla="*/ 212372 w 634"/>
                    <a:gd name="T77" fmla="*/ 41951 h 619"/>
                    <a:gd name="T78" fmla="*/ 212372 w 634"/>
                    <a:gd name="T79" fmla="*/ 184655 h 619"/>
                    <a:gd name="T80" fmla="*/ 169825 w 634"/>
                    <a:gd name="T81" fmla="*/ 115813 h 619"/>
                    <a:gd name="T82" fmla="*/ 169825 w 634"/>
                    <a:gd name="T83" fmla="*/ 115813 h 619"/>
                    <a:gd name="T84" fmla="*/ 180642 w 634"/>
                    <a:gd name="T85" fmla="*/ 126570 h 619"/>
                    <a:gd name="T86" fmla="*/ 186051 w 634"/>
                    <a:gd name="T87" fmla="*/ 115813 h 619"/>
                    <a:gd name="T88" fmla="*/ 186051 w 634"/>
                    <a:gd name="T89" fmla="*/ 63106 h 619"/>
                    <a:gd name="T90" fmla="*/ 180642 w 634"/>
                    <a:gd name="T91" fmla="*/ 52707 h 619"/>
                    <a:gd name="T92" fmla="*/ 169825 w 634"/>
                    <a:gd name="T93" fmla="*/ 63106 h 619"/>
                    <a:gd name="T94" fmla="*/ 169825 w 634"/>
                    <a:gd name="T95" fmla="*/ 115813 h 619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0" t="0" r="r" b="b"/>
                  <a:pathLst>
                    <a:path w="634" h="619">
                      <a:moveTo>
                        <a:pt x="177" y="191"/>
                      </a:moveTo>
                      <a:lnTo>
                        <a:pt x="177" y="191"/>
                      </a:lnTo>
                      <a:lnTo>
                        <a:pt x="162" y="205"/>
                      </a:lnTo>
                      <a:cubicBezTo>
                        <a:pt x="162" y="412"/>
                        <a:pt x="162" y="412"/>
                        <a:pt x="162" y="412"/>
                      </a:cubicBezTo>
                      <a:lnTo>
                        <a:pt x="177" y="426"/>
                      </a:lnTo>
                      <a:cubicBezTo>
                        <a:pt x="192" y="426"/>
                        <a:pt x="207" y="412"/>
                        <a:pt x="207" y="412"/>
                      </a:cubicBezTo>
                      <a:cubicBezTo>
                        <a:pt x="207" y="205"/>
                        <a:pt x="207" y="205"/>
                        <a:pt x="207" y="205"/>
                      </a:cubicBezTo>
                      <a:cubicBezTo>
                        <a:pt x="207" y="205"/>
                        <a:pt x="192" y="191"/>
                        <a:pt x="177" y="191"/>
                      </a:cubicBezTo>
                      <a:close/>
                      <a:moveTo>
                        <a:pt x="339" y="250"/>
                      </a:moveTo>
                      <a:lnTo>
                        <a:pt x="339" y="250"/>
                      </a:lnTo>
                      <a:cubicBezTo>
                        <a:pt x="324" y="250"/>
                        <a:pt x="324" y="264"/>
                        <a:pt x="324" y="264"/>
                      </a:cubicBezTo>
                      <a:cubicBezTo>
                        <a:pt x="324" y="382"/>
                        <a:pt x="324" y="382"/>
                        <a:pt x="324" y="382"/>
                      </a:cubicBezTo>
                      <a:cubicBezTo>
                        <a:pt x="324" y="397"/>
                        <a:pt x="324" y="412"/>
                        <a:pt x="339" y="412"/>
                      </a:cubicBezTo>
                      <a:cubicBezTo>
                        <a:pt x="354" y="412"/>
                        <a:pt x="354" y="397"/>
                        <a:pt x="354" y="382"/>
                      </a:cubicBezTo>
                      <a:cubicBezTo>
                        <a:pt x="354" y="264"/>
                        <a:pt x="354" y="264"/>
                        <a:pt x="354" y="264"/>
                      </a:cubicBezTo>
                      <a:cubicBezTo>
                        <a:pt x="354" y="264"/>
                        <a:pt x="354" y="250"/>
                        <a:pt x="339" y="250"/>
                      </a:cubicBezTo>
                      <a:close/>
                      <a:moveTo>
                        <a:pt x="471" y="0"/>
                      </a:moveTo>
                      <a:lnTo>
                        <a:pt x="471" y="0"/>
                      </a:lnTo>
                      <a:cubicBezTo>
                        <a:pt x="324" y="117"/>
                        <a:pt x="324" y="117"/>
                        <a:pt x="324" y="117"/>
                      </a:cubicBezTo>
                      <a:cubicBezTo>
                        <a:pt x="162" y="58"/>
                        <a:pt x="162" y="58"/>
                        <a:pt x="162" y="58"/>
                      </a:cubicBezTo>
                      <a:cubicBezTo>
                        <a:pt x="0" y="147"/>
                        <a:pt x="0" y="147"/>
                        <a:pt x="0" y="147"/>
                      </a:cubicBezTo>
                      <a:cubicBezTo>
                        <a:pt x="0" y="618"/>
                        <a:pt x="0" y="618"/>
                        <a:pt x="0" y="618"/>
                      </a:cubicBezTo>
                      <a:cubicBezTo>
                        <a:pt x="162" y="530"/>
                        <a:pt x="162" y="530"/>
                        <a:pt x="162" y="530"/>
                      </a:cubicBezTo>
                      <a:cubicBezTo>
                        <a:pt x="324" y="588"/>
                        <a:pt x="324" y="588"/>
                        <a:pt x="324" y="588"/>
                      </a:cubicBezTo>
                      <a:cubicBezTo>
                        <a:pt x="471" y="471"/>
                        <a:pt x="471" y="471"/>
                        <a:pt x="471" y="471"/>
                      </a:cubicBezTo>
                      <a:cubicBezTo>
                        <a:pt x="633" y="588"/>
                        <a:pt x="633" y="588"/>
                        <a:pt x="633" y="588"/>
                      </a:cubicBezTo>
                      <a:cubicBezTo>
                        <a:pt x="633" y="117"/>
                        <a:pt x="633" y="117"/>
                        <a:pt x="633" y="117"/>
                      </a:cubicBezTo>
                      <a:lnTo>
                        <a:pt x="471" y="0"/>
                      </a:lnTo>
                      <a:close/>
                      <a:moveTo>
                        <a:pt x="589" y="515"/>
                      </a:moveTo>
                      <a:lnTo>
                        <a:pt x="589" y="515"/>
                      </a:lnTo>
                      <a:cubicBezTo>
                        <a:pt x="471" y="426"/>
                        <a:pt x="471" y="426"/>
                        <a:pt x="471" y="426"/>
                      </a:cubicBezTo>
                      <a:cubicBezTo>
                        <a:pt x="324" y="544"/>
                        <a:pt x="324" y="544"/>
                        <a:pt x="324" y="544"/>
                      </a:cubicBezTo>
                      <a:cubicBezTo>
                        <a:pt x="162" y="485"/>
                        <a:pt x="162" y="485"/>
                        <a:pt x="162" y="485"/>
                      </a:cubicBezTo>
                      <a:cubicBezTo>
                        <a:pt x="44" y="559"/>
                        <a:pt x="44" y="559"/>
                        <a:pt x="44" y="559"/>
                      </a:cubicBezTo>
                      <a:cubicBezTo>
                        <a:pt x="44" y="162"/>
                        <a:pt x="44" y="162"/>
                        <a:pt x="44" y="162"/>
                      </a:cubicBezTo>
                      <a:cubicBezTo>
                        <a:pt x="162" y="88"/>
                        <a:pt x="162" y="88"/>
                        <a:pt x="162" y="88"/>
                      </a:cubicBezTo>
                      <a:cubicBezTo>
                        <a:pt x="324" y="147"/>
                        <a:pt x="324" y="147"/>
                        <a:pt x="324" y="147"/>
                      </a:cubicBezTo>
                      <a:cubicBezTo>
                        <a:pt x="471" y="29"/>
                        <a:pt x="471" y="29"/>
                        <a:pt x="471" y="29"/>
                      </a:cubicBezTo>
                      <a:cubicBezTo>
                        <a:pt x="589" y="117"/>
                        <a:pt x="589" y="117"/>
                        <a:pt x="589" y="117"/>
                      </a:cubicBezTo>
                      <a:lnTo>
                        <a:pt x="589" y="515"/>
                      </a:lnTo>
                      <a:close/>
                      <a:moveTo>
                        <a:pt x="471" y="323"/>
                      </a:moveTo>
                      <a:lnTo>
                        <a:pt x="471" y="323"/>
                      </a:lnTo>
                      <a:cubicBezTo>
                        <a:pt x="471" y="338"/>
                        <a:pt x="486" y="353"/>
                        <a:pt x="501" y="353"/>
                      </a:cubicBezTo>
                      <a:cubicBezTo>
                        <a:pt x="501" y="353"/>
                        <a:pt x="516" y="338"/>
                        <a:pt x="516" y="323"/>
                      </a:cubicBezTo>
                      <a:cubicBezTo>
                        <a:pt x="516" y="176"/>
                        <a:pt x="516" y="176"/>
                        <a:pt x="516" y="176"/>
                      </a:cubicBezTo>
                      <a:cubicBezTo>
                        <a:pt x="516" y="162"/>
                        <a:pt x="501" y="147"/>
                        <a:pt x="501" y="147"/>
                      </a:cubicBezTo>
                      <a:cubicBezTo>
                        <a:pt x="486" y="147"/>
                        <a:pt x="471" y="162"/>
                        <a:pt x="471" y="176"/>
                      </a:cubicBezTo>
                      <a:lnTo>
                        <a:pt x="471" y="32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zh-CN" altLang="en-US"/>
                </a:p>
              </p:txBody>
            </p:sp>
          </p:grpSp>
        </p:grpSp>
        <p:grpSp>
          <p:nvGrpSpPr>
            <p:cNvPr id="2" name="组合 1"/>
            <p:cNvGrpSpPr/>
            <p:nvPr/>
          </p:nvGrpSpPr>
          <p:grpSpPr>
            <a:xfrm>
              <a:off x="1817270" y="2611086"/>
              <a:ext cx="3348990" cy="1440394"/>
              <a:chOff x="841061" y="1401185"/>
              <a:chExt cx="3348990" cy="1440394"/>
            </a:xfrm>
          </p:grpSpPr>
          <p:sp>
            <p:nvSpPr>
              <p:cNvPr id="18" name="矩形 17"/>
              <p:cNvSpPr/>
              <p:nvPr/>
            </p:nvSpPr>
            <p:spPr>
              <a:xfrm>
                <a:off x="841061" y="1862850"/>
                <a:ext cx="3348990" cy="9787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1600" dirty="0">
                    <a:latin typeface="印品天逸黑" panose="02000500000000000000" pitchFamily="2" charset="-122"/>
                    <a:ea typeface="印品天逸黑" panose="02000500000000000000" pitchFamily="2" charset="-122"/>
                    <a:sym typeface="+mn-lt"/>
                  </a:rPr>
                  <a:t>您的内容打在这里，或通过复制文本后在此选择粘贴，并选择只保留文字。</a:t>
                </a:r>
                <a:endParaRPr lang="en-US" altLang="zh-CN" sz="1600" dirty="0">
                  <a:latin typeface="印品天逸黑" panose="02000500000000000000" pitchFamily="2" charset="-122"/>
                  <a:ea typeface="印品天逸黑" panose="02000500000000000000" pitchFamily="2" charset="-122"/>
                  <a:sym typeface="+mn-lt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1863292" y="1401185"/>
                <a:ext cx="141577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>
                  <a:defRPr/>
                </a:pPr>
                <a:r>
                  <a:rPr lang="zh-CN" altLang="en-US" sz="2400" dirty="0">
                    <a:solidFill>
                      <a:srgbClr val="12697B"/>
                    </a:solidFill>
                    <a:latin typeface="字魂35号-经典雅黑" panose="02000000000000000000" pitchFamily="2" charset="-122"/>
                    <a:ea typeface="字魂35号-经典雅黑" panose="02000000000000000000" pitchFamily="2" charset="-122"/>
                  </a:rPr>
                  <a:t>输入标题</a:t>
                </a:r>
              </a:p>
            </p:txBody>
          </p:sp>
        </p:grpSp>
      </p:grpSp>
      <p:grpSp>
        <p:nvGrpSpPr>
          <p:cNvPr id="20" name="组合 19"/>
          <p:cNvGrpSpPr/>
          <p:nvPr/>
        </p:nvGrpSpPr>
        <p:grpSpPr>
          <a:xfrm>
            <a:off x="6958966" y="1672986"/>
            <a:ext cx="3348991" cy="2840283"/>
            <a:chOff x="1817270" y="1700887"/>
            <a:chExt cx="3348990" cy="2840283"/>
          </a:xfrm>
        </p:grpSpPr>
        <p:grpSp>
          <p:nvGrpSpPr>
            <p:cNvPr id="21" name="组合 20"/>
            <p:cNvGrpSpPr/>
            <p:nvPr/>
          </p:nvGrpSpPr>
          <p:grpSpPr>
            <a:xfrm>
              <a:off x="1817270" y="1700887"/>
              <a:ext cx="3348990" cy="2840283"/>
              <a:chOff x="1249680" y="1981200"/>
              <a:chExt cx="4815840" cy="4084320"/>
            </a:xfrm>
          </p:grpSpPr>
          <p:sp>
            <p:nvSpPr>
              <p:cNvPr id="25" name="矩形 24"/>
              <p:cNvSpPr/>
              <p:nvPr/>
            </p:nvSpPr>
            <p:spPr>
              <a:xfrm>
                <a:off x="1249680" y="1981200"/>
                <a:ext cx="4815840" cy="4084320"/>
              </a:xfrm>
              <a:prstGeom prst="rect">
                <a:avLst/>
              </a:prstGeom>
              <a:noFill/>
              <a:ln w="28575">
                <a:solidFill>
                  <a:srgbClr val="1C3B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26" name="组合 25"/>
              <p:cNvGrpSpPr/>
              <p:nvPr/>
            </p:nvGrpSpPr>
            <p:grpSpPr>
              <a:xfrm>
                <a:off x="3390847" y="2114038"/>
                <a:ext cx="693473" cy="693473"/>
                <a:chOff x="1360388" y="4879975"/>
                <a:chExt cx="996648" cy="996648"/>
              </a:xfrm>
            </p:grpSpPr>
            <p:sp>
              <p:nvSpPr>
                <p:cNvPr id="27" name="椭圆 26"/>
                <p:cNvSpPr/>
                <p:nvPr/>
              </p:nvSpPr>
              <p:spPr>
                <a:xfrm>
                  <a:off x="1360388" y="4879975"/>
                  <a:ext cx="996648" cy="996648"/>
                </a:xfrm>
                <a:prstGeom prst="ellipse">
                  <a:avLst/>
                </a:prstGeom>
                <a:solidFill>
                  <a:srgbClr val="2DA0A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gradFill>
                      <a:gsLst>
                        <a:gs pos="0">
                          <a:srgbClr val="C00000"/>
                        </a:gs>
                        <a:gs pos="100000">
                          <a:srgbClr val="F42400"/>
                        </a:gs>
                      </a:gsLst>
                      <a:lin ang="3000000" scaled="0"/>
                    </a:gradFill>
                  </a:endParaRPr>
                </a:p>
              </p:txBody>
            </p:sp>
            <p:sp>
              <p:nvSpPr>
                <p:cNvPr id="28" name="Freeform 159"/>
                <p:cNvSpPr>
                  <a:spLocks noChangeArrowheads="1"/>
                </p:cNvSpPr>
                <p:nvPr/>
              </p:nvSpPr>
              <p:spPr bwMode="auto">
                <a:xfrm>
                  <a:off x="1596225" y="5123400"/>
                  <a:ext cx="524973" cy="509799"/>
                </a:xfrm>
                <a:custGeom>
                  <a:avLst/>
                  <a:gdLst>
                    <a:gd name="T0" fmla="*/ 63820 w 634"/>
                    <a:gd name="T1" fmla="*/ 68484 h 619"/>
                    <a:gd name="T2" fmla="*/ 63820 w 634"/>
                    <a:gd name="T3" fmla="*/ 68484 h 619"/>
                    <a:gd name="T4" fmla="*/ 58411 w 634"/>
                    <a:gd name="T5" fmla="*/ 73504 h 619"/>
                    <a:gd name="T6" fmla="*/ 58411 w 634"/>
                    <a:gd name="T7" fmla="*/ 147724 h 619"/>
                    <a:gd name="T8" fmla="*/ 63820 w 634"/>
                    <a:gd name="T9" fmla="*/ 152744 h 619"/>
                    <a:gd name="T10" fmla="*/ 74637 w 634"/>
                    <a:gd name="T11" fmla="*/ 147724 h 619"/>
                    <a:gd name="T12" fmla="*/ 74637 w 634"/>
                    <a:gd name="T13" fmla="*/ 73504 h 619"/>
                    <a:gd name="T14" fmla="*/ 63820 w 634"/>
                    <a:gd name="T15" fmla="*/ 68484 h 619"/>
                    <a:gd name="T16" fmla="*/ 122231 w 634"/>
                    <a:gd name="T17" fmla="*/ 89639 h 619"/>
                    <a:gd name="T18" fmla="*/ 122231 w 634"/>
                    <a:gd name="T19" fmla="*/ 89639 h 619"/>
                    <a:gd name="T20" fmla="*/ 116822 w 634"/>
                    <a:gd name="T21" fmla="*/ 94658 h 619"/>
                    <a:gd name="T22" fmla="*/ 116822 w 634"/>
                    <a:gd name="T23" fmla="*/ 136968 h 619"/>
                    <a:gd name="T24" fmla="*/ 122231 w 634"/>
                    <a:gd name="T25" fmla="*/ 147724 h 619"/>
                    <a:gd name="T26" fmla="*/ 127639 w 634"/>
                    <a:gd name="T27" fmla="*/ 136968 h 619"/>
                    <a:gd name="T28" fmla="*/ 127639 w 634"/>
                    <a:gd name="T29" fmla="*/ 94658 h 619"/>
                    <a:gd name="T30" fmla="*/ 122231 w 634"/>
                    <a:gd name="T31" fmla="*/ 89639 h 619"/>
                    <a:gd name="T32" fmla="*/ 169825 w 634"/>
                    <a:gd name="T33" fmla="*/ 0 h 619"/>
                    <a:gd name="T34" fmla="*/ 169825 w 634"/>
                    <a:gd name="T35" fmla="*/ 0 h 619"/>
                    <a:gd name="T36" fmla="*/ 116822 w 634"/>
                    <a:gd name="T37" fmla="*/ 41951 h 619"/>
                    <a:gd name="T38" fmla="*/ 58411 w 634"/>
                    <a:gd name="T39" fmla="*/ 20796 h 619"/>
                    <a:gd name="T40" fmla="*/ 0 w 634"/>
                    <a:gd name="T41" fmla="*/ 52707 h 619"/>
                    <a:gd name="T42" fmla="*/ 0 w 634"/>
                    <a:gd name="T43" fmla="*/ 221586 h 619"/>
                    <a:gd name="T44" fmla="*/ 58411 w 634"/>
                    <a:gd name="T45" fmla="*/ 190034 h 619"/>
                    <a:gd name="T46" fmla="*/ 116822 w 634"/>
                    <a:gd name="T47" fmla="*/ 210830 h 619"/>
                    <a:gd name="T48" fmla="*/ 169825 w 634"/>
                    <a:gd name="T49" fmla="*/ 168879 h 619"/>
                    <a:gd name="T50" fmla="*/ 228236 w 634"/>
                    <a:gd name="T51" fmla="*/ 210830 h 619"/>
                    <a:gd name="T52" fmla="*/ 228236 w 634"/>
                    <a:gd name="T53" fmla="*/ 41951 h 619"/>
                    <a:gd name="T54" fmla="*/ 169825 w 634"/>
                    <a:gd name="T55" fmla="*/ 0 h 619"/>
                    <a:gd name="T56" fmla="*/ 212372 w 634"/>
                    <a:gd name="T57" fmla="*/ 184655 h 619"/>
                    <a:gd name="T58" fmla="*/ 212372 w 634"/>
                    <a:gd name="T59" fmla="*/ 184655 h 619"/>
                    <a:gd name="T60" fmla="*/ 169825 w 634"/>
                    <a:gd name="T61" fmla="*/ 152744 h 619"/>
                    <a:gd name="T62" fmla="*/ 116822 w 634"/>
                    <a:gd name="T63" fmla="*/ 195053 h 619"/>
                    <a:gd name="T64" fmla="*/ 58411 w 634"/>
                    <a:gd name="T65" fmla="*/ 173899 h 619"/>
                    <a:gd name="T66" fmla="*/ 15865 w 634"/>
                    <a:gd name="T67" fmla="*/ 200432 h 619"/>
                    <a:gd name="T68" fmla="*/ 15865 w 634"/>
                    <a:gd name="T69" fmla="*/ 58086 h 619"/>
                    <a:gd name="T70" fmla="*/ 58411 w 634"/>
                    <a:gd name="T71" fmla="*/ 31553 h 619"/>
                    <a:gd name="T72" fmla="*/ 116822 w 634"/>
                    <a:gd name="T73" fmla="*/ 52707 h 619"/>
                    <a:gd name="T74" fmla="*/ 169825 w 634"/>
                    <a:gd name="T75" fmla="*/ 10398 h 619"/>
                    <a:gd name="T76" fmla="*/ 212372 w 634"/>
                    <a:gd name="T77" fmla="*/ 41951 h 619"/>
                    <a:gd name="T78" fmla="*/ 212372 w 634"/>
                    <a:gd name="T79" fmla="*/ 184655 h 619"/>
                    <a:gd name="T80" fmla="*/ 169825 w 634"/>
                    <a:gd name="T81" fmla="*/ 115813 h 619"/>
                    <a:gd name="T82" fmla="*/ 169825 w 634"/>
                    <a:gd name="T83" fmla="*/ 115813 h 619"/>
                    <a:gd name="T84" fmla="*/ 180642 w 634"/>
                    <a:gd name="T85" fmla="*/ 126570 h 619"/>
                    <a:gd name="T86" fmla="*/ 186051 w 634"/>
                    <a:gd name="T87" fmla="*/ 115813 h 619"/>
                    <a:gd name="T88" fmla="*/ 186051 w 634"/>
                    <a:gd name="T89" fmla="*/ 63106 h 619"/>
                    <a:gd name="T90" fmla="*/ 180642 w 634"/>
                    <a:gd name="T91" fmla="*/ 52707 h 619"/>
                    <a:gd name="T92" fmla="*/ 169825 w 634"/>
                    <a:gd name="T93" fmla="*/ 63106 h 619"/>
                    <a:gd name="T94" fmla="*/ 169825 w 634"/>
                    <a:gd name="T95" fmla="*/ 115813 h 619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0" t="0" r="r" b="b"/>
                  <a:pathLst>
                    <a:path w="634" h="619">
                      <a:moveTo>
                        <a:pt x="177" y="191"/>
                      </a:moveTo>
                      <a:lnTo>
                        <a:pt x="177" y="191"/>
                      </a:lnTo>
                      <a:lnTo>
                        <a:pt x="162" y="205"/>
                      </a:lnTo>
                      <a:cubicBezTo>
                        <a:pt x="162" y="412"/>
                        <a:pt x="162" y="412"/>
                        <a:pt x="162" y="412"/>
                      </a:cubicBezTo>
                      <a:lnTo>
                        <a:pt x="177" y="426"/>
                      </a:lnTo>
                      <a:cubicBezTo>
                        <a:pt x="192" y="426"/>
                        <a:pt x="207" y="412"/>
                        <a:pt x="207" y="412"/>
                      </a:cubicBezTo>
                      <a:cubicBezTo>
                        <a:pt x="207" y="205"/>
                        <a:pt x="207" y="205"/>
                        <a:pt x="207" y="205"/>
                      </a:cubicBezTo>
                      <a:cubicBezTo>
                        <a:pt x="207" y="205"/>
                        <a:pt x="192" y="191"/>
                        <a:pt x="177" y="191"/>
                      </a:cubicBezTo>
                      <a:close/>
                      <a:moveTo>
                        <a:pt x="339" y="250"/>
                      </a:moveTo>
                      <a:lnTo>
                        <a:pt x="339" y="250"/>
                      </a:lnTo>
                      <a:cubicBezTo>
                        <a:pt x="324" y="250"/>
                        <a:pt x="324" y="264"/>
                        <a:pt x="324" y="264"/>
                      </a:cubicBezTo>
                      <a:cubicBezTo>
                        <a:pt x="324" y="382"/>
                        <a:pt x="324" y="382"/>
                        <a:pt x="324" y="382"/>
                      </a:cubicBezTo>
                      <a:cubicBezTo>
                        <a:pt x="324" y="397"/>
                        <a:pt x="324" y="412"/>
                        <a:pt x="339" y="412"/>
                      </a:cubicBezTo>
                      <a:cubicBezTo>
                        <a:pt x="354" y="412"/>
                        <a:pt x="354" y="397"/>
                        <a:pt x="354" y="382"/>
                      </a:cubicBezTo>
                      <a:cubicBezTo>
                        <a:pt x="354" y="264"/>
                        <a:pt x="354" y="264"/>
                        <a:pt x="354" y="264"/>
                      </a:cubicBezTo>
                      <a:cubicBezTo>
                        <a:pt x="354" y="264"/>
                        <a:pt x="354" y="250"/>
                        <a:pt x="339" y="250"/>
                      </a:cubicBezTo>
                      <a:close/>
                      <a:moveTo>
                        <a:pt x="471" y="0"/>
                      </a:moveTo>
                      <a:lnTo>
                        <a:pt x="471" y="0"/>
                      </a:lnTo>
                      <a:cubicBezTo>
                        <a:pt x="324" y="117"/>
                        <a:pt x="324" y="117"/>
                        <a:pt x="324" y="117"/>
                      </a:cubicBezTo>
                      <a:cubicBezTo>
                        <a:pt x="162" y="58"/>
                        <a:pt x="162" y="58"/>
                        <a:pt x="162" y="58"/>
                      </a:cubicBezTo>
                      <a:cubicBezTo>
                        <a:pt x="0" y="147"/>
                        <a:pt x="0" y="147"/>
                        <a:pt x="0" y="147"/>
                      </a:cubicBezTo>
                      <a:cubicBezTo>
                        <a:pt x="0" y="618"/>
                        <a:pt x="0" y="618"/>
                        <a:pt x="0" y="618"/>
                      </a:cubicBezTo>
                      <a:cubicBezTo>
                        <a:pt x="162" y="530"/>
                        <a:pt x="162" y="530"/>
                        <a:pt x="162" y="530"/>
                      </a:cubicBezTo>
                      <a:cubicBezTo>
                        <a:pt x="324" y="588"/>
                        <a:pt x="324" y="588"/>
                        <a:pt x="324" y="588"/>
                      </a:cubicBezTo>
                      <a:cubicBezTo>
                        <a:pt x="471" y="471"/>
                        <a:pt x="471" y="471"/>
                        <a:pt x="471" y="471"/>
                      </a:cubicBezTo>
                      <a:cubicBezTo>
                        <a:pt x="633" y="588"/>
                        <a:pt x="633" y="588"/>
                        <a:pt x="633" y="588"/>
                      </a:cubicBezTo>
                      <a:cubicBezTo>
                        <a:pt x="633" y="117"/>
                        <a:pt x="633" y="117"/>
                        <a:pt x="633" y="117"/>
                      </a:cubicBezTo>
                      <a:lnTo>
                        <a:pt x="471" y="0"/>
                      </a:lnTo>
                      <a:close/>
                      <a:moveTo>
                        <a:pt x="589" y="515"/>
                      </a:moveTo>
                      <a:lnTo>
                        <a:pt x="589" y="515"/>
                      </a:lnTo>
                      <a:cubicBezTo>
                        <a:pt x="471" y="426"/>
                        <a:pt x="471" y="426"/>
                        <a:pt x="471" y="426"/>
                      </a:cubicBezTo>
                      <a:cubicBezTo>
                        <a:pt x="324" y="544"/>
                        <a:pt x="324" y="544"/>
                        <a:pt x="324" y="544"/>
                      </a:cubicBezTo>
                      <a:cubicBezTo>
                        <a:pt x="162" y="485"/>
                        <a:pt x="162" y="485"/>
                        <a:pt x="162" y="485"/>
                      </a:cubicBezTo>
                      <a:cubicBezTo>
                        <a:pt x="44" y="559"/>
                        <a:pt x="44" y="559"/>
                        <a:pt x="44" y="559"/>
                      </a:cubicBezTo>
                      <a:cubicBezTo>
                        <a:pt x="44" y="162"/>
                        <a:pt x="44" y="162"/>
                        <a:pt x="44" y="162"/>
                      </a:cubicBezTo>
                      <a:cubicBezTo>
                        <a:pt x="162" y="88"/>
                        <a:pt x="162" y="88"/>
                        <a:pt x="162" y="88"/>
                      </a:cubicBezTo>
                      <a:cubicBezTo>
                        <a:pt x="324" y="147"/>
                        <a:pt x="324" y="147"/>
                        <a:pt x="324" y="147"/>
                      </a:cubicBezTo>
                      <a:cubicBezTo>
                        <a:pt x="471" y="29"/>
                        <a:pt x="471" y="29"/>
                        <a:pt x="471" y="29"/>
                      </a:cubicBezTo>
                      <a:cubicBezTo>
                        <a:pt x="589" y="117"/>
                        <a:pt x="589" y="117"/>
                        <a:pt x="589" y="117"/>
                      </a:cubicBezTo>
                      <a:lnTo>
                        <a:pt x="589" y="515"/>
                      </a:lnTo>
                      <a:close/>
                      <a:moveTo>
                        <a:pt x="471" y="323"/>
                      </a:moveTo>
                      <a:lnTo>
                        <a:pt x="471" y="323"/>
                      </a:lnTo>
                      <a:cubicBezTo>
                        <a:pt x="471" y="338"/>
                        <a:pt x="486" y="353"/>
                        <a:pt x="501" y="353"/>
                      </a:cubicBezTo>
                      <a:cubicBezTo>
                        <a:pt x="501" y="353"/>
                        <a:pt x="516" y="338"/>
                        <a:pt x="516" y="323"/>
                      </a:cubicBezTo>
                      <a:cubicBezTo>
                        <a:pt x="516" y="176"/>
                        <a:pt x="516" y="176"/>
                        <a:pt x="516" y="176"/>
                      </a:cubicBezTo>
                      <a:cubicBezTo>
                        <a:pt x="516" y="162"/>
                        <a:pt x="501" y="147"/>
                        <a:pt x="501" y="147"/>
                      </a:cubicBezTo>
                      <a:cubicBezTo>
                        <a:pt x="486" y="147"/>
                        <a:pt x="471" y="162"/>
                        <a:pt x="471" y="176"/>
                      </a:cubicBezTo>
                      <a:lnTo>
                        <a:pt x="471" y="32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zh-CN" altLang="en-US"/>
                </a:p>
              </p:txBody>
            </p:sp>
          </p:grpSp>
        </p:grpSp>
        <p:grpSp>
          <p:nvGrpSpPr>
            <p:cNvPr id="22" name="组合 21"/>
            <p:cNvGrpSpPr/>
            <p:nvPr/>
          </p:nvGrpSpPr>
          <p:grpSpPr>
            <a:xfrm>
              <a:off x="1817270" y="2611086"/>
              <a:ext cx="3348990" cy="1440394"/>
              <a:chOff x="841061" y="1401185"/>
              <a:chExt cx="3348990" cy="1440394"/>
            </a:xfrm>
          </p:grpSpPr>
          <p:sp>
            <p:nvSpPr>
              <p:cNvPr id="23" name="矩形 22"/>
              <p:cNvSpPr/>
              <p:nvPr/>
            </p:nvSpPr>
            <p:spPr>
              <a:xfrm>
                <a:off x="841061" y="1862850"/>
                <a:ext cx="3348990" cy="9787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1600" dirty="0">
                    <a:latin typeface="印品天逸黑" panose="02000500000000000000" pitchFamily="2" charset="-122"/>
                    <a:ea typeface="印品天逸黑" panose="02000500000000000000" pitchFamily="2" charset="-122"/>
                    <a:sym typeface="+mn-lt"/>
                  </a:rPr>
                  <a:t>您的内容打在这里，或通过复制文本后在此选择粘贴，并选择只保留文字。</a:t>
                </a:r>
                <a:endParaRPr lang="en-US" altLang="zh-CN" sz="1600" dirty="0">
                  <a:latin typeface="印品天逸黑" panose="02000500000000000000" pitchFamily="2" charset="-122"/>
                  <a:ea typeface="印品天逸黑" panose="02000500000000000000" pitchFamily="2" charset="-122"/>
                  <a:sym typeface="+mn-lt"/>
                </a:endParaRPr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1863292" y="1401185"/>
                <a:ext cx="141577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>
                  <a:defRPr/>
                </a:pPr>
                <a:r>
                  <a:rPr lang="zh-CN" altLang="en-US" sz="2400" dirty="0">
                    <a:solidFill>
                      <a:srgbClr val="12697B"/>
                    </a:solidFill>
                    <a:latin typeface="字魂35号-经典雅黑" panose="02000000000000000000" pitchFamily="2" charset="-122"/>
                    <a:ea typeface="字魂35号-经典雅黑" panose="02000000000000000000" pitchFamily="2" charset="-122"/>
                  </a:rPr>
                  <a:t>输入标题</a:t>
                </a:r>
              </a:p>
            </p:txBody>
          </p:sp>
        </p:grpSp>
      </p:grpSp>
      <p:pic>
        <p:nvPicPr>
          <p:cNvPr id="29" name="图片 28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4571545" y="929610"/>
            <a:ext cx="3216769" cy="43270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prestig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1474</Words>
  <Application>Microsoft Office PowerPoint</Application>
  <PresentationFormat>宽屏</PresentationFormat>
  <Paragraphs>184</Paragraphs>
  <Slides>23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4" baseType="lpstr">
      <vt:lpstr>等线</vt:lpstr>
      <vt:lpstr>等线 Light</vt:lpstr>
      <vt:lpstr>微软雅黑</vt:lpstr>
      <vt:lpstr>印品天逸黑</vt:lpstr>
      <vt:lpstr>字魂35号-经典雅黑</vt:lpstr>
      <vt:lpstr>字魂55号-龙吟手书</vt:lpstr>
      <vt:lpstr>Arial</vt:lpstr>
      <vt:lpstr>Arial Black</vt:lpstr>
      <vt:lpstr>Calibri</vt:lpstr>
      <vt:lpstr>Wingdings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第一PPT，www.1ppt.com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七月你好</dc:title>
  <dc:creator>第一PPT</dc:creator>
  <cp:keywords>www.1ppt.com</cp:keywords>
  <dc:description>www.1ppt.com</dc:description>
  <cp:lastModifiedBy>天 下</cp:lastModifiedBy>
  <cp:revision>97</cp:revision>
  <dcterms:created xsi:type="dcterms:W3CDTF">2019-06-28T07:35:00Z</dcterms:created>
  <dcterms:modified xsi:type="dcterms:W3CDTF">2021-01-05T05:08:19Z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