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65" r:id="rId3"/>
    <p:sldId id="261" r:id="rId4"/>
    <p:sldId id="266" r:id="rId5"/>
    <p:sldId id="267" r:id="rId6"/>
    <p:sldId id="268" r:id="rId7"/>
    <p:sldId id="269" r:id="rId8"/>
    <p:sldId id="262" r:id="rId9"/>
    <p:sldId id="270" r:id="rId10"/>
    <p:sldId id="271" r:id="rId11"/>
    <p:sldId id="272" r:id="rId12"/>
    <p:sldId id="273" r:id="rId13"/>
    <p:sldId id="263" r:id="rId14"/>
    <p:sldId id="274" r:id="rId15"/>
    <p:sldId id="275" r:id="rId16"/>
    <p:sldId id="276" r:id="rId17"/>
    <p:sldId id="277" r:id="rId18"/>
    <p:sldId id="264" r:id="rId19"/>
    <p:sldId id="278" r:id="rId20"/>
    <p:sldId id="279" r:id="rId21"/>
    <p:sldId id="280" r:id="rId22"/>
    <p:sldId id="281" r:id="rId23"/>
    <p:sldId id="28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B93"/>
    <a:srgbClr val="437DC0"/>
    <a:srgbClr val="D951B5"/>
    <a:srgbClr val="B4BAD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>
        <p:scale>
          <a:sx n="50" d="100"/>
          <a:sy n="50" d="100"/>
        </p:scale>
        <p:origin x="-252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3894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BA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E-48FD-89BD-6F9C55CABEDE}"/>
              </c:ext>
            </c:extLst>
          </c:dPt>
          <c:dPt>
            <c:idx val="1"/>
            <c:invertIfNegative val="0"/>
            <c:bubble3D val="0"/>
            <c:spPr>
              <a:solidFill>
                <a:srgbClr val="ED4B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9E-48FD-89BD-6F9C55CABEDE}"/>
              </c:ext>
            </c:extLst>
          </c:dPt>
          <c:dPt>
            <c:idx val="2"/>
            <c:invertIfNegative val="0"/>
            <c:bubble3D val="0"/>
            <c:spPr>
              <a:solidFill>
                <a:srgbClr val="B4BA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9E-48FD-89BD-6F9C55CABEDE}"/>
              </c:ext>
            </c:extLst>
          </c:dPt>
          <c:dPt>
            <c:idx val="3"/>
            <c:invertIfNegative val="0"/>
            <c:bubble3D val="0"/>
            <c:spPr>
              <a:solidFill>
                <a:srgbClr val="ED4B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9E-48FD-89BD-6F9C55CABEDE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9E-48FD-89BD-6F9C55CAB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961728"/>
        <c:axId val="512831872"/>
      </c:barChart>
      <c:catAx>
        <c:axId val="51196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12831872"/>
        <c:crosses val="autoZero"/>
        <c:auto val="1"/>
        <c:lblAlgn val="ctr"/>
        <c:lblOffset val="100"/>
        <c:noMultiLvlLbl val="0"/>
      </c:catAx>
      <c:valAx>
        <c:axId val="51283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11961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72B5E3DC-FFB0-4250-AC2B-24635B42AAF0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0B40129C-732E-4EB2-A793-F34C9775F7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0129C-732E-4EB2-A793-F34C9775F74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1576" y="552612"/>
            <a:ext cx="4699629" cy="5752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8561165">
            <a:off x="8364415" y="225084"/>
            <a:ext cx="3580228" cy="35802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65489" y="697757"/>
            <a:ext cx="2380343" cy="50177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0873" y="3599543"/>
            <a:ext cx="329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FANTION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00250" y="1455058"/>
            <a:ext cx="1161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渐变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461391" y="1455055"/>
            <a:ext cx="0" cy="2681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565997" y="2322274"/>
            <a:ext cx="478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生命不息变化不止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33148" y="5363411"/>
            <a:ext cx="171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cs typeface="+mn-ea"/>
                <a:sym typeface="+mn-lt"/>
              </a:rPr>
              <a:t>2030.12.12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394 L -0.40351 0.5893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8113" y="364699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Freeform 105"/>
          <p:cNvSpPr/>
          <p:nvPr/>
        </p:nvSpPr>
        <p:spPr bwMode="auto">
          <a:xfrm>
            <a:off x="6106834" y="4094537"/>
            <a:ext cx="1151617" cy="1250661"/>
          </a:xfrm>
          <a:custGeom>
            <a:avLst/>
            <a:gdLst>
              <a:gd name="T0" fmla="*/ 0 w 876"/>
              <a:gd name="T1" fmla="*/ 2147483647 h 952"/>
              <a:gd name="T2" fmla="*/ 0 w 876"/>
              <a:gd name="T3" fmla="*/ 2147483647 h 952"/>
              <a:gd name="T4" fmla="*/ 2147483647 w 876"/>
              <a:gd name="T5" fmla="*/ 2147483647 h 952"/>
              <a:gd name="T6" fmla="*/ 2147483647 w 876"/>
              <a:gd name="T7" fmla="*/ 0 h 952"/>
              <a:gd name="T8" fmla="*/ 2147483647 w 876"/>
              <a:gd name="T9" fmla="*/ 0 h 952"/>
              <a:gd name="T10" fmla="*/ 2147483647 w 876"/>
              <a:gd name="T11" fmla="*/ 2147483647 h 952"/>
              <a:gd name="T12" fmla="*/ 0 w 876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6" name="Freeform 107"/>
          <p:cNvSpPr/>
          <p:nvPr/>
        </p:nvSpPr>
        <p:spPr bwMode="auto">
          <a:xfrm>
            <a:off x="4764693" y="4094537"/>
            <a:ext cx="1155851" cy="1250661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B4BADD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96241" y="1512801"/>
            <a:ext cx="4030659" cy="3832398"/>
            <a:chOff x="3748193" y="2000673"/>
            <a:chExt cx="4030134" cy="3833285"/>
          </a:xfrm>
        </p:grpSpPr>
        <p:sp>
          <p:nvSpPr>
            <p:cNvPr id="8" name="Freeform 104"/>
            <p:cNvSpPr/>
            <p:nvPr/>
          </p:nvSpPr>
          <p:spPr bwMode="auto">
            <a:xfrm>
              <a:off x="5858511" y="4583007"/>
              <a:ext cx="1151467" cy="1250951"/>
            </a:xfrm>
            <a:custGeom>
              <a:avLst/>
              <a:gdLst>
                <a:gd name="T0" fmla="*/ 0 w 876"/>
                <a:gd name="T1" fmla="*/ 2147483647 h 952"/>
                <a:gd name="T2" fmla="*/ 0 w 876"/>
                <a:gd name="T3" fmla="*/ 2147483647 h 952"/>
                <a:gd name="T4" fmla="*/ 2147483647 w 876"/>
                <a:gd name="T5" fmla="*/ 2147483647 h 952"/>
                <a:gd name="T6" fmla="*/ 2147483647 w 876"/>
                <a:gd name="T7" fmla="*/ 0 h 952"/>
                <a:gd name="T8" fmla="*/ 2147483647 w 876"/>
                <a:gd name="T9" fmla="*/ 0 h 952"/>
                <a:gd name="T10" fmla="*/ 2147483647 w 876"/>
                <a:gd name="T11" fmla="*/ 2147483647 h 952"/>
                <a:gd name="T12" fmla="*/ 0 w 876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D4B9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06"/>
            <p:cNvSpPr/>
            <p:nvPr/>
          </p:nvSpPr>
          <p:spPr bwMode="auto">
            <a:xfrm>
              <a:off x="4516545" y="4583007"/>
              <a:ext cx="1155700" cy="1250951"/>
            </a:xfrm>
            <a:custGeom>
              <a:avLst/>
              <a:gdLst>
                <a:gd name="T0" fmla="*/ 2147483647 w 878"/>
                <a:gd name="T1" fmla="*/ 2147483647 h 952"/>
                <a:gd name="T2" fmla="*/ 2147483647 w 878"/>
                <a:gd name="T3" fmla="*/ 2147483647 h 952"/>
                <a:gd name="T4" fmla="*/ 2147483647 w 878"/>
                <a:gd name="T5" fmla="*/ 0 h 952"/>
                <a:gd name="T6" fmla="*/ 2147483647 w 878"/>
                <a:gd name="T7" fmla="*/ 0 h 952"/>
                <a:gd name="T8" fmla="*/ 0 w 878"/>
                <a:gd name="T9" fmla="*/ 2147483647 h 952"/>
                <a:gd name="T10" fmla="*/ 2147483647 w 878"/>
                <a:gd name="T11" fmla="*/ 2147483647 h 952"/>
                <a:gd name="T12" fmla="*/ 2147483647 w 878"/>
                <a:gd name="T13" fmla="*/ 2147483647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08"/>
            <p:cNvSpPr/>
            <p:nvPr/>
          </p:nvSpPr>
          <p:spPr bwMode="auto">
            <a:xfrm>
              <a:off x="5763260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0 h 1804"/>
                <a:gd name="T4" fmla="*/ 0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2147483647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09"/>
            <p:cNvSpPr/>
            <p:nvPr/>
          </p:nvSpPr>
          <p:spPr bwMode="auto">
            <a:xfrm>
              <a:off x="3748193" y="2000673"/>
              <a:ext cx="2015067" cy="2370667"/>
            </a:xfrm>
            <a:custGeom>
              <a:avLst/>
              <a:gdLst>
                <a:gd name="T0" fmla="*/ 2147483647 w 1534"/>
                <a:gd name="T1" fmla="*/ 2147483647 h 1804"/>
                <a:gd name="T2" fmla="*/ 0 w 1534"/>
                <a:gd name="T3" fmla="*/ 2147483647 h 1804"/>
                <a:gd name="T4" fmla="*/ 2147483647 w 1534"/>
                <a:gd name="T5" fmla="*/ 2147483647 h 1804"/>
                <a:gd name="T6" fmla="*/ 2147483647 w 1534"/>
                <a:gd name="T7" fmla="*/ 2147483647 h 1804"/>
                <a:gd name="T8" fmla="*/ 2147483647 w 1534"/>
                <a:gd name="T9" fmla="*/ 2147483647 h 1804"/>
                <a:gd name="T10" fmla="*/ 2147483647 w 1534"/>
                <a:gd name="T11" fmla="*/ 2147483647 h 1804"/>
                <a:gd name="T12" fmla="*/ 2147483647 w 1534"/>
                <a:gd name="T13" fmla="*/ 2147483647 h 1804"/>
                <a:gd name="T14" fmla="*/ 2147483647 w 1534"/>
                <a:gd name="T15" fmla="*/ 2147483647 h 1804"/>
                <a:gd name="T16" fmla="*/ 2147483647 w 1534"/>
                <a:gd name="T17" fmla="*/ 0 h 1804"/>
                <a:gd name="T18" fmla="*/ 2147483647 w 1534"/>
                <a:gd name="T19" fmla="*/ 2147483647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solidFill>
              <a:srgbClr val="ED4B9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21"/>
            <p:cNvSpPr/>
            <p:nvPr/>
          </p:nvSpPr>
          <p:spPr bwMode="auto">
            <a:xfrm>
              <a:off x="5462693" y="3837941"/>
              <a:ext cx="254000" cy="251884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2147483647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2147483647 w 192"/>
                <a:gd name="T23" fmla="*/ 2147483647 h 192"/>
                <a:gd name="T24" fmla="*/ 2147483647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0 w 192"/>
                <a:gd name="T37" fmla="*/ 2147483647 h 192"/>
                <a:gd name="T38" fmla="*/ 0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2147483647 w 192"/>
                <a:gd name="T47" fmla="*/ 2147483647 h 192"/>
                <a:gd name="T48" fmla="*/ 2147483647 w 192"/>
                <a:gd name="T49" fmla="*/ 2147483647 h 192"/>
                <a:gd name="T50" fmla="*/ 2147483647 w 192"/>
                <a:gd name="T51" fmla="*/ 2147483647 h 192"/>
                <a:gd name="T52" fmla="*/ 2147483647 w 192"/>
                <a:gd name="T53" fmla="*/ 2147483647 h 192"/>
                <a:gd name="T54" fmla="*/ 2147483647 w 192"/>
                <a:gd name="T55" fmla="*/ 0 h 192"/>
                <a:gd name="T56" fmla="*/ 2147483647 w 192"/>
                <a:gd name="T57" fmla="*/ 0 h 192"/>
                <a:gd name="T58" fmla="*/ 2147483647 w 192"/>
                <a:gd name="T59" fmla="*/ 2147483647 h 192"/>
                <a:gd name="T60" fmla="*/ 2147483647 w 192"/>
                <a:gd name="T61" fmla="*/ 2147483647 h 192"/>
                <a:gd name="T62" fmla="*/ 2147483647 w 192"/>
                <a:gd name="T63" fmla="*/ 2147483647 h 192"/>
                <a:gd name="T64" fmla="*/ 2147483647 w 192"/>
                <a:gd name="T65" fmla="*/ 2147483647 h 192"/>
                <a:gd name="T66" fmla="*/ 2147483647 w 192"/>
                <a:gd name="T67" fmla="*/ 2147483647 h 192"/>
                <a:gd name="T68" fmla="*/ 2147483647 w 192"/>
                <a:gd name="T69" fmla="*/ 2147483647 h 192"/>
                <a:gd name="T70" fmla="*/ 2147483647 w 192"/>
                <a:gd name="T71" fmla="*/ 2147483647 h 192"/>
                <a:gd name="T72" fmla="*/ 2147483647 w 192"/>
                <a:gd name="T73" fmla="*/ 2147483647 h 192"/>
                <a:gd name="T74" fmla="*/ 2147483647 w 192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22"/>
            <p:cNvSpPr/>
            <p:nvPr/>
          </p:nvSpPr>
          <p:spPr bwMode="auto">
            <a:xfrm>
              <a:off x="5765378" y="3774440"/>
              <a:ext cx="315383" cy="315384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0 w 240"/>
                <a:gd name="T43" fmla="*/ 2147483647 h 240"/>
                <a:gd name="T44" fmla="*/ 0 w 240"/>
                <a:gd name="T45" fmla="*/ 2147483647 h 240"/>
                <a:gd name="T46" fmla="*/ 0 w 240"/>
                <a:gd name="T47" fmla="*/ 2147483647 h 240"/>
                <a:gd name="T48" fmla="*/ 0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0 h 240"/>
                <a:gd name="T68" fmla="*/ 2147483647 w 240"/>
                <a:gd name="T69" fmla="*/ 0 h 240"/>
                <a:gd name="T70" fmla="*/ 2147483647 w 240"/>
                <a:gd name="T71" fmla="*/ 0 h 240"/>
                <a:gd name="T72" fmla="*/ 2147483647 w 240"/>
                <a:gd name="T73" fmla="*/ 2147483647 h 240"/>
                <a:gd name="T74" fmla="*/ 2147483647 w 240"/>
                <a:gd name="T75" fmla="*/ 2147483647 h 240"/>
                <a:gd name="T76" fmla="*/ 2147483647 w 240"/>
                <a:gd name="T77" fmla="*/ 2147483647 h 240"/>
                <a:gd name="T78" fmla="*/ 2147483647 w 240"/>
                <a:gd name="T79" fmla="*/ 2147483647 h 240"/>
                <a:gd name="T80" fmla="*/ 2147483647 w 240"/>
                <a:gd name="T81" fmla="*/ 2147483647 h 240"/>
                <a:gd name="T82" fmla="*/ 2147483647 w 240"/>
                <a:gd name="T83" fmla="*/ 2147483647 h 240"/>
                <a:gd name="T84" fmla="*/ 2147483647 w 240"/>
                <a:gd name="T85" fmla="*/ 2147483647 h 240"/>
                <a:gd name="T86" fmla="*/ 2147483647 w 240"/>
                <a:gd name="T87" fmla="*/ 2147483647 h 240"/>
                <a:gd name="T88" fmla="*/ 2147483647 w 240"/>
                <a:gd name="T89" fmla="*/ 2147483647 h 240"/>
                <a:gd name="T90" fmla="*/ 2147483647 w 240"/>
                <a:gd name="T91" fmla="*/ 2147483647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23"/>
            <p:cNvSpPr/>
            <p:nvPr/>
          </p:nvSpPr>
          <p:spPr bwMode="auto">
            <a:xfrm>
              <a:off x="5462693" y="4142740"/>
              <a:ext cx="254000" cy="247651"/>
            </a:xfrm>
            <a:custGeom>
              <a:avLst/>
              <a:gdLst>
                <a:gd name="T0" fmla="*/ 2147483647 w 192"/>
                <a:gd name="T1" fmla="*/ 2147483647 h 190"/>
                <a:gd name="T2" fmla="*/ 2147483647 w 192"/>
                <a:gd name="T3" fmla="*/ 2147483647 h 190"/>
                <a:gd name="T4" fmla="*/ 2147483647 w 192"/>
                <a:gd name="T5" fmla="*/ 2147483647 h 190"/>
                <a:gd name="T6" fmla="*/ 2147483647 w 192"/>
                <a:gd name="T7" fmla="*/ 2147483647 h 190"/>
                <a:gd name="T8" fmla="*/ 2147483647 w 192"/>
                <a:gd name="T9" fmla="*/ 2147483647 h 190"/>
                <a:gd name="T10" fmla="*/ 2147483647 w 192"/>
                <a:gd name="T11" fmla="*/ 2147483647 h 190"/>
                <a:gd name="T12" fmla="*/ 2147483647 w 192"/>
                <a:gd name="T13" fmla="*/ 2147483647 h 190"/>
                <a:gd name="T14" fmla="*/ 2147483647 w 192"/>
                <a:gd name="T15" fmla="*/ 2147483647 h 190"/>
                <a:gd name="T16" fmla="*/ 2147483647 w 192"/>
                <a:gd name="T17" fmla="*/ 2147483647 h 190"/>
                <a:gd name="T18" fmla="*/ 2147483647 w 192"/>
                <a:gd name="T19" fmla="*/ 2147483647 h 190"/>
                <a:gd name="T20" fmla="*/ 2147483647 w 192"/>
                <a:gd name="T21" fmla="*/ 2147483647 h 190"/>
                <a:gd name="T22" fmla="*/ 2147483647 w 192"/>
                <a:gd name="T23" fmla="*/ 2147483647 h 190"/>
                <a:gd name="T24" fmla="*/ 2147483647 w 192"/>
                <a:gd name="T25" fmla="*/ 2147483647 h 190"/>
                <a:gd name="T26" fmla="*/ 2147483647 w 192"/>
                <a:gd name="T27" fmla="*/ 2147483647 h 190"/>
                <a:gd name="T28" fmla="*/ 2147483647 w 192"/>
                <a:gd name="T29" fmla="*/ 2147483647 h 190"/>
                <a:gd name="T30" fmla="*/ 2147483647 w 192"/>
                <a:gd name="T31" fmla="*/ 2147483647 h 190"/>
                <a:gd name="T32" fmla="*/ 2147483647 w 192"/>
                <a:gd name="T33" fmla="*/ 2147483647 h 190"/>
                <a:gd name="T34" fmla="*/ 2147483647 w 192"/>
                <a:gd name="T35" fmla="*/ 2147483647 h 190"/>
                <a:gd name="T36" fmla="*/ 0 w 192"/>
                <a:gd name="T37" fmla="*/ 2147483647 h 190"/>
                <a:gd name="T38" fmla="*/ 0 w 192"/>
                <a:gd name="T39" fmla="*/ 2147483647 h 190"/>
                <a:gd name="T40" fmla="*/ 2147483647 w 192"/>
                <a:gd name="T41" fmla="*/ 2147483647 h 190"/>
                <a:gd name="T42" fmla="*/ 2147483647 w 192"/>
                <a:gd name="T43" fmla="*/ 2147483647 h 190"/>
                <a:gd name="T44" fmla="*/ 2147483647 w 192"/>
                <a:gd name="T45" fmla="*/ 2147483647 h 190"/>
                <a:gd name="T46" fmla="*/ 2147483647 w 192"/>
                <a:gd name="T47" fmla="*/ 2147483647 h 190"/>
                <a:gd name="T48" fmla="*/ 2147483647 w 192"/>
                <a:gd name="T49" fmla="*/ 2147483647 h 190"/>
                <a:gd name="T50" fmla="*/ 2147483647 w 192"/>
                <a:gd name="T51" fmla="*/ 2147483647 h 190"/>
                <a:gd name="T52" fmla="*/ 2147483647 w 192"/>
                <a:gd name="T53" fmla="*/ 2147483647 h 190"/>
                <a:gd name="T54" fmla="*/ 2147483647 w 192"/>
                <a:gd name="T55" fmla="*/ 0 h 190"/>
                <a:gd name="T56" fmla="*/ 2147483647 w 192"/>
                <a:gd name="T57" fmla="*/ 0 h 190"/>
                <a:gd name="T58" fmla="*/ 2147483647 w 192"/>
                <a:gd name="T59" fmla="*/ 2147483647 h 190"/>
                <a:gd name="T60" fmla="*/ 2147483647 w 192"/>
                <a:gd name="T61" fmla="*/ 2147483647 h 190"/>
                <a:gd name="T62" fmla="*/ 2147483647 w 192"/>
                <a:gd name="T63" fmla="*/ 2147483647 h 190"/>
                <a:gd name="T64" fmla="*/ 2147483647 w 192"/>
                <a:gd name="T65" fmla="*/ 2147483647 h 190"/>
                <a:gd name="T66" fmla="*/ 2147483647 w 192"/>
                <a:gd name="T67" fmla="*/ 2147483647 h 190"/>
                <a:gd name="T68" fmla="*/ 2147483647 w 192"/>
                <a:gd name="T69" fmla="*/ 2147483647 h 190"/>
                <a:gd name="T70" fmla="*/ 2147483647 w 192"/>
                <a:gd name="T71" fmla="*/ 2147483647 h 190"/>
                <a:gd name="T72" fmla="*/ 2147483647 w 192"/>
                <a:gd name="T73" fmla="*/ 2147483647 h 190"/>
                <a:gd name="T74" fmla="*/ 2147483647 w 192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4"/>
            <p:cNvSpPr/>
            <p:nvPr/>
          </p:nvSpPr>
          <p:spPr bwMode="auto">
            <a:xfrm>
              <a:off x="5765378" y="4142740"/>
              <a:ext cx="249767" cy="247651"/>
            </a:xfrm>
            <a:custGeom>
              <a:avLst/>
              <a:gdLst>
                <a:gd name="T0" fmla="*/ 2147483647 w 190"/>
                <a:gd name="T1" fmla="*/ 2147483647 h 190"/>
                <a:gd name="T2" fmla="*/ 2147483647 w 190"/>
                <a:gd name="T3" fmla="*/ 2147483647 h 190"/>
                <a:gd name="T4" fmla="*/ 2147483647 w 190"/>
                <a:gd name="T5" fmla="*/ 2147483647 h 190"/>
                <a:gd name="T6" fmla="*/ 2147483647 w 190"/>
                <a:gd name="T7" fmla="*/ 2147483647 h 190"/>
                <a:gd name="T8" fmla="*/ 2147483647 w 190"/>
                <a:gd name="T9" fmla="*/ 2147483647 h 190"/>
                <a:gd name="T10" fmla="*/ 2147483647 w 190"/>
                <a:gd name="T11" fmla="*/ 2147483647 h 190"/>
                <a:gd name="T12" fmla="*/ 2147483647 w 190"/>
                <a:gd name="T13" fmla="*/ 2147483647 h 190"/>
                <a:gd name="T14" fmla="*/ 2147483647 w 190"/>
                <a:gd name="T15" fmla="*/ 2147483647 h 190"/>
                <a:gd name="T16" fmla="*/ 2147483647 w 190"/>
                <a:gd name="T17" fmla="*/ 2147483647 h 190"/>
                <a:gd name="T18" fmla="*/ 2147483647 w 190"/>
                <a:gd name="T19" fmla="*/ 2147483647 h 190"/>
                <a:gd name="T20" fmla="*/ 2147483647 w 190"/>
                <a:gd name="T21" fmla="*/ 2147483647 h 190"/>
                <a:gd name="T22" fmla="*/ 2147483647 w 190"/>
                <a:gd name="T23" fmla="*/ 2147483647 h 190"/>
                <a:gd name="T24" fmla="*/ 2147483647 w 190"/>
                <a:gd name="T25" fmla="*/ 2147483647 h 190"/>
                <a:gd name="T26" fmla="*/ 2147483647 w 190"/>
                <a:gd name="T27" fmla="*/ 2147483647 h 190"/>
                <a:gd name="T28" fmla="*/ 2147483647 w 190"/>
                <a:gd name="T29" fmla="*/ 2147483647 h 190"/>
                <a:gd name="T30" fmla="*/ 2147483647 w 190"/>
                <a:gd name="T31" fmla="*/ 2147483647 h 190"/>
                <a:gd name="T32" fmla="*/ 2147483647 w 190"/>
                <a:gd name="T33" fmla="*/ 2147483647 h 190"/>
                <a:gd name="T34" fmla="*/ 2147483647 w 190"/>
                <a:gd name="T35" fmla="*/ 2147483647 h 190"/>
                <a:gd name="T36" fmla="*/ 0 w 190"/>
                <a:gd name="T37" fmla="*/ 2147483647 h 190"/>
                <a:gd name="T38" fmla="*/ 0 w 190"/>
                <a:gd name="T39" fmla="*/ 2147483647 h 190"/>
                <a:gd name="T40" fmla="*/ 2147483647 w 190"/>
                <a:gd name="T41" fmla="*/ 2147483647 h 190"/>
                <a:gd name="T42" fmla="*/ 2147483647 w 190"/>
                <a:gd name="T43" fmla="*/ 2147483647 h 190"/>
                <a:gd name="T44" fmla="*/ 2147483647 w 190"/>
                <a:gd name="T45" fmla="*/ 2147483647 h 190"/>
                <a:gd name="T46" fmla="*/ 2147483647 w 190"/>
                <a:gd name="T47" fmla="*/ 2147483647 h 190"/>
                <a:gd name="T48" fmla="*/ 2147483647 w 190"/>
                <a:gd name="T49" fmla="*/ 2147483647 h 190"/>
                <a:gd name="T50" fmla="*/ 2147483647 w 190"/>
                <a:gd name="T51" fmla="*/ 2147483647 h 190"/>
                <a:gd name="T52" fmla="*/ 2147483647 w 190"/>
                <a:gd name="T53" fmla="*/ 2147483647 h 190"/>
                <a:gd name="T54" fmla="*/ 2147483647 w 190"/>
                <a:gd name="T55" fmla="*/ 0 h 190"/>
                <a:gd name="T56" fmla="*/ 2147483647 w 190"/>
                <a:gd name="T57" fmla="*/ 0 h 190"/>
                <a:gd name="T58" fmla="*/ 2147483647 w 190"/>
                <a:gd name="T59" fmla="*/ 2147483647 h 190"/>
                <a:gd name="T60" fmla="*/ 2147483647 w 190"/>
                <a:gd name="T61" fmla="*/ 2147483647 h 190"/>
                <a:gd name="T62" fmla="*/ 2147483647 w 190"/>
                <a:gd name="T63" fmla="*/ 2147483647 h 190"/>
                <a:gd name="T64" fmla="*/ 2147483647 w 190"/>
                <a:gd name="T65" fmla="*/ 2147483647 h 190"/>
                <a:gd name="T66" fmla="*/ 2147483647 w 190"/>
                <a:gd name="T67" fmla="*/ 2147483647 h 190"/>
                <a:gd name="T68" fmla="*/ 2147483647 w 190"/>
                <a:gd name="T69" fmla="*/ 2147483647 h 190"/>
                <a:gd name="T70" fmla="*/ 2147483647 w 190"/>
                <a:gd name="T71" fmla="*/ 2147483647 h 190"/>
                <a:gd name="T72" fmla="*/ 2147483647 w 190"/>
                <a:gd name="T73" fmla="*/ 2147483647 h 190"/>
                <a:gd name="T74" fmla="*/ 2147483647 w 190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24760" y="2052426"/>
            <a:ext cx="4019471" cy="882446"/>
            <a:chOff x="1177047" y="2540424"/>
            <a:chExt cx="4018947" cy="882650"/>
          </a:xfrm>
        </p:grpSpPr>
        <p:sp>
          <p:nvSpPr>
            <p:cNvPr id="17" name="任意多边形 38"/>
            <p:cNvSpPr/>
            <p:nvPr/>
          </p:nvSpPr>
          <p:spPr>
            <a:xfrm flipH="1">
              <a:off x="1177047" y="2540424"/>
              <a:ext cx="3966030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54"/>
            <p:cNvSpPr>
              <a:spLocks noChangeArrowheads="1"/>
            </p:cNvSpPr>
            <p:nvPr/>
          </p:nvSpPr>
          <p:spPr bwMode="auto">
            <a:xfrm>
              <a:off x="5085927" y="3313007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11775" y="2065127"/>
            <a:ext cx="3713116" cy="878213"/>
            <a:chOff x="6563360" y="2553124"/>
            <a:chExt cx="3712633" cy="878416"/>
          </a:xfrm>
        </p:grpSpPr>
        <p:sp>
          <p:nvSpPr>
            <p:cNvPr id="20" name="任意多边形 41"/>
            <p:cNvSpPr/>
            <p:nvPr/>
          </p:nvSpPr>
          <p:spPr>
            <a:xfrm>
              <a:off x="6626860" y="2553124"/>
              <a:ext cx="3649133" cy="82126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896333"/>
                <a:gd name="connsiteY0-8" fmla="*/ 581025 h 581025"/>
                <a:gd name="connsiteX1-9" fmla="*/ 333375 w 2896333"/>
                <a:gd name="connsiteY1-10" fmla="*/ 0 h 581025"/>
                <a:gd name="connsiteX2-11" fmla="*/ 2896333 w 2896333"/>
                <a:gd name="connsiteY2-12" fmla="*/ 0 h 58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54"/>
            <p:cNvSpPr>
              <a:spLocks noChangeArrowheads="1"/>
            </p:cNvSpPr>
            <p:nvPr/>
          </p:nvSpPr>
          <p:spPr bwMode="auto">
            <a:xfrm>
              <a:off x="6563360" y="3321473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75281" y="4086072"/>
            <a:ext cx="3677131" cy="882446"/>
            <a:chOff x="6626860" y="4574541"/>
            <a:chExt cx="3676651" cy="882650"/>
          </a:xfrm>
        </p:grpSpPr>
        <p:sp>
          <p:nvSpPr>
            <p:cNvPr id="23" name="任意多边形 44"/>
            <p:cNvSpPr/>
            <p:nvPr/>
          </p:nvSpPr>
          <p:spPr>
            <a:xfrm>
              <a:off x="6686127" y="4574541"/>
              <a:ext cx="3617384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54"/>
            <p:cNvSpPr>
              <a:spLocks noChangeArrowheads="1"/>
            </p:cNvSpPr>
            <p:nvPr/>
          </p:nvSpPr>
          <p:spPr bwMode="auto">
            <a:xfrm>
              <a:off x="6626860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24758" y="4086072"/>
            <a:ext cx="3640539" cy="882446"/>
            <a:chOff x="1177046" y="4574541"/>
            <a:chExt cx="3640065" cy="882650"/>
          </a:xfrm>
        </p:grpSpPr>
        <p:sp>
          <p:nvSpPr>
            <p:cNvPr id="26" name="任意多边形 47"/>
            <p:cNvSpPr/>
            <p:nvPr/>
          </p:nvSpPr>
          <p:spPr>
            <a:xfrm flipH="1">
              <a:off x="1177046" y="4574541"/>
              <a:ext cx="3574447" cy="827617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-1" fmla="*/ 0 w 1238249"/>
                <a:gd name="connsiteY0-2" fmla="*/ 581025 h 581025"/>
                <a:gd name="connsiteX1-3" fmla="*/ 333375 w 1238249"/>
                <a:gd name="connsiteY1-4" fmla="*/ 0 h 581025"/>
                <a:gd name="connsiteX2-5" fmla="*/ 1238250 w 1238249"/>
                <a:gd name="connsiteY2-6" fmla="*/ 0 h 581025"/>
                <a:gd name="connsiteX0-7" fmla="*/ 0 w 2528430"/>
                <a:gd name="connsiteY0-8" fmla="*/ 587027 h 587027"/>
                <a:gd name="connsiteX1-9" fmla="*/ 333375 w 2528430"/>
                <a:gd name="connsiteY1-10" fmla="*/ 6002 h 587027"/>
                <a:gd name="connsiteX2-11" fmla="*/ 2528430 w 2528430"/>
                <a:gd name="connsiteY2-12" fmla="*/ 0 h 5870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head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54"/>
            <p:cNvSpPr>
              <a:spLocks noChangeArrowheads="1"/>
            </p:cNvSpPr>
            <p:nvPr/>
          </p:nvSpPr>
          <p:spPr bwMode="auto">
            <a:xfrm>
              <a:off x="4707044" y="5347124"/>
              <a:ext cx="110067" cy="110067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srgbClr val="B4BAD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610658" y="148093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285279" y="201685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85279" y="235392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73593" y="148681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348215" y="202273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48215" y="235980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76670" y="354955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351291" y="408548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51291" y="44225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97842" y="354955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72463" y="408548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272463" y="44225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2569" y="439814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等腰三角形 3"/>
          <p:cNvSpPr/>
          <p:nvPr/>
        </p:nvSpPr>
        <p:spPr>
          <a:xfrm rot="1394713">
            <a:off x="4723803" y="2087301"/>
            <a:ext cx="3440337" cy="2465626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-1" fmla="*/ 447800 w 2536032"/>
              <a:gd name="connsiteY0-2" fmla="*/ 2233337 h 2233337"/>
              <a:gd name="connsiteX1-3" fmla="*/ 0 w 2536032"/>
              <a:gd name="connsiteY1-4" fmla="*/ 0 h 2233337"/>
              <a:gd name="connsiteX2-5" fmla="*/ 2536032 w 2536032"/>
              <a:gd name="connsiteY2-6" fmla="*/ 2233337 h 2233337"/>
              <a:gd name="connsiteX3-7" fmla="*/ 447800 w 2536032"/>
              <a:gd name="connsiteY3-8" fmla="*/ 2233337 h 2233337"/>
              <a:gd name="connsiteX0-9" fmla="*/ 447800 w 2632284"/>
              <a:gd name="connsiteY0-10" fmla="*/ 2233337 h 2233337"/>
              <a:gd name="connsiteX1-11" fmla="*/ 0 w 2632284"/>
              <a:gd name="connsiteY1-12" fmla="*/ 0 h 2233337"/>
              <a:gd name="connsiteX2-13" fmla="*/ 2632284 w 2632284"/>
              <a:gd name="connsiteY2-14" fmla="*/ 1431231 h 2233337"/>
              <a:gd name="connsiteX3-15" fmla="*/ 447800 w 2632284"/>
              <a:gd name="connsiteY3-16" fmla="*/ 2233337 h 2233337"/>
              <a:gd name="connsiteX0-17" fmla="*/ 447800 w 2632284"/>
              <a:gd name="connsiteY0-18" fmla="*/ 2233337 h 2233337"/>
              <a:gd name="connsiteX1-19" fmla="*/ 0 w 2632284"/>
              <a:gd name="connsiteY1-20" fmla="*/ 0 h 2233337"/>
              <a:gd name="connsiteX2-21" fmla="*/ 2632284 w 2632284"/>
              <a:gd name="connsiteY2-22" fmla="*/ 1431231 h 2233337"/>
              <a:gd name="connsiteX3-23" fmla="*/ 1617785 w 2632284"/>
              <a:gd name="connsiteY3-24" fmla="*/ 1764288 h 2233337"/>
              <a:gd name="connsiteX4" fmla="*/ 447800 w 2632284"/>
              <a:gd name="connsiteY4" fmla="*/ 2233337 h 2233337"/>
              <a:gd name="connsiteX0-25" fmla="*/ 447800 w 2632284"/>
              <a:gd name="connsiteY0-26" fmla="*/ 2233337 h 2233337"/>
              <a:gd name="connsiteX1-27" fmla="*/ 0 w 2632284"/>
              <a:gd name="connsiteY1-28" fmla="*/ 0 h 2233337"/>
              <a:gd name="connsiteX2-29" fmla="*/ 2632284 w 2632284"/>
              <a:gd name="connsiteY2-30" fmla="*/ 1431231 h 2233337"/>
              <a:gd name="connsiteX3-31" fmla="*/ 2612395 w 2632284"/>
              <a:gd name="connsiteY3-32" fmla="*/ 1844498 h 2233337"/>
              <a:gd name="connsiteX4-33" fmla="*/ 447800 w 2632284"/>
              <a:gd name="connsiteY4-34" fmla="*/ 2233337 h 2233337"/>
              <a:gd name="connsiteX0-35" fmla="*/ 1570748 w 2632284"/>
              <a:gd name="connsiteY0-36" fmla="*/ 1286853 h 1844498"/>
              <a:gd name="connsiteX1-37" fmla="*/ 0 w 2632284"/>
              <a:gd name="connsiteY1-38" fmla="*/ 0 h 1844498"/>
              <a:gd name="connsiteX2-39" fmla="*/ 2632284 w 2632284"/>
              <a:gd name="connsiteY2-40" fmla="*/ 1431231 h 1844498"/>
              <a:gd name="connsiteX3-41" fmla="*/ 2612395 w 2632284"/>
              <a:gd name="connsiteY3-42" fmla="*/ 1844498 h 1844498"/>
              <a:gd name="connsiteX4-43" fmla="*/ 1570748 w 2632284"/>
              <a:gd name="connsiteY4-44" fmla="*/ 1286853 h 1844498"/>
              <a:gd name="connsiteX0-45" fmla="*/ 2196390 w 2632284"/>
              <a:gd name="connsiteY0-46" fmla="*/ 1912495 h 1912495"/>
              <a:gd name="connsiteX1-47" fmla="*/ 0 w 2632284"/>
              <a:gd name="connsiteY1-48" fmla="*/ 0 h 1912495"/>
              <a:gd name="connsiteX2-49" fmla="*/ 2632284 w 2632284"/>
              <a:gd name="connsiteY2-50" fmla="*/ 1431231 h 1912495"/>
              <a:gd name="connsiteX3-51" fmla="*/ 2612395 w 2632284"/>
              <a:gd name="connsiteY3-52" fmla="*/ 1844498 h 1912495"/>
              <a:gd name="connsiteX4-53" fmla="*/ 2196390 w 2632284"/>
              <a:gd name="connsiteY4-54" fmla="*/ 1912495 h 1912495"/>
              <a:gd name="connsiteX0-55" fmla="*/ 2196390 w 2632284"/>
              <a:gd name="connsiteY0-56" fmla="*/ 1912495 h 1924709"/>
              <a:gd name="connsiteX1-57" fmla="*/ 0 w 2632284"/>
              <a:gd name="connsiteY1-58" fmla="*/ 0 h 1924709"/>
              <a:gd name="connsiteX2-59" fmla="*/ 2632284 w 2632284"/>
              <a:gd name="connsiteY2-60" fmla="*/ 1431231 h 1924709"/>
              <a:gd name="connsiteX3-61" fmla="*/ 2355722 w 2632284"/>
              <a:gd name="connsiteY3-62" fmla="*/ 1924709 h 1924709"/>
              <a:gd name="connsiteX4-63" fmla="*/ 2196390 w 2632284"/>
              <a:gd name="connsiteY4-64" fmla="*/ 1912495 h 1924709"/>
              <a:gd name="connsiteX0-65" fmla="*/ 2244516 w 2632284"/>
              <a:gd name="connsiteY0-66" fmla="*/ 1527484 h 1924709"/>
              <a:gd name="connsiteX1-67" fmla="*/ 0 w 2632284"/>
              <a:gd name="connsiteY1-68" fmla="*/ 0 h 1924709"/>
              <a:gd name="connsiteX2-69" fmla="*/ 2632284 w 2632284"/>
              <a:gd name="connsiteY2-70" fmla="*/ 1431231 h 1924709"/>
              <a:gd name="connsiteX3-71" fmla="*/ 2355722 w 2632284"/>
              <a:gd name="connsiteY3-72" fmla="*/ 1924709 h 1924709"/>
              <a:gd name="connsiteX4-73" fmla="*/ 2244516 w 2632284"/>
              <a:gd name="connsiteY4-74" fmla="*/ 1527484 h 1924709"/>
              <a:gd name="connsiteX0-75" fmla="*/ 2244516 w 2728537"/>
              <a:gd name="connsiteY0-76" fmla="*/ 1527484 h 1924709"/>
              <a:gd name="connsiteX1-77" fmla="*/ 0 w 2728537"/>
              <a:gd name="connsiteY1-78" fmla="*/ 0 h 1924709"/>
              <a:gd name="connsiteX2-79" fmla="*/ 2728537 w 2728537"/>
              <a:gd name="connsiteY2-80" fmla="*/ 1174558 h 1924709"/>
              <a:gd name="connsiteX3-81" fmla="*/ 2355722 w 2728537"/>
              <a:gd name="connsiteY3-82" fmla="*/ 1924709 h 1924709"/>
              <a:gd name="connsiteX4-83" fmla="*/ 2244516 w 2728537"/>
              <a:gd name="connsiteY4-84" fmla="*/ 1527484 h 1924709"/>
              <a:gd name="connsiteX0-85" fmla="*/ 2244516 w 2849134"/>
              <a:gd name="connsiteY0-86" fmla="*/ 1530200 h 1927425"/>
              <a:gd name="connsiteX1-87" fmla="*/ 0 w 2849134"/>
              <a:gd name="connsiteY1-88" fmla="*/ 2716 h 1927425"/>
              <a:gd name="connsiteX2-89" fmla="*/ 2728537 w 2849134"/>
              <a:gd name="connsiteY2-90" fmla="*/ 1177274 h 1927425"/>
              <a:gd name="connsiteX3-91" fmla="*/ 2355722 w 2849134"/>
              <a:gd name="connsiteY3-92" fmla="*/ 1927425 h 1927425"/>
              <a:gd name="connsiteX4-93" fmla="*/ 2244516 w 2849134"/>
              <a:gd name="connsiteY4-94" fmla="*/ 1530200 h 1927425"/>
              <a:gd name="connsiteX0-95" fmla="*/ 2244516 w 2776007"/>
              <a:gd name="connsiteY0-96" fmla="*/ 1530941 h 1928166"/>
              <a:gd name="connsiteX1-97" fmla="*/ 0 w 2776007"/>
              <a:gd name="connsiteY1-98" fmla="*/ 3457 h 1928166"/>
              <a:gd name="connsiteX2-99" fmla="*/ 2728537 w 2776007"/>
              <a:gd name="connsiteY2-100" fmla="*/ 1178015 h 1928166"/>
              <a:gd name="connsiteX3-101" fmla="*/ 2355722 w 2776007"/>
              <a:gd name="connsiteY3-102" fmla="*/ 1928166 h 1928166"/>
              <a:gd name="connsiteX4-103" fmla="*/ 2244516 w 2776007"/>
              <a:gd name="connsiteY4-104" fmla="*/ 1530941 h 1928166"/>
              <a:gd name="connsiteX0-105" fmla="*/ 2196390 w 2776007"/>
              <a:gd name="connsiteY0-106" fmla="*/ 969468 h 1928166"/>
              <a:gd name="connsiteX1-107" fmla="*/ 0 w 2776007"/>
              <a:gd name="connsiteY1-108" fmla="*/ 3457 h 1928166"/>
              <a:gd name="connsiteX2-109" fmla="*/ 2728537 w 2776007"/>
              <a:gd name="connsiteY2-110" fmla="*/ 1178015 h 1928166"/>
              <a:gd name="connsiteX3-111" fmla="*/ 2355722 w 2776007"/>
              <a:gd name="connsiteY3-112" fmla="*/ 1928166 h 1928166"/>
              <a:gd name="connsiteX4-113" fmla="*/ 2196390 w 2776007"/>
              <a:gd name="connsiteY4-114" fmla="*/ 969468 h 1928166"/>
              <a:gd name="connsiteX0-115" fmla="*/ 2196390 w 2775107"/>
              <a:gd name="connsiteY0-116" fmla="*/ 969468 h 1928166"/>
              <a:gd name="connsiteX1-117" fmla="*/ 0 w 2775107"/>
              <a:gd name="connsiteY1-118" fmla="*/ 3457 h 1928166"/>
              <a:gd name="connsiteX2-119" fmla="*/ 2728537 w 2775107"/>
              <a:gd name="connsiteY2-120" fmla="*/ 1178015 h 1928166"/>
              <a:gd name="connsiteX3-121" fmla="*/ 2355722 w 2775107"/>
              <a:gd name="connsiteY3-122" fmla="*/ 1928166 h 1928166"/>
              <a:gd name="connsiteX4-123" fmla="*/ 2323637 w 2775107"/>
              <a:gd name="connsiteY4-124" fmla="*/ 1912124 h 1928166"/>
              <a:gd name="connsiteX5" fmla="*/ 2196390 w 2775107"/>
              <a:gd name="connsiteY5" fmla="*/ 969468 h 1928166"/>
              <a:gd name="connsiteX0-125" fmla="*/ 2196390 w 2775107"/>
              <a:gd name="connsiteY0-126" fmla="*/ 969468 h 1928166"/>
              <a:gd name="connsiteX1-127" fmla="*/ 0 w 2775107"/>
              <a:gd name="connsiteY1-128" fmla="*/ 3457 h 1928166"/>
              <a:gd name="connsiteX2-129" fmla="*/ 2728537 w 2775107"/>
              <a:gd name="connsiteY2-130" fmla="*/ 1178015 h 1928166"/>
              <a:gd name="connsiteX3-131" fmla="*/ 2355722 w 2775107"/>
              <a:gd name="connsiteY3-132" fmla="*/ 1928166 h 1928166"/>
              <a:gd name="connsiteX4-133" fmla="*/ 2500101 w 2775107"/>
              <a:gd name="connsiteY4-134" fmla="*/ 1430861 h 1928166"/>
              <a:gd name="connsiteX5-135" fmla="*/ 2196390 w 2775107"/>
              <a:gd name="connsiteY5-136" fmla="*/ 969468 h 1928166"/>
              <a:gd name="connsiteX0-137" fmla="*/ 2196390 w 2775107"/>
              <a:gd name="connsiteY0-138" fmla="*/ 1081763 h 1928166"/>
              <a:gd name="connsiteX1-139" fmla="*/ 0 w 2775107"/>
              <a:gd name="connsiteY1-140" fmla="*/ 3457 h 1928166"/>
              <a:gd name="connsiteX2-141" fmla="*/ 2728537 w 2775107"/>
              <a:gd name="connsiteY2-142" fmla="*/ 1178015 h 1928166"/>
              <a:gd name="connsiteX3-143" fmla="*/ 2355722 w 2775107"/>
              <a:gd name="connsiteY3-144" fmla="*/ 1928166 h 1928166"/>
              <a:gd name="connsiteX4-145" fmla="*/ 2500101 w 2775107"/>
              <a:gd name="connsiteY4-146" fmla="*/ 1430861 h 1928166"/>
              <a:gd name="connsiteX5-147" fmla="*/ 2196390 w 2775107"/>
              <a:gd name="connsiteY5-148" fmla="*/ 1081763 h 1928166"/>
              <a:gd name="connsiteX0-149" fmla="*/ 2199445 w 2778162"/>
              <a:gd name="connsiteY0-150" fmla="*/ 1081763 h 1928166"/>
              <a:gd name="connsiteX1-151" fmla="*/ 3055 w 2778162"/>
              <a:gd name="connsiteY1-152" fmla="*/ 3457 h 1928166"/>
              <a:gd name="connsiteX2-153" fmla="*/ 2731592 w 2778162"/>
              <a:gd name="connsiteY2-154" fmla="*/ 1178015 h 1928166"/>
              <a:gd name="connsiteX3-155" fmla="*/ 2358777 w 2778162"/>
              <a:gd name="connsiteY3-156" fmla="*/ 1928166 h 1928166"/>
              <a:gd name="connsiteX4-157" fmla="*/ 2503156 w 2778162"/>
              <a:gd name="connsiteY4-158" fmla="*/ 1430861 h 1928166"/>
              <a:gd name="connsiteX5-159" fmla="*/ 2199445 w 2778162"/>
              <a:gd name="connsiteY5-160" fmla="*/ 1081763 h 1928166"/>
              <a:gd name="connsiteX0-161" fmla="*/ 2199445 w 2778162"/>
              <a:gd name="connsiteY0-162" fmla="*/ 1081763 h 1928166"/>
              <a:gd name="connsiteX1-163" fmla="*/ 3055 w 2778162"/>
              <a:gd name="connsiteY1-164" fmla="*/ 3457 h 1928166"/>
              <a:gd name="connsiteX2-165" fmla="*/ 2731592 w 2778162"/>
              <a:gd name="connsiteY2-166" fmla="*/ 1178015 h 1928166"/>
              <a:gd name="connsiteX3-167" fmla="*/ 2358777 w 2778162"/>
              <a:gd name="connsiteY3-168" fmla="*/ 1928166 h 1928166"/>
              <a:gd name="connsiteX4-169" fmla="*/ 2503156 w 2778162"/>
              <a:gd name="connsiteY4-170" fmla="*/ 1430861 h 1928166"/>
              <a:gd name="connsiteX5-171" fmla="*/ 2199445 w 2778162"/>
              <a:gd name="connsiteY5-172" fmla="*/ 1081763 h 1928166"/>
              <a:gd name="connsiteX0-173" fmla="*/ 2199421 w 2778138"/>
              <a:gd name="connsiteY0-174" fmla="*/ 1081763 h 1928166"/>
              <a:gd name="connsiteX1-175" fmla="*/ 3031 w 2778138"/>
              <a:gd name="connsiteY1-176" fmla="*/ 3457 h 1928166"/>
              <a:gd name="connsiteX2-177" fmla="*/ 2731568 w 2778138"/>
              <a:gd name="connsiteY2-178" fmla="*/ 1178015 h 1928166"/>
              <a:gd name="connsiteX3-179" fmla="*/ 2358753 w 2778138"/>
              <a:gd name="connsiteY3-180" fmla="*/ 1928166 h 1928166"/>
              <a:gd name="connsiteX4-181" fmla="*/ 2406879 w 2778138"/>
              <a:gd name="connsiteY4-182" fmla="*/ 1446903 h 1928166"/>
              <a:gd name="connsiteX5-183" fmla="*/ 2199421 w 2778138"/>
              <a:gd name="connsiteY5-184" fmla="*/ 1081763 h 1928166"/>
              <a:gd name="connsiteX0-185" fmla="*/ 2199421 w 2778138"/>
              <a:gd name="connsiteY0-186" fmla="*/ 1081763 h 1928166"/>
              <a:gd name="connsiteX1-187" fmla="*/ 3031 w 2778138"/>
              <a:gd name="connsiteY1-188" fmla="*/ 3457 h 1928166"/>
              <a:gd name="connsiteX2-189" fmla="*/ 2731568 w 2778138"/>
              <a:gd name="connsiteY2-190" fmla="*/ 1178015 h 1928166"/>
              <a:gd name="connsiteX3-191" fmla="*/ 2358753 w 2778138"/>
              <a:gd name="connsiteY3-192" fmla="*/ 1928166 h 1928166"/>
              <a:gd name="connsiteX4-193" fmla="*/ 2406879 w 2778138"/>
              <a:gd name="connsiteY4-194" fmla="*/ 1446903 h 1928166"/>
              <a:gd name="connsiteX5-195" fmla="*/ 2199421 w 2778138"/>
              <a:gd name="connsiteY5-196" fmla="*/ 1081763 h 1928166"/>
              <a:gd name="connsiteX0-197" fmla="*/ 2199421 w 2778138"/>
              <a:gd name="connsiteY0-198" fmla="*/ 1081763 h 1928166"/>
              <a:gd name="connsiteX1-199" fmla="*/ 3031 w 2778138"/>
              <a:gd name="connsiteY1-200" fmla="*/ 3457 h 1928166"/>
              <a:gd name="connsiteX2-201" fmla="*/ 2731568 w 2778138"/>
              <a:gd name="connsiteY2-202" fmla="*/ 1178015 h 1928166"/>
              <a:gd name="connsiteX3-203" fmla="*/ 2358753 w 2778138"/>
              <a:gd name="connsiteY3-204" fmla="*/ 1928166 h 1928166"/>
              <a:gd name="connsiteX4-205" fmla="*/ 2199421 w 2778138"/>
              <a:gd name="connsiteY4-206" fmla="*/ 1081763 h 1928166"/>
              <a:gd name="connsiteX0-207" fmla="*/ 2071047 w 2778351"/>
              <a:gd name="connsiteY0-208" fmla="*/ 1129388 h 1928166"/>
              <a:gd name="connsiteX1-209" fmla="*/ 3244 w 2778351"/>
              <a:gd name="connsiteY1-210" fmla="*/ 3457 h 1928166"/>
              <a:gd name="connsiteX2-211" fmla="*/ 2731781 w 2778351"/>
              <a:gd name="connsiteY2-212" fmla="*/ 1178015 h 1928166"/>
              <a:gd name="connsiteX3-213" fmla="*/ 2358966 w 2778351"/>
              <a:gd name="connsiteY3-214" fmla="*/ 1928166 h 1928166"/>
              <a:gd name="connsiteX4-215" fmla="*/ 2071047 w 2778351"/>
              <a:gd name="connsiteY4-216" fmla="*/ 1129388 h 1928166"/>
              <a:gd name="connsiteX0-217" fmla="*/ 2071008 w 2835081"/>
              <a:gd name="connsiteY0-218" fmla="*/ 1128691 h 2017957"/>
              <a:gd name="connsiteX1-219" fmla="*/ 3205 w 2835081"/>
              <a:gd name="connsiteY1-220" fmla="*/ 2760 h 2017957"/>
              <a:gd name="connsiteX2-221" fmla="*/ 2731742 w 2835081"/>
              <a:gd name="connsiteY2-222" fmla="*/ 1177318 h 2017957"/>
              <a:gd name="connsiteX3-223" fmla="*/ 2268440 w 2835081"/>
              <a:gd name="connsiteY3-224" fmla="*/ 2017957 h 2017957"/>
              <a:gd name="connsiteX4-225" fmla="*/ 2071008 w 2835081"/>
              <a:gd name="connsiteY4-226" fmla="*/ 1128691 h 2017957"/>
              <a:gd name="connsiteX0-227" fmla="*/ 2071008 w 2837054"/>
              <a:gd name="connsiteY0-228" fmla="*/ 1128691 h 2018318"/>
              <a:gd name="connsiteX1-229" fmla="*/ 3205 w 2837054"/>
              <a:gd name="connsiteY1-230" fmla="*/ 2760 h 2018318"/>
              <a:gd name="connsiteX2-231" fmla="*/ 2731742 w 2837054"/>
              <a:gd name="connsiteY2-232" fmla="*/ 1177318 h 2018318"/>
              <a:gd name="connsiteX3-233" fmla="*/ 2268440 w 2837054"/>
              <a:gd name="connsiteY3-234" fmla="*/ 2017957 h 2018318"/>
              <a:gd name="connsiteX4-235" fmla="*/ 2071008 w 2837054"/>
              <a:gd name="connsiteY4-236" fmla="*/ 1128691 h 2018318"/>
              <a:gd name="connsiteX0-237" fmla="*/ 1871371 w 2842856"/>
              <a:gd name="connsiteY0-238" fmla="*/ 1128691 h 2018051"/>
              <a:gd name="connsiteX1-239" fmla="*/ 3593 w 2842856"/>
              <a:gd name="connsiteY1-240" fmla="*/ 2760 h 2018051"/>
              <a:gd name="connsiteX2-241" fmla="*/ 2732130 w 2842856"/>
              <a:gd name="connsiteY2-242" fmla="*/ 1177318 h 2018051"/>
              <a:gd name="connsiteX3-243" fmla="*/ 2268828 w 2842856"/>
              <a:gd name="connsiteY3-244" fmla="*/ 2017957 h 2018051"/>
              <a:gd name="connsiteX4-245" fmla="*/ 1871371 w 2842856"/>
              <a:gd name="connsiteY4-246" fmla="*/ 1128691 h 2018051"/>
              <a:gd name="connsiteX0-247" fmla="*/ 1871331 w 2842816"/>
              <a:gd name="connsiteY0-248" fmla="*/ 1128691 h 2018051"/>
              <a:gd name="connsiteX1-249" fmla="*/ 3553 w 2842816"/>
              <a:gd name="connsiteY1-250" fmla="*/ 2760 h 2018051"/>
              <a:gd name="connsiteX2-251" fmla="*/ 2732090 w 2842816"/>
              <a:gd name="connsiteY2-252" fmla="*/ 1177318 h 2018051"/>
              <a:gd name="connsiteX3-253" fmla="*/ 2268788 w 2842816"/>
              <a:gd name="connsiteY3-254" fmla="*/ 2017957 h 2018051"/>
              <a:gd name="connsiteX4-255" fmla="*/ 1871331 w 2842816"/>
              <a:gd name="connsiteY4-256" fmla="*/ 1128691 h 2018051"/>
              <a:gd name="connsiteX0-257" fmla="*/ 2429238 w 2832988"/>
              <a:gd name="connsiteY0-258" fmla="*/ 1344591 h 2019144"/>
              <a:gd name="connsiteX1-259" fmla="*/ 2660 w 2832988"/>
              <a:gd name="connsiteY1-260" fmla="*/ 2760 h 2019144"/>
              <a:gd name="connsiteX2-261" fmla="*/ 2731197 w 2832988"/>
              <a:gd name="connsiteY2-262" fmla="*/ 1177318 h 2019144"/>
              <a:gd name="connsiteX3-263" fmla="*/ 2267895 w 2832988"/>
              <a:gd name="connsiteY3-264" fmla="*/ 2017957 h 2019144"/>
              <a:gd name="connsiteX4-265" fmla="*/ 2429238 w 2832988"/>
              <a:gd name="connsiteY4-266" fmla="*/ 1344591 h 2019144"/>
              <a:gd name="connsiteX0-267" fmla="*/ 2391183 w 2833601"/>
              <a:gd name="connsiteY0-268" fmla="*/ 1293791 h 2018493"/>
              <a:gd name="connsiteX1-269" fmla="*/ 2705 w 2833601"/>
              <a:gd name="connsiteY1-270" fmla="*/ 2760 h 2018493"/>
              <a:gd name="connsiteX2-271" fmla="*/ 2731242 w 2833601"/>
              <a:gd name="connsiteY2-272" fmla="*/ 1177318 h 2018493"/>
              <a:gd name="connsiteX3-273" fmla="*/ 2267940 w 2833601"/>
              <a:gd name="connsiteY3-274" fmla="*/ 2017957 h 2018493"/>
              <a:gd name="connsiteX4-275" fmla="*/ 2391183 w 2833601"/>
              <a:gd name="connsiteY4-276" fmla="*/ 1293791 h 2018493"/>
              <a:gd name="connsiteX0-277" fmla="*/ 2391050 w 2833468"/>
              <a:gd name="connsiteY0-278" fmla="*/ 1293791 h 2018534"/>
              <a:gd name="connsiteX1-279" fmla="*/ 2572 w 2833468"/>
              <a:gd name="connsiteY1-280" fmla="*/ 2760 h 2018534"/>
              <a:gd name="connsiteX2-281" fmla="*/ 2731109 w 2833468"/>
              <a:gd name="connsiteY2-282" fmla="*/ 1177318 h 2018534"/>
              <a:gd name="connsiteX3-283" fmla="*/ 2267807 w 2833468"/>
              <a:gd name="connsiteY3-284" fmla="*/ 2017957 h 2018534"/>
              <a:gd name="connsiteX4-285" fmla="*/ 2391050 w 2833468"/>
              <a:gd name="connsiteY4-286" fmla="*/ 1293791 h 2018534"/>
              <a:gd name="connsiteX0-287" fmla="*/ 1845836 w 2255024"/>
              <a:gd name="connsiteY0-288" fmla="*/ 1065890 h 1790669"/>
              <a:gd name="connsiteX1-289" fmla="*/ 3458 w 2255024"/>
              <a:gd name="connsiteY1-290" fmla="*/ 3459 h 1790669"/>
              <a:gd name="connsiteX2-291" fmla="*/ 2185895 w 2255024"/>
              <a:gd name="connsiteY2-292" fmla="*/ 949417 h 1790669"/>
              <a:gd name="connsiteX3-293" fmla="*/ 1722593 w 2255024"/>
              <a:gd name="connsiteY3-294" fmla="*/ 1790056 h 1790669"/>
              <a:gd name="connsiteX4-295" fmla="*/ 1845836 w 2255024"/>
              <a:gd name="connsiteY4-296" fmla="*/ 1065890 h 1790669"/>
              <a:gd name="connsiteX0-297" fmla="*/ 1845831 w 2252960"/>
              <a:gd name="connsiteY0-298" fmla="*/ 1065905 h 1813046"/>
              <a:gd name="connsiteX1-299" fmla="*/ 3453 w 2252960"/>
              <a:gd name="connsiteY1-300" fmla="*/ 3474 h 1813046"/>
              <a:gd name="connsiteX2-301" fmla="*/ 2185890 w 2252960"/>
              <a:gd name="connsiteY2-302" fmla="*/ 949432 h 1813046"/>
              <a:gd name="connsiteX3-303" fmla="*/ 1707168 w 2252960"/>
              <a:gd name="connsiteY3-304" fmla="*/ 1812457 h 1813046"/>
              <a:gd name="connsiteX4-305" fmla="*/ 1845831 w 2252960"/>
              <a:gd name="connsiteY4-306" fmla="*/ 1065905 h 1813046"/>
              <a:gd name="connsiteX0-307" fmla="*/ 1845785 w 2236910"/>
              <a:gd name="connsiteY0-308" fmla="*/ 1065901 h 1805931"/>
              <a:gd name="connsiteX1-309" fmla="*/ 3407 w 2236910"/>
              <a:gd name="connsiteY1-310" fmla="*/ 3470 h 1805931"/>
              <a:gd name="connsiteX2-311" fmla="*/ 2185844 w 2236910"/>
              <a:gd name="connsiteY2-312" fmla="*/ 949428 h 1805931"/>
              <a:gd name="connsiteX3-313" fmla="*/ 1568999 w 2236910"/>
              <a:gd name="connsiteY3-314" fmla="*/ 1805335 h 1805931"/>
              <a:gd name="connsiteX4-315" fmla="*/ 1845785 w 2236910"/>
              <a:gd name="connsiteY4-316" fmla="*/ 1065901 h 1805931"/>
              <a:gd name="connsiteX0-317" fmla="*/ 1938962 w 2235995"/>
              <a:gd name="connsiteY0-318" fmla="*/ 1042182 h 1805700"/>
              <a:gd name="connsiteX1-319" fmla="*/ 3233 w 2235995"/>
              <a:gd name="connsiteY1-320" fmla="*/ 3470 h 1805700"/>
              <a:gd name="connsiteX2-321" fmla="*/ 2185670 w 2235995"/>
              <a:gd name="connsiteY2-322" fmla="*/ 949428 h 1805700"/>
              <a:gd name="connsiteX3-323" fmla="*/ 1568825 w 2235995"/>
              <a:gd name="connsiteY3-324" fmla="*/ 1805335 h 1805700"/>
              <a:gd name="connsiteX4-325" fmla="*/ 1938962 w 2235995"/>
              <a:gd name="connsiteY4-326" fmla="*/ 1042182 h 1805700"/>
              <a:gd name="connsiteX0-327" fmla="*/ 1938944 w 2230169"/>
              <a:gd name="connsiteY0-328" fmla="*/ 1042118 h 1719316"/>
              <a:gd name="connsiteX1-329" fmla="*/ 3215 w 2230169"/>
              <a:gd name="connsiteY1-330" fmla="*/ 3406 h 1719316"/>
              <a:gd name="connsiteX2-331" fmla="*/ 2185652 w 2230169"/>
              <a:gd name="connsiteY2-332" fmla="*/ 949364 h 1719316"/>
              <a:gd name="connsiteX3-333" fmla="*/ 1507283 w 2230169"/>
              <a:gd name="connsiteY3-334" fmla="*/ 1718888 h 1719316"/>
              <a:gd name="connsiteX4-335" fmla="*/ 1938944 w 2230169"/>
              <a:gd name="connsiteY4-336" fmla="*/ 1042118 h 1719316"/>
              <a:gd name="connsiteX0-337" fmla="*/ 2190989 w 2494600"/>
              <a:gd name="connsiteY0-338" fmla="*/ 1138605 h 1815820"/>
              <a:gd name="connsiteX1-339" fmla="*/ 2884 w 2494600"/>
              <a:gd name="connsiteY1-340" fmla="*/ 3079 h 1815820"/>
              <a:gd name="connsiteX2-341" fmla="*/ 2437697 w 2494600"/>
              <a:gd name="connsiteY2-342" fmla="*/ 1045851 h 1815820"/>
              <a:gd name="connsiteX3-343" fmla="*/ 1759328 w 2494600"/>
              <a:gd name="connsiteY3-344" fmla="*/ 1815375 h 1815820"/>
              <a:gd name="connsiteX4-345" fmla="*/ 2190989 w 2494600"/>
              <a:gd name="connsiteY4-346" fmla="*/ 1138605 h 1815820"/>
              <a:gd name="connsiteX0-347" fmla="*/ 2268337 w 2575905"/>
              <a:gd name="connsiteY0-348" fmla="*/ 1169845 h 1847066"/>
              <a:gd name="connsiteX1-349" fmla="*/ 2795 w 2575905"/>
              <a:gd name="connsiteY1-350" fmla="*/ 2987 h 1847066"/>
              <a:gd name="connsiteX2-351" fmla="*/ 2515045 w 2575905"/>
              <a:gd name="connsiteY2-352" fmla="*/ 1077091 h 1847066"/>
              <a:gd name="connsiteX3-353" fmla="*/ 1836676 w 2575905"/>
              <a:gd name="connsiteY3-354" fmla="*/ 1846615 h 1847066"/>
              <a:gd name="connsiteX4-355" fmla="*/ 2268337 w 2575905"/>
              <a:gd name="connsiteY4-356" fmla="*/ 1169845 h 1847066"/>
              <a:gd name="connsiteX0-357" fmla="*/ 2288871 w 2575709"/>
              <a:gd name="connsiteY0-358" fmla="*/ 1139997 h 1846812"/>
              <a:gd name="connsiteX1-359" fmla="*/ 2770 w 2575709"/>
              <a:gd name="connsiteY1-360" fmla="*/ 2987 h 1846812"/>
              <a:gd name="connsiteX2-361" fmla="*/ 2515020 w 2575709"/>
              <a:gd name="connsiteY2-362" fmla="*/ 1077091 h 1846812"/>
              <a:gd name="connsiteX3-363" fmla="*/ 1836651 w 2575709"/>
              <a:gd name="connsiteY3-364" fmla="*/ 1846615 h 1846812"/>
              <a:gd name="connsiteX4-365" fmla="*/ 2288871 w 2575709"/>
              <a:gd name="connsiteY4-366" fmla="*/ 1139997 h 1846812"/>
              <a:gd name="connsiteX0-367" fmla="*/ 1335577 w 1579877"/>
              <a:gd name="connsiteY0-368" fmla="*/ 802755 h 1509546"/>
              <a:gd name="connsiteX1-369" fmla="*/ 4422 w 1579877"/>
              <a:gd name="connsiteY1-370" fmla="*/ 4420 h 1509546"/>
              <a:gd name="connsiteX2-371" fmla="*/ 1561726 w 1579877"/>
              <a:gd name="connsiteY2-372" fmla="*/ 739849 h 1509546"/>
              <a:gd name="connsiteX3-373" fmla="*/ 883357 w 1579877"/>
              <a:gd name="connsiteY3-374" fmla="*/ 1509373 h 1509546"/>
              <a:gd name="connsiteX4-375" fmla="*/ 1335577 w 1579877"/>
              <a:gd name="connsiteY4-376" fmla="*/ 802755 h 1509546"/>
              <a:gd name="connsiteX0-377" fmla="*/ 1452344 w 1700970"/>
              <a:gd name="connsiteY0-378" fmla="*/ 871990 h 1578786"/>
              <a:gd name="connsiteX1-379" fmla="*/ 4119 w 1700970"/>
              <a:gd name="connsiteY1-380" fmla="*/ 4023 h 1578786"/>
              <a:gd name="connsiteX2-381" fmla="*/ 1678493 w 1700970"/>
              <a:gd name="connsiteY2-382" fmla="*/ 809084 h 1578786"/>
              <a:gd name="connsiteX3-383" fmla="*/ 1000124 w 1700970"/>
              <a:gd name="connsiteY3-384" fmla="*/ 1578608 h 1578786"/>
              <a:gd name="connsiteX4-385" fmla="*/ 1452344 w 1700970"/>
              <a:gd name="connsiteY4-386" fmla="*/ 871990 h 1578786"/>
              <a:gd name="connsiteX0-387" fmla="*/ 1452303 w 1700929"/>
              <a:gd name="connsiteY0-388" fmla="*/ 871990 h 1578782"/>
              <a:gd name="connsiteX1-389" fmla="*/ 4078 w 1700929"/>
              <a:gd name="connsiteY1-390" fmla="*/ 4023 h 1578782"/>
              <a:gd name="connsiteX2-391" fmla="*/ 1678452 w 1700929"/>
              <a:gd name="connsiteY2-392" fmla="*/ 809084 h 1578782"/>
              <a:gd name="connsiteX3-393" fmla="*/ 1000083 w 1700929"/>
              <a:gd name="connsiteY3-394" fmla="*/ 1578608 h 1578782"/>
              <a:gd name="connsiteX4-395" fmla="*/ 1452303 w 1700929"/>
              <a:gd name="connsiteY4-396" fmla="*/ 871990 h 1578782"/>
              <a:gd name="connsiteX0-397" fmla="*/ 1452303 w 1700929"/>
              <a:gd name="connsiteY0-398" fmla="*/ 868267 h 1575059"/>
              <a:gd name="connsiteX1-399" fmla="*/ 4078 w 1700929"/>
              <a:gd name="connsiteY1-400" fmla="*/ 300 h 1575059"/>
              <a:gd name="connsiteX2-401" fmla="*/ 1678452 w 1700929"/>
              <a:gd name="connsiteY2-402" fmla="*/ 805361 h 1575059"/>
              <a:gd name="connsiteX3-403" fmla="*/ 1000083 w 1700929"/>
              <a:gd name="connsiteY3-404" fmla="*/ 1574885 h 1575059"/>
              <a:gd name="connsiteX4-405" fmla="*/ 1452303 w 1700929"/>
              <a:gd name="connsiteY4-406" fmla="*/ 868267 h 1575059"/>
              <a:gd name="connsiteX0-407" fmla="*/ 1463294 w 1711920"/>
              <a:gd name="connsiteY0-408" fmla="*/ 876189 h 1582981"/>
              <a:gd name="connsiteX1-409" fmla="*/ 15069 w 1711920"/>
              <a:gd name="connsiteY1-410" fmla="*/ 8222 h 1582981"/>
              <a:gd name="connsiteX2-411" fmla="*/ 1689443 w 1711920"/>
              <a:gd name="connsiteY2-412" fmla="*/ 813283 h 1582981"/>
              <a:gd name="connsiteX3-413" fmla="*/ 1011074 w 1711920"/>
              <a:gd name="connsiteY3-414" fmla="*/ 1582807 h 1582981"/>
              <a:gd name="connsiteX4-415" fmla="*/ 1463294 w 1711920"/>
              <a:gd name="connsiteY4-416" fmla="*/ 876189 h 1582981"/>
              <a:gd name="connsiteX0-417" fmla="*/ 1463294 w 1711920"/>
              <a:gd name="connsiteY0-418" fmla="*/ 876189 h 1582981"/>
              <a:gd name="connsiteX1-419" fmla="*/ 15069 w 1711920"/>
              <a:gd name="connsiteY1-420" fmla="*/ 8222 h 1582981"/>
              <a:gd name="connsiteX2-421" fmla="*/ 1689443 w 1711920"/>
              <a:gd name="connsiteY2-422" fmla="*/ 813283 h 1582981"/>
              <a:gd name="connsiteX3-423" fmla="*/ 1011074 w 1711920"/>
              <a:gd name="connsiteY3-424" fmla="*/ 1582807 h 1582981"/>
              <a:gd name="connsiteX4-425" fmla="*/ 1463294 w 1711920"/>
              <a:gd name="connsiteY4-426" fmla="*/ 876189 h 1582981"/>
              <a:gd name="connsiteX0-427" fmla="*/ 1463457 w 1712466"/>
              <a:gd name="connsiteY0-428" fmla="*/ 876342 h 1608429"/>
              <a:gd name="connsiteX1-429" fmla="*/ 15232 w 1712466"/>
              <a:gd name="connsiteY1-430" fmla="*/ 8375 h 1608429"/>
              <a:gd name="connsiteX2-431" fmla="*/ 1689606 w 1712466"/>
              <a:gd name="connsiteY2-432" fmla="*/ 813436 h 1608429"/>
              <a:gd name="connsiteX3-433" fmla="*/ 1026739 w 1712466"/>
              <a:gd name="connsiteY3-434" fmla="*/ 1608259 h 1608429"/>
              <a:gd name="connsiteX4-435" fmla="*/ 1463457 w 1712466"/>
              <a:gd name="connsiteY4-436" fmla="*/ 876342 h 1608429"/>
              <a:gd name="connsiteX0-437" fmla="*/ 1463457 w 1712748"/>
              <a:gd name="connsiteY0-438" fmla="*/ 876342 h 1608456"/>
              <a:gd name="connsiteX1-439" fmla="*/ 15232 w 1712748"/>
              <a:gd name="connsiteY1-440" fmla="*/ 8375 h 1608456"/>
              <a:gd name="connsiteX2-441" fmla="*/ 1689606 w 1712748"/>
              <a:gd name="connsiteY2-442" fmla="*/ 813436 h 1608456"/>
              <a:gd name="connsiteX3-443" fmla="*/ 1026739 w 1712748"/>
              <a:gd name="connsiteY3-444" fmla="*/ 1608259 h 1608456"/>
              <a:gd name="connsiteX4-445" fmla="*/ 1463457 w 1712748"/>
              <a:gd name="connsiteY4-446" fmla="*/ 876342 h 1608456"/>
              <a:gd name="connsiteX0-447" fmla="*/ 1463457 w 1714372"/>
              <a:gd name="connsiteY0-448" fmla="*/ 876342 h 1612123"/>
              <a:gd name="connsiteX1-449" fmla="*/ 15232 w 1714372"/>
              <a:gd name="connsiteY1-450" fmla="*/ 8375 h 1612123"/>
              <a:gd name="connsiteX2-451" fmla="*/ 1689606 w 1714372"/>
              <a:gd name="connsiteY2-452" fmla="*/ 813436 h 1612123"/>
              <a:gd name="connsiteX3-453" fmla="*/ 1026739 w 1714372"/>
              <a:gd name="connsiteY3-454" fmla="*/ 1608259 h 1612123"/>
              <a:gd name="connsiteX4-455" fmla="*/ 1463457 w 1714372"/>
              <a:gd name="connsiteY4-456" fmla="*/ 876342 h 1612123"/>
              <a:gd name="connsiteX0-457" fmla="*/ 1463432 w 1713857"/>
              <a:gd name="connsiteY0-458" fmla="*/ 876366 h 1625932"/>
              <a:gd name="connsiteX1-459" fmla="*/ 15207 w 1713857"/>
              <a:gd name="connsiteY1-460" fmla="*/ 8399 h 1625932"/>
              <a:gd name="connsiteX2-461" fmla="*/ 1689581 w 1713857"/>
              <a:gd name="connsiteY2-462" fmla="*/ 813460 h 1625932"/>
              <a:gd name="connsiteX3-463" fmla="*/ 1009765 w 1713857"/>
              <a:gd name="connsiteY3-464" fmla="*/ 1622147 h 1625932"/>
              <a:gd name="connsiteX4-465" fmla="*/ 1463432 w 1713857"/>
              <a:gd name="connsiteY4-466" fmla="*/ 876366 h 1625932"/>
              <a:gd name="connsiteX0-467" fmla="*/ 1463432 w 1713774"/>
              <a:gd name="connsiteY0-468" fmla="*/ 876366 h 1628865"/>
              <a:gd name="connsiteX1-469" fmla="*/ 15207 w 1713774"/>
              <a:gd name="connsiteY1-470" fmla="*/ 8399 h 1628865"/>
              <a:gd name="connsiteX2-471" fmla="*/ 1689581 w 1713774"/>
              <a:gd name="connsiteY2-472" fmla="*/ 813460 h 1628865"/>
              <a:gd name="connsiteX3-473" fmla="*/ 1009765 w 1713774"/>
              <a:gd name="connsiteY3-474" fmla="*/ 1622147 h 1628865"/>
              <a:gd name="connsiteX4-475" fmla="*/ 1463432 w 1713774"/>
              <a:gd name="connsiteY4-476" fmla="*/ 876366 h 1628865"/>
              <a:gd name="connsiteX0-477" fmla="*/ 1463433 w 1713813"/>
              <a:gd name="connsiteY0-478" fmla="*/ 876382 h 1637678"/>
              <a:gd name="connsiteX1-479" fmla="*/ 15208 w 1713813"/>
              <a:gd name="connsiteY1-480" fmla="*/ 8415 h 1637678"/>
              <a:gd name="connsiteX2-481" fmla="*/ 1689582 w 1713813"/>
              <a:gd name="connsiteY2-482" fmla="*/ 813476 h 1637678"/>
              <a:gd name="connsiteX3-483" fmla="*/ 1011126 w 1713813"/>
              <a:gd name="connsiteY3-484" fmla="*/ 1631040 h 1637678"/>
              <a:gd name="connsiteX4-485" fmla="*/ 1463433 w 1713813"/>
              <a:gd name="connsiteY4-486" fmla="*/ 876382 h 1637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solidFill>
            <a:srgbClr val="B4BAD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6" name="等腰三角形 3"/>
          <p:cNvSpPr/>
          <p:nvPr/>
        </p:nvSpPr>
        <p:spPr>
          <a:xfrm rot="8594713">
            <a:off x="5141747" y="2811201"/>
            <a:ext cx="3440337" cy="2465626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-1" fmla="*/ 447800 w 2536032"/>
              <a:gd name="connsiteY0-2" fmla="*/ 2233337 h 2233337"/>
              <a:gd name="connsiteX1-3" fmla="*/ 0 w 2536032"/>
              <a:gd name="connsiteY1-4" fmla="*/ 0 h 2233337"/>
              <a:gd name="connsiteX2-5" fmla="*/ 2536032 w 2536032"/>
              <a:gd name="connsiteY2-6" fmla="*/ 2233337 h 2233337"/>
              <a:gd name="connsiteX3-7" fmla="*/ 447800 w 2536032"/>
              <a:gd name="connsiteY3-8" fmla="*/ 2233337 h 2233337"/>
              <a:gd name="connsiteX0-9" fmla="*/ 447800 w 2632284"/>
              <a:gd name="connsiteY0-10" fmla="*/ 2233337 h 2233337"/>
              <a:gd name="connsiteX1-11" fmla="*/ 0 w 2632284"/>
              <a:gd name="connsiteY1-12" fmla="*/ 0 h 2233337"/>
              <a:gd name="connsiteX2-13" fmla="*/ 2632284 w 2632284"/>
              <a:gd name="connsiteY2-14" fmla="*/ 1431231 h 2233337"/>
              <a:gd name="connsiteX3-15" fmla="*/ 447800 w 2632284"/>
              <a:gd name="connsiteY3-16" fmla="*/ 2233337 h 2233337"/>
              <a:gd name="connsiteX0-17" fmla="*/ 447800 w 2632284"/>
              <a:gd name="connsiteY0-18" fmla="*/ 2233337 h 2233337"/>
              <a:gd name="connsiteX1-19" fmla="*/ 0 w 2632284"/>
              <a:gd name="connsiteY1-20" fmla="*/ 0 h 2233337"/>
              <a:gd name="connsiteX2-21" fmla="*/ 2632284 w 2632284"/>
              <a:gd name="connsiteY2-22" fmla="*/ 1431231 h 2233337"/>
              <a:gd name="connsiteX3-23" fmla="*/ 1617785 w 2632284"/>
              <a:gd name="connsiteY3-24" fmla="*/ 1764288 h 2233337"/>
              <a:gd name="connsiteX4" fmla="*/ 447800 w 2632284"/>
              <a:gd name="connsiteY4" fmla="*/ 2233337 h 2233337"/>
              <a:gd name="connsiteX0-25" fmla="*/ 447800 w 2632284"/>
              <a:gd name="connsiteY0-26" fmla="*/ 2233337 h 2233337"/>
              <a:gd name="connsiteX1-27" fmla="*/ 0 w 2632284"/>
              <a:gd name="connsiteY1-28" fmla="*/ 0 h 2233337"/>
              <a:gd name="connsiteX2-29" fmla="*/ 2632284 w 2632284"/>
              <a:gd name="connsiteY2-30" fmla="*/ 1431231 h 2233337"/>
              <a:gd name="connsiteX3-31" fmla="*/ 2612395 w 2632284"/>
              <a:gd name="connsiteY3-32" fmla="*/ 1844498 h 2233337"/>
              <a:gd name="connsiteX4-33" fmla="*/ 447800 w 2632284"/>
              <a:gd name="connsiteY4-34" fmla="*/ 2233337 h 2233337"/>
              <a:gd name="connsiteX0-35" fmla="*/ 1570748 w 2632284"/>
              <a:gd name="connsiteY0-36" fmla="*/ 1286853 h 1844498"/>
              <a:gd name="connsiteX1-37" fmla="*/ 0 w 2632284"/>
              <a:gd name="connsiteY1-38" fmla="*/ 0 h 1844498"/>
              <a:gd name="connsiteX2-39" fmla="*/ 2632284 w 2632284"/>
              <a:gd name="connsiteY2-40" fmla="*/ 1431231 h 1844498"/>
              <a:gd name="connsiteX3-41" fmla="*/ 2612395 w 2632284"/>
              <a:gd name="connsiteY3-42" fmla="*/ 1844498 h 1844498"/>
              <a:gd name="connsiteX4-43" fmla="*/ 1570748 w 2632284"/>
              <a:gd name="connsiteY4-44" fmla="*/ 1286853 h 1844498"/>
              <a:gd name="connsiteX0-45" fmla="*/ 2196390 w 2632284"/>
              <a:gd name="connsiteY0-46" fmla="*/ 1912495 h 1912495"/>
              <a:gd name="connsiteX1-47" fmla="*/ 0 w 2632284"/>
              <a:gd name="connsiteY1-48" fmla="*/ 0 h 1912495"/>
              <a:gd name="connsiteX2-49" fmla="*/ 2632284 w 2632284"/>
              <a:gd name="connsiteY2-50" fmla="*/ 1431231 h 1912495"/>
              <a:gd name="connsiteX3-51" fmla="*/ 2612395 w 2632284"/>
              <a:gd name="connsiteY3-52" fmla="*/ 1844498 h 1912495"/>
              <a:gd name="connsiteX4-53" fmla="*/ 2196390 w 2632284"/>
              <a:gd name="connsiteY4-54" fmla="*/ 1912495 h 1912495"/>
              <a:gd name="connsiteX0-55" fmla="*/ 2196390 w 2632284"/>
              <a:gd name="connsiteY0-56" fmla="*/ 1912495 h 1924709"/>
              <a:gd name="connsiteX1-57" fmla="*/ 0 w 2632284"/>
              <a:gd name="connsiteY1-58" fmla="*/ 0 h 1924709"/>
              <a:gd name="connsiteX2-59" fmla="*/ 2632284 w 2632284"/>
              <a:gd name="connsiteY2-60" fmla="*/ 1431231 h 1924709"/>
              <a:gd name="connsiteX3-61" fmla="*/ 2355722 w 2632284"/>
              <a:gd name="connsiteY3-62" fmla="*/ 1924709 h 1924709"/>
              <a:gd name="connsiteX4-63" fmla="*/ 2196390 w 2632284"/>
              <a:gd name="connsiteY4-64" fmla="*/ 1912495 h 1924709"/>
              <a:gd name="connsiteX0-65" fmla="*/ 2244516 w 2632284"/>
              <a:gd name="connsiteY0-66" fmla="*/ 1527484 h 1924709"/>
              <a:gd name="connsiteX1-67" fmla="*/ 0 w 2632284"/>
              <a:gd name="connsiteY1-68" fmla="*/ 0 h 1924709"/>
              <a:gd name="connsiteX2-69" fmla="*/ 2632284 w 2632284"/>
              <a:gd name="connsiteY2-70" fmla="*/ 1431231 h 1924709"/>
              <a:gd name="connsiteX3-71" fmla="*/ 2355722 w 2632284"/>
              <a:gd name="connsiteY3-72" fmla="*/ 1924709 h 1924709"/>
              <a:gd name="connsiteX4-73" fmla="*/ 2244516 w 2632284"/>
              <a:gd name="connsiteY4-74" fmla="*/ 1527484 h 1924709"/>
              <a:gd name="connsiteX0-75" fmla="*/ 2244516 w 2728537"/>
              <a:gd name="connsiteY0-76" fmla="*/ 1527484 h 1924709"/>
              <a:gd name="connsiteX1-77" fmla="*/ 0 w 2728537"/>
              <a:gd name="connsiteY1-78" fmla="*/ 0 h 1924709"/>
              <a:gd name="connsiteX2-79" fmla="*/ 2728537 w 2728537"/>
              <a:gd name="connsiteY2-80" fmla="*/ 1174558 h 1924709"/>
              <a:gd name="connsiteX3-81" fmla="*/ 2355722 w 2728537"/>
              <a:gd name="connsiteY3-82" fmla="*/ 1924709 h 1924709"/>
              <a:gd name="connsiteX4-83" fmla="*/ 2244516 w 2728537"/>
              <a:gd name="connsiteY4-84" fmla="*/ 1527484 h 1924709"/>
              <a:gd name="connsiteX0-85" fmla="*/ 2244516 w 2849134"/>
              <a:gd name="connsiteY0-86" fmla="*/ 1530200 h 1927425"/>
              <a:gd name="connsiteX1-87" fmla="*/ 0 w 2849134"/>
              <a:gd name="connsiteY1-88" fmla="*/ 2716 h 1927425"/>
              <a:gd name="connsiteX2-89" fmla="*/ 2728537 w 2849134"/>
              <a:gd name="connsiteY2-90" fmla="*/ 1177274 h 1927425"/>
              <a:gd name="connsiteX3-91" fmla="*/ 2355722 w 2849134"/>
              <a:gd name="connsiteY3-92" fmla="*/ 1927425 h 1927425"/>
              <a:gd name="connsiteX4-93" fmla="*/ 2244516 w 2849134"/>
              <a:gd name="connsiteY4-94" fmla="*/ 1530200 h 1927425"/>
              <a:gd name="connsiteX0-95" fmla="*/ 2244516 w 2776007"/>
              <a:gd name="connsiteY0-96" fmla="*/ 1530941 h 1928166"/>
              <a:gd name="connsiteX1-97" fmla="*/ 0 w 2776007"/>
              <a:gd name="connsiteY1-98" fmla="*/ 3457 h 1928166"/>
              <a:gd name="connsiteX2-99" fmla="*/ 2728537 w 2776007"/>
              <a:gd name="connsiteY2-100" fmla="*/ 1178015 h 1928166"/>
              <a:gd name="connsiteX3-101" fmla="*/ 2355722 w 2776007"/>
              <a:gd name="connsiteY3-102" fmla="*/ 1928166 h 1928166"/>
              <a:gd name="connsiteX4-103" fmla="*/ 2244516 w 2776007"/>
              <a:gd name="connsiteY4-104" fmla="*/ 1530941 h 1928166"/>
              <a:gd name="connsiteX0-105" fmla="*/ 2196390 w 2776007"/>
              <a:gd name="connsiteY0-106" fmla="*/ 969468 h 1928166"/>
              <a:gd name="connsiteX1-107" fmla="*/ 0 w 2776007"/>
              <a:gd name="connsiteY1-108" fmla="*/ 3457 h 1928166"/>
              <a:gd name="connsiteX2-109" fmla="*/ 2728537 w 2776007"/>
              <a:gd name="connsiteY2-110" fmla="*/ 1178015 h 1928166"/>
              <a:gd name="connsiteX3-111" fmla="*/ 2355722 w 2776007"/>
              <a:gd name="connsiteY3-112" fmla="*/ 1928166 h 1928166"/>
              <a:gd name="connsiteX4-113" fmla="*/ 2196390 w 2776007"/>
              <a:gd name="connsiteY4-114" fmla="*/ 969468 h 1928166"/>
              <a:gd name="connsiteX0-115" fmla="*/ 2196390 w 2775107"/>
              <a:gd name="connsiteY0-116" fmla="*/ 969468 h 1928166"/>
              <a:gd name="connsiteX1-117" fmla="*/ 0 w 2775107"/>
              <a:gd name="connsiteY1-118" fmla="*/ 3457 h 1928166"/>
              <a:gd name="connsiteX2-119" fmla="*/ 2728537 w 2775107"/>
              <a:gd name="connsiteY2-120" fmla="*/ 1178015 h 1928166"/>
              <a:gd name="connsiteX3-121" fmla="*/ 2355722 w 2775107"/>
              <a:gd name="connsiteY3-122" fmla="*/ 1928166 h 1928166"/>
              <a:gd name="connsiteX4-123" fmla="*/ 2323637 w 2775107"/>
              <a:gd name="connsiteY4-124" fmla="*/ 1912124 h 1928166"/>
              <a:gd name="connsiteX5" fmla="*/ 2196390 w 2775107"/>
              <a:gd name="connsiteY5" fmla="*/ 969468 h 1928166"/>
              <a:gd name="connsiteX0-125" fmla="*/ 2196390 w 2775107"/>
              <a:gd name="connsiteY0-126" fmla="*/ 969468 h 1928166"/>
              <a:gd name="connsiteX1-127" fmla="*/ 0 w 2775107"/>
              <a:gd name="connsiteY1-128" fmla="*/ 3457 h 1928166"/>
              <a:gd name="connsiteX2-129" fmla="*/ 2728537 w 2775107"/>
              <a:gd name="connsiteY2-130" fmla="*/ 1178015 h 1928166"/>
              <a:gd name="connsiteX3-131" fmla="*/ 2355722 w 2775107"/>
              <a:gd name="connsiteY3-132" fmla="*/ 1928166 h 1928166"/>
              <a:gd name="connsiteX4-133" fmla="*/ 2500101 w 2775107"/>
              <a:gd name="connsiteY4-134" fmla="*/ 1430861 h 1928166"/>
              <a:gd name="connsiteX5-135" fmla="*/ 2196390 w 2775107"/>
              <a:gd name="connsiteY5-136" fmla="*/ 969468 h 1928166"/>
              <a:gd name="connsiteX0-137" fmla="*/ 2196390 w 2775107"/>
              <a:gd name="connsiteY0-138" fmla="*/ 1081763 h 1928166"/>
              <a:gd name="connsiteX1-139" fmla="*/ 0 w 2775107"/>
              <a:gd name="connsiteY1-140" fmla="*/ 3457 h 1928166"/>
              <a:gd name="connsiteX2-141" fmla="*/ 2728537 w 2775107"/>
              <a:gd name="connsiteY2-142" fmla="*/ 1178015 h 1928166"/>
              <a:gd name="connsiteX3-143" fmla="*/ 2355722 w 2775107"/>
              <a:gd name="connsiteY3-144" fmla="*/ 1928166 h 1928166"/>
              <a:gd name="connsiteX4-145" fmla="*/ 2500101 w 2775107"/>
              <a:gd name="connsiteY4-146" fmla="*/ 1430861 h 1928166"/>
              <a:gd name="connsiteX5-147" fmla="*/ 2196390 w 2775107"/>
              <a:gd name="connsiteY5-148" fmla="*/ 1081763 h 1928166"/>
              <a:gd name="connsiteX0-149" fmla="*/ 2199445 w 2778162"/>
              <a:gd name="connsiteY0-150" fmla="*/ 1081763 h 1928166"/>
              <a:gd name="connsiteX1-151" fmla="*/ 3055 w 2778162"/>
              <a:gd name="connsiteY1-152" fmla="*/ 3457 h 1928166"/>
              <a:gd name="connsiteX2-153" fmla="*/ 2731592 w 2778162"/>
              <a:gd name="connsiteY2-154" fmla="*/ 1178015 h 1928166"/>
              <a:gd name="connsiteX3-155" fmla="*/ 2358777 w 2778162"/>
              <a:gd name="connsiteY3-156" fmla="*/ 1928166 h 1928166"/>
              <a:gd name="connsiteX4-157" fmla="*/ 2503156 w 2778162"/>
              <a:gd name="connsiteY4-158" fmla="*/ 1430861 h 1928166"/>
              <a:gd name="connsiteX5-159" fmla="*/ 2199445 w 2778162"/>
              <a:gd name="connsiteY5-160" fmla="*/ 1081763 h 1928166"/>
              <a:gd name="connsiteX0-161" fmla="*/ 2199445 w 2778162"/>
              <a:gd name="connsiteY0-162" fmla="*/ 1081763 h 1928166"/>
              <a:gd name="connsiteX1-163" fmla="*/ 3055 w 2778162"/>
              <a:gd name="connsiteY1-164" fmla="*/ 3457 h 1928166"/>
              <a:gd name="connsiteX2-165" fmla="*/ 2731592 w 2778162"/>
              <a:gd name="connsiteY2-166" fmla="*/ 1178015 h 1928166"/>
              <a:gd name="connsiteX3-167" fmla="*/ 2358777 w 2778162"/>
              <a:gd name="connsiteY3-168" fmla="*/ 1928166 h 1928166"/>
              <a:gd name="connsiteX4-169" fmla="*/ 2503156 w 2778162"/>
              <a:gd name="connsiteY4-170" fmla="*/ 1430861 h 1928166"/>
              <a:gd name="connsiteX5-171" fmla="*/ 2199445 w 2778162"/>
              <a:gd name="connsiteY5-172" fmla="*/ 1081763 h 1928166"/>
              <a:gd name="connsiteX0-173" fmla="*/ 2199421 w 2778138"/>
              <a:gd name="connsiteY0-174" fmla="*/ 1081763 h 1928166"/>
              <a:gd name="connsiteX1-175" fmla="*/ 3031 w 2778138"/>
              <a:gd name="connsiteY1-176" fmla="*/ 3457 h 1928166"/>
              <a:gd name="connsiteX2-177" fmla="*/ 2731568 w 2778138"/>
              <a:gd name="connsiteY2-178" fmla="*/ 1178015 h 1928166"/>
              <a:gd name="connsiteX3-179" fmla="*/ 2358753 w 2778138"/>
              <a:gd name="connsiteY3-180" fmla="*/ 1928166 h 1928166"/>
              <a:gd name="connsiteX4-181" fmla="*/ 2406879 w 2778138"/>
              <a:gd name="connsiteY4-182" fmla="*/ 1446903 h 1928166"/>
              <a:gd name="connsiteX5-183" fmla="*/ 2199421 w 2778138"/>
              <a:gd name="connsiteY5-184" fmla="*/ 1081763 h 1928166"/>
              <a:gd name="connsiteX0-185" fmla="*/ 2199421 w 2778138"/>
              <a:gd name="connsiteY0-186" fmla="*/ 1081763 h 1928166"/>
              <a:gd name="connsiteX1-187" fmla="*/ 3031 w 2778138"/>
              <a:gd name="connsiteY1-188" fmla="*/ 3457 h 1928166"/>
              <a:gd name="connsiteX2-189" fmla="*/ 2731568 w 2778138"/>
              <a:gd name="connsiteY2-190" fmla="*/ 1178015 h 1928166"/>
              <a:gd name="connsiteX3-191" fmla="*/ 2358753 w 2778138"/>
              <a:gd name="connsiteY3-192" fmla="*/ 1928166 h 1928166"/>
              <a:gd name="connsiteX4-193" fmla="*/ 2406879 w 2778138"/>
              <a:gd name="connsiteY4-194" fmla="*/ 1446903 h 1928166"/>
              <a:gd name="connsiteX5-195" fmla="*/ 2199421 w 2778138"/>
              <a:gd name="connsiteY5-196" fmla="*/ 1081763 h 1928166"/>
              <a:gd name="connsiteX0-197" fmla="*/ 2199421 w 2778138"/>
              <a:gd name="connsiteY0-198" fmla="*/ 1081763 h 1928166"/>
              <a:gd name="connsiteX1-199" fmla="*/ 3031 w 2778138"/>
              <a:gd name="connsiteY1-200" fmla="*/ 3457 h 1928166"/>
              <a:gd name="connsiteX2-201" fmla="*/ 2731568 w 2778138"/>
              <a:gd name="connsiteY2-202" fmla="*/ 1178015 h 1928166"/>
              <a:gd name="connsiteX3-203" fmla="*/ 2358753 w 2778138"/>
              <a:gd name="connsiteY3-204" fmla="*/ 1928166 h 1928166"/>
              <a:gd name="connsiteX4-205" fmla="*/ 2199421 w 2778138"/>
              <a:gd name="connsiteY4-206" fmla="*/ 1081763 h 1928166"/>
              <a:gd name="connsiteX0-207" fmla="*/ 2071047 w 2778351"/>
              <a:gd name="connsiteY0-208" fmla="*/ 1129388 h 1928166"/>
              <a:gd name="connsiteX1-209" fmla="*/ 3244 w 2778351"/>
              <a:gd name="connsiteY1-210" fmla="*/ 3457 h 1928166"/>
              <a:gd name="connsiteX2-211" fmla="*/ 2731781 w 2778351"/>
              <a:gd name="connsiteY2-212" fmla="*/ 1178015 h 1928166"/>
              <a:gd name="connsiteX3-213" fmla="*/ 2358966 w 2778351"/>
              <a:gd name="connsiteY3-214" fmla="*/ 1928166 h 1928166"/>
              <a:gd name="connsiteX4-215" fmla="*/ 2071047 w 2778351"/>
              <a:gd name="connsiteY4-216" fmla="*/ 1129388 h 1928166"/>
              <a:gd name="connsiteX0-217" fmla="*/ 2071008 w 2835081"/>
              <a:gd name="connsiteY0-218" fmla="*/ 1128691 h 2017957"/>
              <a:gd name="connsiteX1-219" fmla="*/ 3205 w 2835081"/>
              <a:gd name="connsiteY1-220" fmla="*/ 2760 h 2017957"/>
              <a:gd name="connsiteX2-221" fmla="*/ 2731742 w 2835081"/>
              <a:gd name="connsiteY2-222" fmla="*/ 1177318 h 2017957"/>
              <a:gd name="connsiteX3-223" fmla="*/ 2268440 w 2835081"/>
              <a:gd name="connsiteY3-224" fmla="*/ 2017957 h 2017957"/>
              <a:gd name="connsiteX4-225" fmla="*/ 2071008 w 2835081"/>
              <a:gd name="connsiteY4-226" fmla="*/ 1128691 h 2017957"/>
              <a:gd name="connsiteX0-227" fmla="*/ 2071008 w 2837054"/>
              <a:gd name="connsiteY0-228" fmla="*/ 1128691 h 2018318"/>
              <a:gd name="connsiteX1-229" fmla="*/ 3205 w 2837054"/>
              <a:gd name="connsiteY1-230" fmla="*/ 2760 h 2018318"/>
              <a:gd name="connsiteX2-231" fmla="*/ 2731742 w 2837054"/>
              <a:gd name="connsiteY2-232" fmla="*/ 1177318 h 2018318"/>
              <a:gd name="connsiteX3-233" fmla="*/ 2268440 w 2837054"/>
              <a:gd name="connsiteY3-234" fmla="*/ 2017957 h 2018318"/>
              <a:gd name="connsiteX4-235" fmla="*/ 2071008 w 2837054"/>
              <a:gd name="connsiteY4-236" fmla="*/ 1128691 h 2018318"/>
              <a:gd name="connsiteX0-237" fmla="*/ 1871371 w 2842856"/>
              <a:gd name="connsiteY0-238" fmla="*/ 1128691 h 2018051"/>
              <a:gd name="connsiteX1-239" fmla="*/ 3593 w 2842856"/>
              <a:gd name="connsiteY1-240" fmla="*/ 2760 h 2018051"/>
              <a:gd name="connsiteX2-241" fmla="*/ 2732130 w 2842856"/>
              <a:gd name="connsiteY2-242" fmla="*/ 1177318 h 2018051"/>
              <a:gd name="connsiteX3-243" fmla="*/ 2268828 w 2842856"/>
              <a:gd name="connsiteY3-244" fmla="*/ 2017957 h 2018051"/>
              <a:gd name="connsiteX4-245" fmla="*/ 1871371 w 2842856"/>
              <a:gd name="connsiteY4-246" fmla="*/ 1128691 h 2018051"/>
              <a:gd name="connsiteX0-247" fmla="*/ 1871331 w 2842816"/>
              <a:gd name="connsiteY0-248" fmla="*/ 1128691 h 2018051"/>
              <a:gd name="connsiteX1-249" fmla="*/ 3553 w 2842816"/>
              <a:gd name="connsiteY1-250" fmla="*/ 2760 h 2018051"/>
              <a:gd name="connsiteX2-251" fmla="*/ 2732090 w 2842816"/>
              <a:gd name="connsiteY2-252" fmla="*/ 1177318 h 2018051"/>
              <a:gd name="connsiteX3-253" fmla="*/ 2268788 w 2842816"/>
              <a:gd name="connsiteY3-254" fmla="*/ 2017957 h 2018051"/>
              <a:gd name="connsiteX4-255" fmla="*/ 1871331 w 2842816"/>
              <a:gd name="connsiteY4-256" fmla="*/ 1128691 h 2018051"/>
              <a:gd name="connsiteX0-257" fmla="*/ 2429238 w 2832988"/>
              <a:gd name="connsiteY0-258" fmla="*/ 1344591 h 2019144"/>
              <a:gd name="connsiteX1-259" fmla="*/ 2660 w 2832988"/>
              <a:gd name="connsiteY1-260" fmla="*/ 2760 h 2019144"/>
              <a:gd name="connsiteX2-261" fmla="*/ 2731197 w 2832988"/>
              <a:gd name="connsiteY2-262" fmla="*/ 1177318 h 2019144"/>
              <a:gd name="connsiteX3-263" fmla="*/ 2267895 w 2832988"/>
              <a:gd name="connsiteY3-264" fmla="*/ 2017957 h 2019144"/>
              <a:gd name="connsiteX4-265" fmla="*/ 2429238 w 2832988"/>
              <a:gd name="connsiteY4-266" fmla="*/ 1344591 h 2019144"/>
              <a:gd name="connsiteX0-267" fmla="*/ 2391183 w 2833601"/>
              <a:gd name="connsiteY0-268" fmla="*/ 1293791 h 2018493"/>
              <a:gd name="connsiteX1-269" fmla="*/ 2705 w 2833601"/>
              <a:gd name="connsiteY1-270" fmla="*/ 2760 h 2018493"/>
              <a:gd name="connsiteX2-271" fmla="*/ 2731242 w 2833601"/>
              <a:gd name="connsiteY2-272" fmla="*/ 1177318 h 2018493"/>
              <a:gd name="connsiteX3-273" fmla="*/ 2267940 w 2833601"/>
              <a:gd name="connsiteY3-274" fmla="*/ 2017957 h 2018493"/>
              <a:gd name="connsiteX4-275" fmla="*/ 2391183 w 2833601"/>
              <a:gd name="connsiteY4-276" fmla="*/ 1293791 h 2018493"/>
              <a:gd name="connsiteX0-277" fmla="*/ 2391050 w 2833468"/>
              <a:gd name="connsiteY0-278" fmla="*/ 1293791 h 2018534"/>
              <a:gd name="connsiteX1-279" fmla="*/ 2572 w 2833468"/>
              <a:gd name="connsiteY1-280" fmla="*/ 2760 h 2018534"/>
              <a:gd name="connsiteX2-281" fmla="*/ 2731109 w 2833468"/>
              <a:gd name="connsiteY2-282" fmla="*/ 1177318 h 2018534"/>
              <a:gd name="connsiteX3-283" fmla="*/ 2267807 w 2833468"/>
              <a:gd name="connsiteY3-284" fmla="*/ 2017957 h 2018534"/>
              <a:gd name="connsiteX4-285" fmla="*/ 2391050 w 2833468"/>
              <a:gd name="connsiteY4-286" fmla="*/ 1293791 h 2018534"/>
              <a:gd name="connsiteX0-287" fmla="*/ 1845836 w 2255024"/>
              <a:gd name="connsiteY0-288" fmla="*/ 1065890 h 1790669"/>
              <a:gd name="connsiteX1-289" fmla="*/ 3458 w 2255024"/>
              <a:gd name="connsiteY1-290" fmla="*/ 3459 h 1790669"/>
              <a:gd name="connsiteX2-291" fmla="*/ 2185895 w 2255024"/>
              <a:gd name="connsiteY2-292" fmla="*/ 949417 h 1790669"/>
              <a:gd name="connsiteX3-293" fmla="*/ 1722593 w 2255024"/>
              <a:gd name="connsiteY3-294" fmla="*/ 1790056 h 1790669"/>
              <a:gd name="connsiteX4-295" fmla="*/ 1845836 w 2255024"/>
              <a:gd name="connsiteY4-296" fmla="*/ 1065890 h 1790669"/>
              <a:gd name="connsiteX0-297" fmla="*/ 1845831 w 2252960"/>
              <a:gd name="connsiteY0-298" fmla="*/ 1065905 h 1813046"/>
              <a:gd name="connsiteX1-299" fmla="*/ 3453 w 2252960"/>
              <a:gd name="connsiteY1-300" fmla="*/ 3474 h 1813046"/>
              <a:gd name="connsiteX2-301" fmla="*/ 2185890 w 2252960"/>
              <a:gd name="connsiteY2-302" fmla="*/ 949432 h 1813046"/>
              <a:gd name="connsiteX3-303" fmla="*/ 1707168 w 2252960"/>
              <a:gd name="connsiteY3-304" fmla="*/ 1812457 h 1813046"/>
              <a:gd name="connsiteX4-305" fmla="*/ 1845831 w 2252960"/>
              <a:gd name="connsiteY4-306" fmla="*/ 1065905 h 1813046"/>
              <a:gd name="connsiteX0-307" fmla="*/ 1845785 w 2236910"/>
              <a:gd name="connsiteY0-308" fmla="*/ 1065901 h 1805931"/>
              <a:gd name="connsiteX1-309" fmla="*/ 3407 w 2236910"/>
              <a:gd name="connsiteY1-310" fmla="*/ 3470 h 1805931"/>
              <a:gd name="connsiteX2-311" fmla="*/ 2185844 w 2236910"/>
              <a:gd name="connsiteY2-312" fmla="*/ 949428 h 1805931"/>
              <a:gd name="connsiteX3-313" fmla="*/ 1568999 w 2236910"/>
              <a:gd name="connsiteY3-314" fmla="*/ 1805335 h 1805931"/>
              <a:gd name="connsiteX4-315" fmla="*/ 1845785 w 2236910"/>
              <a:gd name="connsiteY4-316" fmla="*/ 1065901 h 1805931"/>
              <a:gd name="connsiteX0-317" fmla="*/ 1938962 w 2235995"/>
              <a:gd name="connsiteY0-318" fmla="*/ 1042182 h 1805700"/>
              <a:gd name="connsiteX1-319" fmla="*/ 3233 w 2235995"/>
              <a:gd name="connsiteY1-320" fmla="*/ 3470 h 1805700"/>
              <a:gd name="connsiteX2-321" fmla="*/ 2185670 w 2235995"/>
              <a:gd name="connsiteY2-322" fmla="*/ 949428 h 1805700"/>
              <a:gd name="connsiteX3-323" fmla="*/ 1568825 w 2235995"/>
              <a:gd name="connsiteY3-324" fmla="*/ 1805335 h 1805700"/>
              <a:gd name="connsiteX4-325" fmla="*/ 1938962 w 2235995"/>
              <a:gd name="connsiteY4-326" fmla="*/ 1042182 h 1805700"/>
              <a:gd name="connsiteX0-327" fmla="*/ 1938944 w 2230169"/>
              <a:gd name="connsiteY0-328" fmla="*/ 1042118 h 1719316"/>
              <a:gd name="connsiteX1-329" fmla="*/ 3215 w 2230169"/>
              <a:gd name="connsiteY1-330" fmla="*/ 3406 h 1719316"/>
              <a:gd name="connsiteX2-331" fmla="*/ 2185652 w 2230169"/>
              <a:gd name="connsiteY2-332" fmla="*/ 949364 h 1719316"/>
              <a:gd name="connsiteX3-333" fmla="*/ 1507283 w 2230169"/>
              <a:gd name="connsiteY3-334" fmla="*/ 1718888 h 1719316"/>
              <a:gd name="connsiteX4-335" fmla="*/ 1938944 w 2230169"/>
              <a:gd name="connsiteY4-336" fmla="*/ 1042118 h 1719316"/>
              <a:gd name="connsiteX0-337" fmla="*/ 2190989 w 2494600"/>
              <a:gd name="connsiteY0-338" fmla="*/ 1138605 h 1815820"/>
              <a:gd name="connsiteX1-339" fmla="*/ 2884 w 2494600"/>
              <a:gd name="connsiteY1-340" fmla="*/ 3079 h 1815820"/>
              <a:gd name="connsiteX2-341" fmla="*/ 2437697 w 2494600"/>
              <a:gd name="connsiteY2-342" fmla="*/ 1045851 h 1815820"/>
              <a:gd name="connsiteX3-343" fmla="*/ 1759328 w 2494600"/>
              <a:gd name="connsiteY3-344" fmla="*/ 1815375 h 1815820"/>
              <a:gd name="connsiteX4-345" fmla="*/ 2190989 w 2494600"/>
              <a:gd name="connsiteY4-346" fmla="*/ 1138605 h 1815820"/>
              <a:gd name="connsiteX0-347" fmla="*/ 2268337 w 2575905"/>
              <a:gd name="connsiteY0-348" fmla="*/ 1169845 h 1847066"/>
              <a:gd name="connsiteX1-349" fmla="*/ 2795 w 2575905"/>
              <a:gd name="connsiteY1-350" fmla="*/ 2987 h 1847066"/>
              <a:gd name="connsiteX2-351" fmla="*/ 2515045 w 2575905"/>
              <a:gd name="connsiteY2-352" fmla="*/ 1077091 h 1847066"/>
              <a:gd name="connsiteX3-353" fmla="*/ 1836676 w 2575905"/>
              <a:gd name="connsiteY3-354" fmla="*/ 1846615 h 1847066"/>
              <a:gd name="connsiteX4-355" fmla="*/ 2268337 w 2575905"/>
              <a:gd name="connsiteY4-356" fmla="*/ 1169845 h 1847066"/>
              <a:gd name="connsiteX0-357" fmla="*/ 2288871 w 2575709"/>
              <a:gd name="connsiteY0-358" fmla="*/ 1139997 h 1846812"/>
              <a:gd name="connsiteX1-359" fmla="*/ 2770 w 2575709"/>
              <a:gd name="connsiteY1-360" fmla="*/ 2987 h 1846812"/>
              <a:gd name="connsiteX2-361" fmla="*/ 2515020 w 2575709"/>
              <a:gd name="connsiteY2-362" fmla="*/ 1077091 h 1846812"/>
              <a:gd name="connsiteX3-363" fmla="*/ 1836651 w 2575709"/>
              <a:gd name="connsiteY3-364" fmla="*/ 1846615 h 1846812"/>
              <a:gd name="connsiteX4-365" fmla="*/ 2288871 w 2575709"/>
              <a:gd name="connsiteY4-366" fmla="*/ 1139997 h 1846812"/>
              <a:gd name="connsiteX0-367" fmla="*/ 1335577 w 1579877"/>
              <a:gd name="connsiteY0-368" fmla="*/ 802755 h 1509546"/>
              <a:gd name="connsiteX1-369" fmla="*/ 4422 w 1579877"/>
              <a:gd name="connsiteY1-370" fmla="*/ 4420 h 1509546"/>
              <a:gd name="connsiteX2-371" fmla="*/ 1561726 w 1579877"/>
              <a:gd name="connsiteY2-372" fmla="*/ 739849 h 1509546"/>
              <a:gd name="connsiteX3-373" fmla="*/ 883357 w 1579877"/>
              <a:gd name="connsiteY3-374" fmla="*/ 1509373 h 1509546"/>
              <a:gd name="connsiteX4-375" fmla="*/ 1335577 w 1579877"/>
              <a:gd name="connsiteY4-376" fmla="*/ 802755 h 1509546"/>
              <a:gd name="connsiteX0-377" fmla="*/ 1452344 w 1700970"/>
              <a:gd name="connsiteY0-378" fmla="*/ 871990 h 1578786"/>
              <a:gd name="connsiteX1-379" fmla="*/ 4119 w 1700970"/>
              <a:gd name="connsiteY1-380" fmla="*/ 4023 h 1578786"/>
              <a:gd name="connsiteX2-381" fmla="*/ 1678493 w 1700970"/>
              <a:gd name="connsiteY2-382" fmla="*/ 809084 h 1578786"/>
              <a:gd name="connsiteX3-383" fmla="*/ 1000124 w 1700970"/>
              <a:gd name="connsiteY3-384" fmla="*/ 1578608 h 1578786"/>
              <a:gd name="connsiteX4-385" fmla="*/ 1452344 w 1700970"/>
              <a:gd name="connsiteY4-386" fmla="*/ 871990 h 1578786"/>
              <a:gd name="connsiteX0-387" fmla="*/ 1452303 w 1700929"/>
              <a:gd name="connsiteY0-388" fmla="*/ 871990 h 1578782"/>
              <a:gd name="connsiteX1-389" fmla="*/ 4078 w 1700929"/>
              <a:gd name="connsiteY1-390" fmla="*/ 4023 h 1578782"/>
              <a:gd name="connsiteX2-391" fmla="*/ 1678452 w 1700929"/>
              <a:gd name="connsiteY2-392" fmla="*/ 809084 h 1578782"/>
              <a:gd name="connsiteX3-393" fmla="*/ 1000083 w 1700929"/>
              <a:gd name="connsiteY3-394" fmla="*/ 1578608 h 1578782"/>
              <a:gd name="connsiteX4-395" fmla="*/ 1452303 w 1700929"/>
              <a:gd name="connsiteY4-396" fmla="*/ 871990 h 1578782"/>
              <a:gd name="connsiteX0-397" fmla="*/ 1452303 w 1700929"/>
              <a:gd name="connsiteY0-398" fmla="*/ 868267 h 1575059"/>
              <a:gd name="connsiteX1-399" fmla="*/ 4078 w 1700929"/>
              <a:gd name="connsiteY1-400" fmla="*/ 300 h 1575059"/>
              <a:gd name="connsiteX2-401" fmla="*/ 1678452 w 1700929"/>
              <a:gd name="connsiteY2-402" fmla="*/ 805361 h 1575059"/>
              <a:gd name="connsiteX3-403" fmla="*/ 1000083 w 1700929"/>
              <a:gd name="connsiteY3-404" fmla="*/ 1574885 h 1575059"/>
              <a:gd name="connsiteX4-405" fmla="*/ 1452303 w 1700929"/>
              <a:gd name="connsiteY4-406" fmla="*/ 868267 h 1575059"/>
              <a:gd name="connsiteX0-407" fmla="*/ 1463294 w 1711920"/>
              <a:gd name="connsiteY0-408" fmla="*/ 876189 h 1582981"/>
              <a:gd name="connsiteX1-409" fmla="*/ 15069 w 1711920"/>
              <a:gd name="connsiteY1-410" fmla="*/ 8222 h 1582981"/>
              <a:gd name="connsiteX2-411" fmla="*/ 1689443 w 1711920"/>
              <a:gd name="connsiteY2-412" fmla="*/ 813283 h 1582981"/>
              <a:gd name="connsiteX3-413" fmla="*/ 1011074 w 1711920"/>
              <a:gd name="connsiteY3-414" fmla="*/ 1582807 h 1582981"/>
              <a:gd name="connsiteX4-415" fmla="*/ 1463294 w 1711920"/>
              <a:gd name="connsiteY4-416" fmla="*/ 876189 h 1582981"/>
              <a:gd name="connsiteX0-417" fmla="*/ 1463294 w 1711920"/>
              <a:gd name="connsiteY0-418" fmla="*/ 876189 h 1582981"/>
              <a:gd name="connsiteX1-419" fmla="*/ 15069 w 1711920"/>
              <a:gd name="connsiteY1-420" fmla="*/ 8222 h 1582981"/>
              <a:gd name="connsiteX2-421" fmla="*/ 1689443 w 1711920"/>
              <a:gd name="connsiteY2-422" fmla="*/ 813283 h 1582981"/>
              <a:gd name="connsiteX3-423" fmla="*/ 1011074 w 1711920"/>
              <a:gd name="connsiteY3-424" fmla="*/ 1582807 h 1582981"/>
              <a:gd name="connsiteX4-425" fmla="*/ 1463294 w 1711920"/>
              <a:gd name="connsiteY4-426" fmla="*/ 876189 h 1582981"/>
              <a:gd name="connsiteX0-427" fmla="*/ 1463457 w 1712466"/>
              <a:gd name="connsiteY0-428" fmla="*/ 876342 h 1608429"/>
              <a:gd name="connsiteX1-429" fmla="*/ 15232 w 1712466"/>
              <a:gd name="connsiteY1-430" fmla="*/ 8375 h 1608429"/>
              <a:gd name="connsiteX2-431" fmla="*/ 1689606 w 1712466"/>
              <a:gd name="connsiteY2-432" fmla="*/ 813436 h 1608429"/>
              <a:gd name="connsiteX3-433" fmla="*/ 1026739 w 1712466"/>
              <a:gd name="connsiteY3-434" fmla="*/ 1608259 h 1608429"/>
              <a:gd name="connsiteX4-435" fmla="*/ 1463457 w 1712466"/>
              <a:gd name="connsiteY4-436" fmla="*/ 876342 h 1608429"/>
              <a:gd name="connsiteX0-437" fmla="*/ 1463457 w 1712748"/>
              <a:gd name="connsiteY0-438" fmla="*/ 876342 h 1608456"/>
              <a:gd name="connsiteX1-439" fmla="*/ 15232 w 1712748"/>
              <a:gd name="connsiteY1-440" fmla="*/ 8375 h 1608456"/>
              <a:gd name="connsiteX2-441" fmla="*/ 1689606 w 1712748"/>
              <a:gd name="connsiteY2-442" fmla="*/ 813436 h 1608456"/>
              <a:gd name="connsiteX3-443" fmla="*/ 1026739 w 1712748"/>
              <a:gd name="connsiteY3-444" fmla="*/ 1608259 h 1608456"/>
              <a:gd name="connsiteX4-445" fmla="*/ 1463457 w 1712748"/>
              <a:gd name="connsiteY4-446" fmla="*/ 876342 h 1608456"/>
              <a:gd name="connsiteX0-447" fmla="*/ 1463457 w 1714372"/>
              <a:gd name="connsiteY0-448" fmla="*/ 876342 h 1612123"/>
              <a:gd name="connsiteX1-449" fmla="*/ 15232 w 1714372"/>
              <a:gd name="connsiteY1-450" fmla="*/ 8375 h 1612123"/>
              <a:gd name="connsiteX2-451" fmla="*/ 1689606 w 1714372"/>
              <a:gd name="connsiteY2-452" fmla="*/ 813436 h 1612123"/>
              <a:gd name="connsiteX3-453" fmla="*/ 1026739 w 1714372"/>
              <a:gd name="connsiteY3-454" fmla="*/ 1608259 h 1612123"/>
              <a:gd name="connsiteX4-455" fmla="*/ 1463457 w 1714372"/>
              <a:gd name="connsiteY4-456" fmla="*/ 876342 h 1612123"/>
              <a:gd name="connsiteX0-457" fmla="*/ 1463432 w 1713857"/>
              <a:gd name="connsiteY0-458" fmla="*/ 876366 h 1625932"/>
              <a:gd name="connsiteX1-459" fmla="*/ 15207 w 1713857"/>
              <a:gd name="connsiteY1-460" fmla="*/ 8399 h 1625932"/>
              <a:gd name="connsiteX2-461" fmla="*/ 1689581 w 1713857"/>
              <a:gd name="connsiteY2-462" fmla="*/ 813460 h 1625932"/>
              <a:gd name="connsiteX3-463" fmla="*/ 1009765 w 1713857"/>
              <a:gd name="connsiteY3-464" fmla="*/ 1622147 h 1625932"/>
              <a:gd name="connsiteX4-465" fmla="*/ 1463432 w 1713857"/>
              <a:gd name="connsiteY4-466" fmla="*/ 876366 h 1625932"/>
              <a:gd name="connsiteX0-467" fmla="*/ 1463432 w 1713774"/>
              <a:gd name="connsiteY0-468" fmla="*/ 876366 h 1628865"/>
              <a:gd name="connsiteX1-469" fmla="*/ 15207 w 1713774"/>
              <a:gd name="connsiteY1-470" fmla="*/ 8399 h 1628865"/>
              <a:gd name="connsiteX2-471" fmla="*/ 1689581 w 1713774"/>
              <a:gd name="connsiteY2-472" fmla="*/ 813460 h 1628865"/>
              <a:gd name="connsiteX3-473" fmla="*/ 1009765 w 1713774"/>
              <a:gd name="connsiteY3-474" fmla="*/ 1622147 h 1628865"/>
              <a:gd name="connsiteX4-475" fmla="*/ 1463432 w 1713774"/>
              <a:gd name="connsiteY4-476" fmla="*/ 876366 h 1628865"/>
              <a:gd name="connsiteX0-477" fmla="*/ 1463433 w 1713813"/>
              <a:gd name="connsiteY0-478" fmla="*/ 876382 h 1637678"/>
              <a:gd name="connsiteX1-479" fmla="*/ 15208 w 1713813"/>
              <a:gd name="connsiteY1-480" fmla="*/ 8415 h 1637678"/>
              <a:gd name="connsiteX2-481" fmla="*/ 1689582 w 1713813"/>
              <a:gd name="connsiteY2-482" fmla="*/ 813476 h 1637678"/>
              <a:gd name="connsiteX3-483" fmla="*/ 1011126 w 1713813"/>
              <a:gd name="connsiteY3-484" fmla="*/ 1631040 h 1637678"/>
              <a:gd name="connsiteX4-485" fmla="*/ 1463433 w 1713813"/>
              <a:gd name="connsiteY4-486" fmla="*/ 876382 h 1637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solidFill>
            <a:srgbClr val="ED4B9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7" name="等腰三角形 3"/>
          <p:cNvSpPr/>
          <p:nvPr/>
        </p:nvSpPr>
        <p:spPr>
          <a:xfrm rot="15794713">
            <a:off x="4305862" y="2811202"/>
            <a:ext cx="3440337" cy="2465627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-1" fmla="*/ 447800 w 2536032"/>
              <a:gd name="connsiteY0-2" fmla="*/ 2233337 h 2233337"/>
              <a:gd name="connsiteX1-3" fmla="*/ 0 w 2536032"/>
              <a:gd name="connsiteY1-4" fmla="*/ 0 h 2233337"/>
              <a:gd name="connsiteX2-5" fmla="*/ 2536032 w 2536032"/>
              <a:gd name="connsiteY2-6" fmla="*/ 2233337 h 2233337"/>
              <a:gd name="connsiteX3-7" fmla="*/ 447800 w 2536032"/>
              <a:gd name="connsiteY3-8" fmla="*/ 2233337 h 2233337"/>
              <a:gd name="connsiteX0-9" fmla="*/ 447800 w 2632284"/>
              <a:gd name="connsiteY0-10" fmla="*/ 2233337 h 2233337"/>
              <a:gd name="connsiteX1-11" fmla="*/ 0 w 2632284"/>
              <a:gd name="connsiteY1-12" fmla="*/ 0 h 2233337"/>
              <a:gd name="connsiteX2-13" fmla="*/ 2632284 w 2632284"/>
              <a:gd name="connsiteY2-14" fmla="*/ 1431231 h 2233337"/>
              <a:gd name="connsiteX3-15" fmla="*/ 447800 w 2632284"/>
              <a:gd name="connsiteY3-16" fmla="*/ 2233337 h 2233337"/>
              <a:gd name="connsiteX0-17" fmla="*/ 447800 w 2632284"/>
              <a:gd name="connsiteY0-18" fmla="*/ 2233337 h 2233337"/>
              <a:gd name="connsiteX1-19" fmla="*/ 0 w 2632284"/>
              <a:gd name="connsiteY1-20" fmla="*/ 0 h 2233337"/>
              <a:gd name="connsiteX2-21" fmla="*/ 2632284 w 2632284"/>
              <a:gd name="connsiteY2-22" fmla="*/ 1431231 h 2233337"/>
              <a:gd name="connsiteX3-23" fmla="*/ 1617785 w 2632284"/>
              <a:gd name="connsiteY3-24" fmla="*/ 1764288 h 2233337"/>
              <a:gd name="connsiteX4" fmla="*/ 447800 w 2632284"/>
              <a:gd name="connsiteY4" fmla="*/ 2233337 h 2233337"/>
              <a:gd name="connsiteX0-25" fmla="*/ 447800 w 2632284"/>
              <a:gd name="connsiteY0-26" fmla="*/ 2233337 h 2233337"/>
              <a:gd name="connsiteX1-27" fmla="*/ 0 w 2632284"/>
              <a:gd name="connsiteY1-28" fmla="*/ 0 h 2233337"/>
              <a:gd name="connsiteX2-29" fmla="*/ 2632284 w 2632284"/>
              <a:gd name="connsiteY2-30" fmla="*/ 1431231 h 2233337"/>
              <a:gd name="connsiteX3-31" fmla="*/ 2612395 w 2632284"/>
              <a:gd name="connsiteY3-32" fmla="*/ 1844498 h 2233337"/>
              <a:gd name="connsiteX4-33" fmla="*/ 447800 w 2632284"/>
              <a:gd name="connsiteY4-34" fmla="*/ 2233337 h 2233337"/>
              <a:gd name="connsiteX0-35" fmla="*/ 1570748 w 2632284"/>
              <a:gd name="connsiteY0-36" fmla="*/ 1286853 h 1844498"/>
              <a:gd name="connsiteX1-37" fmla="*/ 0 w 2632284"/>
              <a:gd name="connsiteY1-38" fmla="*/ 0 h 1844498"/>
              <a:gd name="connsiteX2-39" fmla="*/ 2632284 w 2632284"/>
              <a:gd name="connsiteY2-40" fmla="*/ 1431231 h 1844498"/>
              <a:gd name="connsiteX3-41" fmla="*/ 2612395 w 2632284"/>
              <a:gd name="connsiteY3-42" fmla="*/ 1844498 h 1844498"/>
              <a:gd name="connsiteX4-43" fmla="*/ 1570748 w 2632284"/>
              <a:gd name="connsiteY4-44" fmla="*/ 1286853 h 1844498"/>
              <a:gd name="connsiteX0-45" fmla="*/ 2196390 w 2632284"/>
              <a:gd name="connsiteY0-46" fmla="*/ 1912495 h 1912495"/>
              <a:gd name="connsiteX1-47" fmla="*/ 0 w 2632284"/>
              <a:gd name="connsiteY1-48" fmla="*/ 0 h 1912495"/>
              <a:gd name="connsiteX2-49" fmla="*/ 2632284 w 2632284"/>
              <a:gd name="connsiteY2-50" fmla="*/ 1431231 h 1912495"/>
              <a:gd name="connsiteX3-51" fmla="*/ 2612395 w 2632284"/>
              <a:gd name="connsiteY3-52" fmla="*/ 1844498 h 1912495"/>
              <a:gd name="connsiteX4-53" fmla="*/ 2196390 w 2632284"/>
              <a:gd name="connsiteY4-54" fmla="*/ 1912495 h 1912495"/>
              <a:gd name="connsiteX0-55" fmla="*/ 2196390 w 2632284"/>
              <a:gd name="connsiteY0-56" fmla="*/ 1912495 h 1924709"/>
              <a:gd name="connsiteX1-57" fmla="*/ 0 w 2632284"/>
              <a:gd name="connsiteY1-58" fmla="*/ 0 h 1924709"/>
              <a:gd name="connsiteX2-59" fmla="*/ 2632284 w 2632284"/>
              <a:gd name="connsiteY2-60" fmla="*/ 1431231 h 1924709"/>
              <a:gd name="connsiteX3-61" fmla="*/ 2355722 w 2632284"/>
              <a:gd name="connsiteY3-62" fmla="*/ 1924709 h 1924709"/>
              <a:gd name="connsiteX4-63" fmla="*/ 2196390 w 2632284"/>
              <a:gd name="connsiteY4-64" fmla="*/ 1912495 h 1924709"/>
              <a:gd name="connsiteX0-65" fmla="*/ 2244516 w 2632284"/>
              <a:gd name="connsiteY0-66" fmla="*/ 1527484 h 1924709"/>
              <a:gd name="connsiteX1-67" fmla="*/ 0 w 2632284"/>
              <a:gd name="connsiteY1-68" fmla="*/ 0 h 1924709"/>
              <a:gd name="connsiteX2-69" fmla="*/ 2632284 w 2632284"/>
              <a:gd name="connsiteY2-70" fmla="*/ 1431231 h 1924709"/>
              <a:gd name="connsiteX3-71" fmla="*/ 2355722 w 2632284"/>
              <a:gd name="connsiteY3-72" fmla="*/ 1924709 h 1924709"/>
              <a:gd name="connsiteX4-73" fmla="*/ 2244516 w 2632284"/>
              <a:gd name="connsiteY4-74" fmla="*/ 1527484 h 1924709"/>
              <a:gd name="connsiteX0-75" fmla="*/ 2244516 w 2728537"/>
              <a:gd name="connsiteY0-76" fmla="*/ 1527484 h 1924709"/>
              <a:gd name="connsiteX1-77" fmla="*/ 0 w 2728537"/>
              <a:gd name="connsiteY1-78" fmla="*/ 0 h 1924709"/>
              <a:gd name="connsiteX2-79" fmla="*/ 2728537 w 2728537"/>
              <a:gd name="connsiteY2-80" fmla="*/ 1174558 h 1924709"/>
              <a:gd name="connsiteX3-81" fmla="*/ 2355722 w 2728537"/>
              <a:gd name="connsiteY3-82" fmla="*/ 1924709 h 1924709"/>
              <a:gd name="connsiteX4-83" fmla="*/ 2244516 w 2728537"/>
              <a:gd name="connsiteY4-84" fmla="*/ 1527484 h 1924709"/>
              <a:gd name="connsiteX0-85" fmla="*/ 2244516 w 2849134"/>
              <a:gd name="connsiteY0-86" fmla="*/ 1530200 h 1927425"/>
              <a:gd name="connsiteX1-87" fmla="*/ 0 w 2849134"/>
              <a:gd name="connsiteY1-88" fmla="*/ 2716 h 1927425"/>
              <a:gd name="connsiteX2-89" fmla="*/ 2728537 w 2849134"/>
              <a:gd name="connsiteY2-90" fmla="*/ 1177274 h 1927425"/>
              <a:gd name="connsiteX3-91" fmla="*/ 2355722 w 2849134"/>
              <a:gd name="connsiteY3-92" fmla="*/ 1927425 h 1927425"/>
              <a:gd name="connsiteX4-93" fmla="*/ 2244516 w 2849134"/>
              <a:gd name="connsiteY4-94" fmla="*/ 1530200 h 1927425"/>
              <a:gd name="connsiteX0-95" fmla="*/ 2244516 w 2776007"/>
              <a:gd name="connsiteY0-96" fmla="*/ 1530941 h 1928166"/>
              <a:gd name="connsiteX1-97" fmla="*/ 0 w 2776007"/>
              <a:gd name="connsiteY1-98" fmla="*/ 3457 h 1928166"/>
              <a:gd name="connsiteX2-99" fmla="*/ 2728537 w 2776007"/>
              <a:gd name="connsiteY2-100" fmla="*/ 1178015 h 1928166"/>
              <a:gd name="connsiteX3-101" fmla="*/ 2355722 w 2776007"/>
              <a:gd name="connsiteY3-102" fmla="*/ 1928166 h 1928166"/>
              <a:gd name="connsiteX4-103" fmla="*/ 2244516 w 2776007"/>
              <a:gd name="connsiteY4-104" fmla="*/ 1530941 h 1928166"/>
              <a:gd name="connsiteX0-105" fmla="*/ 2196390 w 2776007"/>
              <a:gd name="connsiteY0-106" fmla="*/ 969468 h 1928166"/>
              <a:gd name="connsiteX1-107" fmla="*/ 0 w 2776007"/>
              <a:gd name="connsiteY1-108" fmla="*/ 3457 h 1928166"/>
              <a:gd name="connsiteX2-109" fmla="*/ 2728537 w 2776007"/>
              <a:gd name="connsiteY2-110" fmla="*/ 1178015 h 1928166"/>
              <a:gd name="connsiteX3-111" fmla="*/ 2355722 w 2776007"/>
              <a:gd name="connsiteY3-112" fmla="*/ 1928166 h 1928166"/>
              <a:gd name="connsiteX4-113" fmla="*/ 2196390 w 2776007"/>
              <a:gd name="connsiteY4-114" fmla="*/ 969468 h 1928166"/>
              <a:gd name="connsiteX0-115" fmla="*/ 2196390 w 2775107"/>
              <a:gd name="connsiteY0-116" fmla="*/ 969468 h 1928166"/>
              <a:gd name="connsiteX1-117" fmla="*/ 0 w 2775107"/>
              <a:gd name="connsiteY1-118" fmla="*/ 3457 h 1928166"/>
              <a:gd name="connsiteX2-119" fmla="*/ 2728537 w 2775107"/>
              <a:gd name="connsiteY2-120" fmla="*/ 1178015 h 1928166"/>
              <a:gd name="connsiteX3-121" fmla="*/ 2355722 w 2775107"/>
              <a:gd name="connsiteY3-122" fmla="*/ 1928166 h 1928166"/>
              <a:gd name="connsiteX4-123" fmla="*/ 2323637 w 2775107"/>
              <a:gd name="connsiteY4-124" fmla="*/ 1912124 h 1928166"/>
              <a:gd name="connsiteX5" fmla="*/ 2196390 w 2775107"/>
              <a:gd name="connsiteY5" fmla="*/ 969468 h 1928166"/>
              <a:gd name="connsiteX0-125" fmla="*/ 2196390 w 2775107"/>
              <a:gd name="connsiteY0-126" fmla="*/ 969468 h 1928166"/>
              <a:gd name="connsiteX1-127" fmla="*/ 0 w 2775107"/>
              <a:gd name="connsiteY1-128" fmla="*/ 3457 h 1928166"/>
              <a:gd name="connsiteX2-129" fmla="*/ 2728537 w 2775107"/>
              <a:gd name="connsiteY2-130" fmla="*/ 1178015 h 1928166"/>
              <a:gd name="connsiteX3-131" fmla="*/ 2355722 w 2775107"/>
              <a:gd name="connsiteY3-132" fmla="*/ 1928166 h 1928166"/>
              <a:gd name="connsiteX4-133" fmla="*/ 2500101 w 2775107"/>
              <a:gd name="connsiteY4-134" fmla="*/ 1430861 h 1928166"/>
              <a:gd name="connsiteX5-135" fmla="*/ 2196390 w 2775107"/>
              <a:gd name="connsiteY5-136" fmla="*/ 969468 h 1928166"/>
              <a:gd name="connsiteX0-137" fmla="*/ 2196390 w 2775107"/>
              <a:gd name="connsiteY0-138" fmla="*/ 1081763 h 1928166"/>
              <a:gd name="connsiteX1-139" fmla="*/ 0 w 2775107"/>
              <a:gd name="connsiteY1-140" fmla="*/ 3457 h 1928166"/>
              <a:gd name="connsiteX2-141" fmla="*/ 2728537 w 2775107"/>
              <a:gd name="connsiteY2-142" fmla="*/ 1178015 h 1928166"/>
              <a:gd name="connsiteX3-143" fmla="*/ 2355722 w 2775107"/>
              <a:gd name="connsiteY3-144" fmla="*/ 1928166 h 1928166"/>
              <a:gd name="connsiteX4-145" fmla="*/ 2500101 w 2775107"/>
              <a:gd name="connsiteY4-146" fmla="*/ 1430861 h 1928166"/>
              <a:gd name="connsiteX5-147" fmla="*/ 2196390 w 2775107"/>
              <a:gd name="connsiteY5-148" fmla="*/ 1081763 h 1928166"/>
              <a:gd name="connsiteX0-149" fmla="*/ 2199445 w 2778162"/>
              <a:gd name="connsiteY0-150" fmla="*/ 1081763 h 1928166"/>
              <a:gd name="connsiteX1-151" fmla="*/ 3055 w 2778162"/>
              <a:gd name="connsiteY1-152" fmla="*/ 3457 h 1928166"/>
              <a:gd name="connsiteX2-153" fmla="*/ 2731592 w 2778162"/>
              <a:gd name="connsiteY2-154" fmla="*/ 1178015 h 1928166"/>
              <a:gd name="connsiteX3-155" fmla="*/ 2358777 w 2778162"/>
              <a:gd name="connsiteY3-156" fmla="*/ 1928166 h 1928166"/>
              <a:gd name="connsiteX4-157" fmla="*/ 2503156 w 2778162"/>
              <a:gd name="connsiteY4-158" fmla="*/ 1430861 h 1928166"/>
              <a:gd name="connsiteX5-159" fmla="*/ 2199445 w 2778162"/>
              <a:gd name="connsiteY5-160" fmla="*/ 1081763 h 1928166"/>
              <a:gd name="connsiteX0-161" fmla="*/ 2199445 w 2778162"/>
              <a:gd name="connsiteY0-162" fmla="*/ 1081763 h 1928166"/>
              <a:gd name="connsiteX1-163" fmla="*/ 3055 w 2778162"/>
              <a:gd name="connsiteY1-164" fmla="*/ 3457 h 1928166"/>
              <a:gd name="connsiteX2-165" fmla="*/ 2731592 w 2778162"/>
              <a:gd name="connsiteY2-166" fmla="*/ 1178015 h 1928166"/>
              <a:gd name="connsiteX3-167" fmla="*/ 2358777 w 2778162"/>
              <a:gd name="connsiteY3-168" fmla="*/ 1928166 h 1928166"/>
              <a:gd name="connsiteX4-169" fmla="*/ 2503156 w 2778162"/>
              <a:gd name="connsiteY4-170" fmla="*/ 1430861 h 1928166"/>
              <a:gd name="connsiteX5-171" fmla="*/ 2199445 w 2778162"/>
              <a:gd name="connsiteY5-172" fmla="*/ 1081763 h 1928166"/>
              <a:gd name="connsiteX0-173" fmla="*/ 2199421 w 2778138"/>
              <a:gd name="connsiteY0-174" fmla="*/ 1081763 h 1928166"/>
              <a:gd name="connsiteX1-175" fmla="*/ 3031 w 2778138"/>
              <a:gd name="connsiteY1-176" fmla="*/ 3457 h 1928166"/>
              <a:gd name="connsiteX2-177" fmla="*/ 2731568 w 2778138"/>
              <a:gd name="connsiteY2-178" fmla="*/ 1178015 h 1928166"/>
              <a:gd name="connsiteX3-179" fmla="*/ 2358753 w 2778138"/>
              <a:gd name="connsiteY3-180" fmla="*/ 1928166 h 1928166"/>
              <a:gd name="connsiteX4-181" fmla="*/ 2406879 w 2778138"/>
              <a:gd name="connsiteY4-182" fmla="*/ 1446903 h 1928166"/>
              <a:gd name="connsiteX5-183" fmla="*/ 2199421 w 2778138"/>
              <a:gd name="connsiteY5-184" fmla="*/ 1081763 h 1928166"/>
              <a:gd name="connsiteX0-185" fmla="*/ 2199421 w 2778138"/>
              <a:gd name="connsiteY0-186" fmla="*/ 1081763 h 1928166"/>
              <a:gd name="connsiteX1-187" fmla="*/ 3031 w 2778138"/>
              <a:gd name="connsiteY1-188" fmla="*/ 3457 h 1928166"/>
              <a:gd name="connsiteX2-189" fmla="*/ 2731568 w 2778138"/>
              <a:gd name="connsiteY2-190" fmla="*/ 1178015 h 1928166"/>
              <a:gd name="connsiteX3-191" fmla="*/ 2358753 w 2778138"/>
              <a:gd name="connsiteY3-192" fmla="*/ 1928166 h 1928166"/>
              <a:gd name="connsiteX4-193" fmla="*/ 2406879 w 2778138"/>
              <a:gd name="connsiteY4-194" fmla="*/ 1446903 h 1928166"/>
              <a:gd name="connsiteX5-195" fmla="*/ 2199421 w 2778138"/>
              <a:gd name="connsiteY5-196" fmla="*/ 1081763 h 1928166"/>
              <a:gd name="connsiteX0-197" fmla="*/ 2199421 w 2778138"/>
              <a:gd name="connsiteY0-198" fmla="*/ 1081763 h 1928166"/>
              <a:gd name="connsiteX1-199" fmla="*/ 3031 w 2778138"/>
              <a:gd name="connsiteY1-200" fmla="*/ 3457 h 1928166"/>
              <a:gd name="connsiteX2-201" fmla="*/ 2731568 w 2778138"/>
              <a:gd name="connsiteY2-202" fmla="*/ 1178015 h 1928166"/>
              <a:gd name="connsiteX3-203" fmla="*/ 2358753 w 2778138"/>
              <a:gd name="connsiteY3-204" fmla="*/ 1928166 h 1928166"/>
              <a:gd name="connsiteX4-205" fmla="*/ 2199421 w 2778138"/>
              <a:gd name="connsiteY4-206" fmla="*/ 1081763 h 1928166"/>
              <a:gd name="connsiteX0-207" fmla="*/ 2071047 w 2778351"/>
              <a:gd name="connsiteY0-208" fmla="*/ 1129388 h 1928166"/>
              <a:gd name="connsiteX1-209" fmla="*/ 3244 w 2778351"/>
              <a:gd name="connsiteY1-210" fmla="*/ 3457 h 1928166"/>
              <a:gd name="connsiteX2-211" fmla="*/ 2731781 w 2778351"/>
              <a:gd name="connsiteY2-212" fmla="*/ 1178015 h 1928166"/>
              <a:gd name="connsiteX3-213" fmla="*/ 2358966 w 2778351"/>
              <a:gd name="connsiteY3-214" fmla="*/ 1928166 h 1928166"/>
              <a:gd name="connsiteX4-215" fmla="*/ 2071047 w 2778351"/>
              <a:gd name="connsiteY4-216" fmla="*/ 1129388 h 1928166"/>
              <a:gd name="connsiteX0-217" fmla="*/ 2071008 w 2835081"/>
              <a:gd name="connsiteY0-218" fmla="*/ 1128691 h 2017957"/>
              <a:gd name="connsiteX1-219" fmla="*/ 3205 w 2835081"/>
              <a:gd name="connsiteY1-220" fmla="*/ 2760 h 2017957"/>
              <a:gd name="connsiteX2-221" fmla="*/ 2731742 w 2835081"/>
              <a:gd name="connsiteY2-222" fmla="*/ 1177318 h 2017957"/>
              <a:gd name="connsiteX3-223" fmla="*/ 2268440 w 2835081"/>
              <a:gd name="connsiteY3-224" fmla="*/ 2017957 h 2017957"/>
              <a:gd name="connsiteX4-225" fmla="*/ 2071008 w 2835081"/>
              <a:gd name="connsiteY4-226" fmla="*/ 1128691 h 2017957"/>
              <a:gd name="connsiteX0-227" fmla="*/ 2071008 w 2837054"/>
              <a:gd name="connsiteY0-228" fmla="*/ 1128691 h 2018318"/>
              <a:gd name="connsiteX1-229" fmla="*/ 3205 w 2837054"/>
              <a:gd name="connsiteY1-230" fmla="*/ 2760 h 2018318"/>
              <a:gd name="connsiteX2-231" fmla="*/ 2731742 w 2837054"/>
              <a:gd name="connsiteY2-232" fmla="*/ 1177318 h 2018318"/>
              <a:gd name="connsiteX3-233" fmla="*/ 2268440 w 2837054"/>
              <a:gd name="connsiteY3-234" fmla="*/ 2017957 h 2018318"/>
              <a:gd name="connsiteX4-235" fmla="*/ 2071008 w 2837054"/>
              <a:gd name="connsiteY4-236" fmla="*/ 1128691 h 2018318"/>
              <a:gd name="connsiteX0-237" fmla="*/ 1871371 w 2842856"/>
              <a:gd name="connsiteY0-238" fmla="*/ 1128691 h 2018051"/>
              <a:gd name="connsiteX1-239" fmla="*/ 3593 w 2842856"/>
              <a:gd name="connsiteY1-240" fmla="*/ 2760 h 2018051"/>
              <a:gd name="connsiteX2-241" fmla="*/ 2732130 w 2842856"/>
              <a:gd name="connsiteY2-242" fmla="*/ 1177318 h 2018051"/>
              <a:gd name="connsiteX3-243" fmla="*/ 2268828 w 2842856"/>
              <a:gd name="connsiteY3-244" fmla="*/ 2017957 h 2018051"/>
              <a:gd name="connsiteX4-245" fmla="*/ 1871371 w 2842856"/>
              <a:gd name="connsiteY4-246" fmla="*/ 1128691 h 2018051"/>
              <a:gd name="connsiteX0-247" fmla="*/ 1871331 w 2842816"/>
              <a:gd name="connsiteY0-248" fmla="*/ 1128691 h 2018051"/>
              <a:gd name="connsiteX1-249" fmla="*/ 3553 w 2842816"/>
              <a:gd name="connsiteY1-250" fmla="*/ 2760 h 2018051"/>
              <a:gd name="connsiteX2-251" fmla="*/ 2732090 w 2842816"/>
              <a:gd name="connsiteY2-252" fmla="*/ 1177318 h 2018051"/>
              <a:gd name="connsiteX3-253" fmla="*/ 2268788 w 2842816"/>
              <a:gd name="connsiteY3-254" fmla="*/ 2017957 h 2018051"/>
              <a:gd name="connsiteX4-255" fmla="*/ 1871331 w 2842816"/>
              <a:gd name="connsiteY4-256" fmla="*/ 1128691 h 2018051"/>
              <a:gd name="connsiteX0-257" fmla="*/ 2429238 w 2832988"/>
              <a:gd name="connsiteY0-258" fmla="*/ 1344591 h 2019144"/>
              <a:gd name="connsiteX1-259" fmla="*/ 2660 w 2832988"/>
              <a:gd name="connsiteY1-260" fmla="*/ 2760 h 2019144"/>
              <a:gd name="connsiteX2-261" fmla="*/ 2731197 w 2832988"/>
              <a:gd name="connsiteY2-262" fmla="*/ 1177318 h 2019144"/>
              <a:gd name="connsiteX3-263" fmla="*/ 2267895 w 2832988"/>
              <a:gd name="connsiteY3-264" fmla="*/ 2017957 h 2019144"/>
              <a:gd name="connsiteX4-265" fmla="*/ 2429238 w 2832988"/>
              <a:gd name="connsiteY4-266" fmla="*/ 1344591 h 2019144"/>
              <a:gd name="connsiteX0-267" fmla="*/ 2391183 w 2833601"/>
              <a:gd name="connsiteY0-268" fmla="*/ 1293791 h 2018493"/>
              <a:gd name="connsiteX1-269" fmla="*/ 2705 w 2833601"/>
              <a:gd name="connsiteY1-270" fmla="*/ 2760 h 2018493"/>
              <a:gd name="connsiteX2-271" fmla="*/ 2731242 w 2833601"/>
              <a:gd name="connsiteY2-272" fmla="*/ 1177318 h 2018493"/>
              <a:gd name="connsiteX3-273" fmla="*/ 2267940 w 2833601"/>
              <a:gd name="connsiteY3-274" fmla="*/ 2017957 h 2018493"/>
              <a:gd name="connsiteX4-275" fmla="*/ 2391183 w 2833601"/>
              <a:gd name="connsiteY4-276" fmla="*/ 1293791 h 2018493"/>
              <a:gd name="connsiteX0-277" fmla="*/ 2391050 w 2833468"/>
              <a:gd name="connsiteY0-278" fmla="*/ 1293791 h 2018534"/>
              <a:gd name="connsiteX1-279" fmla="*/ 2572 w 2833468"/>
              <a:gd name="connsiteY1-280" fmla="*/ 2760 h 2018534"/>
              <a:gd name="connsiteX2-281" fmla="*/ 2731109 w 2833468"/>
              <a:gd name="connsiteY2-282" fmla="*/ 1177318 h 2018534"/>
              <a:gd name="connsiteX3-283" fmla="*/ 2267807 w 2833468"/>
              <a:gd name="connsiteY3-284" fmla="*/ 2017957 h 2018534"/>
              <a:gd name="connsiteX4-285" fmla="*/ 2391050 w 2833468"/>
              <a:gd name="connsiteY4-286" fmla="*/ 1293791 h 2018534"/>
              <a:gd name="connsiteX0-287" fmla="*/ 1845836 w 2255024"/>
              <a:gd name="connsiteY0-288" fmla="*/ 1065890 h 1790669"/>
              <a:gd name="connsiteX1-289" fmla="*/ 3458 w 2255024"/>
              <a:gd name="connsiteY1-290" fmla="*/ 3459 h 1790669"/>
              <a:gd name="connsiteX2-291" fmla="*/ 2185895 w 2255024"/>
              <a:gd name="connsiteY2-292" fmla="*/ 949417 h 1790669"/>
              <a:gd name="connsiteX3-293" fmla="*/ 1722593 w 2255024"/>
              <a:gd name="connsiteY3-294" fmla="*/ 1790056 h 1790669"/>
              <a:gd name="connsiteX4-295" fmla="*/ 1845836 w 2255024"/>
              <a:gd name="connsiteY4-296" fmla="*/ 1065890 h 1790669"/>
              <a:gd name="connsiteX0-297" fmla="*/ 1845831 w 2252960"/>
              <a:gd name="connsiteY0-298" fmla="*/ 1065905 h 1813046"/>
              <a:gd name="connsiteX1-299" fmla="*/ 3453 w 2252960"/>
              <a:gd name="connsiteY1-300" fmla="*/ 3474 h 1813046"/>
              <a:gd name="connsiteX2-301" fmla="*/ 2185890 w 2252960"/>
              <a:gd name="connsiteY2-302" fmla="*/ 949432 h 1813046"/>
              <a:gd name="connsiteX3-303" fmla="*/ 1707168 w 2252960"/>
              <a:gd name="connsiteY3-304" fmla="*/ 1812457 h 1813046"/>
              <a:gd name="connsiteX4-305" fmla="*/ 1845831 w 2252960"/>
              <a:gd name="connsiteY4-306" fmla="*/ 1065905 h 1813046"/>
              <a:gd name="connsiteX0-307" fmla="*/ 1845785 w 2236910"/>
              <a:gd name="connsiteY0-308" fmla="*/ 1065901 h 1805931"/>
              <a:gd name="connsiteX1-309" fmla="*/ 3407 w 2236910"/>
              <a:gd name="connsiteY1-310" fmla="*/ 3470 h 1805931"/>
              <a:gd name="connsiteX2-311" fmla="*/ 2185844 w 2236910"/>
              <a:gd name="connsiteY2-312" fmla="*/ 949428 h 1805931"/>
              <a:gd name="connsiteX3-313" fmla="*/ 1568999 w 2236910"/>
              <a:gd name="connsiteY3-314" fmla="*/ 1805335 h 1805931"/>
              <a:gd name="connsiteX4-315" fmla="*/ 1845785 w 2236910"/>
              <a:gd name="connsiteY4-316" fmla="*/ 1065901 h 1805931"/>
              <a:gd name="connsiteX0-317" fmla="*/ 1938962 w 2235995"/>
              <a:gd name="connsiteY0-318" fmla="*/ 1042182 h 1805700"/>
              <a:gd name="connsiteX1-319" fmla="*/ 3233 w 2235995"/>
              <a:gd name="connsiteY1-320" fmla="*/ 3470 h 1805700"/>
              <a:gd name="connsiteX2-321" fmla="*/ 2185670 w 2235995"/>
              <a:gd name="connsiteY2-322" fmla="*/ 949428 h 1805700"/>
              <a:gd name="connsiteX3-323" fmla="*/ 1568825 w 2235995"/>
              <a:gd name="connsiteY3-324" fmla="*/ 1805335 h 1805700"/>
              <a:gd name="connsiteX4-325" fmla="*/ 1938962 w 2235995"/>
              <a:gd name="connsiteY4-326" fmla="*/ 1042182 h 1805700"/>
              <a:gd name="connsiteX0-327" fmla="*/ 1938944 w 2230169"/>
              <a:gd name="connsiteY0-328" fmla="*/ 1042118 h 1719316"/>
              <a:gd name="connsiteX1-329" fmla="*/ 3215 w 2230169"/>
              <a:gd name="connsiteY1-330" fmla="*/ 3406 h 1719316"/>
              <a:gd name="connsiteX2-331" fmla="*/ 2185652 w 2230169"/>
              <a:gd name="connsiteY2-332" fmla="*/ 949364 h 1719316"/>
              <a:gd name="connsiteX3-333" fmla="*/ 1507283 w 2230169"/>
              <a:gd name="connsiteY3-334" fmla="*/ 1718888 h 1719316"/>
              <a:gd name="connsiteX4-335" fmla="*/ 1938944 w 2230169"/>
              <a:gd name="connsiteY4-336" fmla="*/ 1042118 h 1719316"/>
              <a:gd name="connsiteX0-337" fmla="*/ 2190989 w 2494600"/>
              <a:gd name="connsiteY0-338" fmla="*/ 1138605 h 1815820"/>
              <a:gd name="connsiteX1-339" fmla="*/ 2884 w 2494600"/>
              <a:gd name="connsiteY1-340" fmla="*/ 3079 h 1815820"/>
              <a:gd name="connsiteX2-341" fmla="*/ 2437697 w 2494600"/>
              <a:gd name="connsiteY2-342" fmla="*/ 1045851 h 1815820"/>
              <a:gd name="connsiteX3-343" fmla="*/ 1759328 w 2494600"/>
              <a:gd name="connsiteY3-344" fmla="*/ 1815375 h 1815820"/>
              <a:gd name="connsiteX4-345" fmla="*/ 2190989 w 2494600"/>
              <a:gd name="connsiteY4-346" fmla="*/ 1138605 h 1815820"/>
              <a:gd name="connsiteX0-347" fmla="*/ 2268337 w 2575905"/>
              <a:gd name="connsiteY0-348" fmla="*/ 1169845 h 1847066"/>
              <a:gd name="connsiteX1-349" fmla="*/ 2795 w 2575905"/>
              <a:gd name="connsiteY1-350" fmla="*/ 2987 h 1847066"/>
              <a:gd name="connsiteX2-351" fmla="*/ 2515045 w 2575905"/>
              <a:gd name="connsiteY2-352" fmla="*/ 1077091 h 1847066"/>
              <a:gd name="connsiteX3-353" fmla="*/ 1836676 w 2575905"/>
              <a:gd name="connsiteY3-354" fmla="*/ 1846615 h 1847066"/>
              <a:gd name="connsiteX4-355" fmla="*/ 2268337 w 2575905"/>
              <a:gd name="connsiteY4-356" fmla="*/ 1169845 h 1847066"/>
              <a:gd name="connsiteX0-357" fmla="*/ 2288871 w 2575709"/>
              <a:gd name="connsiteY0-358" fmla="*/ 1139997 h 1846812"/>
              <a:gd name="connsiteX1-359" fmla="*/ 2770 w 2575709"/>
              <a:gd name="connsiteY1-360" fmla="*/ 2987 h 1846812"/>
              <a:gd name="connsiteX2-361" fmla="*/ 2515020 w 2575709"/>
              <a:gd name="connsiteY2-362" fmla="*/ 1077091 h 1846812"/>
              <a:gd name="connsiteX3-363" fmla="*/ 1836651 w 2575709"/>
              <a:gd name="connsiteY3-364" fmla="*/ 1846615 h 1846812"/>
              <a:gd name="connsiteX4-365" fmla="*/ 2288871 w 2575709"/>
              <a:gd name="connsiteY4-366" fmla="*/ 1139997 h 1846812"/>
              <a:gd name="connsiteX0-367" fmla="*/ 1335577 w 1579877"/>
              <a:gd name="connsiteY0-368" fmla="*/ 802755 h 1509546"/>
              <a:gd name="connsiteX1-369" fmla="*/ 4422 w 1579877"/>
              <a:gd name="connsiteY1-370" fmla="*/ 4420 h 1509546"/>
              <a:gd name="connsiteX2-371" fmla="*/ 1561726 w 1579877"/>
              <a:gd name="connsiteY2-372" fmla="*/ 739849 h 1509546"/>
              <a:gd name="connsiteX3-373" fmla="*/ 883357 w 1579877"/>
              <a:gd name="connsiteY3-374" fmla="*/ 1509373 h 1509546"/>
              <a:gd name="connsiteX4-375" fmla="*/ 1335577 w 1579877"/>
              <a:gd name="connsiteY4-376" fmla="*/ 802755 h 1509546"/>
              <a:gd name="connsiteX0-377" fmla="*/ 1452344 w 1700970"/>
              <a:gd name="connsiteY0-378" fmla="*/ 871990 h 1578786"/>
              <a:gd name="connsiteX1-379" fmla="*/ 4119 w 1700970"/>
              <a:gd name="connsiteY1-380" fmla="*/ 4023 h 1578786"/>
              <a:gd name="connsiteX2-381" fmla="*/ 1678493 w 1700970"/>
              <a:gd name="connsiteY2-382" fmla="*/ 809084 h 1578786"/>
              <a:gd name="connsiteX3-383" fmla="*/ 1000124 w 1700970"/>
              <a:gd name="connsiteY3-384" fmla="*/ 1578608 h 1578786"/>
              <a:gd name="connsiteX4-385" fmla="*/ 1452344 w 1700970"/>
              <a:gd name="connsiteY4-386" fmla="*/ 871990 h 1578786"/>
              <a:gd name="connsiteX0-387" fmla="*/ 1452303 w 1700929"/>
              <a:gd name="connsiteY0-388" fmla="*/ 871990 h 1578782"/>
              <a:gd name="connsiteX1-389" fmla="*/ 4078 w 1700929"/>
              <a:gd name="connsiteY1-390" fmla="*/ 4023 h 1578782"/>
              <a:gd name="connsiteX2-391" fmla="*/ 1678452 w 1700929"/>
              <a:gd name="connsiteY2-392" fmla="*/ 809084 h 1578782"/>
              <a:gd name="connsiteX3-393" fmla="*/ 1000083 w 1700929"/>
              <a:gd name="connsiteY3-394" fmla="*/ 1578608 h 1578782"/>
              <a:gd name="connsiteX4-395" fmla="*/ 1452303 w 1700929"/>
              <a:gd name="connsiteY4-396" fmla="*/ 871990 h 1578782"/>
              <a:gd name="connsiteX0-397" fmla="*/ 1452303 w 1700929"/>
              <a:gd name="connsiteY0-398" fmla="*/ 868267 h 1575059"/>
              <a:gd name="connsiteX1-399" fmla="*/ 4078 w 1700929"/>
              <a:gd name="connsiteY1-400" fmla="*/ 300 h 1575059"/>
              <a:gd name="connsiteX2-401" fmla="*/ 1678452 w 1700929"/>
              <a:gd name="connsiteY2-402" fmla="*/ 805361 h 1575059"/>
              <a:gd name="connsiteX3-403" fmla="*/ 1000083 w 1700929"/>
              <a:gd name="connsiteY3-404" fmla="*/ 1574885 h 1575059"/>
              <a:gd name="connsiteX4-405" fmla="*/ 1452303 w 1700929"/>
              <a:gd name="connsiteY4-406" fmla="*/ 868267 h 1575059"/>
              <a:gd name="connsiteX0-407" fmla="*/ 1463294 w 1711920"/>
              <a:gd name="connsiteY0-408" fmla="*/ 876189 h 1582981"/>
              <a:gd name="connsiteX1-409" fmla="*/ 15069 w 1711920"/>
              <a:gd name="connsiteY1-410" fmla="*/ 8222 h 1582981"/>
              <a:gd name="connsiteX2-411" fmla="*/ 1689443 w 1711920"/>
              <a:gd name="connsiteY2-412" fmla="*/ 813283 h 1582981"/>
              <a:gd name="connsiteX3-413" fmla="*/ 1011074 w 1711920"/>
              <a:gd name="connsiteY3-414" fmla="*/ 1582807 h 1582981"/>
              <a:gd name="connsiteX4-415" fmla="*/ 1463294 w 1711920"/>
              <a:gd name="connsiteY4-416" fmla="*/ 876189 h 1582981"/>
              <a:gd name="connsiteX0-417" fmla="*/ 1463294 w 1711920"/>
              <a:gd name="connsiteY0-418" fmla="*/ 876189 h 1582981"/>
              <a:gd name="connsiteX1-419" fmla="*/ 15069 w 1711920"/>
              <a:gd name="connsiteY1-420" fmla="*/ 8222 h 1582981"/>
              <a:gd name="connsiteX2-421" fmla="*/ 1689443 w 1711920"/>
              <a:gd name="connsiteY2-422" fmla="*/ 813283 h 1582981"/>
              <a:gd name="connsiteX3-423" fmla="*/ 1011074 w 1711920"/>
              <a:gd name="connsiteY3-424" fmla="*/ 1582807 h 1582981"/>
              <a:gd name="connsiteX4-425" fmla="*/ 1463294 w 1711920"/>
              <a:gd name="connsiteY4-426" fmla="*/ 876189 h 1582981"/>
              <a:gd name="connsiteX0-427" fmla="*/ 1463457 w 1712466"/>
              <a:gd name="connsiteY0-428" fmla="*/ 876342 h 1608429"/>
              <a:gd name="connsiteX1-429" fmla="*/ 15232 w 1712466"/>
              <a:gd name="connsiteY1-430" fmla="*/ 8375 h 1608429"/>
              <a:gd name="connsiteX2-431" fmla="*/ 1689606 w 1712466"/>
              <a:gd name="connsiteY2-432" fmla="*/ 813436 h 1608429"/>
              <a:gd name="connsiteX3-433" fmla="*/ 1026739 w 1712466"/>
              <a:gd name="connsiteY3-434" fmla="*/ 1608259 h 1608429"/>
              <a:gd name="connsiteX4-435" fmla="*/ 1463457 w 1712466"/>
              <a:gd name="connsiteY4-436" fmla="*/ 876342 h 1608429"/>
              <a:gd name="connsiteX0-437" fmla="*/ 1463457 w 1712748"/>
              <a:gd name="connsiteY0-438" fmla="*/ 876342 h 1608456"/>
              <a:gd name="connsiteX1-439" fmla="*/ 15232 w 1712748"/>
              <a:gd name="connsiteY1-440" fmla="*/ 8375 h 1608456"/>
              <a:gd name="connsiteX2-441" fmla="*/ 1689606 w 1712748"/>
              <a:gd name="connsiteY2-442" fmla="*/ 813436 h 1608456"/>
              <a:gd name="connsiteX3-443" fmla="*/ 1026739 w 1712748"/>
              <a:gd name="connsiteY3-444" fmla="*/ 1608259 h 1608456"/>
              <a:gd name="connsiteX4-445" fmla="*/ 1463457 w 1712748"/>
              <a:gd name="connsiteY4-446" fmla="*/ 876342 h 1608456"/>
              <a:gd name="connsiteX0-447" fmla="*/ 1463457 w 1714372"/>
              <a:gd name="connsiteY0-448" fmla="*/ 876342 h 1612123"/>
              <a:gd name="connsiteX1-449" fmla="*/ 15232 w 1714372"/>
              <a:gd name="connsiteY1-450" fmla="*/ 8375 h 1612123"/>
              <a:gd name="connsiteX2-451" fmla="*/ 1689606 w 1714372"/>
              <a:gd name="connsiteY2-452" fmla="*/ 813436 h 1612123"/>
              <a:gd name="connsiteX3-453" fmla="*/ 1026739 w 1714372"/>
              <a:gd name="connsiteY3-454" fmla="*/ 1608259 h 1612123"/>
              <a:gd name="connsiteX4-455" fmla="*/ 1463457 w 1714372"/>
              <a:gd name="connsiteY4-456" fmla="*/ 876342 h 1612123"/>
              <a:gd name="connsiteX0-457" fmla="*/ 1463432 w 1713857"/>
              <a:gd name="connsiteY0-458" fmla="*/ 876366 h 1625932"/>
              <a:gd name="connsiteX1-459" fmla="*/ 15207 w 1713857"/>
              <a:gd name="connsiteY1-460" fmla="*/ 8399 h 1625932"/>
              <a:gd name="connsiteX2-461" fmla="*/ 1689581 w 1713857"/>
              <a:gd name="connsiteY2-462" fmla="*/ 813460 h 1625932"/>
              <a:gd name="connsiteX3-463" fmla="*/ 1009765 w 1713857"/>
              <a:gd name="connsiteY3-464" fmla="*/ 1622147 h 1625932"/>
              <a:gd name="connsiteX4-465" fmla="*/ 1463432 w 1713857"/>
              <a:gd name="connsiteY4-466" fmla="*/ 876366 h 1625932"/>
              <a:gd name="connsiteX0-467" fmla="*/ 1463432 w 1713774"/>
              <a:gd name="connsiteY0-468" fmla="*/ 876366 h 1628865"/>
              <a:gd name="connsiteX1-469" fmla="*/ 15207 w 1713774"/>
              <a:gd name="connsiteY1-470" fmla="*/ 8399 h 1628865"/>
              <a:gd name="connsiteX2-471" fmla="*/ 1689581 w 1713774"/>
              <a:gd name="connsiteY2-472" fmla="*/ 813460 h 1628865"/>
              <a:gd name="connsiteX3-473" fmla="*/ 1009765 w 1713774"/>
              <a:gd name="connsiteY3-474" fmla="*/ 1622147 h 1628865"/>
              <a:gd name="connsiteX4-475" fmla="*/ 1463432 w 1713774"/>
              <a:gd name="connsiteY4-476" fmla="*/ 876366 h 1628865"/>
              <a:gd name="connsiteX0-477" fmla="*/ 1463433 w 1713813"/>
              <a:gd name="connsiteY0-478" fmla="*/ 876382 h 1637678"/>
              <a:gd name="connsiteX1-479" fmla="*/ 15208 w 1713813"/>
              <a:gd name="connsiteY1-480" fmla="*/ 8415 h 1637678"/>
              <a:gd name="connsiteX2-481" fmla="*/ 1689582 w 1713813"/>
              <a:gd name="connsiteY2-482" fmla="*/ 813476 h 1637678"/>
              <a:gd name="connsiteX3-483" fmla="*/ 1011126 w 1713813"/>
              <a:gd name="connsiteY3-484" fmla="*/ 1631040 h 1637678"/>
              <a:gd name="connsiteX4-485" fmla="*/ 1463433 w 1713813"/>
              <a:gd name="connsiteY4-486" fmla="*/ 876382 h 1637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solidFill>
            <a:srgbClr val="B4BADD"/>
          </a:solidFill>
          <a:ln w="6350" cmpd="sng">
            <a:solidFill>
              <a:schemeClr val="bg1"/>
            </a:solidFill>
            <a:round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9806" y="206204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74427" y="259796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4427" y="293503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47434" y="224670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22055" y="278263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22055" y="311969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56520" y="430440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31142" y="48403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31142" y="517739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2544" y="321505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7" name="Group 10"/>
          <p:cNvGrpSpPr/>
          <p:nvPr/>
        </p:nvGrpSpPr>
        <p:grpSpPr bwMode="auto">
          <a:xfrm rot="6300000">
            <a:off x="3277141" y="2793810"/>
            <a:ext cx="402769" cy="675413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10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11"/>
          <p:cNvGrpSpPr/>
          <p:nvPr/>
        </p:nvGrpSpPr>
        <p:grpSpPr bwMode="auto">
          <a:xfrm rot="15300000" flipV="1">
            <a:off x="3611676" y="3091129"/>
            <a:ext cx="402769" cy="675413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25" name="Oval 12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17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Group 18"/>
          <p:cNvGrpSpPr/>
          <p:nvPr/>
        </p:nvGrpSpPr>
        <p:grpSpPr bwMode="auto">
          <a:xfrm rot="6300000">
            <a:off x="5867829" y="2781293"/>
            <a:ext cx="439244" cy="736923"/>
            <a:chOff x="2761515" y="2286000"/>
            <a:chExt cx="1645174" cy="2760228"/>
          </a:xfrm>
          <a:solidFill>
            <a:srgbClr val="ED4B93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Oval 23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24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800000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25"/>
          <p:cNvGrpSpPr/>
          <p:nvPr/>
        </p:nvGrpSpPr>
        <p:grpSpPr bwMode="auto">
          <a:xfrm rot="15300000" flipV="1">
            <a:off x="6201177" y="3058058"/>
            <a:ext cx="439244" cy="736923"/>
            <a:chOff x="2761515" y="2286000"/>
            <a:chExt cx="1645174" cy="2760228"/>
          </a:xfrm>
          <a:solidFill>
            <a:srgbClr val="ED4B93"/>
          </a:solidFill>
        </p:grpSpPr>
        <p:sp>
          <p:nvSpPr>
            <p:cNvPr id="39" name="Oval 26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Oval 29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31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800000"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32"/>
          <p:cNvGrpSpPr/>
          <p:nvPr/>
        </p:nvGrpSpPr>
        <p:grpSpPr bwMode="auto">
          <a:xfrm rot="6300000">
            <a:off x="8564303" y="2673456"/>
            <a:ext cx="491131" cy="824111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46" name="Oval 33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Oval 34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35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Oval 36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Oval 37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 38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Group 39"/>
          <p:cNvGrpSpPr/>
          <p:nvPr/>
        </p:nvGrpSpPr>
        <p:grpSpPr bwMode="auto">
          <a:xfrm rot="15300000" flipV="1">
            <a:off x="8972489" y="3036003"/>
            <a:ext cx="491131" cy="824111"/>
            <a:chOff x="2761515" y="2286000"/>
            <a:chExt cx="1645174" cy="2760228"/>
          </a:xfrm>
          <a:solidFill>
            <a:srgbClr val="B4BADD"/>
          </a:solidFill>
        </p:grpSpPr>
        <p:sp>
          <p:nvSpPr>
            <p:cNvPr id="53" name="Oval 40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Oval 41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Oval 42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Oval 43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Oval 44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015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59" name="Straight Connector 61"/>
          <p:cNvCxnSpPr/>
          <p:nvPr/>
        </p:nvCxnSpPr>
        <p:spPr>
          <a:xfrm>
            <a:off x="3837251" y="3611121"/>
            <a:ext cx="0" cy="342901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0" name="Straight Connector 64"/>
          <p:cNvCxnSpPr/>
          <p:nvPr/>
        </p:nvCxnSpPr>
        <p:spPr>
          <a:xfrm flipV="1">
            <a:off x="3540047" y="2641673"/>
            <a:ext cx="0" cy="28639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1" name="Straight Connector 67"/>
          <p:cNvCxnSpPr/>
          <p:nvPr/>
        </p:nvCxnSpPr>
        <p:spPr>
          <a:xfrm>
            <a:off x="6429427" y="3657797"/>
            <a:ext cx="0" cy="30375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2" name="Straight Connector 70"/>
          <p:cNvCxnSpPr/>
          <p:nvPr/>
        </p:nvCxnSpPr>
        <p:spPr>
          <a:xfrm flipV="1">
            <a:off x="6132219" y="2640879"/>
            <a:ext cx="0" cy="28639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3" name="Straight Connector 73"/>
          <p:cNvCxnSpPr/>
          <p:nvPr/>
        </p:nvCxnSpPr>
        <p:spPr>
          <a:xfrm>
            <a:off x="9143340" y="3673623"/>
            <a:ext cx="0" cy="28350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cxnSp>
        <p:nvCxnSpPr>
          <p:cNvPr id="64" name="Straight Connector 76"/>
          <p:cNvCxnSpPr/>
          <p:nvPr/>
        </p:nvCxnSpPr>
        <p:spPr>
          <a:xfrm flipV="1">
            <a:off x="8846136" y="2632968"/>
            <a:ext cx="0" cy="222751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40000"/>
                <a:lumOff val="60000"/>
              </a:sysClr>
            </a:solidFill>
            <a:prstDash val="sysDash"/>
            <a:miter lim="800000"/>
            <a:headEnd type="oval" w="sm" len="sm"/>
            <a:tailEnd type="none"/>
          </a:ln>
          <a:effectLst/>
        </p:spPr>
      </p:cxnSp>
      <p:sp>
        <p:nvSpPr>
          <p:cNvPr id="65" name="文本框 64"/>
          <p:cNvSpPr txBox="1"/>
          <p:nvPr/>
        </p:nvSpPr>
        <p:spPr>
          <a:xfrm>
            <a:off x="2610093" y="404162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2284715" y="457754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284715" y="491461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120759" y="122544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795383" y="17613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795383" y="209843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239721" y="422628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914343" y="476221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914343" y="509927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19619" y="1660374"/>
            <a:ext cx="6108084" cy="31864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1271" y="2954950"/>
            <a:ext cx="302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82489" y="365702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2544" y="308607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4831689" y="2260823"/>
            <a:ext cx="2407001" cy="2620681"/>
          </a:xfrm>
          <a:prstGeom prst="hexagon">
            <a:avLst>
              <a:gd name="adj" fmla="val 27168"/>
              <a:gd name="vf" fmla="val 115470"/>
            </a:avLst>
          </a:prstGeom>
          <a:solidFill>
            <a:srgbClr val="B4B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>
            <a:stCxn id="8" idx="2"/>
          </p:cNvCxnSpPr>
          <p:nvPr/>
        </p:nvCxnSpPr>
        <p:spPr>
          <a:xfrm>
            <a:off x="6035186" y="1823324"/>
            <a:ext cx="1" cy="544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336819" y="3023449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554728" y="1343527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0589" y="2783554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6417" y="2792261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2742" y="3845993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54725" y="5319003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20589" y="3880833"/>
            <a:ext cx="2960915" cy="479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345530" y="4120727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949786" y="3023447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923662" y="4103307"/>
            <a:ext cx="77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36958" y="4774664"/>
            <a:ext cx="1" cy="544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角三角形 17"/>
          <p:cNvSpPr/>
          <p:nvPr/>
        </p:nvSpPr>
        <p:spPr>
          <a:xfrm rot="5400000">
            <a:off x="4557775" y="1340471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39691" y="1288630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直角三角形 19"/>
          <p:cNvSpPr/>
          <p:nvPr/>
        </p:nvSpPr>
        <p:spPr>
          <a:xfrm rot="5400000">
            <a:off x="8114933" y="2780497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96847" y="2728655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直角三角形 21"/>
          <p:cNvSpPr/>
          <p:nvPr/>
        </p:nvSpPr>
        <p:spPr>
          <a:xfrm rot="5400000">
            <a:off x="8129967" y="3884361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11883" y="3841225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直角三角形 23"/>
          <p:cNvSpPr/>
          <p:nvPr/>
        </p:nvSpPr>
        <p:spPr>
          <a:xfrm rot="5400000">
            <a:off x="4557775" y="5315945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39691" y="5272813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直角三角形 25"/>
          <p:cNvSpPr/>
          <p:nvPr/>
        </p:nvSpPr>
        <p:spPr>
          <a:xfrm rot="5400000">
            <a:off x="974505" y="3838173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6419" y="3795039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直角三角形 27"/>
          <p:cNvSpPr/>
          <p:nvPr/>
        </p:nvSpPr>
        <p:spPr>
          <a:xfrm rot="5400000">
            <a:off x="959469" y="2789203"/>
            <a:ext cx="479800" cy="485907"/>
          </a:xfrm>
          <a:prstGeom prst="rtTriangle">
            <a:avLst/>
          </a:prstGeom>
          <a:solidFill>
            <a:srgbClr val="D95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6419" y="2755926"/>
            <a:ext cx="17644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40631" y="3156037"/>
            <a:ext cx="215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93787" y="1380851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06057" y="2894019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66279" y="3963570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98839" y="5380820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36455" y="3896460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36455" y="2858240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5917" y="372555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9500" y="2088354"/>
            <a:ext cx="10203189" cy="2681295"/>
            <a:chOff x="714039" y="1612900"/>
            <a:chExt cx="11477961" cy="2681295"/>
          </a:xfrm>
        </p:grpSpPr>
        <p:grpSp>
          <p:nvGrpSpPr>
            <p:cNvPr id="6" name="组合 5"/>
            <p:cNvGrpSpPr/>
            <p:nvPr/>
          </p:nvGrpSpPr>
          <p:grpSpPr>
            <a:xfrm>
              <a:off x="1561058" y="3679597"/>
              <a:ext cx="10630942" cy="614598"/>
              <a:chOff x="1295860" y="3011613"/>
              <a:chExt cx="7848143" cy="453719"/>
            </a:xfrm>
          </p:grpSpPr>
          <p:cxnSp>
            <p:nvCxnSpPr>
              <p:cNvPr id="12" name="肘形连接符 15"/>
              <p:cNvCxnSpPr>
                <a:stCxn id="10" idx="2"/>
              </p:cNvCxnSpPr>
              <p:nvPr/>
            </p:nvCxnSpPr>
            <p:spPr>
              <a:xfrm rot="16200000" flipH="1">
                <a:off x="1522130" y="2907202"/>
                <a:ext cx="331860" cy="78440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肘形连接符 16"/>
              <p:cNvCxnSpPr/>
              <p:nvPr/>
            </p:nvCxnSpPr>
            <p:spPr>
              <a:xfrm flipV="1">
                <a:off x="2080261" y="3011613"/>
                <a:ext cx="7063742" cy="453717"/>
              </a:xfrm>
              <a:prstGeom prst="bentConnector3">
                <a:avLst>
                  <a:gd name="adj1" fmla="val -10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714039" y="1612900"/>
              <a:ext cx="1785690" cy="2231761"/>
              <a:chOff x="714039" y="1612900"/>
              <a:chExt cx="1785690" cy="2231761"/>
            </a:xfrm>
          </p:grpSpPr>
          <p:sp>
            <p:nvSpPr>
              <p:cNvPr id="8" name="任意多边形 11"/>
              <p:cNvSpPr/>
              <p:nvPr/>
            </p:nvSpPr>
            <p:spPr>
              <a:xfrm>
                <a:off x="714039" y="1612900"/>
                <a:ext cx="1785690" cy="1971484"/>
              </a:xfrm>
              <a:custGeom>
                <a:avLst/>
                <a:gdLst>
                  <a:gd name="connsiteX0" fmla="*/ 659130 w 1318260"/>
                  <a:gd name="connsiteY0" fmla="*/ 0 h 1455420"/>
                  <a:gd name="connsiteX1" fmla="*/ 1318260 w 1318260"/>
                  <a:gd name="connsiteY1" fmla="*/ 659130 h 1455420"/>
                  <a:gd name="connsiteX2" fmla="*/ 915693 w 1318260"/>
                  <a:gd name="connsiteY2" fmla="*/ 1266462 h 1455420"/>
                  <a:gd name="connsiteX3" fmla="*/ 901211 w 1318260"/>
                  <a:gd name="connsiteY3" fmla="*/ 1270958 h 1455420"/>
                  <a:gd name="connsiteX4" fmla="*/ 901211 w 1318260"/>
                  <a:gd name="connsiteY4" fmla="*/ 1455420 h 1455420"/>
                  <a:gd name="connsiteX5" fmla="*/ 356088 w 1318260"/>
                  <a:gd name="connsiteY5" fmla="*/ 1455420 h 1455420"/>
                  <a:gd name="connsiteX6" fmla="*/ 356088 w 1318260"/>
                  <a:gd name="connsiteY6" fmla="*/ 1241234 h 1455420"/>
                  <a:gd name="connsiteX7" fmla="*/ 290604 w 1318260"/>
                  <a:gd name="connsiteY7" fmla="*/ 1205691 h 1455420"/>
                  <a:gd name="connsiteX8" fmla="*/ 0 w 1318260"/>
                  <a:gd name="connsiteY8" fmla="*/ 659130 h 1455420"/>
                  <a:gd name="connsiteX9" fmla="*/ 659130 w 1318260"/>
                  <a:gd name="connsiteY9" fmla="*/ 0 h 145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8260" h="1455420">
                    <a:moveTo>
                      <a:pt x="659130" y="0"/>
                    </a:moveTo>
                    <a:cubicBezTo>
                      <a:pt x="1023157" y="0"/>
                      <a:pt x="1318260" y="295103"/>
                      <a:pt x="1318260" y="659130"/>
                    </a:cubicBezTo>
                    <a:cubicBezTo>
                      <a:pt x="1318260" y="932150"/>
                      <a:pt x="1152265" y="1166401"/>
                      <a:pt x="915693" y="1266462"/>
                    </a:cubicBezTo>
                    <a:lnTo>
                      <a:pt x="901211" y="1270958"/>
                    </a:lnTo>
                    <a:lnTo>
                      <a:pt x="901211" y="1455420"/>
                    </a:lnTo>
                    <a:lnTo>
                      <a:pt x="356088" y="1455420"/>
                    </a:lnTo>
                    <a:lnTo>
                      <a:pt x="356088" y="1241234"/>
                    </a:lnTo>
                    <a:lnTo>
                      <a:pt x="290604" y="1205691"/>
                    </a:lnTo>
                    <a:cubicBezTo>
                      <a:pt x="115275" y="1087240"/>
                      <a:pt x="0" y="886647"/>
                      <a:pt x="0" y="659130"/>
                    </a:cubicBezTo>
                    <a:cubicBezTo>
                      <a:pt x="0" y="295103"/>
                      <a:pt x="295103" y="0"/>
                      <a:pt x="6591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244087" y="3630832"/>
                <a:ext cx="633944" cy="4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244087" y="3795896"/>
                <a:ext cx="633944" cy="4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244087" y="3711188"/>
                <a:ext cx="633944" cy="4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690575" y="3723049"/>
            <a:ext cx="864000" cy="864000"/>
            <a:chOff x="6001948" y="3247597"/>
            <a:chExt cx="864000" cy="864000"/>
          </a:xfrm>
          <a:solidFill>
            <a:srgbClr val="D951B5"/>
          </a:solidFill>
        </p:grpSpPr>
        <p:sp>
          <p:nvSpPr>
            <p:cNvPr id="18" name="椭圆 17"/>
            <p:cNvSpPr/>
            <p:nvPr/>
          </p:nvSpPr>
          <p:spPr>
            <a:xfrm>
              <a:off x="6001948" y="3247597"/>
              <a:ext cx="864000" cy="86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025896" y="3474738"/>
              <a:ext cx="816104" cy="3699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48727" y="3723049"/>
            <a:ext cx="864000" cy="864000"/>
            <a:chOff x="8237653" y="3247597"/>
            <a:chExt cx="864000" cy="864000"/>
          </a:xfrm>
          <a:solidFill>
            <a:srgbClr val="B4BADD"/>
          </a:solidFill>
        </p:grpSpPr>
        <p:sp>
          <p:nvSpPr>
            <p:cNvPr id="21" name="椭圆 20"/>
            <p:cNvSpPr/>
            <p:nvPr/>
          </p:nvSpPr>
          <p:spPr>
            <a:xfrm>
              <a:off x="8237653" y="3247597"/>
              <a:ext cx="864000" cy="86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261601" y="3474738"/>
              <a:ext cx="816104" cy="3699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67316" y="3723049"/>
            <a:ext cx="864000" cy="864000"/>
            <a:chOff x="10473359" y="3247597"/>
            <a:chExt cx="864000" cy="864000"/>
          </a:xfrm>
          <a:solidFill>
            <a:srgbClr val="D951B5"/>
          </a:solidFill>
        </p:grpSpPr>
        <p:sp>
          <p:nvSpPr>
            <p:cNvPr id="24" name="椭圆 23"/>
            <p:cNvSpPr/>
            <p:nvPr/>
          </p:nvSpPr>
          <p:spPr>
            <a:xfrm>
              <a:off x="10473359" y="3247597"/>
              <a:ext cx="864000" cy="864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EB4E3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497307" y="3474739"/>
              <a:ext cx="816104" cy="23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542263" y="2558232"/>
            <a:ext cx="1051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09922" y="48599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84543" y="53958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84543" y="57329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65357" y="213530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639979" y="267123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39979" y="300829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72373" y="48599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46994" y="53958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46994" y="57329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5917" y="362757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95835" y="1341916"/>
            <a:ext cx="1193007" cy="1947863"/>
            <a:chOff x="5009022" y="1118079"/>
            <a:chExt cx="1590675" cy="2597150"/>
          </a:xfrm>
        </p:grpSpPr>
        <p:sp>
          <p:nvSpPr>
            <p:cNvPr id="6" name="Freeform 2"/>
            <p:cNvSpPr/>
            <p:nvPr/>
          </p:nvSpPr>
          <p:spPr>
            <a:xfrm>
              <a:off x="5009022" y="1118079"/>
              <a:ext cx="1590675" cy="2597150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B4BADD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251"/>
            <p:cNvSpPr>
              <a:spLocks noEditPoints="1"/>
            </p:cNvSpPr>
            <p:nvPr/>
          </p:nvSpPr>
          <p:spPr bwMode="auto">
            <a:xfrm>
              <a:off x="5538271" y="1576249"/>
              <a:ext cx="659377" cy="650243"/>
            </a:xfrm>
            <a:custGeom>
              <a:avLst/>
              <a:gdLst>
                <a:gd name="T0" fmla="*/ 51 w 51"/>
                <a:gd name="T1" fmla="*/ 10 h 48"/>
                <a:gd name="T2" fmla="*/ 51 w 51"/>
                <a:gd name="T3" fmla="*/ 14 h 48"/>
                <a:gd name="T4" fmla="*/ 48 w 51"/>
                <a:gd name="T5" fmla="*/ 14 h 48"/>
                <a:gd name="T6" fmla="*/ 46 w 51"/>
                <a:gd name="T7" fmla="*/ 15 h 48"/>
                <a:gd name="T8" fmla="*/ 5 w 51"/>
                <a:gd name="T9" fmla="*/ 15 h 48"/>
                <a:gd name="T10" fmla="*/ 3 w 51"/>
                <a:gd name="T11" fmla="*/ 14 h 48"/>
                <a:gd name="T12" fmla="*/ 0 w 51"/>
                <a:gd name="T13" fmla="*/ 14 h 48"/>
                <a:gd name="T14" fmla="*/ 0 w 51"/>
                <a:gd name="T15" fmla="*/ 10 h 48"/>
                <a:gd name="T16" fmla="*/ 26 w 51"/>
                <a:gd name="T17" fmla="*/ 0 h 48"/>
                <a:gd name="T18" fmla="*/ 51 w 51"/>
                <a:gd name="T19" fmla="*/ 10 h 48"/>
                <a:gd name="T20" fmla="*/ 51 w 51"/>
                <a:gd name="T21" fmla="*/ 44 h 48"/>
                <a:gd name="T22" fmla="*/ 51 w 51"/>
                <a:gd name="T23" fmla="*/ 48 h 48"/>
                <a:gd name="T24" fmla="*/ 0 w 51"/>
                <a:gd name="T25" fmla="*/ 48 h 48"/>
                <a:gd name="T26" fmla="*/ 0 w 51"/>
                <a:gd name="T27" fmla="*/ 44 h 48"/>
                <a:gd name="T28" fmla="*/ 2 w 51"/>
                <a:gd name="T29" fmla="*/ 43 h 48"/>
                <a:gd name="T30" fmla="*/ 50 w 51"/>
                <a:gd name="T31" fmla="*/ 43 h 48"/>
                <a:gd name="T32" fmla="*/ 51 w 51"/>
                <a:gd name="T33" fmla="*/ 44 h 48"/>
                <a:gd name="T34" fmla="*/ 14 w 51"/>
                <a:gd name="T35" fmla="*/ 17 h 48"/>
                <a:gd name="T36" fmla="*/ 14 w 51"/>
                <a:gd name="T37" fmla="*/ 38 h 48"/>
                <a:gd name="T38" fmla="*/ 17 w 51"/>
                <a:gd name="T39" fmla="*/ 38 h 48"/>
                <a:gd name="T40" fmla="*/ 17 w 51"/>
                <a:gd name="T41" fmla="*/ 17 h 48"/>
                <a:gd name="T42" fmla="*/ 24 w 51"/>
                <a:gd name="T43" fmla="*/ 17 h 48"/>
                <a:gd name="T44" fmla="*/ 24 w 51"/>
                <a:gd name="T45" fmla="*/ 38 h 48"/>
                <a:gd name="T46" fmla="*/ 27 w 51"/>
                <a:gd name="T47" fmla="*/ 38 h 48"/>
                <a:gd name="T48" fmla="*/ 27 w 51"/>
                <a:gd name="T49" fmla="*/ 17 h 48"/>
                <a:gd name="T50" fmla="*/ 34 w 51"/>
                <a:gd name="T51" fmla="*/ 17 h 48"/>
                <a:gd name="T52" fmla="*/ 34 w 51"/>
                <a:gd name="T53" fmla="*/ 38 h 48"/>
                <a:gd name="T54" fmla="*/ 38 w 51"/>
                <a:gd name="T55" fmla="*/ 38 h 48"/>
                <a:gd name="T56" fmla="*/ 38 w 51"/>
                <a:gd name="T57" fmla="*/ 17 h 48"/>
                <a:gd name="T58" fmla="*/ 45 w 51"/>
                <a:gd name="T59" fmla="*/ 17 h 48"/>
                <a:gd name="T60" fmla="*/ 45 w 51"/>
                <a:gd name="T61" fmla="*/ 38 h 48"/>
                <a:gd name="T62" fmla="*/ 46 w 51"/>
                <a:gd name="T63" fmla="*/ 38 h 48"/>
                <a:gd name="T64" fmla="*/ 48 w 51"/>
                <a:gd name="T65" fmla="*/ 39 h 48"/>
                <a:gd name="T66" fmla="*/ 48 w 51"/>
                <a:gd name="T67" fmla="*/ 41 h 48"/>
                <a:gd name="T68" fmla="*/ 3 w 51"/>
                <a:gd name="T69" fmla="*/ 41 h 48"/>
                <a:gd name="T70" fmla="*/ 3 w 51"/>
                <a:gd name="T71" fmla="*/ 39 h 48"/>
                <a:gd name="T72" fmla="*/ 5 w 51"/>
                <a:gd name="T73" fmla="*/ 38 h 48"/>
                <a:gd name="T74" fmla="*/ 7 w 51"/>
                <a:gd name="T75" fmla="*/ 38 h 48"/>
                <a:gd name="T76" fmla="*/ 7 w 51"/>
                <a:gd name="T77" fmla="*/ 17 h 48"/>
                <a:gd name="T78" fmla="*/ 14 w 51"/>
                <a:gd name="T79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48">
                  <a:moveTo>
                    <a:pt x="51" y="10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7" y="15"/>
                    <a:pt x="4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51" y="10"/>
                  </a:lnTo>
                  <a:close/>
                  <a:moveTo>
                    <a:pt x="51" y="44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1" y="43"/>
                    <a:pt x="2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43"/>
                    <a:pt x="51" y="43"/>
                    <a:pt x="51" y="44"/>
                  </a:cubicBezTo>
                  <a:close/>
                  <a:moveTo>
                    <a:pt x="14" y="1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7" y="38"/>
                    <a:pt x="48" y="38"/>
                    <a:pt x="48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6923" y="2251195"/>
            <a:ext cx="1949055" cy="1193006"/>
            <a:chOff x="5650473" y="2330450"/>
            <a:chExt cx="2598738" cy="1590675"/>
          </a:xfrm>
        </p:grpSpPr>
        <p:sp>
          <p:nvSpPr>
            <p:cNvPr id="9" name="Freeform 4"/>
            <p:cNvSpPr/>
            <p:nvPr/>
          </p:nvSpPr>
          <p:spPr>
            <a:xfrm rot="14441698" flipH="1" flipV="1">
              <a:off x="6154504" y="1826419"/>
              <a:ext cx="1590675" cy="2598738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Group 34"/>
            <p:cNvGrpSpPr/>
            <p:nvPr/>
          </p:nvGrpSpPr>
          <p:grpSpPr>
            <a:xfrm>
              <a:off x="6996041" y="2511915"/>
              <a:ext cx="844444" cy="844444"/>
              <a:chOff x="4439444" y="2582069"/>
              <a:chExt cx="464344" cy="464344"/>
            </a:xfrm>
            <a:solidFill>
              <a:sysClr val="window" lastClr="FFFFFF"/>
            </a:solidFill>
          </p:grpSpPr>
          <p:sp>
            <p:nvSpPr>
              <p:cNvPr id="11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rgbClr val="4F81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marL="0" marR="0" lvl="0" indent="0" algn="ctr" defTabSz="171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25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marL="0" marR="0" lvl="0" indent="0" algn="ctr" defTabSz="171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25" b="0" i="0" u="none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rgbClr val="4F81B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marL="0" marR="0" lvl="0" indent="0" algn="ctr" defTabSz="17145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25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5743535" y="3378721"/>
            <a:ext cx="1193007" cy="1949053"/>
            <a:chOff x="5072623" y="3833813"/>
            <a:chExt cx="1590675" cy="2598737"/>
          </a:xfrm>
        </p:grpSpPr>
        <p:sp>
          <p:nvSpPr>
            <p:cNvPr id="15" name="Freeform 3"/>
            <p:cNvSpPr/>
            <p:nvPr/>
          </p:nvSpPr>
          <p:spPr>
            <a:xfrm rot="151980" flipH="1" flipV="1">
              <a:off x="5072623" y="3833813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74"/>
            <p:cNvSpPr>
              <a:spLocks noEditPoints="1"/>
            </p:cNvSpPr>
            <p:nvPr/>
          </p:nvSpPr>
          <p:spPr bwMode="auto">
            <a:xfrm>
              <a:off x="5400481" y="5294832"/>
              <a:ext cx="892810" cy="715667"/>
            </a:xfrm>
            <a:custGeom>
              <a:avLst/>
              <a:gdLst>
                <a:gd name="T0" fmla="*/ 53 w 53"/>
                <a:gd name="T1" fmla="*/ 24 h 43"/>
                <a:gd name="T2" fmla="*/ 53 w 53"/>
                <a:gd name="T3" fmla="*/ 34 h 43"/>
                <a:gd name="T4" fmla="*/ 52 w 53"/>
                <a:gd name="T5" fmla="*/ 35 h 43"/>
                <a:gd name="T6" fmla="*/ 49 w 53"/>
                <a:gd name="T7" fmla="*/ 35 h 43"/>
                <a:gd name="T8" fmla="*/ 49 w 53"/>
                <a:gd name="T9" fmla="*/ 38 h 43"/>
                <a:gd name="T10" fmla="*/ 44 w 53"/>
                <a:gd name="T11" fmla="*/ 43 h 43"/>
                <a:gd name="T12" fmla="*/ 38 w 53"/>
                <a:gd name="T13" fmla="*/ 38 h 43"/>
                <a:gd name="T14" fmla="*/ 38 w 53"/>
                <a:gd name="T15" fmla="*/ 35 h 43"/>
                <a:gd name="T16" fmla="*/ 13 w 53"/>
                <a:gd name="T17" fmla="*/ 35 h 43"/>
                <a:gd name="T18" fmla="*/ 13 w 53"/>
                <a:gd name="T19" fmla="*/ 38 h 43"/>
                <a:gd name="T20" fmla="*/ 8 w 53"/>
                <a:gd name="T21" fmla="*/ 43 h 43"/>
                <a:gd name="T22" fmla="*/ 3 w 53"/>
                <a:gd name="T23" fmla="*/ 38 h 43"/>
                <a:gd name="T24" fmla="*/ 3 w 53"/>
                <a:gd name="T25" fmla="*/ 35 h 43"/>
                <a:gd name="T26" fmla="*/ 1 w 53"/>
                <a:gd name="T27" fmla="*/ 35 h 43"/>
                <a:gd name="T28" fmla="*/ 0 w 53"/>
                <a:gd name="T29" fmla="*/ 34 h 43"/>
                <a:gd name="T30" fmla="*/ 0 w 53"/>
                <a:gd name="T31" fmla="*/ 24 h 43"/>
                <a:gd name="T32" fmla="*/ 6 w 53"/>
                <a:gd name="T33" fmla="*/ 18 h 43"/>
                <a:gd name="T34" fmla="*/ 7 w 53"/>
                <a:gd name="T35" fmla="*/ 18 h 43"/>
                <a:gd name="T36" fmla="*/ 9 w 53"/>
                <a:gd name="T37" fmla="*/ 6 h 43"/>
                <a:gd name="T38" fmla="*/ 17 w 53"/>
                <a:gd name="T39" fmla="*/ 0 h 43"/>
                <a:gd name="T40" fmla="*/ 36 w 53"/>
                <a:gd name="T41" fmla="*/ 0 h 43"/>
                <a:gd name="T42" fmla="*/ 43 w 53"/>
                <a:gd name="T43" fmla="*/ 6 h 43"/>
                <a:gd name="T44" fmla="*/ 46 w 53"/>
                <a:gd name="T45" fmla="*/ 18 h 43"/>
                <a:gd name="T46" fmla="*/ 47 w 53"/>
                <a:gd name="T47" fmla="*/ 18 h 43"/>
                <a:gd name="T48" fmla="*/ 53 w 53"/>
                <a:gd name="T49" fmla="*/ 24 h 43"/>
                <a:gd name="T50" fmla="*/ 13 w 53"/>
                <a:gd name="T51" fmla="*/ 26 h 43"/>
                <a:gd name="T52" fmla="*/ 8 w 53"/>
                <a:gd name="T53" fmla="*/ 22 h 43"/>
                <a:gd name="T54" fmla="*/ 4 w 53"/>
                <a:gd name="T55" fmla="*/ 26 h 43"/>
                <a:gd name="T56" fmla="*/ 8 w 53"/>
                <a:gd name="T57" fmla="*/ 30 h 43"/>
                <a:gd name="T58" fmla="*/ 13 w 53"/>
                <a:gd name="T59" fmla="*/ 26 h 43"/>
                <a:gd name="T60" fmla="*/ 39 w 53"/>
                <a:gd name="T61" fmla="*/ 18 h 43"/>
                <a:gd name="T62" fmla="*/ 37 w 53"/>
                <a:gd name="T63" fmla="*/ 8 h 43"/>
                <a:gd name="T64" fmla="*/ 36 w 53"/>
                <a:gd name="T65" fmla="*/ 7 h 43"/>
                <a:gd name="T66" fmla="*/ 17 w 53"/>
                <a:gd name="T67" fmla="*/ 7 h 43"/>
                <a:gd name="T68" fmla="*/ 16 w 53"/>
                <a:gd name="T69" fmla="*/ 8 h 43"/>
                <a:gd name="T70" fmla="*/ 14 w 53"/>
                <a:gd name="T71" fmla="*/ 18 h 43"/>
                <a:gd name="T72" fmla="*/ 39 w 53"/>
                <a:gd name="T73" fmla="*/ 18 h 43"/>
                <a:gd name="T74" fmla="*/ 48 w 53"/>
                <a:gd name="T75" fmla="*/ 26 h 43"/>
                <a:gd name="T76" fmla="*/ 44 w 53"/>
                <a:gd name="T77" fmla="*/ 22 h 43"/>
                <a:gd name="T78" fmla="*/ 39 w 53"/>
                <a:gd name="T79" fmla="*/ 26 h 43"/>
                <a:gd name="T80" fmla="*/ 44 w 53"/>
                <a:gd name="T81" fmla="*/ 30 h 43"/>
                <a:gd name="T82" fmla="*/ 48 w 53"/>
                <a:gd name="T83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43">
                  <a:moveTo>
                    <a:pt x="53" y="2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5"/>
                    <a:pt x="52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41"/>
                    <a:pt x="46" y="43"/>
                    <a:pt x="44" y="43"/>
                  </a:cubicBezTo>
                  <a:cubicBezTo>
                    <a:pt x="41" y="43"/>
                    <a:pt x="38" y="41"/>
                    <a:pt x="38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1"/>
                    <a:pt x="11" y="43"/>
                    <a:pt x="8" y="43"/>
                  </a:cubicBezTo>
                  <a:cubicBezTo>
                    <a:pt x="6" y="43"/>
                    <a:pt x="3" y="41"/>
                    <a:pt x="3" y="38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0"/>
                    <a:pt x="2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3"/>
                    <a:pt x="13" y="0"/>
                    <a:pt x="1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3" y="3"/>
                    <a:pt x="43" y="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50" y="18"/>
                    <a:pt x="53" y="20"/>
                    <a:pt x="53" y="24"/>
                  </a:cubicBezTo>
                  <a:close/>
                  <a:moveTo>
                    <a:pt x="13" y="26"/>
                  </a:moveTo>
                  <a:cubicBezTo>
                    <a:pt x="13" y="24"/>
                    <a:pt x="11" y="22"/>
                    <a:pt x="8" y="22"/>
                  </a:cubicBezTo>
                  <a:cubicBezTo>
                    <a:pt x="6" y="22"/>
                    <a:pt x="4" y="24"/>
                    <a:pt x="4" y="26"/>
                  </a:cubicBezTo>
                  <a:cubicBezTo>
                    <a:pt x="4" y="29"/>
                    <a:pt x="6" y="30"/>
                    <a:pt x="8" y="30"/>
                  </a:cubicBezTo>
                  <a:cubicBezTo>
                    <a:pt x="11" y="30"/>
                    <a:pt x="13" y="29"/>
                    <a:pt x="13" y="26"/>
                  </a:cubicBezTo>
                  <a:close/>
                  <a:moveTo>
                    <a:pt x="39" y="1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6" y="7"/>
                    <a:pt x="3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39" y="18"/>
                  </a:lnTo>
                  <a:close/>
                  <a:moveTo>
                    <a:pt x="48" y="26"/>
                  </a:moveTo>
                  <a:cubicBezTo>
                    <a:pt x="48" y="24"/>
                    <a:pt x="46" y="22"/>
                    <a:pt x="44" y="22"/>
                  </a:cubicBezTo>
                  <a:cubicBezTo>
                    <a:pt x="41" y="22"/>
                    <a:pt x="39" y="24"/>
                    <a:pt x="39" y="26"/>
                  </a:cubicBezTo>
                  <a:cubicBezTo>
                    <a:pt x="39" y="29"/>
                    <a:pt x="41" y="30"/>
                    <a:pt x="44" y="30"/>
                  </a:cubicBezTo>
                  <a:cubicBezTo>
                    <a:pt x="46" y="30"/>
                    <a:pt x="48" y="29"/>
                    <a:pt x="48" y="26"/>
                  </a:cubicBez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25527" y="3291801"/>
            <a:ext cx="1949053" cy="1193006"/>
            <a:chOff x="3448611" y="3717925"/>
            <a:chExt cx="2598737" cy="1590675"/>
          </a:xfrm>
          <a:solidFill>
            <a:srgbClr val="4F81BD"/>
          </a:solidFill>
        </p:grpSpPr>
        <p:sp>
          <p:nvSpPr>
            <p:cNvPr id="18" name="Freeform 7"/>
            <p:cNvSpPr/>
            <p:nvPr/>
          </p:nvSpPr>
          <p:spPr>
            <a:xfrm rot="14422133">
              <a:off x="3952642" y="3213894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B4BADD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90"/>
            <p:cNvSpPr>
              <a:spLocks noEditPoints="1"/>
            </p:cNvSpPr>
            <p:nvPr/>
          </p:nvSpPr>
          <p:spPr bwMode="auto">
            <a:xfrm>
              <a:off x="4009621" y="4496478"/>
              <a:ext cx="658217" cy="580306"/>
            </a:xfrm>
            <a:custGeom>
              <a:avLst/>
              <a:gdLst>
                <a:gd name="T0" fmla="*/ 6 w 48"/>
                <a:gd name="T1" fmla="*/ 41 h 41"/>
                <a:gd name="T2" fmla="*/ 6 w 48"/>
                <a:gd name="T3" fmla="*/ 41 h 41"/>
                <a:gd name="T4" fmla="*/ 0 w 48"/>
                <a:gd name="T5" fmla="*/ 35 h 41"/>
                <a:gd name="T6" fmla="*/ 0 w 48"/>
                <a:gd name="T7" fmla="*/ 13 h 41"/>
                <a:gd name="T8" fmla="*/ 6 w 48"/>
                <a:gd name="T9" fmla="*/ 7 h 41"/>
                <a:gd name="T10" fmla="*/ 6 w 48"/>
                <a:gd name="T11" fmla="*/ 7 h 41"/>
                <a:gd name="T12" fmla="*/ 6 w 48"/>
                <a:gd name="T13" fmla="*/ 41 h 41"/>
                <a:gd name="T14" fmla="*/ 38 w 48"/>
                <a:gd name="T15" fmla="*/ 41 h 41"/>
                <a:gd name="T16" fmla="*/ 9 w 48"/>
                <a:gd name="T17" fmla="*/ 41 h 41"/>
                <a:gd name="T18" fmla="*/ 9 w 48"/>
                <a:gd name="T19" fmla="*/ 7 h 41"/>
                <a:gd name="T20" fmla="*/ 13 w 48"/>
                <a:gd name="T21" fmla="*/ 7 h 41"/>
                <a:gd name="T22" fmla="*/ 13 w 48"/>
                <a:gd name="T23" fmla="*/ 2 h 41"/>
                <a:gd name="T24" fmla="*/ 16 w 48"/>
                <a:gd name="T25" fmla="*/ 0 h 41"/>
                <a:gd name="T26" fmla="*/ 31 w 48"/>
                <a:gd name="T27" fmla="*/ 0 h 41"/>
                <a:gd name="T28" fmla="*/ 34 w 48"/>
                <a:gd name="T29" fmla="*/ 2 h 41"/>
                <a:gd name="T30" fmla="*/ 34 w 48"/>
                <a:gd name="T31" fmla="*/ 7 h 41"/>
                <a:gd name="T32" fmla="*/ 38 w 48"/>
                <a:gd name="T33" fmla="*/ 7 h 41"/>
                <a:gd name="T34" fmla="*/ 38 w 48"/>
                <a:gd name="T35" fmla="*/ 41 h 41"/>
                <a:gd name="T36" fmla="*/ 34 w 48"/>
                <a:gd name="T37" fmla="*/ 21 h 41"/>
                <a:gd name="T38" fmla="*/ 33 w 48"/>
                <a:gd name="T39" fmla="*/ 20 h 41"/>
                <a:gd name="T40" fmla="*/ 27 w 48"/>
                <a:gd name="T41" fmla="*/ 20 h 41"/>
                <a:gd name="T42" fmla="*/ 27 w 48"/>
                <a:gd name="T43" fmla="*/ 14 h 41"/>
                <a:gd name="T44" fmla="*/ 26 w 48"/>
                <a:gd name="T45" fmla="*/ 14 h 41"/>
                <a:gd name="T46" fmla="*/ 21 w 48"/>
                <a:gd name="T47" fmla="*/ 14 h 41"/>
                <a:gd name="T48" fmla="*/ 20 w 48"/>
                <a:gd name="T49" fmla="*/ 14 h 41"/>
                <a:gd name="T50" fmla="*/ 20 w 48"/>
                <a:gd name="T51" fmla="*/ 20 h 41"/>
                <a:gd name="T52" fmla="*/ 14 w 48"/>
                <a:gd name="T53" fmla="*/ 20 h 41"/>
                <a:gd name="T54" fmla="*/ 13 w 48"/>
                <a:gd name="T55" fmla="*/ 21 h 41"/>
                <a:gd name="T56" fmla="*/ 13 w 48"/>
                <a:gd name="T57" fmla="*/ 26 h 41"/>
                <a:gd name="T58" fmla="*/ 14 w 48"/>
                <a:gd name="T59" fmla="*/ 27 h 41"/>
                <a:gd name="T60" fmla="*/ 20 w 48"/>
                <a:gd name="T61" fmla="*/ 27 h 41"/>
                <a:gd name="T62" fmla="*/ 20 w 48"/>
                <a:gd name="T63" fmla="*/ 33 h 41"/>
                <a:gd name="T64" fmla="*/ 21 w 48"/>
                <a:gd name="T65" fmla="*/ 34 h 41"/>
                <a:gd name="T66" fmla="*/ 26 w 48"/>
                <a:gd name="T67" fmla="*/ 34 h 41"/>
                <a:gd name="T68" fmla="*/ 27 w 48"/>
                <a:gd name="T69" fmla="*/ 33 h 41"/>
                <a:gd name="T70" fmla="*/ 27 w 48"/>
                <a:gd name="T71" fmla="*/ 27 h 41"/>
                <a:gd name="T72" fmla="*/ 33 w 48"/>
                <a:gd name="T73" fmla="*/ 27 h 41"/>
                <a:gd name="T74" fmla="*/ 34 w 48"/>
                <a:gd name="T75" fmla="*/ 26 h 41"/>
                <a:gd name="T76" fmla="*/ 34 w 48"/>
                <a:gd name="T77" fmla="*/ 21 h 41"/>
                <a:gd name="T78" fmla="*/ 30 w 48"/>
                <a:gd name="T79" fmla="*/ 7 h 41"/>
                <a:gd name="T80" fmla="*/ 30 w 48"/>
                <a:gd name="T81" fmla="*/ 3 h 41"/>
                <a:gd name="T82" fmla="*/ 17 w 48"/>
                <a:gd name="T83" fmla="*/ 3 h 41"/>
                <a:gd name="T84" fmla="*/ 17 w 48"/>
                <a:gd name="T85" fmla="*/ 7 h 41"/>
                <a:gd name="T86" fmla="*/ 30 w 48"/>
                <a:gd name="T87" fmla="*/ 7 h 41"/>
                <a:gd name="T88" fmla="*/ 48 w 48"/>
                <a:gd name="T89" fmla="*/ 35 h 41"/>
                <a:gd name="T90" fmla="*/ 42 w 48"/>
                <a:gd name="T91" fmla="*/ 41 h 41"/>
                <a:gd name="T92" fmla="*/ 41 w 48"/>
                <a:gd name="T93" fmla="*/ 41 h 41"/>
                <a:gd name="T94" fmla="*/ 41 w 48"/>
                <a:gd name="T95" fmla="*/ 7 h 41"/>
                <a:gd name="T96" fmla="*/ 42 w 48"/>
                <a:gd name="T97" fmla="*/ 7 h 41"/>
                <a:gd name="T98" fmla="*/ 48 w 48"/>
                <a:gd name="T99" fmla="*/ 13 h 41"/>
                <a:gd name="T100" fmla="*/ 48 w 48"/>
                <a:gd name="T10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6" y="41"/>
                  </a:lnTo>
                  <a:close/>
                  <a:moveTo>
                    <a:pt x="38" y="41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lnTo>
                    <a:pt x="38" y="41"/>
                  </a:lnTo>
                  <a:close/>
                  <a:moveTo>
                    <a:pt x="34" y="21"/>
                  </a:moveTo>
                  <a:cubicBezTo>
                    <a:pt x="34" y="21"/>
                    <a:pt x="33" y="20"/>
                    <a:pt x="33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1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4"/>
                    <a:pt x="27" y="33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4" y="27"/>
                    <a:pt x="34" y="26"/>
                  </a:cubicBezTo>
                  <a:lnTo>
                    <a:pt x="34" y="21"/>
                  </a:lnTo>
                  <a:close/>
                  <a:moveTo>
                    <a:pt x="30" y="7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30" y="7"/>
                  </a:lnTo>
                  <a:close/>
                  <a:moveTo>
                    <a:pt x="48" y="35"/>
                  </a:moveTo>
                  <a:cubicBezTo>
                    <a:pt x="48" y="38"/>
                    <a:pt x="45" y="41"/>
                    <a:pt x="42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5" y="7"/>
                    <a:pt x="48" y="9"/>
                    <a:pt x="48" y="13"/>
                  </a:cubicBezTo>
                  <a:lnTo>
                    <a:pt x="48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30276" y="2301201"/>
            <a:ext cx="1949053" cy="1193006"/>
            <a:chOff x="3321611" y="2397125"/>
            <a:chExt cx="2598737" cy="1590675"/>
          </a:xfrm>
        </p:grpSpPr>
        <p:sp>
          <p:nvSpPr>
            <p:cNvPr id="21" name="Freeform 6"/>
            <p:cNvSpPr/>
            <p:nvPr/>
          </p:nvSpPr>
          <p:spPr>
            <a:xfrm rot="17884962">
              <a:off x="3825642" y="1893094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80"/>
            <p:cNvSpPr>
              <a:spLocks noEditPoints="1"/>
            </p:cNvSpPr>
            <p:nvPr/>
          </p:nvSpPr>
          <p:spPr bwMode="auto">
            <a:xfrm>
              <a:off x="3825574" y="2608561"/>
              <a:ext cx="675358" cy="675358"/>
            </a:xfrm>
            <a:custGeom>
              <a:avLst/>
              <a:gdLst>
                <a:gd name="T0" fmla="*/ 10 w 43"/>
                <a:gd name="T1" fmla="*/ 14 h 43"/>
                <a:gd name="T2" fmla="*/ 11 w 43"/>
                <a:gd name="T3" fmla="*/ 14 h 43"/>
                <a:gd name="T4" fmla="*/ 17 w 43"/>
                <a:gd name="T5" fmla="*/ 9 h 43"/>
                <a:gd name="T6" fmla="*/ 17 w 43"/>
                <a:gd name="T7" fmla="*/ 8 h 43"/>
                <a:gd name="T8" fmla="*/ 17 w 43"/>
                <a:gd name="T9" fmla="*/ 7 h 43"/>
                <a:gd name="T10" fmla="*/ 10 w 43"/>
                <a:gd name="T11" fmla="*/ 3 h 43"/>
                <a:gd name="T12" fmla="*/ 4 w 43"/>
                <a:gd name="T13" fmla="*/ 9 h 43"/>
                <a:gd name="T14" fmla="*/ 8 w 43"/>
                <a:gd name="T15" fmla="*/ 15 h 43"/>
                <a:gd name="T16" fmla="*/ 10 w 43"/>
                <a:gd name="T17" fmla="*/ 14 h 43"/>
                <a:gd name="T18" fmla="*/ 5 w 43"/>
                <a:gd name="T19" fmla="*/ 19 h 43"/>
                <a:gd name="T20" fmla="*/ 6 w 43"/>
                <a:gd name="T21" fmla="*/ 17 h 43"/>
                <a:gd name="T22" fmla="*/ 2 w 43"/>
                <a:gd name="T23" fmla="*/ 12 h 43"/>
                <a:gd name="T24" fmla="*/ 0 w 43"/>
                <a:gd name="T25" fmla="*/ 21 h 43"/>
                <a:gd name="T26" fmla="*/ 3 w 43"/>
                <a:gd name="T27" fmla="*/ 32 h 43"/>
                <a:gd name="T28" fmla="*/ 6 w 43"/>
                <a:gd name="T29" fmla="*/ 22 h 43"/>
                <a:gd name="T30" fmla="*/ 5 w 43"/>
                <a:gd name="T31" fmla="*/ 19 h 43"/>
                <a:gd name="T32" fmla="*/ 21 w 43"/>
                <a:gd name="T33" fmla="*/ 4 h 43"/>
                <a:gd name="T34" fmla="*/ 24 w 43"/>
                <a:gd name="T35" fmla="*/ 5 h 43"/>
                <a:gd name="T36" fmla="*/ 32 w 43"/>
                <a:gd name="T37" fmla="*/ 3 h 43"/>
                <a:gd name="T38" fmla="*/ 21 w 43"/>
                <a:gd name="T39" fmla="*/ 0 h 43"/>
                <a:gd name="T40" fmla="*/ 14 w 43"/>
                <a:gd name="T41" fmla="*/ 1 h 43"/>
                <a:gd name="T42" fmla="*/ 19 w 43"/>
                <a:gd name="T43" fmla="*/ 4 h 43"/>
                <a:gd name="T44" fmla="*/ 21 w 43"/>
                <a:gd name="T45" fmla="*/ 4 h 43"/>
                <a:gd name="T46" fmla="*/ 28 w 43"/>
                <a:gd name="T47" fmla="*/ 25 h 43"/>
                <a:gd name="T48" fmla="*/ 29 w 43"/>
                <a:gd name="T49" fmla="*/ 24 h 43"/>
                <a:gd name="T50" fmla="*/ 23 w 43"/>
                <a:gd name="T51" fmla="*/ 13 h 43"/>
                <a:gd name="T52" fmla="*/ 21 w 43"/>
                <a:gd name="T53" fmla="*/ 13 h 43"/>
                <a:gd name="T54" fmla="*/ 19 w 43"/>
                <a:gd name="T55" fmla="*/ 12 h 43"/>
                <a:gd name="T56" fmla="*/ 14 w 43"/>
                <a:gd name="T57" fmla="*/ 16 h 43"/>
                <a:gd name="T58" fmla="*/ 15 w 43"/>
                <a:gd name="T59" fmla="*/ 19 h 43"/>
                <a:gd name="T60" fmla="*/ 14 w 43"/>
                <a:gd name="T61" fmla="*/ 20 h 43"/>
                <a:gd name="T62" fmla="*/ 28 w 43"/>
                <a:gd name="T63" fmla="*/ 25 h 43"/>
                <a:gd name="T64" fmla="*/ 34 w 43"/>
                <a:gd name="T65" fmla="*/ 32 h 43"/>
                <a:gd name="T66" fmla="*/ 34 w 43"/>
                <a:gd name="T67" fmla="*/ 34 h 43"/>
                <a:gd name="T68" fmla="*/ 34 w 43"/>
                <a:gd name="T69" fmla="*/ 39 h 43"/>
                <a:gd name="T70" fmla="*/ 42 w 43"/>
                <a:gd name="T71" fmla="*/ 28 h 43"/>
                <a:gd name="T72" fmla="*/ 37 w 43"/>
                <a:gd name="T73" fmla="*/ 29 h 43"/>
                <a:gd name="T74" fmla="*/ 34 w 43"/>
                <a:gd name="T75" fmla="*/ 32 h 43"/>
                <a:gd name="T76" fmla="*/ 27 w 43"/>
                <a:gd name="T77" fmla="*/ 29 h 43"/>
                <a:gd name="T78" fmla="*/ 12 w 43"/>
                <a:gd name="T79" fmla="*/ 23 h 43"/>
                <a:gd name="T80" fmla="*/ 10 w 43"/>
                <a:gd name="T81" fmla="*/ 23 h 43"/>
                <a:gd name="T82" fmla="*/ 9 w 43"/>
                <a:gd name="T83" fmla="*/ 23 h 43"/>
                <a:gd name="T84" fmla="*/ 5 w 43"/>
                <a:gd name="T85" fmla="*/ 36 h 43"/>
                <a:gd name="T86" fmla="*/ 13 w 43"/>
                <a:gd name="T87" fmla="*/ 41 h 43"/>
                <a:gd name="T88" fmla="*/ 27 w 43"/>
                <a:gd name="T89" fmla="*/ 29 h 43"/>
                <a:gd name="T90" fmla="*/ 36 w 43"/>
                <a:gd name="T91" fmla="*/ 5 h 43"/>
                <a:gd name="T92" fmla="*/ 26 w 43"/>
                <a:gd name="T93" fmla="*/ 8 h 43"/>
                <a:gd name="T94" fmla="*/ 26 w 43"/>
                <a:gd name="T95" fmla="*/ 8 h 43"/>
                <a:gd name="T96" fmla="*/ 25 w 43"/>
                <a:gd name="T97" fmla="*/ 10 h 43"/>
                <a:gd name="T98" fmla="*/ 32 w 43"/>
                <a:gd name="T99" fmla="*/ 23 h 43"/>
                <a:gd name="T100" fmla="*/ 36 w 43"/>
                <a:gd name="T101" fmla="*/ 26 h 43"/>
                <a:gd name="T102" fmla="*/ 42 w 43"/>
                <a:gd name="T103" fmla="*/ 24 h 43"/>
                <a:gd name="T104" fmla="*/ 43 w 43"/>
                <a:gd name="T105" fmla="*/ 21 h 43"/>
                <a:gd name="T106" fmla="*/ 36 w 43"/>
                <a:gd name="T107" fmla="*/ 5 h 43"/>
                <a:gd name="T108" fmla="*/ 29 w 43"/>
                <a:gd name="T109" fmla="*/ 31 h 43"/>
                <a:gd name="T110" fmla="*/ 16 w 43"/>
                <a:gd name="T111" fmla="*/ 42 h 43"/>
                <a:gd name="T112" fmla="*/ 21 w 43"/>
                <a:gd name="T113" fmla="*/ 43 h 43"/>
                <a:gd name="T114" fmla="*/ 30 w 43"/>
                <a:gd name="T115" fmla="*/ 41 h 43"/>
                <a:gd name="T116" fmla="*/ 31 w 43"/>
                <a:gd name="T117" fmla="*/ 34 h 43"/>
                <a:gd name="T118" fmla="*/ 31 w 43"/>
                <a:gd name="T119" fmla="*/ 32 h 43"/>
                <a:gd name="T120" fmla="*/ 29 w 43"/>
                <a:gd name="T121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" h="43">
                  <a:moveTo>
                    <a:pt x="10" y="14"/>
                  </a:moveTo>
                  <a:cubicBezTo>
                    <a:pt x="10" y="14"/>
                    <a:pt x="11" y="14"/>
                    <a:pt x="11" y="14"/>
                  </a:cubicBezTo>
                  <a:cubicBezTo>
                    <a:pt x="13" y="13"/>
                    <a:pt x="15" y="11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5" y="5"/>
                    <a:pt x="12" y="4"/>
                    <a:pt x="10" y="3"/>
                  </a:cubicBezTo>
                  <a:cubicBezTo>
                    <a:pt x="7" y="5"/>
                    <a:pt x="5" y="6"/>
                    <a:pt x="4" y="9"/>
                  </a:cubicBezTo>
                  <a:cubicBezTo>
                    <a:pt x="5" y="11"/>
                    <a:pt x="6" y="13"/>
                    <a:pt x="8" y="15"/>
                  </a:cubicBezTo>
                  <a:cubicBezTo>
                    <a:pt x="9" y="14"/>
                    <a:pt x="9" y="14"/>
                    <a:pt x="10" y="14"/>
                  </a:cubicBezTo>
                  <a:close/>
                  <a:moveTo>
                    <a:pt x="5" y="19"/>
                  </a:moveTo>
                  <a:cubicBezTo>
                    <a:pt x="5" y="18"/>
                    <a:pt x="6" y="18"/>
                    <a:pt x="6" y="17"/>
                  </a:cubicBezTo>
                  <a:cubicBezTo>
                    <a:pt x="4" y="15"/>
                    <a:pt x="3" y="14"/>
                    <a:pt x="2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9"/>
                    <a:pt x="3" y="32"/>
                  </a:cubicBezTo>
                  <a:cubicBezTo>
                    <a:pt x="3" y="29"/>
                    <a:pt x="5" y="25"/>
                    <a:pt x="6" y="22"/>
                  </a:cubicBezTo>
                  <a:cubicBezTo>
                    <a:pt x="6" y="21"/>
                    <a:pt x="5" y="20"/>
                    <a:pt x="5" y="19"/>
                  </a:cubicBezTo>
                  <a:close/>
                  <a:moveTo>
                    <a:pt x="21" y="4"/>
                  </a:moveTo>
                  <a:cubicBezTo>
                    <a:pt x="22" y="4"/>
                    <a:pt x="24" y="4"/>
                    <a:pt x="24" y="5"/>
                  </a:cubicBezTo>
                  <a:cubicBezTo>
                    <a:pt x="27" y="4"/>
                    <a:pt x="29" y="3"/>
                    <a:pt x="32" y="3"/>
                  </a:cubicBezTo>
                  <a:cubicBezTo>
                    <a:pt x="29" y="1"/>
                    <a:pt x="25" y="0"/>
                    <a:pt x="21" y="0"/>
                  </a:cubicBezTo>
                  <a:cubicBezTo>
                    <a:pt x="18" y="0"/>
                    <a:pt x="16" y="0"/>
                    <a:pt x="14" y="1"/>
                  </a:cubicBezTo>
                  <a:cubicBezTo>
                    <a:pt x="15" y="2"/>
                    <a:pt x="17" y="3"/>
                    <a:pt x="19" y="4"/>
                  </a:cubicBezTo>
                  <a:cubicBezTo>
                    <a:pt x="20" y="4"/>
                    <a:pt x="20" y="4"/>
                    <a:pt x="21" y="4"/>
                  </a:cubicBezTo>
                  <a:close/>
                  <a:moveTo>
                    <a:pt x="28" y="25"/>
                  </a:moveTo>
                  <a:cubicBezTo>
                    <a:pt x="28" y="25"/>
                    <a:pt x="29" y="24"/>
                    <a:pt x="29" y="24"/>
                  </a:cubicBezTo>
                  <a:cubicBezTo>
                    <a:pt x="28" y="20"/>
                    <a:pt x="26" y="16"/>
                    <a:pt x="23" y="13"/>
                  </a:cubicBezTo>
                  <a:cubicBezTo>
                    <a:pt x="22" y="13"/>
                    <a:pt x="22" y="13"/>
                    <a:pt x="21" y="13"/>
                  </a:cubicBezTo>
                  <a:cubicBezTo>
                    <a:pt x="20" y="13"/>
                    <a:pt x="19" y="13"/>
                    <a:pt x="19" y="12"/>
                  </a:cubicBezTo>
                  <a:cubicBezTo>
                    <a:pt x="17" y="13"/>
                    <a:pt x="15" y="15"/>
                    <a:pt x="14" y="16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5" y="19"/>
                    <a:pt x="15" y="20"/>
                    <a:pt x="14" y="20"/>
                  </a:cubicBezTo>
                  <a:cubicBezTo>
                    <a:pt x="18" y="23"/>
                    <a:pt x="23" y="25"/>
                    <a:pt x="28" y="25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3"/>
                    <a:pt x="34" y="34"/>
                  </a:cubicBezTo>
                  <a:cubicBezTo>
                    <a:pt x="34" y="36"/>
                    <a:pt x="34" y="37"/>
                    <a:pt x="34" y="39"/>
                  </a:cubicBezTo>
                  <a:cubicBezTo>
                    <a:pt x="37" y="36"/>
                    <a:pt x="40" y="32"/>
                    <a:pt x="42" y="28"/>
                  </a:cubicBezTo>
                  <a:cubicBezTo>
                    <a:pt x="40" y="28"/>
                    <a:pt x="38" y="29"/>
                    <a:pt x="37" y="29"/>
                  </a:cubicBezTo>
                  <a:cubicBezTo>
                    <a:pt x="36" y="30"/>
                    <a:pt x="35" y="31"/>
                    <a:pt x="34" y="32"/>
                  </a:cubicBezTo>
                  <a:close/>
                  <a:moveTo>
                    <a:pt x="27" y="29"/>
                  </a:moveTo>
                  <a:cubicBezTo>
                    <a:pt x="22" y="28"/>
                    <a:pt x="17" y="26"/>
                    <a:pt x="12" y="23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7" y="27"/>
                    <a:pt x="6" y="32"/>
                    <a:pt x="5" y="36"/>
                  </a:cubicBezTo>
                  <a:cubicBezTo>
                    <a:pt x="7" y="38"/>
                    <a:pt x="10" y="40"/>
                    <a:pt x="13" y="41"/>
                  </a:cubicBezTo>
                  <a:cubicBezTo>
                    <a:pt x="16" y="36"/>
                    <a:pt x="21" y="32"/>
                    <a:pt x="27" y="29"/>
                  </a:cubicBezTo>
                  <a:close/>
                  <a:moveTo>
                    <a:pt x="36" y="5"/>
                  </a:moveTo>
                  <a:cubicBezTo>
                    <a:pt x="32" y="6"/>
                    <a:pt x="29" y="7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6" y="10"/>
                    <a:pt x="25" y="10"/>
                  </a:cubicBezTo>
                  <a:cubicBezTo>
                    <a:pt x="28" y="14"/>
                    <a:pt x="31" y="18"/>
                    <a:pt x="32" y="23"/>
                  </a:cubicBezTo>
                  <a:cubicBezTo>
                    <a:pt x="34" y="23"/>
                    <a:pt x="36" y="24"/>
                    <a:pt x="36" y="26"/>
                  </a:cubicBezTo>
                  <a:cubicBezTo>
                    <a:pt x="39" y="25"/>
                    <a:pt x="41" y="25"/>
                    <a:pt x="42" y="24"/>
                  </a:cubicBezTo>
                  <a:cubicBezTo>
                    <a:pt x="43" y="23"/>
                    <a:pt x="43" y="22"/>
                    <a:pt x="43" y="21"/>
                  </a:cubicBezTo>
                  <a:cubicBezTo>
                    <a:pt x="43" y="15"/>
                    <a:pt x="40" y="9"/>
                    <a:pt x="36" y="5"/>
                  </a:cubicBezTo>
                  <a:close/>
                  <a:moveTo>
                    <a:pt x="29" y="31"/>
                  </a:moveTo>
                  <a:cubicBezTo>
                    <a:pt x="24" y="34"/>
                    <a:pt x="19" y="38"/>
                    <a:pt x="16" y="42"/>
                  </a:cubicBezTo>
                  <a:cubicBezTo>
                    <a:pt x="18" y="43"/>
                    <a:pt x="19" y="43"/>
                    <a:pt x="21" y="43"/>
                  </a:cubicBezTo>
                  <a:cubicBezTo>
                    <a:pt x="24" y="43"/>
                    <a:pt x="27" y="42"/>
                    <a:pt x="30" y="41"/>
                  </a:cubicBezTo>
                  <a:cubicBezTo>
                    <a:pt x="31" y="39"/>
                    <a:pt x="31" y="37"/>
                    <a:pt x="31" y="34"/>
                  </a:cubicBezTo>
                  <a:cubicBezTo>
                    <a:pt x="31" y="33"/>
                    <a:pt x="31" y="33"/>
                    <a:pt x="31" y="32"/>
                  </a:cubicBezTo>
                  <a:cubicBezTo>
                    <a:pt x="30" y="32"/>
                    <a:pt x="30" y="31"/>
                    <a:pt x="29" y="31"/>
                  </a:cubicBezTo>
                  <a:close/>
                </a:path>
              </a:pathLst>
            </a:custGeom>
            <a:solidFill>
              <a:srgbClr val="B4B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178112" y="3248939"/>
            <a:ext cx="1949053" cy="1193006"/>
            <a:chOff x="5652061" y="3660775"/>
            <a:chExt cx="2598737" cy="1590675"/>
          </a:xfrm>
          <a:solidFill>
            <a:srgbClr val="4F81BD"/>
          </a:solidFill>
        </p:grpSpPr>
        <p:sp>
          <p:nvSpPr>
            <p:cNvPr id="24" name="Freeform 5"/>
            <p:cNvSpPr/>
            <p:nvPr/>
          </p:nvSpPr>
          <p:spPr>
            <a:xfrm rot="18011665" flipH="1" flipV="1">
              <a:off x="6156092" y="3156744"/>
              <a:ext cx="1590675" cy="2598737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B4BADD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29"/>
            <p:cNvSpPr>
              <a:spLocks noEditPoints="1"/>
            </p:cNvSpPr>
            <p:nvPr/>
          </p:nvSpPr>
          <p:spPr bwMode="auto">
            <a:xfrm>
              <a:off x="7084582" y="4496478"/>
              <a:ext cx="644652" cy="573681"/>
            </a:xfrm>
            <a:custGeom>
              <a:avLst/>
              <a:gdLst>
                <a:gd name="T0" fmla="*/ 23 w 46"/>
                <a:gd name="T1" fmla="*/ 32 h 41"/>
                <a:gd name="T2" fmla="*/ 18 w 46"/>
                <a:gd name="T3" fmla="*/ 36 h 41"/>
                <a:gd name="T4" fmla="*/ 23 w 46"/>
                <a:gd name="T5" fmla="*/ 41 h 41"/>
                <a:gd name="T6" fmla="*/ 27 w 46"/>
                <a:gd name="T7" fmla="*/ 36 h 41"/>
                <a:gd name="T8" fmla="*/ 23 w 46"/>
                <a:gd name="T9" fmla="*/ 32 h 41"/>
                <a:gd name="T10" fmla="*/ 13 w 46"/>
                <a:gd name="T11" fmla="*/ 26 h 41"/>
                <a:gd name="T12" fmla="*/ 16 w 46"/>
                <a:gd name="T13" fmla="*/ 30 h 41"/>
                <a:gd name="T14" fmla="*/ 29 w 46"/>
                <a:gd name="T15" fmla="*/ 30 h 41"/>
                <a:gd name="T16" fmla="*/ 32 w 46"/>
                <a:gd name="T17" fmla="*/ 26 h 41"/>
                <a:gd name="T18" fmla="*/ 13 w 46"/>
                <a:gd name="T19" fmla="*/ 26 h 41"/>
                <a:gd name="T20" fmla="*/ 6 w 46"/>
                <a:gd name="T21" fmla="*/ 20 h 41"/>
                <a:gd name="T22" fmla="*/ 9 w 46"/>
                <a:gd name="T23" fmla="*/ 23 h 41"/>
                <a:gd name="T24" fmla="*/ 36 w 46"/>
                <a:gd name="T25" fmla="*/ 23 h 41"/>
                <a:gd name="T26" fmla="*/ 39 w 46"/>
                <a:gd name="T27" fmla="*/ 20 h 41"/>
                <a:gd name="T28" fmla="*/ 6 w 46"/>
                <a:gd name="T29" fmla="*/ 20 h 41"/>
                <a:gd name="T30" fmla="*/ 0 w 46"/>
                <a:gd name="T31" fmla="*/ 13 h 41"/>
                <a:gd name="T32" fmla="*/ 3 w 46"/>
                <a:gd name="T33" fmla="*/ 16 h 41"/>
                <a:gd name="T34" fmla="*/ 42 w 46"/>
                <a:gd name="T35" fmla="*/ 16 h 41"/>
                <a:gd name="T36" fmla="*/ 46 w 46"/>
                <a:gd name="T37" fmla="*/ 13 h 41"/>
                <a:gd name="T38" fmla="*/ 0 w 46"/>
                <a:gd name="T39" fmla="*/ 1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41">
                  <a:moveTo>
                    <a:pt x="23" y="32"/>
                  </a:moveTo>
                  <a:cubicBezTo>
                    <a:pt x="20" y="32"/>
                    <a:pt x="18" y="34"/>
                    <a:pt x="18" y="36"/>
                  </a:cubicBezTo>
                  <a:cubicBezTo>
                    <a:pt x="18" y="39"/>
                    <a:pt x="20" y="41"/>
                    <a:pt x="23" y="41"/>
                  </a:cubicBezTo>
                  <a:cubicBezTo>
                    <a:pt x="25" y="41"/>
                    <a:pt x="27" y="39"/>
                    <a:pt x="27" y="36"/>
                  </a:cubicBezTo>
                  <a:cubicBezTo>
                    <a:pt x="27" y="34"/>
                    <a:pt x="25" y="32"/>
                    <a:pt x="23" y="32"/>
                  </a:cubicBezTo>
                  <a:close/>
                  <a:moveTo>
                    <a:pt x="13" y="26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20" y="26"/>
                    <a:pt x="25" y="26"/>
                    <a:pt x="29" y="3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7" y="21"/>
                    <a:pt x="18" y="21"/>
                    <a:pt x="13" y="26"/>
                  </a:cubicBezTo>
                  <a:close/>
                  <a:moveTo>
                    <a:pt x="6" y="20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7" y="16"/>
                    <a:pt x="28" y="16"/>
                    <a:pt x="36" y="2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0" y="10"/>
                    <a:pt x="15" y="10"/>
                    <a:pt x="6" y="20"/>
                  </a:cubicBezTo>
                  <a:close/>
                  <a:moveTo>
                    <a:pt x="0" y="13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14" y="5"/>
                    <a:pt x="31" y="5"/>
                    <a:pt x="42" y="1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33" y="0"/>
                    <a:pt x="12" y="0"/>
                    <a:pt x="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TG_Oval 58"/>
          <p:cNvSpPr/>
          <p:nvPr/>
        </p:nvSpPr>
        <p:spPr bwMode="gray">
          <a:xfrm>
            <a:off x="6148809" y="3181440"/>
            <a:ext cx="343233" cy="343233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52400" dist="1270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prstMaterial="dkEdge">
            <a:bevelT w="190500" h="190500"/>
            <a:contourClr>
              <a:srgbClr val="000000"/>
            </a:contourClr>
          </a:sp3d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B4BAD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42137" y="201500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116759" y="255092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16759" y="288799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052652" y="203600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727274" y="257193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27274" y="290900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42137" y="374932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116759" y="42852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16759" y="462231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52652" y="377033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727274" y="430625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27274" y="464332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2544" y="373023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graphicFrame>
        <p:nvGraphicFramePr>
          <p:cNvPr id="28" name="图表 27"/>
          <p:cNvGraphicFramePr/>
          <p:nvPr/>
        </p:nvGraphicFramePr>
        <p:xfrm>
          <a:off x="1233519" y="1824631"/>
          <a:ext cx="5232388" cy="387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椭圆 28"/>
          <p:cNvSpPr/>
          <p:nvPr/>
        </p:nvSpPr>
        <p:spPr>
          <a:xfrm>
            <a:off x="7102726" y="2753544"/>
            <a:ext cx="303767" cy="303766"/>
          </a:xfrm>
          <a:prstGeom prst="ellipse">
            <a:avLst/>
          </a:prstGeom>
          <a:noFill/>
          <a:ln w="76200"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7527958" y="2235097"/>
            <a:ext cx="2139076" cy="170497"/>
          </a:xfrm>
          <a:custGeom>
            <a:avLst/>
            <a:gdLst>
              <a:gd name="connsiteX0" fmla="*/ 0 w 1770743"/>
              <a:gd name="connsiteY0" fmla="*/ 203222 h 203318"/>
              <a:gd name="connsiteX1" fmla="*/ 217714 w 1770743"/>
              <a:gd name="connsiteY1" fmla="*/ 29050 h 203318"/>
              <a:gd name="connsiteX2" fmla="*/ 537029 w 1770743"/>
              <a:gd name="connsiteY2" fmla="*/ 203222 h 203318"/>
              <a:gd name="connsiteX3" fmla="*/ 798286 w 1770743"/>
              <a:gd name="connsiteY3" fmla="*/ 22 h 203318"/>
              <a:gd name="connsiteX4" fmla="*/ 1059543 w 1770743"/>
              <a:gd name="connsiteY4" fmla="*/ 203222 h 203318"/>
              <a:gd name="connsiteX5" fmla="*/ 1306286 w 1770743"/>
              <a:gd name="connsiteY5" fmla="*/ 22 h 203318"/>
              <a:gd name="connsiteX6" fmla="*/ 1567543 w 1770743"/>
              <a:gd name="connsiteY6" fmla="*/ 188707 h 203318"/>
              <a:gd name="connsiteX7" fmla="*/ 1770743 w 1770743"/>
              <a:gd name="connsiteY7" fmla="*/ 22 h 20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0743" h="203318">
                <a:moveTo>
                  <a:pt x="0" y="203222"/>
                </a:moveTo>
                <a:cubicBezTo>
                  <a:pt x="64104" y="116136"/>
                  <a:pt x="128209" y="29050"/>
                  <a:pt x="217714" y="29050"/>
                </a:cubicBezTo>
                <a:cubicBezTo>
                  <a:pt x="307219" y="29050"/>
                  <a:pt x="440267" y="208060"/>
                  <a:pt x="537029" y="203222"/>
                </a:cubicBezTo>
                <a:cubicBezTo>
                  <a:pt x="633791" y="198384"/>
                  <a:pt x="711200" y="22"/>
                  <a:pt x="798286" y="22"/>
                </a:cubicBezTo>
                <a:cubicBezTo>
                  <a:pt x="885372" y="22"/>
                  <a:pt x="974876" y="203222"/>
                  <a:pt x="1059543" y="203222"/>
                </a:cubicBezTo>
                <a:cubicBezTo>
                  <a:pt x="1144210" y="203222"/>
                  <a:pt x="1221619" y="2441"/>
                  <a:pt x="1306286" y="22"/>
                </a:cubicBezTo>
                <a:cubicBezTo>
                  <a:pt x="1390953" y="-2397"/>
                  <a:pt x="1490134" y="188707"/>
                  <a:pt x="1567543" y="188707"/>
                </a:cubicBezTo>
                <a:cubicBezTo>
                  <a:pt x="1644952" y="188707"/>
                  <a:pt x="1707847" y="94364"/>
                  <a:pt x="1770743" y="22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27960" y="1593797"/>
            <a:ext cx="37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97253" y="2703562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单击此处添加文本单击此处添加</a:t>
            </a:r>
          </a:p>
        </p:txBody>
      </p:sp>
      <p:sp>
        <p:nvSpPr>
          <p:cNvPr id="33" name="椭圆 32"/>
          <p:cNvSpPr/>
          <p:nvPr/>
        </p:nvSpPr>
        <p:spPr>
          <a:xfrm>
            <a:off x="7102726" y="3401644"/>
            <a:ext cx="303767" cy="303766"/>
          </a:xfrm>
          <a:prstGeom prst="ellipse">
            <a:avLst/>
          </a:prstGeom>
          <a:noFill/>
          <a:ln w="76200">
            <a:solidFill>
              <a:srgbClr val="B4B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97253" y="3351662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单击此处添加文本单击此处添加</a:t>
            </a:r>
          </a:p>
        </p:txBody>
      </p:sp>
      <p:sp>
        <p:nvSpPr>
          <p:cNvPr id="35" name="椭圆 34"/>
          <p:cNvSpPr/>
          <p:nvPr/>
        </p:nvSpPr>
        <p:spPr>
          <a:xfrm>
            <a:off x="7133431" y="4049744"/>
            <a:ext cx="303767" cy="303766"/>
          </a:xfrm>
          <a:prstGeom prst="ellipse">
            <a:avLst/>
          </a:prstGeom>
          <a:noFill/>
          <a:ln w="76200"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27960" y="3999762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单击此处添加文本单击此处添加</a:t>
            </a:r>
          </a:p>
        </p:txBody>
      </p:sp>
      <p:sp>
        <p:nvSpPr>
          <p:cNvPr id="37" name="椭圆 36"/>
          <p:cNvSpPr/>
          <p:nvPr/>
        </p:nvSpPr>
        <p:spPr>
          <a:xfrm>
            <a:off x="7133431" y="4767588"/>
            <a:ext cx="303767" cy="303766"/>
          </a:xfrm>
          <a:prstGeom prst="ellipse">
            <a:avLst/>
          </a:prstGeom>
          <a:noFill/>
          <a:ln w="76200">
            <a:solidFill>
              <a:srgbClr val="B4B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27960" y="4717606"/>
            <a:ext cx="3864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Chart bld="categoryEl"/>
        </p:bldSub>
      </p:bldGraphic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11166" y="1554356"/>
            <a:ext cx="6108084" cy="31864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03307" y="2941698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94523" y="3643767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5129" y="292883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5569" y="979170"/>
            <a:ext cx="4514939" cy="21289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5352" y="979169"/>
            <a:ext cx="4718355" cy="2141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81943" y="3479997"/>
            <a:ext cx="4721767" cy="2396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5571" y="3479997"/>
            <a:ext cx="4514937" cy="2396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15566" y="3299159"/>
            <a:ext cx="9588139" cy="0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07929" y="986645"/>
            <a:ext cx="0" cy="4889732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饼形 21"/>
          <p:cNvSpPr/>
          <p:nvPr/>
        </p:nvSpPr>
        <p:spPr>
          <a:xfrm rot="10800000">
            <a:off x="799313" y="562916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饼形 22"/>
          <p:cNvSpPr/>
          <p:nvPr/>
        </p:nvSpPr>
        <p:spPr>
          <a:xfrm rot="10800000" flipH="1">
            <a:off x="10387449" y="570389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饼形 23"/>
          <p:cNvSpPr/>
          <p:nvPr/>
        </p:nvSpPr>
        <p:spPr>
          <a:xfrm rot="10800000" flipH="1" flipV="1">
            <a:off x="10387449" y="5460123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饼形 24"/>
          <p:cNvSpPr/>
          <p:nvPr/>
        </p:nvSpPr>
        <p:spPr>
          <a:xfrm rot="5400000">
            <a:off x="799313" y="5460121"/>
            <a:ext cx="832515" cy="832515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ED4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04731" y="2100578"/>
            <a:ext cx="2399572" cy="23995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73055" y="2408778"/>
            <a:ext cx="846160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58585" y="2446722"/>
            <a:ext cx="846160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W</a:t>
            </a:r>
            <a:endParaRPr lang="zh-CN" altLang="en-US" sz="55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76469" y="3427065"/>
            <a:ext cx="846160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O</a:t>
            </a:r>
            <a:endParaRPr lang="zh-CN" altLang="en-US" sz="6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05825" y="3451671"/>
            <a:ext cx="846160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</a:t>
            </a:r>
            <a:endParaRPr lang="zh-CN" altLang="en-US" sz="55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76302" y="159502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37526" y="1924204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37526" y="2210703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97926" y="1613097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459150" y="1942280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59150" y="2228780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78527" y="4094689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039751" y="4423873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39751" y="4710372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73295" y="4137153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634519" y="4466337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34519" y="4752836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9752" y="732620"/>
            <a:ext cx="4699629" cy="57527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92975" y="1881809"/>
            <a:ext cx="1113183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目录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04758" y="1050773"/>
            <a:ext cx="1877599" cy="10563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79096" y="1338472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82357" y="133847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43581" y="1667652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231128" y="2323144"/>
            <a:ext cx="2024853" cy="105632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61297" y="2558919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21505" y="2445178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82729" y="2774362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04758" y="3445243"/>
            <a:ext cx="1877599" cy="10563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79096" y="3732942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82357" y="373294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43581" y="4062122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231128" y="4717614"/>
            <a:ext cx="2024853" cy="105632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761297" y="4953389"/>
            <a:ext cx="66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21505" y="4839648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82729" y="5168832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6793" y="365609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5" name="组 84"/>
          <p:cNvGrpSpPr/>
          <p:nvPr/>
        </p:nvGrpSpPr>
        <p:grpSpPr>
          <a:xfrm>
            <a:off x="4045530" y="3956644"/>
            <a:ext cx="2050473" cy="2050473"/>
            <a:chOff x="3445003" y="3560618"/>
            <a:chExt cx="2050473" cy="2050473"/>
          </a:xfrm>
        </p:grpSpPr>
        <p:sp>
          <p:nvSpPr>
            <p:cNvPr id="6" name="泪珠形 3"/>
            <p:cNvSpPr/>
            <p:nvPr/>
          </p:nvSpPr>
          <p:spPr>
            <a:xfrm>
              <a:off x="3445003" y="3560618"/>
              <a:ext cx="2050473" cy="2050473"/>
            </a:xfrm>
            <a:prstGeom prst="teardrop">
              <a:avLst/>
            </a:prstGeom>
            <a:solidFill>
              <a:srgbClr val="426FCF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19"/>
            <p:cNvSpPr>
              <a:spLocks noEditPoints="1"/>
            </p:cNvSpPr>
            <p:nvPr/>
          </p:nvSpPr>
          <p:spPr bwMode="auto">
            <a:xfrm>
              <a:off x="4292351" y="4103881"/>
              <a:ext cx="440732" cy="440732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 85"/>
          <p:cNvGrpSpPr/>
          <p:nvPr/>
        </p:nvGrpSpPr>
        <p:grpSpPr>
          <a:xfrm>
            <a:off x="6208213" y="3956644"/>
            <a:ext cx="2050473" cy="2050473"/>
            <a:chOff x="5911112" y="3572289"/>
            <a:chExt cx="2050473" cy="2050473"/>
          </a:xfrm>
          <a:solidFill>
            <a:srgbClr val="ED4B93"/>
          </a:solidFill>
        </p:grpSpPr>
        <p:sp>
          <p:nvSpPr>
            <p:cNvPr id="9" name="泪珠形 27"/>
            <p:cNvSpPr/>
            <p:nvPr/>
          </p:nvSpPr>
          <p:spPr>
            <a:xfrm flipH="1">
              <a:off x="5911112" y="3572289"/>
              <a:ext cx="2050473" cy="2050473"/>
            </a:xfrm>
            <a:prstGeom prst="teardrop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" name="组 38"/>
            <p:cNvGrpSpPr/>
            <p:nvPr/>
          </p:nvGrpSpPr>
          <p:grpSpPr>
            <a:xfrm>
              <a:off x="6716133" y="4213410"/>
              <a:ext cx="525383" cy="308813"/>
              <a:chOff x="3902075" y="4498975"/>
              <a:chExt cx="831850" cy="488950"/>
            </a:xfrm>
            <a:grpFill/>
          </p:grpSpPr>
          <p:sp>
            <p:nvSpPr>
              <p:cNvPr id="11" name="Freeform 230"/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231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232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233"/>
              <p:cNvSpPr/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234"/>
              <p:cNvSpPr/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235"/>
              <p:cNvSpPr/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236"/>
              <p:cNvSpPr/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 83"/>
          <p:cNvGrpSpPr/>
          <p:nvPr/>
        </p:nvGrpSpPr>
        <p:grpSpPr>
          <a:xfrm>
            <a:off x="4045529" y="1808278"/>
            <a:ext cx="2050473" cy="2050473"/>
            <a:chOff x="6509154" y="808917"/>
            <a:chExt cx="2050473" cy="2050473"/>
          </a:xfrm>
          <a:solidFill>
            <a:srgbClr val="ED4B93"/>
          </a:solidFill>
        </p:grpSpPr>
        <p:sp>
          <p:nvSpPr>
            <p:cNvPr id="19" name="泪珠形 46"/>
            <p:cNvSpPr/>
            <p:nvPr/>
          </p:nvSpPr>
          <p:spPr>
            <a:xfrm flipV="1">
              <a:off x="6509154" y="808917"/>
              <a:ext cx="2050473" cy="2050473"/>
            </a:xfrm>
            <a:prstGeom prst="teardrop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 60"/>
            <p:cNvGrpSpPr/>
            <p:nvPr/>
          </p:nvGrpSpPr>
          <p:grpSpPr>
            <a:xfrm>
              <a:off x="7311726" y="1204670"/>
              <a:ext cx="524994" cy="629191"/>
              <a:chOff x="1536700" y="911225"/>
              <a:chExt cx="831850" cy="996950"/>
            </a:xfrm>
            <a:grpFill/>
          </p:grpSpPr>
          <p:sp>
            <p:nvSpPr>
              <p:cNvPr id="21" name="Freeform 47"/>
              <p:cNvSpPr/>
              <p:nvPr/>
            </p:nvSpPr>
            <p:spPr bwMode="auto">
              <a:xfrm>
                <a:off x="1838325" y="1765300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2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2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6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2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6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48"/>
              <p:cNvSpPr/>
              <p:nvPr/>
            </p:nvSpPr>
            <p:spPr bwMode="auto">
              <a:xfrm>
                <a:off x="1838325" y="1857375"/>
                <a:ext cx="234950" cy="50800"/>
              </a:xfrm>
              <a:custGeom>
                <a:avLst/>
                <a:gdLst/>
                <a:ahLst/>
                <a:cxnLst>
                  <a:cxn ang="0">
                    <a:pos x="1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132" y="32"/>
                  </a:cxn>
                  <a:cxn ang="0">
                    <a:pos x="132" y="32"/>
                  </a:cxn>
                  <a:cxn ang="0">
                    <a:pos x="138" y="30"/>
                  </a:cxn>
                  <a:cxn ang="0">
                    <a:pos x="142" y="28"/>
                  </a:cxn>
                  <a:cxn ang="0">
                    <a:pos x="146" y="22"/>
                  </a:cxn>
                  <a:cxn ang="0">
                    <a:pos x="148" y="16"/>
                  </a:cxn>
                  <a:cxn ang="0">
                    <a:pos x="148" y="16"/>
                  </a:cxn>
                  <a:cxn ang="0">
                    <a:pos x="146" y="10"/>
                  </a:cxn>
                  <a:cxn ang="0">
                    <a:pos x="142" y="4"/>
                  </a:cxn>
                  <a:cxn ang="0">
                    <a:pos x="138" y="2"/>
                  </a:cxn>
                  <a:cxn ang="0">
                    <a:pos x="132" y="0"/>
                  </a:cxn>
                  <a:cxn ang="0">
                    <a:pos x="132" y="0"/>
                  </a:cxn>
                </a:cxnLst>
                <a:rect l="0" t="0" r="r" b="b"/>
                <a:pathLst>
                  <a:path w="148" h="32">
                    <a:moveTo>
                      <a:pt x="13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8" y="30"/>
                    </a:lnTo>
                    <a:lnTo>
                      <a:pt x="142" y="28"/>
                    </a:lnTo>
                    <a:lnTo>
                      <a:pt x="146" y="22"/>
                    </a:lnTo>
                    <a:lnTo>
                      <a:pt x="148" y="16"/>
                    </a:lnTo>
                    <a:lnTo>
                      <a:pt x="148" y="16"/>
                    </a:lnTo>
                    <a:lnTo>
                      <a:pt x="146" y="10"/>
                    </a:lnTo>
                    <a:lnTo>
                      <a:pt x="142" y="4"/>
                    </a:lnTo>
                    <a:lnTo>
                      <a:pt x="138" y="2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49"/>
              <p:cNvSpPr>
                <a:spLocks noEditPoints="1"/>
              </p:cNvSpPr>
              <p:nvPr/>
            </p:nvSpPr>
            <p:spPr bwMode="auto">
              <a:xfrm>
                <a:off x="1714500" y="1143000"/>
                <a:ext cx="476250" cy="581025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142" y="0"/>
                  </a:cxn>
                  <a:cxn ang="0">
                    <a:pos x="100" y="10"/>
                  </a:cxn>
                  <a:cxn ang="0">
                    <a:pos x="62" y="28"/>
                  </a:cxn>
                  <a:cxn ang="0">
                    <a:pos x="32" y="58"/>
                  </a:cxn>
                  <a:cxn ang="0">
                    <a:pos x="12" y="94"/>
                  </a:cxn>
                  <a:cxn ang="0">
                    <a:pos x="2" y="136"/>
                  </a:cxn>
                  <a:cxn ang="0">
                    <a:pos x="2" y="166"/>
                  </a:cxn>
                  <a:cxn ang="0">
                    <a:pos x="16" y="214"/>
                  </a:cxn>
                  <a:cxn ang="0">
                    <a:pos x="56" y="266"/>
                  </a:cxn>
                  <a:cxn ang="0">
                    <a:pos x="72" y="290"/>
                  </a:cxn>
                  <a:cxn ang="0">
                    <a:pos x="78" y="322"/>
                  </a:cxn>
                  <a:cxn ang="0">
                    <a:pos x="78" y="340"/>
                  </a:cxn>
                  <a:cxn ang="0">
                    <a:pos x="96" y="364"/>
                  </a:cxn>
                  <a:cxn ang="0">
                    <a:pos x="150" y="366"/>
                  </a:cxn>
                  <a:cxn ang="0">
                    <a:pos x="192" y="366"/>
                  </a:cxn>
                  <a:cxn ang="0">
                    <a:pos x="214" y="356"/>
                  </a:cxn>
                  <a:cxn ang="0">
                    <a:pos x="224" y="334"/>
                  </a:cxn>
                  <a:cxn ang="0">
                    <a:pos x="224" y="304"/>
                  </a:cxn>
                  <a:cxn ang="0">
                    <a:pos x="236" y="276"/>
                  </a:cxn>
                  <a:cxn ang="0">
                    <a:pos x="266" y="242"/>
                  </a:cxn>
                  <a:cxn ang="0">
                    <a:pos x="290" y="198"/>
                  </a:cxn>
                  <a:cxn ang="0">
                    <a:pos x="300" y="150"/>
                  </a:cxn>
                  <a:cxn ang="0">
                    <a:pos x="298" y="122"/>
                  </a:cxn>
                  <a:cxn ang="0">
                    <a:pos x="284" y="82"/>
                  </a:cxn>
                  <a:cxn ang="0">
                    <a:pos x="260" y="48"/>
                  </a:cxn>
                  <a:cxn ang="0">
                    <a:pos x="226" y="22"/>
                  </a:cxn>
                  <a:cxn ang="0">
                    <a:pos x="188" y="6"/>
                  </a:cxn>
                  <a:cxn ang="0">
                    <a:pos x="158" y="0"/>
                  </a:cxn>
                  <a:cxn ang="0">
                    <a:pos x="244" y="156"/>
                  </a:cxn>
                  <a:cxn ang="0">
                    <a:pos x="234" y="146"/>
                  </a:cxn>
                  <a:cxn ang="0">
                    <a:pos x="232" y="126"/>
                  </a:cxn>
                  <a:cxn ang="0">
                    <a:pos x="214" y="92"/>
                  </a:cxn>
                  <a:cxn ang="0">
                    <a:pos x="182" y="72"/>
                  </a:cxn>
                  <a:cxn ang="0">
                    <a:pos x="160" y="68"/>
                  </a:cxn>
                  <a:cxn ang="0">
                    <a:pos x="150" y="50"/>
                  </a:cxn>
                  <a:cxn ang="0">
                    <a:pos x="156" y="38"/>
                  </a:cxn>
                  <a:cxn ang="0">
                    <a:pos x="170" y="32"/>
                  </a:cxn>
                  <a:cxn ang="0">
                    <a:pos x="226" y="52"/>
                  </a:cxn>
                  <a:cxn ang="0">
                    <a:pos x="262" y="98"/>
                  </a:cxn>
                  <a:cxn ang="0">
                    <a:pos x="270" y="138"/>
                  </a:cxn>
                  <a:cxn ang="0">
                    <a:pos x="266" y="152"/>
                  </a:cxn>
                  <a:cxn ang="0">
                    <a:pos x="252" y="158"/>
                  </a:cxn>
                </a:cxnLst>
                <a:rect l="0" t="0" r="r" b="b"/>
                <a:pathLst>
                  <a:path w="300" h="366">
                    <a:moveTo>
                      <a:pt x="158" y="0"/>
                    </a:moveTo>
                    <a:lnTo>
                      <a:pt x="158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28" y="2"/>
                    </a:lnTo>
                    <a:lnTo>
                      <a:pt x="114" y="6"/>
                    </a:lnTo>
                    <a:lnTo>
                      <a:pt x="100" y="10"/>
                    </a:lnTo>
                    <a:lnTo>
                      <a:pt x="88" y="14"/>
                    </a:lnTo>
                    <a:lnTo>
                      <a:pt x="74" y="22"/>
                    </a:lnTo>
                    <a:lnTo>
                      <a:pt x="62" y="28"/>
                    </a:lnTo>
                    <a:lnTo>
                      <a:pt x="52" y="38"/>
                    </a:lnTo>
                    <a:lnTo>
                      <a:pt x="42" y="48"/>
                    </a:lnTo>
                    <a:lnTo>
                      <a:pt x="32" y="58"/>
                    </a:lnTo>
                    <a:lnTo>
                      <a:pt x="24" y="68"/>
                    </a:lnTo>
                    <a:lnTo>
                      <a:pt x="18" y="82"/>
                    </a:lnTo>
                    <a:lnTo>
                      <a:pt x="12" y="94"/>
                    </a:lnTo>
                    <a:lnTo>
                      <a:pt x="6" y="108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2" y="166"/>
                    </a:lnTo>
                    <a:lnTo>
                      <a:pt x="4" y="182"/>
                    </a:lnTo>
                    <a:lnTo>
                      <a:pt x="10" y="198"/>
                    </a:lnTo>
                    <a:lnTo>
                      <a:pt x="16" y="214"/>
                    </a:lnTo>
                    <a:lnTo>
                      <a:pt x="26" y="228"/>
                    </a:lnTo>
                    <a:lnTo>
                      <a:pt x="34" y="242"/>
                    </a:lnTo>
                    <a:lnTo>
                      <a:pt x="56" y="266"/>
                    </a:lnTo>
                    <a:lnTo>
                      <a:pt x="56" y="266"/>
                    </a:lnTo>
                    <a:lnTo>
                      <a:pt x="66" y="276"/>
                    </a:lnTo>
                    <a:lnTo>
                      <a:pt x="72" y="290"/>
                    </a:lnTo>
                    <a:lnTo>
                      <a:pt x="72" y="290"/>
                    </a:lnTo>
                    <a:lnTo>
                      <a:pt x="76" y="304"/>
                    </a:lnTo>
                    <a:lnTo>
                      <a:pt x="78" y="322"/>
                    </a:lnTo>
                    <a:lnTo>
                      <a:pt x="78" y="334"/>
                    </a:lnTo>
                    <a:lnTo>
                      <a:pt x="78" y="334"/>
                    </a:lnTo>
                    <a:lnTo>
                      <a:pt x="78" y="340"/>
                    </a:lnTo>
                    <a:lnTo>
                      <a:pt x="80" y="346"/>
                    </a:lnTo>
                    <a:lnTo>
                      <a:pt x="86" y="356"/>
                    </a:lnTo>
                    <a:lnTo>
                      <a:pt x="96" y="364"/>
                    </a:lnTo>
                    <a:lnTo>
                      <a:pt x="102" y="366"/>
                    </a:lnTo>
                    <a:lnTo>
                      <a:pt x="110" y="366"/>
                    </a:lnTo>
                    <a:lnTo>
                      <a:pt x="150" y="366"/>
                    </a:lnTo>
                    <a:lnTo>
                      <a:pt x="150" y="366"/>
                    </a:lnTo>
                    <a:lnTo>
                      <a:pt x="192" y="366"/>
                    </a:lnTo>
                    <a:lnTo>
                      <a:pt x="192" y="366"/>
                    </a:lnTo>
                    <a:lnTo>
                      <a:pt x="198" y="366"/>
                    </a:lnTo>
                    <a:lnTo>
                      <a:pt x="204" y="364"/>
                    </a:lnTo>
                    <a:lnTo>
                      <a:pt x="214" y="356"/>
                    </a:lnTo>
                    <a:lnTo>
                      <a:pt x="220" y="346"/>
                    </a:lnTo>
                    <a:lnTo>
                      <a:pt x="222" y="340"/>
                    </a:lnTo>
                    <a:lnTo>
                      <a:pt x="224" y="334"/>
                    </a:lnTo>
                    <a:lnTo>
                      <a:pt x="224" y="322"/>
                    </a:lnTo>
                    <a:lnTo>
                      <a:pt x="224" y="322"/>
                    </a:lnTo>
                    <a:lnTo>
                      <a:pt x="224" y="304"/>
                    </a:lnTo>
                    <a:lnTo>
                      <a:pt x="228" y="290"/>
                    </a:lnTo>
                    <a:lnTo>
                      <a:pt x="228" y="290"/>
                    </a:lnTo>
                    <a:lnTo>
                      <a:pt x="236" y="276"/>
                    </a:lnTo>
                    <a:lnTo>
                      <a:pt x="244" y="266"/>
                    </a:lnTo>
                    <a:lnTo>
                      <a:pt x="244" y="266"/>
                    </a:lnTo>
                    <a:lnTo>
                      <a:pt x="266" y="242"/>
                    </a:lnTo>
                    <a:lnTo>
                      <a:pt x="276" y="228"/>
                    </a:lnTo>
                    <a:lnTo>
                      <a:pt x="284" y="214"/>
                    </a:lnTo>
                    <a:lnTo>
                      <a:pt x="290" y="198"/>
                    </a:lnTo>
                    <a:lnTo>
                      <a:pt x="296" y="182"/>
                    </a:lnTo>
                    <a:lnTo>
                      <a:pt x="298" y="166"/>
                    </a:lnTo>
                    <a:lnTo>
                      <a:pt x="300" y="150"/>
                    </a:lnTo>
                    <a:lnTo>
                      <a:pt x="300" y="150"/>
                    </a:lnTo>
                    <a:lnTo>
                      <a:pt x="300" y="136"/>
                    </a:lnTo>
                    <a:lnTo>
                      <a:pt x="298" y="122"/>
                    </a:lnTo>
                    <a:lnTo>
                      <a:pt x="294" y="108"/>
                    </a:lnTo>
                    <a:lnTo>
                      <a:pt x="290" y="94"/>
                    </a:lnTo>
                    <a:lnTo>
                      <a:pt x="284" y="82"/>
                    </a:lnTo>
                    <a:lnTo>
                      <a:pt x="276" y="70"/>
                    </a:lnTo>
                    <a:lnTo>
                      <a:pt x="268" y="58"/>
                    </a:lnTo>
                    <a:lnTo>
                      <a:pt x="260" y="48"/>
                    </a:lnTo>
                    <a:lnTo>
                      <a:pt x="250" y="38"/>
                    </a:lnTo>
                    <a:lnTo>
                      <a:pt x="238" y="30"/>
                    </a:lnTo>
                    <a:lnTo>
                      <a:pt x="226" y="22"/>
                    </a:lnTo>
                    <a:lnTo>
                      <a:pt x="214" y="14"/>
                    </a:lnTo>
                    <a:lnTo>
                      <a:pt x="202" y="10"/>
                    </a:lnTo>
                    <a:lnTo>
                      <a:pt x="188" y="6"/>
                    </a:lnTo>
                    <a:lnTo>
                      <a:pt x="174" y="2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  <a:moveTo>
                      <a:pt x="252" y="158"/>
                    </a:moveTo>
                    <a:lnTo>
                      <a:pt x="252" y="158"/>
                    </a:lnTo>
                    <a:lnTo>
                      <a:pt x="244" y="156"/>
                    </a:lnTo>
                    <a:lnTo>
                      <a:pt x="238" y="152"/>
                    </a:lnTo>
                    <a:lnTo>
                      <a:pt x="238" y="152"/>
                    </a:lnTo>
                    <a:lnTo>
                      <a:pt x="234" y="146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2" y="126"/>
                    </a:lnTo>
                    <a:lnTo>
                      <a:pt x="228" y="112"/>
                    </a:lnTo>
                    <a:lnTo>
                      <a:pt x="222" y="102"/>
                    </a:lnTo>
                    <a:lnTo>
                      <a:pt x="214" y="92"/>
                    </a:lnTo>
                    <a:lnTo>
                      <a:pt x="204" y="84"/>
                    </a:lnTo>
                    <a:lnTo>
                      <a:pt x="194" y="76"/>
                    </a:lnTo>
                    <a:lnTo>
                      <a:pt x="182" y="72"/>
                    </a:lnTo>
                    <a:lnTo>
                      <a:pt x="168" y="70"/>
                    </a:lnTo>
                    <a:lnTo>
                      <a:pt x="168" y="70"/>
                    </a:lnTo>
                    <a:lnTo>
                      <a:pt x="160" y="68"/>
                    </a:lnTo>
                    <a:lnTo>
                      <a:pt x="154" y="64"/>
                    </a:lnTo>
                    <a:lnTo>
                      <a:pt x="150" y="58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2" y="42"/>
                    </a:lnTo>
                    <a:lnTo>
                      <a:pt x="156" y="38"/>
                    </a:lnTo>
                    <a:lnTo>
                      <a:pt x="162" y="34"/>
                    </a:lnTo>
                    <a:lnTo>
                      <a:pt x="170" y="32"/>
                    </a:lnTo>
                    <a:lnTo>
                      <a:pt x="170" y="32"/>
                    </a:lnTo>
                    <a:lnTo>
                      <a:pt x="190" y="36"/>
                    </a:lnTo>
                    <a:lnTo>
                      <a:pt x="210" y="42"/>
                    </a:lnTo>
                    <a:lnTo>
                      <a:pt x="226" y="52"/>
                    </a:lnTo>
                    <a:lnTo>
                      <a:pt x="242" y="66"/>
                    </a:lnTo>
                    <a:lnTo>
                      <a:pt x="254" y="80"/>
                    </a:lnTo>
                    <a:lnTo>
                      <a:pt x="262" y="98"/>
                    </a:lnTo>
                    <a:lnTo>
                      <a:pt x="268" y="118"/>
                    </a:lnTo>
                    <a:lnTo>
                      <a:pt x="270" y="138"/>
                    </a:lnTo>
                    <a:lnTo>
                      <a:pt x="270" y="138"/>
                    </a:lnTo>
                    <a:lnTo>
                      <a:pt x="270" y="146"/>
                    </a:lnTo>
                    <a:lnTo>
                      <a:pt x="266" y="152"/>
                    </a:lnTo>
                    <a:lnTo>
                      <a:pt x="266" y="152"/>
                    </a:lnTo>
                    <a:lnTo>
                      <a:pt x="260" y="156"/>
                    </a:lnTo>
                    <a:lnTo>
                      <a:pt x="252" y="158"/>
                    </a:lnTo>
                    <a:lnTo>
                      <a:pt x="252" y="1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ectangle 50"/>
              <p:cNvSpPr>
                <a:spLocks noChangeArrowheads="1"/>
              </p:cNvSpPr>
              <p:nvPr/>
            </p:nvSpPr>
            <p:spPr bwMode="auto">
              <a:xfrm>
                <a:off x="1838325" y="1609725"/>
                <a:ext cx="234950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Rectangle 51"/>
              <p:cNvSpPr>
                <a:spLocks noChangeArrowheads="1"/>
              </p:cNvSpPr>
              <p:nvPr/>
            </p:nvSpPr>
            <p:spPr bwMode="auto">
              <a:xfrm>
                <a:off x="1838325" y="1765300"/>
                <a:ext cx="234950" cy="508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52"/>
              <p:cNvSpPr/>
              <p:nvPr/>
            </p:nvSpPr>
            <p:spPr bwMode="auto">
              <a:xfrm>
                <a:off x="1927225" y="911225"/>
                <a:ext cx="53975" cy="180975"/>
              </a:xfrm>
              <a:custGeom>
                <a:avLst/>
                <a:gdLst/>
                <a:ahLst/>
                <a:cxnLst>
                  <a:cxn ang="0">
                    <a:pos x="34" y="112"/>
                  </a:cxn>
                  <a:cxn ang="0">
                    <a:pos x="4" y="114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34" y="112"/>
                  </a:cxn>
                </a:cxnLst>
                <a:rect l="0" t="0" r="r" b="b"/>
                <a:pathLst>
                  <a:path w="34" h="114">
                    <a:moveTo>
                      <a:pt x="34" y="112"/>
                    </a:moveTo>
                    <a:lnTo>
                      <a:pt x="4" y="114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34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53"/>
              <p:cNvSpPr/>
              <p:nvPr/>
            </p:nvSpPr>
            <p:spPr bwMode="auto">
              <a:xfrm>
                <a:off x="1698625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58" y="112"/>
                  </a:cxn>
                  <a:cxn ang="0">
                    <a:pos x="0" y="14"/>
                  </a:cxn>
                  <a:cxn ang="0">
                    <a:pos x="26" y="0"/>
                  </a:cxn>
                  <a:cxn ang="0">
                    <a:pos x="82" y="98"/>
                  </a:cxn>
                  <a:cxn ang="0">
                    <a:pos x="58" y="112"/>
                  </a:cxn>
                </a:cxnLst>
                <a:rect l="0" t="0" r="r" b="b"/>
                <a:pathLst>
                  <a:path w="82" h="112">
                    <a:moveTo>
                      <a:pt x="58" y="112"/>
                    </a:moveTo>
                    <a:lnTo>
                      <a:pt x="0" y="14"/>
                    </a:lnTo>
                    <a:lnTo>
                      <a:pt x="26" y="0"/>
                    </a:lnTo>
                    <a:lnTo>
                      <a:pt x="82" y="98"/>
                    </a:lnTo>
                    <a:lnTo>
                      <a:pt x="58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54"/>
              <p:cNvSpPr/>
              <p:nvPr/>
            </p:nvSpPr>
            <p:spPr bwMode="auto">
              <a:xfrm>
                <a:off x="1536700" y="1123950"/>
                <a:ext cx="180975" cy="13017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4" y="58"/>
                  </a:cxn>
                  <a:cxn ang="0">
                    <a:pos x="98" y="82"/>
                  </a:cxn>
                  <a:cxn ang="0">
                    <a:pos x="0" y="26"/>
                  </a:cxn>
                  <a:cxn ang="0">
                    <a:pos x="14" y="0"/>
                  </a:cxn>
                </a:cxnLst>
                <a:rect l="0" t="0" r="r" b="b"/>
                <a:pathLst>
                  <a:path w="114" h="82">
                    <a:moveTo>
                      <a:pt x="14" y="0"/>
                    </a:moveTo>
                    <a:lnTo>
                      <a:pt x="114" y="58"/>
                    </a:lnTo>
                    <a:lnTo>
                      <a:pt x="98" y="82"/>
                    </a:lnTo>
                    <a:lnTo>
                      <a:pt x="0" y="2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55"/>
              <p:cNvSpPr/>
              <p:nvPr/>
            </p:nvSpPr>
            <p:spPr bwMode="auto">
              <a:xfrm>
                <a:off x="2190750" y="1123950"/>
                <a:ext cx="177800" cy="130175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58"/>
                  </a:cxn>
                  <a:cxn ang="0">
                    <a:pos x="14" y="82"/>
                  </a:cxn>
                  <a:cxn ang="0">
                    <a:pos x="112" y="26"/>
                  </a:cxn>
                  <a:cxn ang="0">
                    <a:pos x="98" y="0"/>
                  </a:cxn>
                </a:cxnLst>
                <a:rect l="0" t="0" r="r" b="b"/>
                <a:pathLst>
                  <a:path w="112" h="82">
                    <a:moveTo>
                      <a:pt x="98" y="0"/>
                    </a:moveTo>
                    <a:lnTo>
                      <a:pt x="0" y="58"/>
                    </a:lnTo>
                    <a:lnTo>
                      <a:pt x="14" y="82"/>
                    </a:lnTo>
                    <a:lnTo>
                      <a:pt x="112" y="26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56"/>
              <p:cNvSpPr/>
              <p:nvPr/>
            </p:nvSpPr>
            <p:spPr bwMode="auto">
              <a:xfrm>
                <a:off x="2076450" y="962025"/>
                <a:ext cx="130175" cy="177800"/>
              </a:xfrm>
              <a:custGeom>
                <a:avLst/>
                <a:gdLst/>
                <a:ahLst/>
                <a:cxnLst>
                  <a:cxn ang="0">
                    <a:pos x="26" y="112"/>
                  </a:cxn>
                  <a:cxn ang="0">
                    <a:pos x="0" y="98"/>
                  </a:cxn>
                  <a:cxn ang="0">
                    <a:pos x="58" y="0"/>
                  </a:cxn>
                  <a:cxn ang="0">
                    <a:pos x="82" y="14"/>
                  </a:cxn>
                  <a:cxn ang="0">
                    <a:pos x="26" y="112"/>
                  </a:cxn>
                </a:cxnLst>
                <a:rect l="0" t="0" r="r" b="b"/>
                <a:pathLst>
                  <a:path w="82" h="112">
                    <a:moveTo>
                      <a:pt x="26" y="112"/>
                    </a:moveTo>
                    <a:lnTo>
                      <a:pt x="0" y="98"/>
                    </a:lnTo>
                    <a:lnTo>
                      <a:pt x="58" y="0"/>
                    </a:lnTo>
                    <a:lnTo>
                      <a:pt x="82" y="14"/>
                    </a:lnTo>
                    <a:lnTo>
                      <a:pt x="26" y="1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sng" strike="noStrike" kern="0" cap="none" spc="0" normalizeH="0" baseline="0" noProof="0">
                  <a:ln>
                    <a:noFill/>
                  </a:ln>
                  <a:solidFill>
                    <a:srgbClr val="B4BADD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 86"/>
          <p:cNvGrpSpPr/>
          <p:nvPr/>
        </p:nvGrpSpPr>
        <p:grpSpPr>
          <a:xfrm>
            <a:off x="6208214" y="1791956"/>
            <a:ext cx="2050473" cy="2050473"/>
            <a:chOff x="9095944" y="2350114"/>
            <a:chExt cx="2050473" cy="2050473"/>
          </a:xfrm>
          <a:solidFill>
            <a:srgbClr val="4F81BD"/>
          </a:solidFill>
        </p:grpSpPr>
        <p:sp>
          <p:nvSpPr>
            <p:cNvPr id="32" name="泪珠形 71"/>
            <p:cNvSpPr/>
            <p:nvPr/>
          </p:nvSpPr>
          <p:spPr>
            <a:xfrm flipH="1" flipV="1">
              <a:off x="9095944" y="2350114"/>
              <a:ext cx="2050473" cy="2050473"/>
            </a:xfrm>
            <a:prstGeom prst="teardrop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217"/>
            <p:cNvSpPr>
              <a:spLocks noEditPoints="1"/>
            </p:cNvSpPr>
            <p:nvPr/>
          </p:nvSpPr>
          <p:spPr bwMode="auto">
            <a:xfrm>
              <a:off x="9939491" y="2982611"/>
              <a:ext cx="448331" cy="32605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6" y="176"/>
                </a:cxn>
                <a:cxn ang="0">
                  <a:pos x="352" y="32"/>
                </a:cxn>
                <a:cxn ang="0">
                  <a:pos x="352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0" y="228"/>
                </a:cxn>
                <a:cxn ang="0">
                  <a:pos x="86" y="132"/>
                </a:cxn>
                <a:cxn ang="0">
                  <a:pos x="0" y="54"/>
                </a:cxn>
                <a:cxn ang="0">
                  <a:pos x="0" y="228"/>
                </a:cxn>
                <a:cxn ang="0">
                  <a:pos x="352" y="230"/>
                </a:cxn>
                <a:cxn ang="0">
                  <a:pos x="262" y="132"/>
                </a:cxn>
                <a:cxn ang="0">
                  <a:pos x="352" y="56"/>
                </a:cxn>
                <a:cxn ang="0">
                  <a:pos x="352" y="230"/>
                </a:cxn>
                <a:cxn ang="0">
                  <a:pos x="176" y="204"/>
                </a:cxn>
                <a:cxn ang="0">
                  <a:pos x="104" y="144"/>
                </a:cxn>
                <a:cxn ang="0">
                  <a:pos x="0" y="256"/>
                </a:cxn>
                <a:cxn ang="0">
                  <a:pos x="352" y="256"/>
                </a:cxn>
                <a:cxn ang="0">
                  <a:pos x="248" y="144"/>
                </a:cxn>
                <a:cxn ang="0">
                  <a:pos x="176" y="204"/>
                </a:cxn>
              </a:cxnLst>
              <a:rect l="0" t="0" r="r" b="b"/>
              <a:pathLst>
                <a:path w="352" h="256">
                  <a:moveTo>
                    <a:pt x="0" y="32"/>
                  </a:moveTo>
                  <a:lnTo>
                    <a:pt x="176" y="176"/>
                  </a:lnTo>
                  <a:lnTo>
                    <a:pt x="352" y="32"/>
                  </a:lnTo>
                  <a:lnTo>
                    <a:pt x="352" y="0"/>
                  </a:lnTo>
                  <a:lnTo>
                    <a:pt x="0" y="0"/>
                  </a:lnTo>
                  <a:lnTo>
                    <a:pt x="0" y="32"/>
                  </a:lnTo>
                  <a:close/>
                  <a:moveTo>
                    <a:pt x="0" y="228"/>
                  </a:moveTo>
                  <a:lnTo>
                    <a:pt x="86" y="132"/>
                  </a:lnTo>
                  <a:lnTo>
                    <a:pt x="0" y="54"/>
                  </a:lnTo>
                  <a:lnTo>
                    <a:pt x="0" y="228"/>
                  </a:lnTo>
                  <a:close/>
                  <a:moveTo>
                    <a:pt x="352" y="230"/>
                  </a:moveTo>
                  <a:lnTo>
                    <a:pt x="262" y="132"/>
                  </a:lnTo>
                  <a:lnTo>
                    <a:pt x="352" y="56"/>
                  </a:lnTo>
                  <a:lnTo>
                    <a:pt x="352" y="230"/>
                  </a:lnTo>
                  <a:close/>
                  <a:moveTo>
                    <a:pt x="176" y="204"/>
                  </a:moveTo>
                  <a:lnTo>
                    <a:pt x="104" y="144"/>
                  </a:lnTo>
                  <a:lnTo>
                    <a:pt x="0" y="256"/>
                  </a:lnTo>
                  <a:lnTo>
                    <a:pt x="352" y="256"/>
                  </a:lnTo>
                  <a:lnTo>
                    <a:pt x="248" y="144"/>
                  </a:lnTo>
                  <a:lnTo>
                    <a:pt x="176" y="2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B4BAD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34" name="直线连接符 105"/>
          <p:cNvCxnSpPr/>
          <p:nvPr/>
        </p:nvCxnSpPr>
        <p:spPr>
          <a:xfrm>
            <a:off x="3412996" y="245434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直线连接符 108"/>
          <p:cNvCxnSpPr/>
          <p:nvPr/>
        </p:nvCxnSpPr>
        <p:spPr>
          <a:xfrm>
            <a:off x="3412996" y="459776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直线连接符 109"/>
          <p:cNvCxnSpPr/>
          <p:nvPr/>
        </p:nvCxnSpPr>
        <p:spPr>
          <a:xfrm>
            <a:off x="7846452" y="245434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直线连接符 110"/>
          <p:cNvCxnSpPr/>
          <p:nvPr/>
        </p:nvCxnSpPr>
        <p:spPr>
          <a:xfrm>
            <a:off x="7846452" y="4597761"/>
            <a:ext cx="1073797" cy="0"/>
          </a:xfrm>
          <a:prstGeom prst="line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38" name="文本框 37"/>
          <p:cNvSpPr txBox="1"/>
          <p:nvPr/>
        </p:nvSpPr>
        <p:spPr>
          <a:xfrm>
            <a:off x="1085802" y="203190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60423" y="256783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0423" y="290489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31650" y="206417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106270" y="260009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06270" y="29371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19777" y="411283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94399" y="464876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94399" y="498583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389084" y="414510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063706" y="468103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63706" y="501809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B4BAD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5917" y="272021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空心弧 4"/>
          <p:cNvSpPr/>
          <p:nvPr/>
        </p:nvSpPr>
        <p:spPr>
          <a:xfrm rot="16200000" flipV="1">
            <a:off x="1864197" y="1661657"/>
            <a:ext cx="2073408" cy="2073408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空心弧 5"/>
          <p:cNvSpPr/>
          <p:nvPr/>
        </p:nvSpPr>
        <p:spPr>
          <a:xfrm rot="16200000" flipV="1">
            <a:off x="1864197" y="1661657"/>
            <a:ext cx="2073408" cy="2073408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rgbClr val="B4B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37167" y="2168934"/>
            <a:ext cx="1389156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6000" dirty="0">
                <a:cs typeface="+mn-ea"/>
                <a:sym typeface="+mn-lt"/>
              </a:rPr>
              <a:t>87</a:t>
            </a:r>
            <a:r>
              <a:rPr kumimoji="1" lang="en-US" altLang="zh-CN" sz="2400" dirty="0">
                <a:cs typeface="+mn-ea"/>
                <a:sym typeface="+mn-lt"/>
              </a:rPr>
              <a:t>%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sp>
        <p:nvSpPr>
          <p:cNvPr id="8" name="空心弧 7"/>
          <p:cNvSpPr/>
          <p:nvPr/>
        </p:nvSpPr>
        <p:spPr>
          <a:xfrm rot="16200000" flipV="1">
            <a:off x="5059296" y="1661657"/>
            <a:ext cx="2073408" cy="2073408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16200000" flipV="1">
            <a:off x="5059296" y="1661657"/>
            <a:ext cx="2073408" cy="2073408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rgbClr val="D951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32267" y="2168934"/>
            <a:ext cx="1389156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6000" dirty="0">
                <a:cs typeface="+mn-ea"/>
                <a:sym typeface="+mn-lt"/>
              </a:rPr>
              <a:t>90</a:t>
            </a:r>
            <a:r>
              <a:rPr kumimoji="1" lang="en-US" altLang="zh-CN" sz="2400" dirty="0">
                <a:cs typeface="+mn-ea"/>
                <a:sym typeface="+mn-lt"/>
              </a:rPr>
              <a:t>%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sp>
        <p:nvSpPr>
          <p:cNvPr id="11" name="空心弧 10"/>
          <p:cNvSpPr/>
          <p:nvPr/>
        </p:nvSpPr>
        <p:spPr>
          <a:xfrm rot="16200000" flipV="1">
            <a:off x="8254395" y="1661657"/>
            <a:ext cx="2073408" cy="2073408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8254395" y="1661657"/>
            <a:ext cx="2073408" cy="2073408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rgbClr val="B4B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27366" y="2168934"/>
            <a:ext cx="1389156" cy="101564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kumimoji="1" lang="en-US" altLang="zh-CN" sz="6000" dirty="0">
                <a:cs typeface="+mn-ea"/>
                <a:sym typeface="+mn-lt"/>
              </a:rPr>
              <a:t>75</a:t>
            </a:r>
            <a:r>
              <a:rPr kumimoji="1" lang="en-US" altLang="zh-CN" sz="2400" dirty="0">
                <a:cs typeface="+mn-ea"/>
                <a:sym typeface="+mn-lt"/>
              </a:rPr>
              <a:t>%</a:t>
            </a:r>
            <a:endParaRPr kumimoji="1" lang="zh-CN" altLang="en-US" sz="2400" dirty="0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63369" y="411081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84223" y="48132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4223" y="515029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50743" y="413585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71602" y="483826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71602" y="517533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80414" y="411081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01271" y="48132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01271" y="515029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2544" y="279916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右箭头 4"/>
          <p:cNvSpPr/>
          <p:nvPr/>
        </p:nvSpPr>
        <p:spPr>
          <a:xfrm rot="10800000" flipH="1">
            <a:off x="3849701" y="1924570"/>
            <a:ext cx="1921099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右箭头 5"/>
          <p:cNvSpPr/>
          <p:nvPr/>
        </p:nvSpPr>
        <p:spPr>
          <a:xfrm flipH="1">
            <a:off x="3832624" y="4462824"/>
            <a:ext cx="1921099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右箭头 6"/>
          <p:cNvSpPr/>
          <p:nvPr/>
        </p:nvSpPr>
        <p:spPr>
          <a:xfrm rot="10800000" flipH="1">
            <a:off x="6403525" y="1950528"/>
            <a:ext cx="1921099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右箭头 7"/>
          <p:cNvSpPr/>
          <p:nvPr/>
        </p:nvSpPr>
        <p:spPr>
          <a:xfrm flipH="1">
            <a:off x="6664684" y="4478126"/>
            <a:ext cx="1921099" cy="16343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空心弧 8"/>
          <p:cNvSpPr/>
          <p:nvPr/>
        </p:nvSpPr>
        <p:spPr>
          <a:xfrm rot="16200000">
            <a:off x="1852299" y="2078199"/>
            <a:ext cx="2572796" cy="2390491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 rot="5400000">
            <a:off x="7660387" y="2103401"/>
            <a:ext cx="2572796" cy="2390491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21236" y="1607287"/>
            <a:ext cx="839877" cy="839877"/>
            <a:chOff x="1925560" y="1317532"/>
            <a:chExt cx="1119836" cy="1119836"/>
          </a:xfrm>
          <a:solidFill>
            <a:schemeClr val="accent6"/>
          </a:solidFill>
        </p:grpSpPr>
        <p:sp>
          <p:nvSpPr>
            <p:cNvPr id="12" name="椭圆 11"/>
            <p:cNvSpPr/>
            <p:nvPr/>
          </p:nvSpPr>
          <p:spPr>
            <a:xfrm>
              <a:off x="1925560" y="1317532"/>
              <a:ext cx="1119836" cy="1119836"/>
            </a:xfrm>
            <a:prstGeom prst="ellipse">
              <a:avLst/>
            </a:prstGeom>
            <a:solidFill>
              <a:srgbClr val="B4B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168398" y="1492304"/>
              <a:ext cx="634159" cy="728727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74912" y="4042054"/>
            <a:ext cx="839877" cy="839877"/>
            <a:chOff x="1732369" y="4883949"/>
            <a:chExt cx="1119836" cy="1119836"/>
          </a:xfrm>
        </p:grpSpPr>
        <p:sp>
          <p:nvSpPr>
            <p:cNvPr id="15" name="椭圆 14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D9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91543" y="1605479"/>
            <a:ext cx="839877" cy="839877"/>
            <a:chOff x="4609397" y="1508318"/>
            <a:chExt cx="1119836" cy="1119836"/>
          </a:xfrm>
        </p:grpSpPr>
        <p:sp>
          <p:nvSpPr>
            <p:cNvPr id="18" name="椭圆 17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D9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52"/>
              <p:cNvSpPr/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53"/>
              <p:cNvSpPr/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753723" y="4058653"/>
            <a:ext cx="839877" cy="839877"/>
            <a:chOff x="4609397" y="4205512"/>
            <a:chExt cx="1119836" cy="1119836"/>
          </a:xfrm>
        </p:grpSpPr>
        <p:sp>
          <p:nvSpPr>
            <p:cNvPr id="24" name="椭圆 23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B4B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46940" y="1591699"/>
            <a:ext cx="839877" cy="839877"/>
            <a:chOff x="7789634" y="1489945"/>
            <a:chExt cx="1119836" cy="1119836"/>
          </a:xfrm>
        </p:grpSpPr>
        <p:sp>
          <p:nvSpPr>
            <p:cNvPr id="27" name="椭圆 26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B4B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9" name="Freeform 9"/>
              <p:cNvSpPr/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346940" y="3986641"/>
            <a:ext cx="839877" cy="839877"/>
            <a:chOff x="7789634" y="4205512"/>
            <a:chExt cx="1119836" cy="1119836"/>
          </a:xfrm>
        </p:grpSpPr>
        <p:sp>
          <p:nvSpPr>
            <p:cNvPr id="33" name="椭圆 32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D9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723678" y="2680020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423651" y="313712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456921" y="269844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156894" y="315554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010642" y="269844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710615" y="315554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64604" y="5041397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464575" y="549850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497846" y="5059819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197819" y="551692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51568" y="5059819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751539" y="551692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1576" y="552612"/>
            <a:ext cx="4699629" cy="5752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8561165">
            <a:off x="8364415" y="225084"/>
            <a:ext cx="3580228" cy="35802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65489" y="697757"/>
            <a:ext cx="2380343" cy="50177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0873" y="3599543"/>
            <a:ext cx="329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+mn-ea"/>
                <a:sym typeface="+mn-lt"/>
              </a:rPr>
              <a:t>FANTION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00250" y="1455058"/>
            <a:ext cx="1161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再见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461391" y="1455055"/>
            <a:ext cx="0" cy="2681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565997" y="2322274"/>
            <a:ext cx="478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生命不息变化不止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33148" y="5363411"/>
            <a:ext cx="171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cs typeface="+mn-ea"/>
                <a:sym typeface="+mn-lt"/>
              </a:rPr>
              <a:t>2030.12.12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394 L -0.40351 0.5893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11167" y="1554356"/>
            <a:ext cx="5663885" cy="318645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65986" y="2782673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7203" y="3484741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8577" y="295917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92077" y="2503881"/>
            <a:ext cx="102006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192077" y="4278089"/>
            <a:ext cx="1020061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4"/>
          <p:cNvSpPr/>
          <p:nvPr/>
        </p:nvSpPr>
        <p:spPr>
          <a:xfrm>
            <a:off x="1219374" y="975330"/>
            <a:ext cx="2825087" cy="1282891"/>
          </a:xfrm>
          <a:prstGeom prst="roundRect">
            <a:avLst>
              <a:gd name="adj" fmla="val 11348"/>
            </a:avLst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219374" y="2749543"/>
            <a:ext cx="2825087" cy="1282891"/>
          </a:xfrm>
          <a:prstGeom prst="roundRect">
            <a:avLst>
              <a:gd name="adj" fmla="val 11348"/>
            </a:avLst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219374" y="4523751"/>
            <a:ext cx="2825087" cy="1282891"/>
          </a:xfrm>
          <a:prstGeom prst="roundRect">
            <a:avLst>
              <a:gd name="adj" fmla="val 11348"/>
            </a:avLst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358358" y="975330"/>
            <a:ext cx="6614271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4358355" y="2749543"/>
            <a:ext cx="6614272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4358357" y="4523751"/>
            <a:ext cx="6614273" cy="128289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94834" y="1062779"/>
            <a:ext cx="416256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94834" y="2759707"/>
            <a:ext cx="416256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94834" y="4641973"/>
            <a:ext cx="416256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13854" y="1062778"/>
            <a:ext cx="423081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E3E3E3"/>
                </a:solidFill>
                <a:latin typeface="Broadway" panose="04040905080B02020502" pitchFamily="82" charset="0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1</a:t>
            </a:r>
            <a:endParaRPr lang="zh-CN" altLang="en-US" dirty="0">
              <a:latin typeface="+mn-lt"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768695" y="1146622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13854" y="2810460"/>
            <a:ext cx="423081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rgbClr val="E3E3E3"/>
                </a:solidFill>
                <a:cs typeface="+mn-ea"/>
                <a:sym typeface="+mn-lt"/>
              </a:rPr>
              <a:t>2</a:t>
            </a:r>
            <a:endParaRPr lang="zh-CN" altLang="en-US" sz="5500" dirty="0">
              <a:solidFill>
                <a:srgbClr val="E3E3E3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768695" y="2894298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413854" y="4558137"/>
            <a:ext cx="423081" cy="93358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500" dirty="0">
                <a:solidFill>
                  <a:srgbClr val="E3E3E3"/>
                </a:solidFill>
                <a:cs typeface="+mn-ea"/>
                <a:sym typeface="+mn-lt"/>
              </a:rPr>
              <a:t>3</a:t>
            </a:r>
            <a:endParaRPr lang="zh-CN" altLang="en-US" sz="5500" dirty="0">
              <a:solidFill>
                <a:srgbClr val="E3E3E3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1768695" y="4641977"/>
            <a:ext cx="702860" cy="993507"/>
          </a:xfrm>
          <a:prstGeom prst="line">
            <a:avLst/>
          </a:prstGeom>
          <a:ln>
            <a:solidFill>
              <a:srgbClr val="C99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120126" y="1558141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109426" y="3373215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081102" y="5099804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797034" y="1462302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97034" y="1748801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97034" y="3240469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97034" y="3526966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97034" y="5049867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97034" y="5336366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/>
      <p:bldP spid="15" grpId="0"/>
      <p:bldP spid="16" grpId="0"/>
      <p:bldP spid="20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5917" y="457891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直接连接符 34"/>
          <p:cNvSpPr>
            <a:spLocks noChangeShapeType="1"/>
          </p:cNvSpPr>
          <p:nvPr/>
        </p:nvSpPr>
        <p:spPr bwMode="auto">
          <a:xfrm flipV="1">
            <a:off x="3219452" y="3472543"/>
            <a:ext cx="2193925" cy="44450"/>
          </a:xfrm>
          <a:prstGeom prst="line">
            <a:avLst/>
          </a:prstGeom>
          <a:noFill/>
          <a:ln w="28575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接连接符 29"/>
          <p:cNvSpPr>
            <a:spLocks noChangeShapeType="1"/>
          </p:cNvSpPr>
          <p:nvPr/>
        </p:nvSpPr>
        <p:spPr bwMode="auto">
          <a:xfrm>
            <a:off x="2992440" y="4064681"/>
            <a:ext cx="517525" cy="412750"/>
          </a:xfrm>
          <a:prstGeom prst="line">
            <a:avLst/>
          </a:prstGeom>
          <a:noFill/>
          <a:ln w="28575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直接连接符 26"/>
          <p:cNvSpPr>
            <a:spLocks noChangeShapeType="1"/>
          </p:cNvSpPr>
          <p:nvPr/>
        </p:nvSpPr>
        <p:spPr bwMode="auto">
          <a:xfrm flipV="1">
            <a:off x="2992440" y="2518460"/>
            <a:ext cx="517525" cy="452437"/>
          </a:xfrm>
          <a:prstGeom prst="line">
            <a:avLst/>
          </a:prstGeom>
          <a:noFill/>
          <a:ln w="28575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20"/>
          <p:cNvSpPr>
            <a:spLocks noChangeArrowheads="1"/>
          </p:cNvSpPr>
          <p:nvPr/>
        </p:nvSpPr>
        <p:spPr bwMode="auto">
          <a:xfrm>
            <a:off x="1673228" y="2743881"/>
            <a:ext cx="1546225" cy="1547812"/>
          </a:xfrm>
          <a:prstGeom prst="ellipse">
            <a:avLst/>
          </a:prstGeom>
          <a:solidFill>
            <a:srgbClr val="D951B5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21"/>
          <p:cNvSpPr>
            <a:spLocks noChangeArrowheads="1"/>
          </p:cNvSpPr>
          <p:nvPr/>
        </p:nvSpPr>
        <p:spPr bwMode="auto">
          <a:xfrm>
            <a:off x="3219453" y="1999344"/>
            <a:ext cx="1038225" cy="1038225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22"/>
          <p:cNvSpPr>
            <a:spLocks noChangeArrowheads="1"/>
          </p:cNvSpPr>
          <p:nvPr/>
        </p:nvSpPr>
        <p:spPr bwMode="auto">
          <a:xfrm>
            <a:off x="3219453" y="3958321"/>
            <a:ext cx="1038225" cy="1038225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23"/>
          <p:cNvSpPr>
            <a:spLocks noChangeArrowheads="1"/>
          </p:cNvSpPr>
          <p:nvPr/>
        </p:nvSpPr>
        <p:spPr bwMode="auto">
          <a:xfrm>
            <a:off x="5056189" y="3113768"/>
            <a:ext cx="715963" cy="717550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椭圆 24"/>
          <p:cNvSpPr>
            <a:spLocks noChangeArrowheads="1"/>
          </p:cNvSpPr>
          <p:nvPr/>
        </p:nvSpPr>
        <p:spPr bwMode="auto">
          <a:xfrm>
            <a:off x="4086225" y="3113768"/>
            <a:ext cx="715963" cy="717550"/>
          </a:xfrm>
          <a:prstGeom prst="ellipse">
            <a:avLst/>
          </a:prstGeom>
          <a:solidFill>
            <a:srgbClr val="B4BADD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963" y="3215368"/>
            <a:ext cx="508000" cy="508000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pic>
        <p:nvPicPr>
          <p:cNvPr id="14" name="图片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215368"/>
            <a:ext cx="508000" cy="508000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pic>
        <p:nvPicPr>
          <p:cNvPr id="15" name="图片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2800" y="309471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0588" y="2199368"/>
            <a:ext cx="630237" cy="628650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pic>
        <p:nvPicPr>
          <p:cNvPr id="17" name="图片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4878" y="4186922"/>
            <a:ext cx="601663" cy="601663"/>
          </a:xfrm>
          <a:prstGeom prst="rect">
            <a:avLst/>
          </a:prstGeom>
          <a:solidFill>
            <a:srgbClr val="B4BADD"/>
          </a:solidFill>
          <a:ln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574494" y="2052029"/>
            <a:ext cx="245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50127" y="2082805"/>
            <a:ext cx="312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04883" y="3237859"/>
            <a:ext cx="245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80515" y="3268632"/>
            <a:ext cx="312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30727" y="4394460"/>
            <a:ext cx="245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06359" y="4425233"/>
            <a:ext cx="312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5917" y="542522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直接连接符 17"/>
          <p:cNvSpPr>
            <a:spLocks noChangeShapeType="1"/>
          </p:cNvSpPr>
          <p:nvPr/>
        </p:nvSpPr>
        <p:spPr bwMode="auto">
          <a:xfrm flipV="1">
            <a:off x="1905000" y="3208338"/>
            <a:ext cx="9144000" cy="2716212"/>
          </a:xfrm>
          <a:prstGeom prst="line">
            <a:avLst/>
          </a:prstGeom>
          <a:noFill/>
          <a:ln w="28575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28"/>
          <p:cNvGrpSpPr/>
          <p:nvPr/>
        </p:nvGrpSpPr>
        <p:grpSpPr bwMode="auto">
          <a:xfrm>
            <a:off x="3021015" y="4665667"/>
            <a:ext cx="496887" cy="847725"/>
            <a:chOff x="0" y="0"/>
            <a:chExt cx="639185" cy="1091184"/>
          </a:xfrm>
        </p:grpSpPr>
        <p:grpSp>
          <p:nvGrpSpPr>
            <p:cNvPr id="7" name="组合 23"/>
            <p:cNvGrpSpPr/>
            <p:nvPr/>
          </p:nvGrpSpPr>
          <p:grpSpPr bwMode="auto">
            <a:xfrm>
              <a:off x="0" y="0"/>
              <a:ext cx="639185" cy="1091184"/>
              <a:chOff x="0" y="0"/>
              <a:chExt cx="868598" cy="1482827"/>
            </a:xfrm>
          </p:grpSpPr>
          <p:sp>
            <p:nvSpPr>
              <p:cNvPr id="9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598" cy="896071"/>
              </a:xfrm>
              <a:prstGeom prst="ellipse">
                <a:avLst/>
              </a:pr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矩形 21"/>
              <p:cNvSpPr>
                <a:spLocks noChangeArrowheads="1"/>
              </p:cNvSpPr>
              <p:nvPr/>
            </p:nvSpPr>
            <p:spPr bwMode="auto">
              <a:xfrm>
                <a:off x="103099" y="736068"/>
                <a:ext cx="662400" cy="746759"/>
              </a:xfrm>
              <a:custGeom>
                <a:avLst/>
                <a:gdLst>
                  <a:gd name="T0" fmla="*/ 0 w 1353823"/>
                  <a:gd name="T1" fmla="*/ 0 h 1134893"/>
                  <a:gd name="T2" fmla="*/ 662400 w 1353823"/>
                  <a:gd name="T3" fmla="*/ 0 h 1134893"/>
                  <a:gd name="T4" fmla="*/ 359087 w 1353823"/>
                  <a:gd name="T5" fmla="*/ 746759 h 1134893"/>
                  <a:gd name="T6" fmla="*/ 355400 w 1353823"/>
                  <a:gd name="T7" fmla="*/ 746759 h 1134893"/>
                  <a:gd name="T8" fmla="*/ 0 w 1353823"/>
                  <a:gd name="T9" fmla="*/ 0 h 1134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3823"/>
                  <a:gd name="T16" fmla="*/ 0 h 1134893"/>
                  <a:gd name="T17" fmla="*/ 1353823 w 1353823"/>
                  <a:gd name="T18" fmla="*/ 1134893 h 1134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3823" h="1134893">
                    <a:moveTo>
                      <a:pt x="0" y="0"/>
                    </a:moveTo>
                    <a:lnTo>
                      <a:pt x="1353823" y="0"/>
                    </a:lnTo>
                    <a:cubicBezTo>
                      <a:pt x="976904" y="249658"/>
                      <a:pt x="733908" y="665396"/>
                      <a:pt x="733908" y="1134893"/>
                    </a:cubicBezTo>
                    <a:lnTo>
                      <a:pt x="726371" y="1134893"/>
                    </a:lnTo>
                    <a:cubicBezTo>
                      <a:pt x="706445" y="648677"/>
                      <a:pt x="420400" y="227699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椭圆 27"/>
            <p:cNvSpPr>
              <a:spLocks noChangeArrowheads="1"/>
            </p:cNvSpPr>
            <p:nvPr/>
          </p:nvSpPr>
          <p:spPr bwMode="auto">
            <a:xfrm>
              <a:off x="175576" y="20575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34"/>
          <p:cNvGrpSpPr/>
          <p:nvPr/>
        </p:nvGrpSpPr>
        <p:grpSpPr bwMode="auto">
          <a:xfrm>
            <a:off x="6229351" y="3719513"/>
            <a:ext cx="495300" cy="847725"/>
            <a:chOff x="0" y="0"/>
            <a:chExt cx="639185" cy="1091184"/>
          </a:xfrm>
        </p:grpSpPr>
        <p:grpSp>
          <p:nvGrpSpPr>
            <p:cNvPr id="12" name="组合 35"/>
            <p:cNvGrpSpPr/>
            <p:nvPr/>
          </p:nvGrpSpPr>
          <p:grpSpPr bwMode="auto">
            <a:xfrm>
              <a:off x="0" y="0"/>
              <a:ext cx="639185" cy="1091184"/>
              <a:chOff x="0" y="0"/>
              <a:chExt cx="868598" cy="1482827"/>
            </a:xfrm>
          </p:grpSpPr>
          <p:sp>
            <p:nvSpPr>
              <p:cNvPr id="14" name="椭圆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598" cy="896071"/>
              </a:xfrm>
              <a:prstGeom prst="ellipse">
                <a:avLst/>
              </a:pr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矩形 21"/>
              <p:cNvSpPr>
                <a:spLocks noChangeArrowheads="1"/>
              </p:cNvSpPr>
              <p:nvPr/>
            </p:nvSpPr>
            <p:spPr bwMode="auto">
              <a:xfrm>
                <a:off x="103099" y="736068"/>
                <a:ext cx="662400" cy="746759"/>
              </a:xfrm>
              <a:custGeom>
                <a:avLst/>
                <a:gdLst>
                  <a:gd name="T0" fmla="*/ 0 w 1353823"/>
                  <a:gd name="T1" fmla="*/ 0 h 1134893"/>
                  <a:gd name="T2" fmla="*/ 662400 w 1353823"/>
                  <a:gd name="T3" fmla="*/ 0 h 1134893"/>
                  <a:gd name="T4" fmla="*/ 359087 w 1353823"/>
                  <a:gd name="T5" fmla="*/ 746759 h 1134893"/>
                  <a:gd name="T6" fmla="*/ 355400 w 1353823"/>
                  <a:gd name="T7" fmla="*/ 746759 h 1134893"/>
                  <a:gd name="T8" fmla="*/ 0 w 1353823"/>
                  <a:gd name="T9" fmla="*/ 0 h 1134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3823"/>
                  <a:gd name="T16" fmla="*/ 0 h 1134893"/>
                  <a:gd name="T17" fmla="*/ 1353823 w 1353823"/>
                  <a:gd name="T18" fmla="*/ 1134893 h 1134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3823" h="1134893">
                    <a:moveTo>
                      <a:pt x="0" y="0"/>
                    </a:moveTo>
                    <a:lnTo>
                      <a:pt x="1353823" y="0"/>
                    </a:lnTo>
                    <a:cubicBezTo>
                      <a:pt x="976904" y="249658"/>
                      <a:pt x="733908" y="665396"/>
                      <a:pt x="733908" y="1134893"/>
                    </a:cubicBezTo>
                    <a:lnTo>
                      <a:pt x="726371" y="1134893"/>
                    </a:lnTo>
                    <a:cubicBezTo>
                      <a:pt x="706445" y="648677"/>
                      <a:pt x="420400" y="227699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椭圆 36"/>
            <p:cNvSpPr>
              <a:spLocks noChangeArrowheads="1"/>
            </p:cNvSpPr>
            <p:nvPr/>
          </p:nvSpPr>
          <p:spPr bwMode="auto">
            <a:xfrm>
              <a:off x="175576" y="20575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39"/>
          <p:cNvGrpSpPr/>
          <p:nvPr/>
        </p:nvGrpSpPr>
        <p:grpSpPr bwMode="auto">
          <a:xfrm>
            <a:off x="9501191" y="2744792"/>
            <a:ext cx="496887" cy="847725"/>
            <a:chOff x="0" y="0"/>
            <a:chExt cx="639185" cy="1091184"/>
          </a:xfrm>
        </p:grpSpPr>
        <p:grpSp>
          <p:nvGrpSpPr>
            <p:cNvPr id="17" name="组合 40"/>
            <p:cNvGrpSpPr/>
            <p:nvPr/>
          </p:nvGrpSpPr>
          <p:grpSpPr bwMode="auto">
            <a:xfrm>
              <a:off x="0" y="0"/>
              <a:ext cx="639185" cy="1091184"/>
              <a:chOff x="0" y="0"/>
              <a:chExt cx="868598" cy="1482827"/>
            </a:xfrm>
          </p:grpSpPr>
          <p:sp>
            <p:nvSpPr>
              <p:cNvPr id="19" name="椭圆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598" cy="896071"/>
              </a:xfrm>
              <a:prstGeom prst="ellipse">
                <a:avLst/>
              </a:pr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矩形 21"/>
              <p:cNvSpPr>
                <a:spLocks noChangeArrowheads="1"/>
              </p:cNvSpPr>
              <p:nvPr/>
            </p:nvSpPr>
            <p:spPr bwMode="auto">
              <a:xfrm>
                <a:off x="103099" y="736068"/>
                <a:ext cx="662400" cy="746759"/>
              </a:xfrm>
              <a:custGeom>
                <a:avLst/>
                <a:gdLst>
                  <a:gd name="T0" fmla="*/ 0 w 1353823"/>
                  <a:gd name="T1" fmla="*/ 0 h 1134893"/>
                  <a:gd name="T2" fmla="*/ 662400 w 1353823"/>
                  <a:gd name="T3" fmla="*/ 0 h 1134893"/>
                  <a:gd name="T4" fmla="*/ 359087 w 1353823"/>
                  <a:gd name="T5" fmla="*/ 746759 h 1134893"/>
                  <a:gd name="T6" fmla="*/ 355400 w 1353823"/>
                  <a:gd name="T7" fmla="*/ 746759 h 1134893"/>
                  <a:gd name="T8" fmla="*/ 0 w 1353823"/>
                  <a:gd name="T9" fmla="*/ 0 h 1134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3823"/>
                  <a:gd name="T16" fmla="*/ 0 h 1134893"/>
                  <a:gd name="T17" fmla="*/ 1353823 w 1353823"/>
                  <a:gd name="T18" fmla="*/ 1134893 h 1134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3823" h="1134893">
                    <a:moveTo>
                      <a:pt x="0" y="0"/>
                    </a:moveTo>
                    <a:lnTo>
                      <a:pt x="1353823" y="0"/>
                    </a:lnTo>
                    <a:cubicBezTo>
                      <a:pt x="976904" y="249658"/>
                      <a:pt x="733908" y="665396"/>
                      <a:pt x="733908" y="1134893"/>
                    </a:cubicBezTo>
                    <a:lnTo>
                      <a:pt x="726371" y="1134893"/>
                    </a:lnTo>
                    <a:cubicBezTo>
                      <a:pt x="706445" y="648677"/>
                      <a:pt x="420400" y="227699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F3F9"/>
                  </a:gs>
                  <a:gs pos="100000">
                    <a:srgbClr val="D951B5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86000">
                    <a:srgbClr val="C48CCB"/>
                  </a:gs>
                  <a:gs pos="4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椭圆 41"/>
            <p:cNvSpPr>
              <a:spLocks noChangeArrowheads="1"/>
            </p:cNvSpPr>
            <p:nvPr/>
          </p:nvSpPr>
          <p:spPr bwMode="auto">
            <a:xfrm>
              <a:off x="175576" y="205755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212776" y="3034424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974000" y="3363608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74000" y="3650105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43762" y="2299944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104986" y="2629128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04986" y="2915627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09373" y="4192929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670597" y="4522113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70597" y="4808612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14805" y="325604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51" y="2007644"/>
            <a:ext cx="4453812" cy="3419762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8434" y="2155971"/>
            <a:ext cx="4125847" cy="23840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39460" y="134855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4BADD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74011" y="207107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678462" y="2071072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74011" y="288733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78462" y="2887339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4011" y="370360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78462" y="3703601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74011" y="454633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B4BADD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B4BADD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678462" y="4546341"/>
            <a:ext cx="400111" cy="400111"/>
          </a:xfrm>
          <a:prstGeom prst="ellipse">
            <a:avLst/>
          </a:prstGeom>
          <a:solidFill>
            <a:srgbClr val="D951B5"/>
          </a:solidFill>
          <a:ln>
            <a:solidFill>
              <a:srgbClr val="D95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4BADD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894931" y="2071069"/>
            <a:ext cx="0" cy="2468954"/>
          </a:xfrm>
          <a:prstGeom prst="line">
            <a:avLst/>
          </a:prstGeom>
          <a:ln>
            <a:solidFill>
              <a:srgbClr val="D95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11166" y="1554356"/>
            <a:ext cx="6108084" cy="31864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16559" y="2726932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07777" y="3429000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18054" y="162802"/>
            <a:ext cx="11542644" cy="6532396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rgbClr val="437DC0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rgbClr val="ED4B93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9312" y="725715"/>
            <a:ext cx="10593379" cy="540657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0693" y="352014"/>
            <a:ext cx="308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单击添加标题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" name="任意多边形 5"/>
          <p:cNvSpPr/>
          <p:nvPr/>
        </p:nvSpPr>
        <p:spPr>
          <a:xfrm>
            <a:off x="1192791" y="2150699"/>
            <a:ext cx="9806421" cy="2583017"/>
          </a:xfrm>
          <a:custGeom>
            <a:avLst/>
            <a:gdLst>
              <a:gd name="connsiteX0" fmla="*/ 810466 w 9806421"/>
              <a:gd name="connsiteY0" fmla="*/ 642832 h 5357687"/>
              <a:gd name="connsiteX1" fmla="*/ 17986 w 9806421"/>
              <a:gd name="connsiteY1" fmla="*/ 2253918 h 5357687"/>
              <a:gd name="connsiteX2" fmla="*/ 1498443 w 9806421"/>
              <a:gd name="connsiteY2" fmla="*/ 3865003 h 5357687"/>
              <a:gd name="connsiteX3" fmla="*/ 2987609 w 9806421"/>
              <a:gd name="connsiteY3" fmla="*/ 3786626 h 5357687"/>
              <a:gd name="connsiteX4" fmla="*/ 4267769 w 9806421"/>
              <a:gd name="connsiteY4" fmla="*/ 4753278 h 5357687"/>
              <a:gd name="connsiteX5" fmla="*/ 4555152 w 9806421"/>
              <a:gd name="connsiteY5" fmla="*/ 4988409 h 5357687"/>
              <a:gd name="connsiteX6" fmla="*/ 4859952 w 9806421"/>
              <a:gd name="connsiteY6" fmla="*/ 5136455 h 5357687"/>
              <a:gd name="connsiteX7" fmla="*/ 5469552 w 9806421"/>
              <a:gd name="connsiteY7" fmla="*/ 5345461 h 5357687"/>
              <a:gd name="connsiteX8" fmla="*/ 6392661 w 9806421"/>
              <a:gd name="connsiteY8" fmla="*/ 4744569 h 5357687"/>
              <a:gd name="connsiteX9" fmla="*/ 7237392 w 9806421"/>
              <a:gd name="connsiteY9" fmla="*/ 2323586 h 5357687"/>
              <a:gd name="connsiteX10" fmla="*/ 7594443 w 9806421"/>
              <a:gd name="connsiteY10" fmla="*/ 1931701 h 5357687"/>
              <a:gd name="connsiteX11" fmla="*/ 7751198 w 9806421"/>
              <a:gd name="connsiteY11" fmla="*/ 1235015 h 5357687"/>
              <a:gd name="connsiteX12" fmla="*/ 8317255 w 9806421"/>
              <a:gd name="connsiteY12" fmla="*/ 285781 h 5357687"/>
              <a:gd name="connsiteX13" fmla="*/ 9022649 w 9806421"/>
              <a:gd name="connsiteY13" fmla="*/ 24523 h 5357687"/>
              <a:gd name="connsiteX14" fmla="*/ 9806421 w 9806421"/>
              <a:gd name="connsiteY14" fmla="*/ 790878 h 535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06421" h="5357687">
                <a:moveTo>
                  <a:pt x="810466" y="642832"/>
                </a:moveTo>
                <a:cubicBezTo>
                  <a:pt x="356894" y="1179861"/>
                  <a:pt x="-96677" y="1716890"/>
                  <a:pt x="17986" y="2253918"/>
                </a:cubicBezTo>
                <a:cubicBezTo>
                  <a:pt x="132649" y="2790946"/>
                  <a:pt x="1003506" y="3609552"/>
                  <a:pt x="1498443" y="3865003"/>
                </a:cubicBezTo>
                <a:cubicBezTo>
                  <a:pt x="1993380" y="4120454"/>
                  <a:pt x="2526055" y="3638580"/>
                  <a:pt x="2987609" y="3786626"/>
                </a:cubicBezTo>
                <a:cubicBezTo>
                  <a:pt x="3449163" y="3934672"/>
                  <a:pt x="4006512" y="4552981"/>
                  <a:pt x="4267769" y="4753278"/>
                </a:cubicBezTo>
                <a:cubicBezTo>
                  <a:pt x="4529026" y="4953575"/>
                  <a:pt x="4456455" y="4924546"/>
                  <a:pt x="4555152" y="4988409"/>
                </a:cubicBezTo>
                <a:cubicBezTo>
                  <a:pt x="4653849" y="5052272"/>
                  <a:pt x="4707552" y="5076946"/>
                  <a:pt x="4859952" y="5136455"/>
                </a:cubicBezTo>
                <a:cubicBezTo>
                  <a:pt x="5012352" y="5195964"/>
                  <a:pt x="5214101" y="5410775"/>
                  <a:pt x="5469552" y="5345461"/>
                </a:cubicBezTo>
                <a:cubicBezTo>
                  <a:pt x="5725003" y="5280147"/>
                  <a:pt x="6098021" y="5248215"/>
                  <a:pt x="6392661" y="4744569"/>
                </a:cubicBezTo>
                <a:cubicBezTo>
                  <a:pt x="6687301" y="4240923"/>
                  <a:pt x="7037095" y="2792397"/>
                  <a:pt x="7237392" y="2323586"/>
                </a:cubicBezTo>
                <a:cubicBezTo>
                  <a:pt x="7437689" y="1854775"/>
                  <a:pt x="7508809" y="2113129"/>
                  <a:pt x="7594443" y="1931701"/>
                </a:cubicBezTo>
                <a:cubicBezTo>
                  <a:pt x="7680077" y="1750273"/>
                  <a:pt x="7630729" y="1509335"/>
                  <a:pt x="7751198" y="1235015"/>
                </a:cubicBezTo>
                <a:cubicBezTo>
                  <a:pt x="7871667" y="960695"/>
                  <a:pt x="8105347" y="487530"/>
                  <a:pt x="8317255" y="285781"/>
                </a:cubicBezTo>
                <a:cubicBezTo>
                  <a:pt x="8529163" y="84032"/>
                  <a:pt x="8774455" y="-59660"/>
                  <a:pt x="9022649" y="24523"/>
                </a:cubicBezTo>
                <a:cubicBezTo>
                  <a:pt x="9270843" y="108706"/>
                  <a:pt x="9538632" y="449792"/>
                  <a:pt x="9806421" y="790878"/>
                </a:cubicBezTo>
              </a:path>
            </a:pathLst>
          </a:cu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92794" y="1949026"/>
            <a:ext cx="1676399" cy="1676399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01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20820" y="3827099"/>
            <a:ext cx="1444713" cy="1444713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499265" y="1740632"/>
            <a:ext cx="2191403" cy="2191403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04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43354" y="3988483"/>
            <a:ext cx="1453833" cy="1453833"/>
          </a:xfrm>
          <a:prstGeom prst="ellipse">
            <a:avLst/>
          </a:prstGeom>
          <a:gradFill>
            <a:gsLst>
              <a:gs pos="0">
                <a:srgbClr val="EEF3F9"/>
              </a:gs>
              <a:gs pos="100000">
                <a:srgbClr val="D951B5"/>
              </a:gs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6000">
                <a:srgbClr val="C48CCB"/>
              </a:gs>
              <a:gs pos="4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03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27191" y="2300217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88415" y="2629401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88415" y="2915900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2230" y="4343432"/>
            <a:ext cx="18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83454" y="4672616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83454" y="4959115"/>
            <a:ext cx="312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A220EFA-0D8A-40EB-A058-13101C64447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25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\第11批\641212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1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3mj5o5d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806</Words>
  <Application>Microsoft Office PowerPoint</Application>
  <PresentationFormat>宽屏</PresentationFormat>
  <Paragraphs>238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汉仪大宋简</vt:lpstr>
      <vt:lpstr>字魂59号-创粗黑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彩色渐变油漆</dc:title>
  <dc:creator>第一PPT</dc:creator>
  <cp:keywords>www.1ppt.com</cp:keywords>
  <dc:description>www.1ppt.com</dc:description>
  <cp:lastModifiedBy>天 下</cp:lastModifiedBy>
  <cp:revision>175</cp:revision>
  <dcterms:created xsi:type="dcterms:W3CDTF">2017-08-18T03:02:00Z</dcterms:created>
  <dcterms:modified xsi:type="dcterms:W3CDTF">2021-01-05T05:08:19Z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