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0" r:id="rId2"/>
    <p:sldId id="285" r:id="rId3"/>
    <p:sldId id="265" r:id="rId4"/>
    <p:sldId id="263" r:id="rId5"/>
    <p:sldId id="270" r:id="rId6"/>
    <p:sldId id="271" r:id="rId7"/>
    <p:sldId id="272" r:id="rId8"/>
    <p:sldId id="266" r:id="rId9"/>
    <p:sldId id="273" r:id="rId10"/>
    <p:sldId id="274" r:id="rId11"/>
    <p:sldId id="275" r:id="rId12"/>
    <p:sldId id="276" r:id="rId13"/>
    <p:sldId id="267" r:id="rId14"/>
    <p:sldId id="277" r:id="rId15"/>
    <p:sldId id="278" r:id="rId16"/>
    <p:sldId id="279" r:id="rId17"/>
    <p:sldId id="280" r:id="rId18"/>
    <p:sldId id="268" r:id="rId19"/>
    <p:sldId id="281" r:id="rId20"/>
    <p:sldId id="282" r:id="rId21"/>
    <p:sldId id="283" r:id="rId22"/>
    <p:sldId id="284" r:id="rId23"/>
    <p:sldId id="269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262"/>
    <a:srgbClr val="A472A8"/>
    <a:srgbClr val="F553A7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>
        <p:scale>
          <a:sx n="50" d="100"/>
          <a:sy n="50" d="100"/>
        </p:scale>
        <p:origin x="-360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472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022-453A-801B-8A963CE84E76}"/>
              </c:ext>
            </c:extLst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022-453A-801B-8A963CE84E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022-453A-801B-8A963CE84E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022-453A-801B-8A963CE84E76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22-453A-801B-8A963CE84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326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765-4E98-90C3-59FCC4560466}"/>
              </c:ext>
            </c:extLst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765-4E98-90C3-59FCC45604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65-4E98-90C3-59FCC45604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65-4E98-90C3-59FCC4560466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65-4E98-90C3-59FCC4560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A472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7E-42DF-936C-7398CECC0E5A}"/>
              </c:ext>
            </c:extLst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7E-42DF-936C-7398CECC0E5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7E-42DF-936C-7398CECC0E5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7E-42DF-936C-7398CECC0E5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7E-42DF-936C-7398CECC0E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38326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FF-4D33-AFF6-E63A284F6A7F}"/>
              </c:ext>
            </c:extLst>
          </c:dPt>
          <c:dPt>
            <c:idx val="1"/>
            <c:bubble3D val="0"/>
            <c:spPr>
              <a:solidFill>
                <a:schemeClr val="tx2">
                  <a:alpha val="1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FF-4D33-AFF6-E63A284F6A7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7FF-4D33-AFF6-E63A284F6A7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7FF-4D33-AFF6-E63A284F6A7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</c:v>
                </c:pt>
                <c:pt idx="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FF-4D33-AFF6-E63A284F6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C0ACE9B7-164C-4C82-8008-B37F4B1A493F}" type="datetimeFigureOut">
              <a:rPr lang="zh-CN" altLang="en-US" smtClean="0"/>
              <a:t>2021/1/5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B4FC2C16-B175-4EF6-8273-EA68895BDF88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C2C16-B175-4EF6-8273-EA68895BDF8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52615" y="-294922"/>
            <a:ext cx="1494971" cy="1993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10249279" y="623839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21041"/>
            <a:ext cx="12193057" cy="6815918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alpha val="71000"/>
                </a:sysClr>
              </a:gs>
              <a:gs pos="100000">
                <a:sysClr val="window" lastClr="FFFFFF">
                  <a:alpha val="8500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246744" y="232229"/>
            <a:ext cx="11553371" cy="6313714"/>
          </a:xfrm>
          <a:prstGeom prst="rect">
            <a:avLst/>
          </a:prstGeom>
          <a:noFill/>
          <a:ln w="57150">
            <a:solidFill>
              <a:srgbClr val="383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46784" y="849194"/>
            <a:ext cx="6008807" cy="600880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32444" y="340104"/>
            <a:ext cx="9637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cs typeface="+mn-ea"/>
                <a:sym typeface="+mn-lt"/>
              </a:rPr>
              <a:t>FANSION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3600" y="2659560"/>
            <a:ext cx="3744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中圆简" panose="02010609000101010101" pitchFamily="49" charset="-122"/>
                <a:ea typeface="汉仪中圆简" panose="02010609000101010101" pitchFamily="49" charset="-122"/>
                <a:cs typeface="+mn-ea"/>
                <a:sym typeface="+mn-lt"/>
              </a:rPr>
              <a:t>简约紫色水彩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5413829" y="3853598"/>
            <a:ext cx="2133600" cy="5084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79143" y="3907771"/>
            <a:ext cx="21336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383262"/>
                </a:solidFill>
                <a:cs typeface="+mn-ea"/>
                <a:sym typeface="+mn-lt"/>
              </a:rPr>
              <a:t>xiazaii</a:t>
            </a:r>
            <a:endParaRPr lang="zh-CN" altLang="en-US" sz="20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52593" y="6157739"/>
            <a:ext cx="28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cs typeface="+mn-ea"/>
                <a:sym typeface="+mn-lt"/>
              </a:rPr>
              <a:t>2030.05.29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TWO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88897" y="4476784"/>
            <a:ext cx="1139825" cy="1441450"/>
            <a:chOff x="5527675" y="2708275"/>
            <a:chExt cx="1139825" cy="1441450"/>
          </a:xfrm>
          <a:solidFill>
            <a:schemeClr val="bg1">
              <a:lumMod val="65000"/>
            </a:schemeClr>
          </a:solidFill>
        </p:grpSpPr>
        <p:sp>
          <p:nvSpPr>
            <p:cNvPr id="7" name="Freeform 42"/>
            <p:cNvSpPr/>
            <p:nvPr/>
          </p:nvSpPr>
          <p:spPr bwMode="auto">
            <a:xfrm>
              <a:off x="6194425" y="3665538"/>
              <a:ext cx="207963" cy="295275"/>
            </a:xfrm>
            <a:custGeom>
              <a:avLst/>
              <a:gdLst>
                <a:gd name="T0" fmla="*/ 31 w 55"/>
                <a:gd name="T1" fmla="*/ 35 h 78"/>
                <a:gd name="T2" fmla="*/ 30 w 55"/>
                <a:gd name="T3" fmla="*/ 34 h 78"/>
                <a:gd name="T4" fmla="*/ 22 w 55"/>
                <a:gd name="T5" fmla="*/ 32 h 78"/>
                <a:gd name="T6" fmla="*/ 22 w 55"/>
                <a:gd name="T7" fmla="*/ 31 h 78"/>
                <a:gd name="T8" fmla="*/ 16 w 55"/>
                <a:gd name="T9" fmla="*/ 28 h 78"/>
                <a:gd name="T10" fmla="*/ 17 w 55"/>
                <a:gd name="T11" fmla="*/ 20 h 78"/>
                <a:gd name="T12" fmla="*/ 26 w 55"/>
                <a:gd name="T13" fmla="*/ 18 h 78"/>
                <a:gd name="T14" fmla="*/ 33 w 55"/>
                <a:gd name="T15" fmla="*/ 18 h 78"/>
                <a:gd name="T16" fmla="*/ 39 w 55"/>
                <a:gd name="T17" fmla="*/ 22 h 78"/>
                <a:gd name="T18" fmla="*/ 40 w 55"/>
                <a:gd name="T19" fmla="*/ 23 h 78"/>
                <a:gd name="T20" fmla="*/ 40 w 55"/>
                <a:gd name="T21" fmla="*/ 23 h 78"/>
                <a:gd name="T22" fmla="*/ 40 w 55"/>
                <a:gd name="T23" fmla="*/ 23 h 78"/>
                <a:gd name="T24" fmla="*/ 44 w 55"/>
                <a:gd name="T25" fmla="*/ 25 h 78"/>
                <a:gd name="T26" fmla="*/ 50 w 55"/>
                <a:gd name="T27" fmla="*/ 21 h 78"/>
                <a:gd name="T28" fmla="*/ 50 w 55"/>
                <a:gd name="T29" fmla="*/ 17 h 78"/>
                <a:gd name="T30" fmla="*/ 36 w 55"/>
                <a:gd name="T31" fmla="*/ 8 h 78"/>
                <a:gd name="T32" fmla="*/ 31 w 55"/>
                <a:gd name="T33" fmla="*/ 8 h 78"/>
                <a:gd name="T34" fmla="*/ 31 w 55"/>
                <a:gd name="T35" fmla="*/ 2 h 78"/>
                <a:gd name="T36" fmla="*/ 29 w 55"/>
                <a:gd name="T37" fmla="*/ 0 h 78"/>
                <a:gd name="T38" fmla="*/ 23 w 55"/>
                <a:gd name="T39" fmla="*/ 0 h 78"/>
                <a:gd name="T40" fmla="*/ 21 w 55"/>
                <a:gd name="T41" fmla="*/ 2 h 78"/>
                <a:gd name="T42" fmla="*/ 21 w 55"/>
                <a:gd name="T43" fmla="*/ 8 h 78"/>
                <a:gd name="T44" fmla="*/ 7 w 55"/>
                <a:gd name="T45" fmla="*/ 13 h 78"/>
                <a:gd name="T46" fmla="*/ 3 w 55"/>
                <a:gd name="T47" fmla="*/ 32 h 78"/>
                <a:gd name="T48" fmla="*/ 10 w 55"/>
                <a:gd name="T49" fmla="*/ 38 h 78"/>
                <a:gd name="T50" fmla="*/ 30 w 55"/>
                <a:gd name="T51" fmla="*/ 47 h 78"/>
                <a:gd name="T52" fmla="*/ 33 w 55"/>
                <a:gd name="T53" fmla="*/ 48 h 78"/>
                <a:gd name="T54" fmla="*/ 38 w 55"/>
                <a:gd name="T55" fmla="*/ 51 h 78"/>
                <a:gd name="T56" fmla="*/ 36 w 55"/>
                <a:gd name="T57" fmla="*/ 59 h 78"/>
                <a:gd name="T58" fmla="*/ 29 w 55"/>
                <a:gd name="T59" fmla="*/ 61 h 78"/>
                <a:gd name="T60" fmla="*/ 19 w 55"/>
                <a:gd name="T61" fmla="*/ 59 h 78"/>
                <a:gd name="T62" fmla="*/ 13 w 55"/>
                <a:gd name="T63" fmla="*/ 56 h 78"/>
                <a:gd name="T64" fmla="*/ 12 w 55"/>
                <a:gd name="T65" fmla="*/ 55 h 78"/>
                <a:gd name="T66" fmla="*/ 12 w 55"/>
                <a:gd name="T67" fmla="*/ 55 h 78"/>
                <a:gd name="T68" fmla="*/ 12 w 55"/>
                <a:gd name="T69" fmla="*/ 55 h 78"/>
                <a:gd name="T70" fmla="*/ 12 w 55"/>
                <a:gd name="T71" fmla="*/ 55 h 78"/>
                <a:gd name="T72" fmla="*/ 8 w 55"/>
                <a:gd name="T73" fmla="*/ 53 h 78"/>
                <a:gd name="T74" fmla="*/ 1 w 55"/>
                <a:gd name="T75" fmla="*/ 57 h 78"/>
                <a:gd name="T76" fmla="*/ 1 w 55"/>
                <a:gd name="T77" fmla="*/ 61 h 78"/>
                <a:gd name="T78" fmla="*/ 21 w 55"/>
                <a:gd name="T79" fmla="*/ 70 h 78"/>
                <a:gd name="T80" fmla="*/ 21 w 55"/>
                <a:gd name="T81" fmla="*/ 76 h 78"/>
                <a:gd name="T82" fmla="*/ 23 w 55"/>
                <a:gd name="T83" fmla="*/ 78 h 78"/>
                <a:gd name="T84" fmla="*/ 29 w 55"/>
                <a:gd name="T85" fmla="*/ 78 h 78"/>
                <a:gd name="T86" fmla="*/ 31 w 55"/>
                <a:gd name="T87" fmla="*/ 76 h 78"/>
                <a:gd name="T88" fmla="*/ 31 w 55"/>
                <a:gd name="T89" fmla="*/ 71 h 78"/>
                <a:gd name="T90" fmla="*/ 46 w 55"/>
                <a:gd name="T91" fmla="*/ 66 h 78"/>
                <a:gd name="T92" fmla="*/ 52 w 55"/>
                <a:gd name="T93" fmla="*/ 48 h 78"/>
                <a:gd name="T94" fmla="*/ 31 w 55"/>
                <a:gd name="T95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78">
                  <a:moveTo>
                    <a:pt x="31" y="35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27" y="33"/>
                    <a:pt x="23" y="32"/>
                    <a:pt x="22" y="32"/>
                  </a:cubicBezTo>
                  <a:cubicBezTo>
                    <a:pt x="22" y="32"/>
                    <a:pt x="22" y="31"/>
                    <a:pt x="22" y="31"/>
                  </a:cubicBezTo>
                  <a:cubicBezTo>
                    <a:pt x="19" y="30"/>
                    <a:pt x="17" y="30"/>
                    <a:pt x="16" y="28"/>
                  </a:cubicBezTo>
                  <a:cubicBezTo>
                    <a:pt x="14" y="25"/>
                    <a:pt x="15" y="22"/>
                    <a:pt x="17" y="20"/>
                  </a:cubicBezTo>
                  <a:cubicBezTo>
                    <a:pt x="20" y="18"/>
                    <a:pt x="24" y="18"/>
                    <a:pt x="26" y="18"/>
                  </a:cubicBezTo>
                  <a:cubicBezTo>
                    <a:pt x="28" y="18"/>
                    <a:pt x="30" y="18"/>
                    <a:pt x="33" y="18"/>
                  </a:cubicBezTo>
                  <a:cubicBezTo>
                    <a:pt x="34" y="19"/>
                    <a:pt x="37" y="21"/>
                    <a:pt x="39" y="22"/>
                  </a:cubicBezTo>
                  <a:cubicBezTo>
                    <a:pt x="39" y="22"/>
                    <a:pt x="39" y="22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1" y="24"/>
                    <a:pt x="42" y="25"/>
                    <a:pt x="44" y="25"/>
                  </a:cubicBezTo>
                  <a:cubicBezTo>
                    <a:pt x="47" y="25"/>
                    <a:pt x="49" y="23"/>
                    <a:pt x="50" y="21"/>
                  </a:cubicBezTo>
                  <a:cubicBezTo>
                    <a:pt x="51" y="20"/>
                    <a:pt x="51" y="18"/>
                    <a:pt x="50" y="17"/>
                  </a:cubicBezTo>
                  <a:cubicBezTo>
                    <a:pt x="48" y="13"/>
                    <a:pt x="41" y="10"/>
                    <a:pt x="36" y="8"/>
                  </a:cubicBezTo>
                  <a:cubicBezTo>
                    <a:pt x="35" y="8"/>
                    <a:pt x="33" y="8"/>
                    <a:pt x="31" y="8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5" y="9"/>
                    <a:pt x="11" y="11"/>
                    <a:pt x="7" y="13"/>
                  </a:cubicBezTo>
                  <a:cubicBezTo>
                    <a:pt x="1" y="18"/>
                    <a:pt x="0" y="26"/>
                    <a:pt x="3" y="32"/>
                  </a:cubicBezTo>
                  <a:cubicBezTo>
                    <a:pt x="5" y="35"/>
                    <a:pt x="7" y="37"/>
                    <a:pt x="10" y="38"/>
                  </a:cubicBezTo>
                  <a:cubicBezTo>
                    <a:pt x="13" y="40"/>
                    <a:pt x="24" y="44"/>
                    <a:pt x="30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9"/>
                    <a:pt x="37" y="50"/>
                    <a:pt x="38" y="51"/>
                  </a:cubicBezTo>
                  <a:cubicBezTo>
                    <a:pt x="39" y="54"/>
                    <a:pt x="39" y="57"/>
                    <a:pt x="36" y="59"/>
                  </a:cubicBezTo>
                  <a:cubicBezTo>
                    <a:pt x="35" y="60"/>
                    <a:pt x="32" y="61"/>
                    <a:pt x="29" y="61"/>
                  </a:cubicBezTo>
                  <a:cubicBezTo>
                    <a:pt x="26" y="61"/>
                    <a:pt x="22" y="60"/>
                    <a:pt x="19" y="59"/>
                  </a:cubicBezTo>
                  <a:cubicBezTo>
                    <a:pt x="17" y="59"/>
                    <a:pt x="14" y="57"/>
                    <a:pt x="13" y="56"/>
                  </a:cubicBezTo>
                  <a:cubicBezTo>
                    <a:pt x="13" y="56"/>
                    <a:pt x="12" y="56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1" y="54"/>
                    <a:pt x="9" y="53"/>
                    <a:pt x="8" y="53"/>
                  </a:cubicBezTo>
                  <a:cubicBezTo>
                    <a:pt x="5" y="53"/>
                    <a:pt x="2" y="55"/>
                    <a:pt x="1" y="57"/>
                  </a:cubicBezTo>
                  <a:cubicBezTo>
                    <a:pt x="0" y="58"/>
                    <a:pt x="0" y="60"/>
                    <a:pt x="1" y="61"/>
                  </a:cubicBezTo>
                  <a:cubicBezTo>
                    <a:pt x="5" y="66"/>
                    <a:pt x="13" y="69"/>
                    <a:pt x="21" y="70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7"/>
                    <a:pt x="21" y="78"/>
                    <a:pt x="23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1" y="78"/>
                    <a:pt x="31" y="77"/>
                    <a:pt x="31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8" y="70"/>
                    <a:pt x="43" y="69"/>
                    <a:pt x="46" y="66"/>
                  </a:cubicBezTo>
                  <a:cubicBezTo>
                    <a:pt x="52" y="61"/>
                    <a:pt x="55" y="55"/>
                    <a:pt x="52" y="48"/>
                  </a:cubicBezTo>
                  <a:cubicBezTo>
                    <a:pt x="50" y="41"/>
                    <a:pt x="39" y="38"/>
                    <a:pt x="3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43"/>
            <p:cNvSpPr/>
            <p:nvPr/>
          </p:nvSpPr>
          <p:spPr bwMode="auto">
            <a:xfrm>
              <a:off x="5549900" y="3348038"/>
              <a:ext cx="277813" cy="393700"/>
            </a:xfrm>
            <a:custGeom>
              <a:avLst/>
              <a:gdLst>
                <a:gd name="T0" fmla="*/ 52 w 73"/>
                <a:gd name="T1" fmla="*/ 0 h 104"/>
                <a:gd name="T2" fmla="*/ 44 w 73"/>
                <a:gd name="T3" fmla="*/ 39 h 104"/>
                <a:gd name="T4" fmla="*/ 5 w 73"/>
                <a:gd name="T5" fmla="*/ 82 h 104"/>
                <a:gd name="T6" fmla="*/ 5 w 73"/>
                <a:gd name="T7" fmla="*/ 100 h 104"/>
                <a:gd name="T8" fmla="*/ 23 w 73"/>
                <a:gd name="T9" fmla="*/ 99 h 104"/>
                <a:gd name="T10" fmla="*/ 64 w 73"/>
                <a:gd name="T11" fmla="*/ 53 h 104"/>
                <a:gd name="T12" fmla="*/ 67 w 73"/>
                <a:gd name="T13" fmla="*/ 47 h 104"/>
                <a:gd name="T14" fmla="*/ 73 w 73"/>
                <a:gd name="T15" fmla="*/ 19 h 104"/>
                <a:gd name="T16" fmla="*/ 65 w 73"/>
                <a:gd name="T17" fmla="*/ 10 h 104"/>
                <a:gd name="T18" fmla="*/ 52 w 73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04">
                  <a:moveTo>
                    <a:pt x="52" y="0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0" y="87"/>
                    <a:pt x="0" y="95"/>
                    <a:pt x="5" y="100"/>
                  </a:cubicBezTo>
                  <a:cubicBezTo>
                    <a:pt x="11" y="104"/>
                    <a:pt x="19" y="104"/>
                    <a:pt x="23" y="99"/>
                  </a:cubicBezTo>
                  <a:cubicBezTo>
                    <a:pt x="64" y="53"/>
                    <a:pt x="64" y="53"/>
                    <a:pt x="64" y="53"/>
                  </a:cubicBezTo>
                  <a:cubicBezTo>
                    <a:pt x="66" y="51"/>
                    <a:pt x="67" y="49"/>
                    <a:pt x="67" y="47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1" y="16"/>
                    <a:pt x="68" y="13"/>
                    <a:pt x="65" y="10"/>
                  </a:cubicBezTo>
                  <a:cubicBezTo>
                    <a:pt x="60" y="8"/>
                    <a:pt x="55" y="3"/>
                    <a:pt x="5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44"/>
            <p:cNvSpPr/>
            <p:nvPr/>
          </p:nvSpPr>
          <p:spPr bwMode="auto">
            <a:xfrm>
              <a:off x="5964238" y="2954338"/>
              <a:ext cx="257175" cy="169863"/>
            </a:xfrm>
            <a:custGeom>
              <a:avLst/>
              <a:gdLst>
                <a:gd name="T0" fmla="*/ 3 w 68"/>
                <a:gd name="T1" fmla="*/ 26 h 45"/>
                <a:gd name="T2" fmla="*/ 0 w 68"/>
                <a:gd name="T3" fmla="*/ 36 h 45"/>
                <a:gd name="T4" fmla="*/ 23 w 68"/>
                <a:gd name="T5" fmla="*/ 44 h 45"/>
                <a:gd name="T6" fmla="*/ 32 w 68"/>
                <a:gd name="T7" fmla="*/ 42 h 45"/>
                <a:gd name="T8" fmla="*/ 62 w 68"/>
                <a:gd name="T9" fmla="*/ 20 h 45"/>
                <a:gd name="T10" fmla="*/ 65 w 68"/>
                <a:gd name="T11" fmla="*/ 6 h 45"/>
                <a:gd name="T12" fmla="*/ 50 w 68"/>
                <a:gd name="T13" fmla="*/ 4 h 45"/>
                <a:gd name="T14" fmla="*/ 24 w 68"/>
                <a:gd name="T15" fmla="*/ 22 h 45"/>
                <a:gd name="T16" fmla="*/ 1 w 68"/>
                <a:gd name="T17" fmla="*/ 15 h 45"/>
                <a:gd name="T18" fmla="*/ 3 w 68"/>
                <a:gd name="T19" fmla="*/ 2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45">
                  <a:moveTo>
                    <a:pt x="3" y="26"/>
                  </a:moveTo>
                  <a:cubicBezTo>
                    <a:pt x="2" y="30"/>
                    <a:pt x="0" y="36"/>
                    <a:pt x="0" y="36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6" y="45"/>
                    <a:pt x="30" y="44"/>
                    <a:pt x="32" y="42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7" y="17"/>
                    <a:pt x="68" y="11"/>
                    <a:pt x="65" y="6"/>
                  </a:cubicBezTo>
                  <a:cubicBezTo>
                    <a:pt x="61" y="1"/>
                    <a:pt x="55" y="0"/>
                    <a:pt x="50" y="4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3" y="21"/>
                    <a:pt x="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45"/>
            <p:cNvSpPr/>
            <p:nvPr/>
          </p:nvSpPr>
          <p:spPr bwMode="auto">
            <a:xfrm>
              <a:off x="5838825" y="2708275"/>
              <a:ext cx="169863" cy="230188"/>
            </a:xfrm>
            <a:custGeom>
              <a:avLst/>
              <a:gdLst>
                <a:gd name="T0" fmla="*/ 28 w 45"/>
                <a:gd name="T1" fmla="*/ 59 h 61"/>
                <a:gd name="T2" fmla="*/ 45 w 45"/>
                <a:gd name="T3" fmla="*/ 25 h 61"/>
                <a:gd name="T4" fmla="*/ 25 w 45"/>
                <a:gd name="T5" fmla="*/ 0 h 61"/>
                <a:gd name="T6" fmla="*/ 0 w 45"/>
                <a:gd name="T7" fmla="*/ 25 h 61"/>
                <a:gd name="T8" fmla="*/ 28 w 45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1">
                  <a:moveTo>
                    <a:pt x="28" y="59"/>
                  </a:moveTo>
                  <a:cubicBezTo>
                    <a:pt x="41" y="57"/>
                    <a:pt x="44" y="40"/>
                    <a:pt x="45" y="25"/>
                  </a:cubicBezTo>
                  <a:cubicBezTo>
                    <a:pt x="45" y="11"/>
                    <a:pt x="35" y="1"/>
                    <a:pt x="25" y="0"/>
                  </a:cubicBezTo>
                  <a:cubicBezTo>
                    <a:pt x="11" y="0"/>
                    <a:pt x="1" y="11"/>
                    <a:pt x="0" y="25"/>
                  </a:cubicBezTo>
                  <a:cubicBezTo>
                    <a:pt x="2" y="49"/>
                    <a:pt x="18" y="61"/>
                    <a:pt x="2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46"/>
            <p:cNvSpPr/>
            <p:nvPr/>
          </p:nvSpPr>
          <p:spPr bwMode="auto">
            <a:xfrm>
              <a:off x="5527675" y="2938463"/>
              <a:ext cx="477838" cy="768350"/>
            </a:xfrm>
            <a:custGeom>
              <a:avLst/>
              <a:gdLst>
                <a:gd name="T0" fmla="*/ 19 w 126"/>
                <a:gd name="T1" fmla="*/ 47 h 203"/>
                <a:gd name="T2" fmla="*/ 19 w 126"/>
                <a:gd name="T3" fmla="*/ 46 h 203"/>
                <a:gd name="T4" fmla="*/ 48 w 126"/>
                <a:gd name="T5" fmla="*/ 24 h 203"/>
                <a:gd name="T6" fmla="*/ 71 w 126"/>
                <a:gd name="T7" fmla="*/ 24 h 203"/>
                <a:gd name="T8" fmla="*/ 64 w 126"/>
                <a:gd name="T9" fmla="*/ 27 h 203"/>
                <a:gd name="T10" fmla="*/ 49 w 126"/>
                <a:gd name="T11" fmla="*/ 87 h 203"/>
                <a:gd name="T12" fmla="*/ 53 w 126"/>
                <a:gd name="T13" fmla="*/ 91 h 203"/>
                <a:gd name="T14" fmla="*/ 73 w 126"/>
                <a:gd name="T15" fmla="*/ 113 h 203"/>
                <a:gd name="T16" fmla="*/ 99 w 126"/>
                <a:gd name="T17" fmla="*/ 140 h 203"/>
                <a:gd name="T18" fmla="*/ 92 w 126"/>
                <a:gd name="T19" fmla="*/ 187 h 203"/>
                <a:gd name="T20" fmla="*/ 102 w 126"/>
                <a:gd name="T21" fmla="*/ 202 h 203"/>
                <a:gd name="T22" fmla="*/ 117 w 126"/>
                <a:gd name="T23" fmla="*/ 190 h 203"/>
                <a:gd name="T24" fmla="*/ 124 w 126"/>
                <a:gd name="T25" fmla="*/ 140 h 203"/>
                <a:gd name="T26" fmla="*/ 121 w 126"/>
                <a:gd name="T27" fmla="*/ 127 h 203"/>
                <a:gd name="T28" fmla="*/ 96 w 126"/>
                <a:gd name="T29" fmla="*/ 96 h 203"/>
                <a:gd name="T30" fmla="*/ 115 w 126"/>
                <a:gd name="T31" fmla="*/ 28 h 203"/>
                <a:gd name="T32" fmla="*/ 110 w 126"/>
                <a:gd name="T33" fmla="*/ 12 h 203"/>
                <a:gd name="T34" fmla="*/ 110 w 126"/>
                <a:gd name="T35" fmla="*/ 15 h 203"/>
                <a:gd name="T36" fmla="*/ 105 w 126"/>
                <a:gd name="T37" fmla="*/ 43 h 203"/>
                <a:gd name="T38" fmla="*/ 105 w 126"/>
                <a:gd name="T39" fmla="*/ 18 h 203"/>
                <a:gd name="T40" fmla="*/ 107 w 126"/>
                <a:gd name="T41" fmla="*/ 14 h 203"/>
                <a:gd name="T42" fmla="*/ 105 w 126"/>
                <a:gd name="T43" fmla="*/ 9 h 203"/>
                <a:gd name="T44" fmla="*/ 103 w 126"/>
                <a:gd name="T45" fmla="*/ 8 h 203"/>
                <a:gd name="T46" fmla="*/ 99 w 126"/>
                <a:gd name="T47" fmla="*/ 12 h 203"/>
                <a:gd name="T48" fmla="*/ 101 w 126"/>
                <a:gd name="T49" fmla="*/ 17 h 203"/>
                <a:gd name="T50" fmla="*/ 96 w 126"/>
                <a:gd name="T51" fmla="*/ 36 h 203"/>
                <a:gd name="T52" fmla="*/ 89 w 126"/>
                <a:gd name="T53" fmla="*/ 1 h 203"/>
                <a:gd name="T54" fmla="*/ 89 w 126"/>
                <a:gd name="T55" fmla="*/ 1 h 203"/>
                <a:gd name="T56" fmla="*/ 89 w 126"/>
                <a:gd name="T57" fmla="*/ 1 h 203"/>
                <a:gd name="T58" fmla="*/ 79 w 126"/>
                <a:gd name="T59" fmla="*/ 0 h 203"/>
                <a:gd name="T60" fmla="*/ 41 w 126"/>
                <a:gd name="T61" fmla="*/ 4 h 203"/>
                <a:gd name="T62" fmla="*/ 5 w 126"/>
                <a:gd name="T63" fmla="*/ 31 h 203"/>
                <a:gd name="T64" fmla="*/ 4 w 126"/>
                <a:gd name="T65" fmla="*/ 46 h 203"/>
                <a:gd name="T66" fmla="*/ 19 w 126"/>
                <a:gd name="T67" fmla="*/ 4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6" h="203">
                  <a:moveTo>
                    <a:pt x="19" y="47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19" y="46"/>
                    <a:pt x="46" y="24"/>
                    <a:pt x="48" y="24"/>
                  </a:cubicBezTo>
                  <a:cubicBezTo>
                    <a:pt x="49" y="23"/>
                    <a:pt x="71" y="24"/>
                    <a:pt x="71" y="2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0" y="42"/>
                    <a:pt x="50" y="73"/>
                    <a:pt x="49" y="87"/>
                  </a:cubicBezTo>
                  <a:cubicBezTo>
                    <a:pt x="49" y="89"/>
                    <a:pt x="53" y="90"/>
                    <a:pt x="53" y="91"/>
                  </a:cubicBezTo>
                  <a:cubicBezTo>
                    <a:pt x="53" y="94"/>
                    <a:pt x="57" y="105"/>
                    <a:pt x="73" y="113"/>
                  </a:cubicBezTo>
                  <a:cubicBezTo>
                    <a:pt x="77" y="118"/>
                    <a:pt x="98" y="139"/>
                    <a:pt x="99" y="140"/>
                  </a:cubicBezTo>
                  <a:cubicBezTo>
                    <a:pt x="99" y="140"/>
                    <a:pt x="92" y="187"/>
                    <a:pt x="92" y="187"/>
                  </a:cubicBezTo>
                  <a:cubicBezTo>
                    <a:pt x="91" y="195"/>
                    <a:pt x="95" y="201"/>
                    <a:pt x="102" y="202"/>
                  </a:cubicBezTo>
                  <a:cubicBezTo>
                    <a:pt x="109" y="203"/>
                    <a:pt x="115" y="198"/>
                    <a:pt x="117" y="190"/>
                  </a:cubicBezTo>
                  <a:cubicBezTo>
                    <a:pt x="117" y="190"/>
                    <a:pt x="123" y="141"/>
                    <a:pt x="124" y="140"/>
                  </a:cubicBezTo>
                  <a:cubicBezTo>
                    <a:pt x="126" y="132"/>
                    <a:pt x="123" y="129"/>
                    <a:pt x="121" y="127"/>
                  </a:cubicBezTo>
                  <a:cubicBezTo>
                    <a:pt x="120" y="124"/>
                    <a:pt x="96" y="97"/>
                    <a:pt x="96" y="96"/>
                  </a:cubicBezTo>
                  <a:cubicBezTo>
                    <a:pt x="100" y="59"/>
                    <a:pt x="115" y="34"/>
                    <a:pt x="115" y="28"/>
                  </a:cubicBezTo>
                  <a:cubicBezTo>
                    <a:pt x="114" y="17"/>
                    <a:pt x="110" y="12"/>
                    <a:pt x="110" y="12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0" y="31"/>
                    <a:pt x="105" y="43"/>
                    <a:pt x="105" y="43"/>
                  </a:cubicBezTo>
                  <a:cubicBezTo>
                    <a:pt x="105" y="43"/>
                    <a:pt x="106" y="24"/>
                    <a:pt x="105" y="18"/>
                  </a:cubicBezTo>
                  <a:cubicBezTo>
                    <a:pt x="106" y="16"/>
                    <a:pt x="107" y="14"/>
                    <a:pt x="107" y="14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5" y="9"/>
                    <a:pt x="104" y="9"/>
                    <a:pt x="103" y="8"/>
                  </a:cubicBezTo>
                  <a:cubicBezTo>
                    <a:pt x="101" y="9"/>
                    <a:pt x="99" y="12"/>
                    <a:pt x="99" y="12"/>
                  </a:cubicBezTo>
                  <a:cubicBezTo>
                    <a:pt x="99" y="12"/>
                    <a:pt x="99" y="14"/>
                    <a:pt x="101" y="17"/>
                  </a:cubicBezTo>
                  <a:cubicBezTo>
                    <a:pt x="100" y="18"/>
                    <a:pt x="99" y="26"/>
                    <a:pt x="96" y="36"/>
                  </a:cubicBezTo>
                  <a:cubicBezTo>
                    <a:pt x="96" y="9"/>
                    <a:pt x="91" y="3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7" y="0"/>
                    <a:pt x="79" y="0"/>
                    <a:pt x="79" y="0"/>
                  </a:cubicBezTo>
                  <a:cubicBezTo>
                    <a:pt x="72" y="1"/>
                    <a:pt x="58" y="2"/>
                    <a:pt x="41" y="4"/>
                  </a:cubicBezTo>
                  <a:cubicBezTo>
                    <a:pt x="40" y="4"/>
                    <a:pt x="5" y="31"/>
                    <a:pt x="5" y="31"/>
                  </a:cubicBezTo>
                  <a:cubicBezTo>
                    <a:pt x="0" y="35"/>
                    <a:pt x="0" y="41"/>
                    <a:pt x="4" y="46"/>
                  </a:cubicBezTo>
                  <a:cubicBezTo>
                    <a:pt x="8" y="50"/>
                    <a:pt x="14" y="50"/>
                    <a:pt x="19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47"/>
            <p:cNvSpPr>
              <a:spLocks noEditPoints="1"/>
            </p:cNvSpPr>
            <p:nvPr/>
          </p:nvSpPr>
          <p:spPr bwMode="auto">
            <a:xfrm>
              <a:off x="5964238" y="3468688"/>
              <a:ext cx="673100" cy="677863"/>
            </a:xfrm>
            <a:custGeom>
              <a:avLst/>
              <a:gdLst>
                <a:gd name="T0" fmla="*/ 152 w 178"/>
                <a:gd name="T1" fmla="*/ 51 h 179"/>
                <a:gd name="T2" fmla="*/ 164 w 178"/>
                <a:gd name="T3" fmla="*/ 40 h 179"/>
                <a:gd name="T4" fmla="*/ 144 w 178"/>
                <a:gd name="T5" fmla="*/ 18 h 179"/>
                <a:gd name="T6" fmla="*/ 132 w 178"/>
                <a:gd name="T7" fmla="*/ 30 h 179"/>
                <a:gd name="T8" fmla="*/ 106 w 178"/>
                <a:gd name="T9" fmla="*/ 18 h 179"/>
                <a:gd name="T10" fmla="*/ 107 w 178"/>
                <a:gd name="T11" fmla="*/ 1 h 179"/>
                <a:gd name="T12" fmla="*/ 78 w 178"/>
                <a:gd name="T13" fmla="*/ 0 h 179"/>
                <a:gd name="T14" fmla="*/ 77 w 178"/>
                <a:gd name="T15" fmla="*/ 17 h 179"/>
                <a:gd name="T16" fmla="*/ 51 w 178"/>
                <a:gd name="T17" fmla="*/ 27 h 179"/>
                <a:gd name="T18" fmla="*/ 39 w 178"/>
                <a:gd name="T19" fmla="*/ 15 h 179"/>
                <a:gd name="T20" fmla="*/ 18 w 178"/>
                <a:gd name="T21" fmla="*/ 34 h 179"/>
                <a:gd name="T22" fmla="*/ 30 w 178"/>
                <a:gd name="T23" fmla="*/ 47 h 179"/>
                <a:gd name="T24" fmla="*/ 18 w 178"/>
                <a:gd name="T25" fmla="*/ 72 h 179"/>
                <a:gd name="T26" fmla="*/ 1 w 178"/>
                <a:gd name="T27" fmla="*/ 72 h 179"/>
                <a:gd name="T28" fmla="*/ 0 w 178"/>
                <a:gd name="T29" fmla="*/ 101 h 179"/>
                <a:gd name="T30" fmla="*/ 17 w 178"/>
                <a:gd name="T31" fmla="*/ 101 h 179"/>
                <a:gd name="T32" fmla="*/ 27 w 178"/>
                <a:gd name="T33" fmla="*/ 128 h 179"/>
                <a:gd name="T34" fmla="*/ 14 w 178"/>
                <a:gd name="T35" fmla="*/ 139 h 179"/>
                <a:gd name="T36" fmla="*/ 34 w 178"/>
                <a:gd name="T37" fmla="*/ 160 h 179"/>
                <a:gd name="T38" fmla="*/ 46 w 178"/>
                <a:gd name="T39" fmla="*/ 149 h 179"/>
                <a:gd name="T40" fmla="*/ 72 w 178"/>
                <a:gd name="T41" fmla="*/ 161 h 179"/>
                <a:gd name="T42" fmla="*/ 71 w 178"/>
                <a:gd name="T43" fmla="*/ 178 h 179"/>
                <a:gd name="T44" fmla="*/ 100 w 178"/>
                <a:gd name="T45" fmla="*/ 179 h 179"/>
                <a:gd name="T46" fmla="*/ 101 w 178"/>
                <a:gd name="T47" fmla="*/ 162 h 179"/>
                <a:gd name="T48" fmla="*/ 128 w 178"/>
                <a:gd name="T49" fmla="*/ 152 h 179"/>
                <a:gd name="T50" fmla="*/ 139 w 178"/>
                <a:gd name="T51" fmla="*/ 164 h 179"/>
                <a:gd name="T52" fmla="*/ 160 w 178"/>
                <a:gd name="T53" fmla="*/ 145 h 179"/>
                <a:gd name="T54" fmla="*/ 149 w 178"/>
                <a:gd name="T55" fmla="*/ 132 h 179"/>
                <a:gd name="T56" fmla="*/ 161 w 178"/>
                <a:gd name="T57" fmla="*/ 107 h 179"/>
                <a:gd name="T58" fmla="*/ 177 w 178"/>
                <a:gd name="T59" fmla="*/ 107 h 179"/>
                <a:gd name="T60" fmla="*/ 178 w 178"/>
                <a:gd name="T61" fmla="*/ 78 h 179"/>
                <a:gd name="T62" fmla="*/ 162 w 178"/>
                <a:gd name="T63" fmla="*/ 78 h 179"/>
                <a:gd name="T64" fmla="*/ 152 w 178"/>
                <a:gd name="T65" fmla="*/ 51 h 179"/>
                <a:gd name="T66" fmla="*/ 121 w 178"/>
                <a:gd name="T67" fmla="*/ 124 h 179"/>
                <a:gd name="T68" fmla="*/ 87 w 178"/>
                <a:gd name="T69" fmla="*/ 137 h 179"/>
                <a:gd name="T70" fmla="*/ 55 w 178"/>
                <a:gd name="T71" fmla="*/ 122 h 179"/>
                <a:gd name="T72" fmla="*/ 42 w 178"/>
                <a:gd name="T73" fmla="*/ 88 h 179"/>
                <a:gd name="T74" fmla="*/ 57 w 178"/>
                <a:gd name="T75" fmla="*/ 55 h 179"/>
                <a:gd name="T76" fmla="*/ 91 w 178"/>
                <a:gd name="T77" fmla="*/ 43 h 179"/>
                <a:gd name="T78" fmla="*/ 124 w 178"/>
                <a:gd name="T79" fmla="*/ 58 h 179"/>
                <a:gd name="T80" fmla="*/ 136 w 178"/>
                <a:gd name="T81" fmla="*/ 92 h 179"/>
                <a:gd name="T82" fmla="*/ 121 w 178"/>
                <a:gd name="T83" fmla="*/ 12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8" h="179">
                  <a:moveTo>
                    <a:pt x="152" y="51"/>
                  </a:moveTo>
                  <a:cubicBezTo>
                    <a:pt x="164" y="40"/>
                    <a:pt x="164" y="40"/>
                    <a:pt x="164" y="40"/>
                  </a:cubicBezTo>
                  <a:cubicBezTo>
                    <a:pt x="144" y="18"/>
                    <a:pt x="144" y="18"/>
                    <a:pt x="144" y="18"/>
                  </a:cubicBezTo>
                  <a:cubicBezTo>
                    <a:pt x="132" y="30"/>
                    <a:pt x="132" y="30"/>
                    <a:pt x="132" y="30"/>
                  </a:cubicBezTo>
                  <a:cubicBezTo>
                    <a:pt x="124" y="25"/>
                    <a:pt x="116" y="21"/>
                    <a:pt x="106" y="18"/>
                  </a:cubicBezTo>
                  <a:cubicBezTo>
                    <a:pt x="107" y="1"/>
                    <a:pt x="107" y="1"/>
                    <a:pt x="107" y="1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17"/>
                    <a:pt x="77" y="17"/>
                    <a:pt x="77" y="17"/>
                  </a:cubicBezTo>
                  <a:cubicBezTo>
                    <a:pt x="68" y="19"/>
                    <a:pt x="59" y="22"/>
                    <a:pt x="51" y="27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4" y="54"/>
                    <a:pt x="20" y="63"/>
                    <a:pt x="18" y="72"/>
                  </a:cubicBezTo>
                  <a:cubicBezTo>
                    <a:pt x="1" y="72"/>
                    <a:pt x="1" y="72"/>
                    <a:pt x="1" y="7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8" y="111"/>
                    <a:pt x="22" y="120"/>
                    <a:pt x="27" y="128"/>
                  </a:cubicBezTo>
                  <a:cubicBezTo>
                    <a:pt x="14" y="139"/>
                    <a:pt x="14" y="139"/>
                    <a:pt x="14" y="139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54" y="155"/>
                    <a:pt x="63" y="159"/>
                    <a:pt x="72" y="161"/>
                  </a:cubicBezTo>
                  <a:cubicBezTo>
                    <a:pt x="71" y="178"/>
                    <a:pt x="71" y="178"/>
                    <a:pt x="71" y="178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01" y="162"/>
                    <a:pt x="101" y="162"/>
                    <a:pt x="101" y="162"/>
                  </a:cubicBezTo>
                  <a:cubicBezTo>
                    <a:pt x="111" y="161"/>
                    <a:pt x="120" y="157"/>
                    <a:pt x="128" y="152"/>
                  </a:cubicBezTo>
                  <a:cubicBezTo>
                    <a:pt x="139" y="164"/>
                    <a:pt x="139" y="164"/>
                    <a:pt x="139" y="164"/>
                  </a:cubicBezTo>
                  <a:cubicBezTo>
                    <a:pt x="160" y="145"/>
                    <a:pt x="160" y="145"/>
                    <a:pt x="160" y="145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4" y="125"/>
                    <a:pt x="158" y="116"/>
                    <a:pt x="161" y="107"/>
                  </a:cubicBezTo>
                  <a:cubicBezTo>
                    <a:pt x="177" y="107"/>
                    <a:pt x="177" y="107"/>
                    <a:pt x="177" y="107"/>
                  </a:cubicBezTo>
                  <a:cubicBezTo>
                    <a:pt x="178" y="78"/>
                    <a:pt x="178" y="78"/>
                    <a:pt x="178" y="78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0" y="68"/>
                    <a:pt x="157" y="59"/>
                    <a:pt x="152" y="51"/>
                  </a:cubicBezTo>
                  <a:close/>
                  <a:moveTo>
                    <a:pt x="121" y="124"/>
                  </a:moveTo>
                  <a:cubicBezTo>
                    <a:pt x="112" y="133"/>
                    <a:pt x="101" y="138"/>
                    <a:pt x="87" y="137"/>
                  </a:cubicBezTo>
                  <a:cubicBezTo>
                    <a:pt x="74" y="137"/>
                    <a:pt x="63" y="131"/>
                    <a:pt x="55" y="122"/>
                  </a:cubicBezTo>
                  <a:cubicBezTo>
                    <a:pt x="46" y="113"/>
                    <a:pt x="41" y="101"/>
                    <a:pt x="42" y="88"/>
                  </a:cubicBezTo>
                  <a:cubicBezTo>
                    <a:pt x="42" y="75"/>
                    <a:pt x="48" y="63"/>
                    <a:pt x="57" y="55"/>
                  </a:cubicBezTo>
                  <a:cubicBezTo>
                    <a:pt x="66" y="47"/>
                    <a:pt x="78" y="42"/>
                    <a:pt x="91" y="43"/>
                  </a:cubicBezTo>
                  <a:cubicBezTo>
                    <a:pt x="104" y="43"/>
                    <a:pt x="116" y="49"/>
                    <a:pt x="124" y="58"/>
                  </a:cubicBezTo>
                  <a:cubicBezTo>
                    <a:pt x="132" y="67"/>
                    <a:pt x="137" y="78"/>
                    <a:pt x="136" y="92"/>
                  </a:cubicBezTo>
                  <a:cubicBezTo>
                    <a:pt x="136" y="105"/>
                    <a:pt x="130" y="116"/>
                    <a:pt x="121" y="1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48"/>
            <p:cNvSpPr>
              <a:spLocks noEditPoints="1"/>
            </p:cNvSpPr>
            <p:nvPr/>
          </p:nvSpPr>
          <p:spPr bwMode="auto">
            <a:xfrm>
              <a:off x="5546725" y="3736975"/>
              <a:ext cx="412750" cy="412750"/>
            </a:xfrm>
            <a:custGeom>
              <a:avLst/>
              <a:gdLst>
                <a:gd name="T0" fmla="*/ 109 w 109"/>
                <a:gd name="T1" fmla="*/ 59 h 109"/>
                <a:gd name="T2" fmla="*/ 107 w 109"/>
                <a:gd name="T3" fmla="*/ 41 h 109"/>
                <a:gd name="T4" fmla="*/ 97 w 109"/>
                <a:gd name="T5" fmla="*/ 42 h 109"/>
                <a:gd name="T6" fmla="*/ 89 w 109"/>
                <a:gd name="T7" fmla="*/ 27 h 109"/>
                <a:gd name="T8" fmla="*/ 96 w 109"/>
                <a:gd name="T9" fmla="*/ 19 h 109"/>
                <a:gd name="T10" fmla="*/ 82 w 109"/>
                <a:gd name="T11" fmla="*/ 8 h 109"/>
                <a:gd name="T12" fmla="*/ 76 w 109"/>
                <a:gd name="T13" fmla="*/ 16 h 109"/>
                <a:gd name="T14" fmla="*/ 59 w 109"/>
                <a:gd name="T15" fmla="*/ 10 h 109"/>
                <a:gd name="T16" fmla="*/ 58 w 109"/>
                <a:gd name="T17" fmla="*/ 0 h 109"/>
                <a:gd name="T18" fmla="*/ 41 w 109"/>
                <a:gd name="T19" fmla="*/ 1 h 109"/>
                <a:gd name="T20" fmla="*/ 42 w 109"/>
                <a:gd name="T21" fmla="*/ 12 h 109"/>
                <a:gd name="T22" fmla="*/ 27 w 109"/>
                <a:gd name="T23" fmla="*/ 20 h 109"/>
                <a:gd name="T24" fmla="*/ 19 w 109"/>
                <a:gd name="T25" fmla="*/ 13 h 109"/>
                <a:gd name="T26" fmla="*/ 7 w 109"/>
                <a:gd name="T27" fmla="*/ 27 h 109"/>
                <a:gd name="T28" fmla="*/ 15 w 109"/>
                <a:gd name="T29" fmla="*/ 33 h 109"/>
                <a:gd name="T30" fmla="*/ 10 w 109"/>
                <a:gd name="T31" fmla="*/ 50 h 109"/>
                <a:gd name="T32" fmla="*/ 0 w 109"/>
                <a:gd name="T33" fmla="*/ 50 h 109"/>
                <a:gd name="T34" fmla="*/ 1 w 109"/>
                <a:gd name="T35" fmla="*/ 68 h 109"/>
                <a:gd name="T36" fmla="*/ 11 w 109"/>
                <a:gd name="T37" fmla="*/ 67 h 109"/>
                <a:gd name="T38" fmla="*/ 19 w 109"/>
                <a:gd name="T39" fmla="*/ 83 h 109"/>
                <a:gd name="T40" fmla="*/ 13 w 109"/>
                <a:gd name="T41" fmla="*/ 90 h 109"/>
                <a:gd name="T42" fmla="*/ 26 w 109"/>
                <a:gd name="T43" fmla="*/ 102 h 109"/>
                <a:gd name="T44" fmla="*/ 33 w 109"/>
                <a:gd name="T45" fmla="*/ 94 h 109"/>
                <a:gd name="T46" fmla="*/ 49 w 109"/>
                <a:gd name="T47" fmla="*/ 99 h 109"/>
                <a:gd name="T48" fmla="*/ 50 w 109"/>
                <a:gd name="T49" fmla="*/ 109 h 109"/>
                <a:gd name="T50" fmla="*/ 68 w 109"/>
                <a:gd name="T51" fmla="*/ 108 h 109"/>
                <a:gd name="T52" fmla="*/ 67 w 109"/>
                <a:gd name="T53" fmla="*/ 98 h 109"/>
                <a:gd name="T54" fmla="*/ 82 w 109"/>
                <a:gd name="T55" fmla="*/ 90 h 109"/>
                <a:gd name="T56" fmla="*/ 90 w 109"/>
                <a:gd name="T57" fmla="*/ 96 h 109"/>
                <a:gd name="T58" fmla="*/ 101 w 109"/>
                <a:gd name="T59" fmla="*/ 83 h 109"/>
                <a:gd name="T60" fmla="*/ 94 w 109"/>
                <a:gd name="T61" fmla="*/ 76 h 109"/>
                <a:gd name="T62" fmla="*/ 99 w 109"/>
                <a:gd name="T63" fmla="*/ 60 h 109"/>
                <a:gd name="T64" fmla="*/ 109 w 109"/>
                <a:gd name="T65" fmla="*/ 59 h 109"/>
                <a:gd name="T66" fmla="*/ 76 w 109"/>
                <a:gd name="T67" fmla="*/ 73 h 109"/>
                <a:gd name="T68" fmla="*/ 57 w 109"/>
                <a:gd name="T69" fmla="*/ 84 h 109"/>
                <a:gd name="T70" fmla="*/ 36 w 109"/>
                <a:gd name="T71" fmla="*/ 77 h 109"/>
                <a:gd name="T72" fmla="*/ 26 w 109"/>
                <a:gd name="T73" fmla="*/ 57 h 109"/>
                <a:gd name="T74" fmla="*/ 32 w 109"/>
                <a:gd name="T75" fmla="*/ 36 h 109"/>
                <a:gd name="T76" fmla="*/ 52 w 109"/>
                <a:gd name="T77" fmla="*/ 26 h 109"/>
                <a:gd name="T78" fmla="*/ 73 w 109"/>
                <a:gd name="T79" fmla="*/ 33 h 109"/>
                <a:gd name="T80" fmla="*/ 83 w 109"/>
                <a:gd name="T81" fmla="*/ 52 h 109"/>
                <a:gd name="T82" fmla="*/ 76 w 109"/>
                <a:gd name="T83" fmla="*/ 7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09">
                  <a:moveTo>
                    <a:pt x="109" y="59"/>
                  </a:moveTo>
                  <a:cubicBezTo>
                    <a:pt x="107" y="41"/>
                    <a:pt x="107" y="41"/>
                    <a:pt x="107" y="41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3" y="31"/>
                    <a:pt x="89" y="27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1" y="13"/>
                    <a:pt x="65" y="11"/>
                    <a:pt x="59" y="1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2"/>
                    <a:pt x="42" y="12"/>
                    <a:pt x="42" y="12"/>
                  </a:cubicBezTo>
                  <a:cubicBezTo>
                    <a:pt x="36" y="14"/>
                    <a:pt x="31" y="16"/>
                    <a:pt x="27" y="20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2" y="38"/>
                    <a:pt x="11" y="44"/>
                    <a:pt x="1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3" y="73"/>
                    <a:pt x="16" y="78"/>
                    <a:pt x="19" y="83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8" y="97"/>
                    <a:pt x="43" y="99"/>
                    <a:pt x="49" y="9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7" y="98"/>
                    <a:pt x="67" y="98"/>
                    <a:pt x="67" y="98"/>
                  </a:cubicBezTo>
                  <a:cubicBezTo>
                    <a:pt x="73" y="96"/>
                    <a:pt x="78" y="93"/>
                    <a:pt x="82" y="90"/>
                  </a:cubicBezTo>
                  <a:cubicBezTo>
                    <a:pt x="90" y="96"/>
                    <a:pt x="90" y="96"/>
                    <a:pt x="90" y="96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6" y="71"/>
                    <a:pt x="98" y="66"/>
                    <a:pt x="99" y="60"/>
                  </a:cubicBezTo>
                  <a:lnTo>
                    <a:pt x="109" y="59"/>
                  </a:lnTo>
                  <a:close/>
                  <a:moveTo>
                    <a:pt x="76" y="73"/>
                  </a:moveTo>
                  <a:cubicBezTo>
                    <a:pt x="72" y="79"/>
                    <a:pt x="65" y="83"/>
                    <a:pt x="57" y="84"/>
                  </a:cubicBezTo>
                  <a:cubicBezTo>
                    <a:pt x="49" y="84"/>
                    <a:pt x="41" y="82"/>
                    <a:pt x="36" y="77"/>
                  </a:cubicBezTo>
                  <a:cubicBezTo>
                    <a:pt x="30" y="72"/>
                    <a:pt x="26" y="65"/>
                    <a:pt x="26" y="57"/>
                  </a:cubicBezTo>
                  <a:cubicBezTo>
                    <a:pt x="25" y="49"/>
                    <a:pt x="28" y="42"/>
                    <a:pt x="32" y="36"/>
                  </a:cubicBezTo>
                  <a:cubicBezTo>
                    <a:pt x="37" y="31"/>
                    <a:pt x="44" y="27"/>
                    <a:pt x="52" y="26"/>
                  </a:cubicBezTo>
                  <a:cubicBezTo>
                    <a:pt x="60" y="25"/>
                    <a:pt x="67" y="28"/>
                    <a:pt x="73" y="33"/>
                  </a:cubicBezTo>
                  <a:cubicBezTo>
                    <a:pt x="79" y="38"/>
                    <a:pt x="82" y="44"/>
                    <a:pt x="83" y="52"/>
                  </a:cubicBezTo>
                  <a:cubicBezTo>
                    <a:pt x="84" y="60"/>
                    <a:pt x="81" y="68"/>
                    <a:pt x="76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49"/>
            <p:cNvSpPr>
              <a:spLocks noEditPoints="1"/>
            </p:cNvSpPr>
            <p:nvPr/>
          </p:nvSpPr>
          <p:spPr bwMode="auto">
            <a:xfrm>
              <a:off x="6254750" y="3060700"/>
              <a:ext cx="412750" cy="415925"/>
            </a:xfrm>
            <a:custGeom>
              <a:avLst/>
              <a:gdLst>
                <a:gd name="T0" fmla="*/ 99 w 109"/>
                <a:gd name="T1" fmla="*/ 50 h 110"/>
                <a:gd name="T2" fmla="*/ 94 w 109"/>
                <a:gd name="T3" fmla="*/ 34 h 110"/>
                <a:gd name="T4" fmla="*/ 102 w 109"/>
                <a:gd name="T5" fmla="*/ 27 h 110"/>
                <a:gd name="T6" fmla="*/ 91 w 109"/>
                <a:gd name="T7" fmla="*/ 13 h 110"/>
                <a:gd name="T8" fmla="*/ 83 w 109"/>
                <a:gd name="T9" fmla="*/ 20 h 110"/>
                <a:gd name="T10" fmla="*/ 67 w 109"/>
                <a:gd name="T11" fmla="*/ 12 h 110"/>
                <a:gd name="T12" fmla="*/ 68 w 109"/>
                <a:gd name="T13" fmla="*/ 2 h 110"/>
                <a:gd name="T14" fmla="*/ 51 w 109"/>
                <a:gd name="T15" fmla="*/ 0 h 110"/>
                <a:gd name="T16" fmla="*/ 50 w 109"/>
                <a:gd name="T17" fmla="*/ 10 h 110"/>
                <a:gd name="T18" fmla="*/ 33 w 109"/>
                <a:gd name="T19" fmla="*/ 16 h 110"/>
                <a:gd name="T20" fmla="*/ 27 w 109"/>
                <a:gd name="T21" fmla="*/ 7 h 110"/>
                <a:gd name="T22" fmla="*/ 13 w 109"/>
                <a:gd name="T23" fmla="*/ 19 h 110"/>
                <a:gd name="T24" fmla="*/ 20 w 109"/>
                <a:gd name="T25" fmla="*/ 27 h 110"/>
                <a:gd name="T26" fmla="*/ 12 w 109"/>
                <a:gd name="T27" fmla="*/ 42 h 110"/>
                <a:gd name="T28" fmla="*/ 1 w 109"/>
                <a:gd name="T29" fmla="*/ 41 h 110"/>
                <a:gd name="T30" fmla="*/ 0 w 109"/>
                <a:gd name="T31" fmla="*/ 59 h 110"/>
                <a:gd name="T32" fmla="*/ 10 w 109"/>
                <a:gd name="T33" fmla="*/ 60 h 110"/>
                <a:gd name="T34" fmla="*/ 15 w 109"/>
                <a:gd name="T35" fmla="*/ 76 h 110"/>
                <a:gd name="T36" fmla="*/ 7 w 109"/>
                <a:gd name="T37" fmla="*/ 83 h 110"/>
                <a:gd name="T38" fmla="*/ 18 w 109"/>
                <a:gd name="T39" fmla="*/ 96 h 110"/>
                <a:gd name="T40" fmla="*/ 26 w 109"/>
                <a:gd name="T41" fmla="*/ 90 h 110"/>
                <a:gd name="T42" fmla="*/ 42 w 109"/>
                <a:gd name="T43" fmla="*/ 98 h 110"/>
                <a:gd name="T44" fmla="*/ 41 w 109"/>
                <a:gd name="T45" fmla="*/ 108 h 110"/>
                <a:gd name="T46" fmla="*/ 58 w 109"/>
                <a:gd name="T47" fmla="*/ 110 h 110"/>
                <a:gd name="T48" fmla="*/ 59 w 109"/>
                <a:gd name="T49" fmla="*/ 100 h 110"/>
                <a:gd name="T50" fmla="*/ 76 w 109"/>
                <a:gd name="T51" fmla="*/ 94 h 110"/>
                <a:gd name="T52" fmla="*/ 82 w 109"/>
                <a:gd name="T53" fmla="*/ 102 h 110"/>
                <a:gd name="T54" fmla="*/ 96 w 109"/>
                <a:gd name="T55" fmla="*/ 91 h 110"/>
                <a:gd name="T56" fmla="*/ 89 w 109"/>
                <a:gd name="T57" fmla="*/ 83 h 110"/>
                <a:gd name="T58" fmla="*/ 98 w 109"/>
                <a:gd name="T59" fmla="*/ 68 h 110"/>
                <a:gd name="T60" fmla="*/ 108 w 109"/>
                <a:gd name="T61" fmla="*/ 69 h 110"/>
                <a:gd name="T62" fmla="*/ 109 w 109"/>
                <a:gd name="T63" fmla="*/ 51 h 110"/>
                <a:gd name="T64" fmla="*/ 99 w 109"/>
                <a:gd name="T65" fmla="*/ 50 h 110"/>
                <a:gd name="T66" fmla="*/ 83 w 109"/>
                <a:gd name="T67" fmla="*/ 58 h 110"/>
                <a:gd name="T68" fmla="*/ 73 w 109"/>
                <a:gd name="T69" fmla="*/ 77 h 110"/>
                <a:gd name="T70" fmla="*/ 52 w 109"/>
                <a:gd name="T71" fmla="*/ 84 h 110"/>
                <a:gd name="T72" fmla="*/ 32 w 109"/>
                <a:gd name="T73" fmla="*/ 73 h 110"/>
                <a:gd name="T74" fmla="*/ 26 w 109"/>
                <a:gd name="T75" fmla="*/ 52 h 110"/>
                <a:gd name="T76" fmla="*/ 36 w 109"/>
                <a:gd name="T77" fmla="*/ 33 h 110"/>
                <a:gd name="T78" fmla="*/ 57 w 109"/>
                <a:gd name="T79" fmla="*/ 26 h 110"/>
                <a:gd name="T80" fmla="*/ 77 w 109"/>
                <a:gd name="T81" fmla="*/ 37 h 110"/>
                <a:gd name="T82" fmla="*/ 83 w 109"/>
                <a:gd name="T83" fmla="*/ 5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9" h="110">
                  <a:moveTo>
                    <a:pt x="99" y="50"/>
                  </a:moveTo>
                  <a:cubicBezTo>
                    <a:pt x="99" y="44"/>
                    <a:pt x="97" y="39"/>
                    <a:pt x="94" y="34"/>
                  </a:cubicBezTo>
                  <a:cubicBezTo>
                    <a:pt x="102" y="27"/>
                    <a:pt x="102" y="27"/>
                    <a:pt x="102" y="27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78" y="16"/>
                    <a:pt x="73" y="14"/>
                    <a:pt x="67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44" y="11"/>
                    <a:pt x="39" y="13"/>
                    <a:pt x="33" y="1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6" y="31"/>
                    <a:pt x="13" y="37"/>
                    <a:pt x="12" y="42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1" y="65"/>
                    <a:pt x="12" y="71"/>
                    <a:pt x="15" y="76"/>
                  </a:cubicBezTo>
                  <a:cubicBezTo>
                    <a:pt x="7" y="83"/>
                    <a:pt x="7" y="83"/>
                    <a:pt x="7" y="83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31" y="93"/>
                    <a:pt x="36" y="96"/>
                    <a:pt x="42" y="98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65" y="99"/>
                    <a:pt x="71" y="97"/>
                    <a:pt x="76" y="94"/>
                  </a:cubicBezTo>
                  <a:cubicBezTo>
                    <a:pt x="82" y="102"/>
                    <a:pt x="82" y="102"/>
                    <a:pt x="82" y="102"/>
                  </a:cubicBezTo>
                  <a:cubicBezTo>
                    <a:pt x="96" y="91"/>
                    <a:pt x="96" y="91"/>
                    <a:pt x="96" y="91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93" y="79"/>
                    <a:pt x="96" y="73"/>
                    <a:pt x="98" y="68"/>
                  </a:cubicBezTo>
                  <a:cubicBezTo>
                    <a:pt x="108" y="69"/>
                    <a:pt x="108" y="69"/>
                    <a:pt x="108" y="69"/>
                  </a:cubicBezTo>
                  <a:cubicBezTo>
                    <a:pt x="109" y="51"/>
                    <a:pt x="109" y="51"/>
                    <a:pt x="109" y="51"/>
                  </a:cubicBezTo>
                  <a:lnTo>
                    <a:pt x="99" y="50"/>
                  </a:lnTo>
                  <a:close/>
                  <a:moveTo>
                    <a:pt x="83" y="58"/>
                  </a:moveTo>
                  <a:cubicBezTo>
                    <a:pt x="83" y="65"/>
                    <a:pt x="79" y="72"/>
                    <a:pt x="73" y="77"/>
                  </a:cubicBezTo>
                  <a:cubicBezTo>
                    <a:pt x="67" y="82"/>
                    <a:pt x="59" y="84"/>
                    <a:pt x="52" y="84"/>
                  </a:cubicBezTo>
                  <a:cubicBezTo>
                    <a:pt x="45" y="83"/>
                    <a:pt x="37" y="80"/>
                    <a:pt x="32" y="73"/>
                  </a:cubicBezTo>
                  <a:cubicBezTo>
                    <a:pt x="27" y="67"/>
                    <a:pt x="25" y="60"/>
                    <a:pt x="26" y="52"/>
                  </a:cubicBezTo>
                  <a:cubicBezTo>
                    <a:pt x="27" y="45"/>
                    <a:pt x="30" y="38"/>
                    <a:pt x="36" y="33"/>
                  </a:cubicBezTo>
                  <a:cubicBezTo>
                    <a:pt x="42" y="28"/>
                    <a:pt x="50" y="26"/>
                    <a:pt x="57" y="26"/>
                  </a:cubicBezTo>
                  <a:cubicBezTo>
                    <a:pt x="65" y="27"/>
                    <a:pt x="72" y="30"/>
                    <a:pt x="77" y="37"/>
                  </a:cubicBezTo>
                  <a:cubicBezTo>
                    <a:pt x="82" y="43"/>
                    <a:pt x="84" y="50"/>
                    <a:pt x="83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圆角矩形 25"/>
          <p:cNvSpPr/>
          <p:nvPr/>
        </p:nvSpPr>
        <p:spPr>
          <a:xfrm rot="743606">
            <a:off x="2219084" y="1551272"/>
            <a:ext cx="958128" cy="958128"/>
          </a:xfrm>
          <a:prstGeom prst="roundRect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文本框 9"/>
          <p:cNvSpPr txBox="1"/>
          <p:nvPr/>
        </p:nvSpPr>
        <p:spPr>
          <a:xfrm>
            <a:off x="2293363" y="1753726"/>
            <a:ext cx="79585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圆角矩形 112"/>
          <p:cNvSpPr/>
          <p:nvPr/>
        </p:nvSpPr>
        <p:spPr>
          <a:xfrm rot="21310174">
            <a:off x="2304895" y="2727108"/>
            <a:ext cx="924364" cy="924364"/>
          </a:xfrm>
          <a:prstGeom prst="roundRect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2365371" y="2904942"/>
            <a:ext cx="79585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圆角矩形 114"/>
          <p:cNvSpPr/>
          <p:nvPr/>
        </p:nvSpPr>
        <p:spPr>
          <a:xfrm rot="21054825">
            <a:off x="2269789" y="3875813"/>
            <a:ext cx="900691" cy="900690"/>
          </a:xfrm>
          <a:prstGeom prst="roundRect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2361607" y="4019869"/>
            <a:ext cx="79585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圆角矩形 116"/>
          <p:cNvSpPr/>
          <p:nvPr/>
        </p:nvSpPr>
        <p:spPr>
          <a:xfrm rot="957774">
            <a:off x="2257118" y="5029848"/>
            <a:ext cx="911540" cy="911540"/>
          </a:xfrm>
          <a:prstGeom prst="roundRect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2320933" y="5197509"/>
            <a:ext cx="79585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sz="3600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zh-CN" altLang="en-US" sz="3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31637" y="1974843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58116" y="208414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431637" y="2501700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959249" y="201014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685728" y="211943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959249" y="2536998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439094" y="385780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165573" y="39671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4439094" y="4384665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959249" y="385780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685728" y="396710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959249" y="4384665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TWO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grpSp>
        <p:nvGrpSpPr>
          <p:cNvPr id="4" name="Group 69"/>
          <p:cNvGrpSpPr/>
          <p:nvPr/>
        </p:nvGrpSpPr>
        <p:grpSpPr>
          <a:xfrm>
            <a:off x="5010376" y="2535840"/>
            <a:ext cx="1785769" cy="1786320"/>
            <a:chOff x="4905488" y="3342042"/>
            <a:chExt cx="2381025" cy="2381025"/>
          </a:xfrm>
          <a:solidFill>
            <a:srgbClr val="A472A8"/>
          </a:solidFill>
        </p:grpSpPr>
        <p:sp>
          <p:nvSpPr>
            <p:cNvPr id="7" name="Oval 1"/>
            <p:cNvSpPr/>
            <p:nvPr/>
          </p:nvSpPr>
          <p:spPr>
            <a:xfrm>
              <a:off x="4905488" y="3342042"/>
              <a:ext cx="2381025" cy="2381025"/>
            </a:xfrm>
            <a:prstGeom prst="ellipse">
              <a:avLst/>
            </a:prstGeom>
            <a:grpFill/>
            <a:ln w="254000">
              <a:solidFill>
                <a:srgbClr val="C0C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8" name="Oval 32"/>
            <p:cNvSpPr/>
            <p:nvPr/>
          </p:nvSpPr>
          <p:spPr>
            <a:xfrm>
              <a:off x="5253767" y="3690322"/>
              <a:ext cx="1684466" cy="168446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5689295" y="3106192"/>
            <a:ext cx="417963" cy="611055"/>
            <a:chOff x="6258454" y="3849160"/>
            <a:chExt cx="330200" cy="482600"/>
          </a:xfrm>
          <a:solidFill>
            <a:schemeClr val="bg1"/>
          </a:solidFill>
        </p:grpSpPr>
        <p:sp>
          <p:nvSpPr>
            <p:cNvPr id="10" name="Freeform 35"/>
            <p:cNvSpPr>
              <a:spLocks noEditPoints="1"/>
            </p:cNvSpPr>
            <p:nvPr/>
          </p:nvSpPr>
          <p:spPr bwMode="auto">
            <a:xfrm>
              <a:off x="6258454" y="3849160"/>
              <a:ext cx="330200" cy="482600"/>
            </a:xfrm>
            <a:custGeom>
              <a:avLst/>
              <a:gdLst>
                <a:gd name="T0" fmla="*/ 44 w 88"/>
                <a:gd name="T1" fmla="*/ 0 h 128"/>
                <a:gd name="T2" fmla="*/ 0 w 88"/>
                <a:gd name="T3" fmla="*/ 44 h 128"/>
                <a:gd name="T4" fmla="*/ 20 w 88"/>
                <a:gd name="T5" fmla="*/ 92 h 128"/>
                <a:gd name="T6" fmla="*/ 44 w 88"/>
                <a:gd name="T7" fmla="*/ 128 h 128"/>
                <a:gd name="T8" fmla="*/ 68 w 88"/>
                <a:gd name="T9" fmla="*/ 92 h 128"/>
                <a:gd name="T10" fmla="*/ 88 w 88"/>
                <a:gd name="T11" fmla="*/ 44 h 128"/>
                <a:gd name="T12" fmla="*/ 44 w 88"/>
                <a:gd name="T13" fmla="*/ 0 h 128"/>
                <a:gd name="T14" fmla="*/ 54 w 88"/>
                <a:gd name="T15" fmla="*/ 109 h 128"/>
                <a:gd name="T16" fmla="*/ 35 w 88"/>
                <a:gd name="T17" fmla="*/ 111 h 128"/>
                <a:gd name="T18" fmla="*/ 32 w 88"/>
                <a:gd name="T19" fmla="*/ 104 h 128"/>
                <a:gd name="T20" fmla="*/ 32 w 88"/>
                <a:gd name="T21" fmla="*/ 103 h 128"/>
                <a:gd name="T22" fmla="*/ 57 w 88"/>
                <a:gd name="T23" fmla="*/ 100 h 128"/>
                <a:gd name="T24" fmla="*/ 56 w 88"/>
                <a:gd name="T25" fmla="*/ 104 h 128"/>
                <a:gd name="T26" fmla="*/ 54 w 88"/>
                <a:gd name="T27" fmla="*/ 109 h 128"/>
                <a:gd name="T28" fmla="*/ 31 w 88"/>
                <a:gd name="T29" fmla="*/ 100 h 128"/>
                <a:gd name="T30" fmla="*/ 28 w 88"/>
                <a:gd name="T31" fmla="*/ 92 h 128"/>
                <a:gd name="T32" fmla="*/ 60 w 88"/>
                <a:gd name="T33" fmla="*/ 92 h 128"/>
                <a:gd name="T34" fmla="*/ 58 w 88"/>
                <a:gd name="T35" fmla="*/ 96 h 128"/>
                <a:gd name="T36" fmla="*/ 31 w 88"/>
                <a:gd name="T37" fmla="*/ 100 h 128"/>
                <a:gd name="T38" fmla="*/ 44 w 88"/>
                <a:gd name="T39" fmla="*/ 120 h 128"/>
                <a:gd name="T40" fmla="*/ 36 w 88"/>
                <a:gd name="T41" fmla="*/ 115 h 128"/>
                <a:gd name="T42" fmla="*/ 53 w 88"/>
                <a:gd name="T43" fmla="*/ 113 h 128"/>
                <a:gd name="T44" fmla="*/ 44 w 88"/>
                <a:gd name="T45" fmla="*/ 120 h 128"/>
                <a:gd name="T46" fmla="*/ 63 w 88"/>
                <a:gd name="T47" fmla="*/ 84 h 128"/>
                <a:gd name="T48" fmla="*/ 25 w 88"/>
                <a:gd name="T49" fmla="*/ 84 h 128"/>
                <a:gd name="T50" fmla="*/ 19 w 88"/>
                <a:gd name="T51" fmla="*/ 71 h 128"/>
                <a:gd name="T52" fmla="*/ 8 w 88"/>
                <a:gd name="T53" fmla="*/ 44 h 128"/>
                <a:gd name="T54" fmla="*/ 44 w 88"/>
                <a:gd name="T55" fmla="*/ 8 h 128"/>
                <a:gd name="T56" fmla="*/ 80 w 88"/>
                <a:gd name="T57" fmla="*/ 44 h 128"/>
                <a:gd name="T58" fmla="*/ 69 w 88"/>
                <a:gd name="T59" fmla="*/ 71 h 128"/>
                <a:gd name="T60" fmla="*/ 63 w 88"/>
                <a:gd name="T61" fmla="*/ 8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128">
                  <a:moveTo>
                    <a:pt x="44" y="0"/>
                  </a:moveTo>
                  <a:cubicBezTo>
                    <a:pt x="20" y="0"/>
                    <a:pt x="0" y="20"/>
                    <a:pt x="0" y="44"/>
                  </a:cubicBezTo>
                  <a:cubicBezTo>
                    <a:pt x="0" y="60"/>
                    <a:pt x="15" y="77"/>
                    <a:pt x="20" y="92"/>
                  </a:cubicBezTo>
                  <a:cubicBezTo>
                    <a:pt x="28" y="115"/>
                    <a:pt x="27" y="128"/>
                    <a:pt x="44" y="128"/>
                  </a:cubicBezTo>
                  <a:cubicBezTo>
                    <a:pt x="61" y="128"/>
                    <a:pt x="60" y="115"/>
                    <a:pt x="68" y="92"/>
                  </a:cubicBezTo>
                  <a:cubicBezTo>
                    <a:pt x="73" y="77"/>
                    <a:pt x="88" y="60"/>
                    <a:pt x="88" y="44"/>
                  </a:cubicBezTo>
                  <a:cubicBezTo>
                    <a:pt x="88" y="20"/>
                    <a:pt x="68" y="0"/>
                    <a:pt x="44" y="0"/>
                  </a:cubicBezTo>
                  <a:close/>
                  <a:moveTo>
                    <a:pt x="54" y="109"/>
                  </a:moveTo>
                  <a:cubicBezTo>
                    <a:pt x="35" y="111"/>
                    <a:pt x="35" y="111"/>
                    <a:pt x="35" y="111"/>
                  </a:cubicBezTo>
                  <a:cubicBezTo>
                    <a:pt x="34" y="109"/>
                    <a:pt x="33" y="107"/>
                    <a:pt x="32" y="104"/>
                  </a:cubicBezTo>
                  <a:cubicBezTo>
                    <a:pt x="32" y="104"/>
                    <a:pt x="32" y="104"/>
                    <a:pt x="32" y="103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57" y="102"/>
                    <a:pt x="56" y="103"/>
                    <a:pt x="56" y="104"/>
                  </a:cubicBezTo>
                  <a:cubicBezTo>
                    <a:pt x="55" y="106"/>
                    <a:pt x="55" y="107"/>
                    <a:pt x="54" y="109"/>
                  </a:cubicBezTo>
                  <a:close/>
                  <a:moveTo>
                    <a:pt x="31" y="100"/>
                  </a:moveTo>
                  <a:cubicBezTo>
                    <a:pt x="30" y="97"/>
                    <a:pt x="29" y="95"/>
                    <a:pt x="28" y="92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59" y="93"/>
                    <a:pt x="59" y="95"/>
                    <a:pt x="58" y="96"/>
                  </a:cubicBezTo>
                  <a:lnTo>
                    <a:pt x="31" y="100"/>
                  </a:lnTo>
                  <a:close/>
                  <a:moveTo>
                    <a:pt x="44" y="120"/>
                  </a:moveTo>
                  <a:cubicBezTo>
                    <a:pt x="40" y="120"/>
                    <a:pt x="38" y="120"/>
                    <a:pt x="36" y="115"/>
                  </a:cubicBezTo>
                  <a:cubicBezTo>
                    <a:pt x="53" y="113"/>
                    <a:pt x="53" y="113"/>
                    <a:pt x="53" y="113"/>
                  </a:cubicBezTo>
                  <a:cubicBezTo>
                    <a:pt x="51" y="119"/>
                    <a:pt x="49" y="120"/>
                    <a:pt x="44" y="120"/>
                  </a:cubicBezTo>
                  <a:close/>
                  <a:moveTo>
                    <a:pt x="63" y="84"/>
                  </a:moveTo>
                  <a:cubicBezTo>
                    <a:pt x="25" y="84"/>
                    <a:pt x="25" y="84"/>
                    <a:pt x="25" y="84"/>
                  </a:cubicBezTo>
                  <a:cubicBezTo>
                    <a:pt x="23" y="80"/>
                    <a:pt x="21" y="75"/>
                    <a:pt x="19" y="71"/>
                  </a:cubicBezTo>
                  <a:cubicBezTo>
                    <a:pt x="13" y="62"/>
                    <a:pt x="8" y="52"/>
                    <a:pt x="8" y="44"/>
                  </a:cubicBezTo>
                  <a:cubicBezTo>
                    <a:pt x="8" y="24"/>
                    <a:pt x="24" y="8"/>
                    <a:pt x="44" y="8"/>
                  </a:cubicBezTo>
                  <a:cubicBezTo>
                    <a:pt x="64" y="8"/>
                    <a:pt x="80" y="24"/>
                    <a:pt x="80" y="44"/>
                  </a:cubicBezTo>
                  <a:cubicBezTo>
                    <a:pt x="80" y="52"/>
                    <a:pt x="75" y="62"/>
                    <a:pt x="69" y="71"/>
                  </a:cubicBezTo>
                  <a:cubicBezTo>
                    <a:pt x="67" y="75"/>
                    <a:pt x="65" y="80"/>
                    <a:pt x="63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11" name="Freeform 36"/>
            <p:cNvSpPr/>
            <p:nvPr/>
          </p:nvSpPr>
          <p:spPr bwMode="auto">
            <a:xfrm>
              <a:off x="6333066" y="3925360"/>
              <a:ext cx="96837" cy="96838"/>
            </a:xfrm>
            <a:custGeom>
              <a:avLst/>
              <a:gdLst>
                <a:gd name="T0" fmla="*/ 24 w 26"/>
                <a:gd name="T1" fmla="*/ 0 h 26"/>
                <a:gd name="T2" fmla="*/ 0 w 26"/>
                <a:gd name="T3" fmla="*/ 24 h 26"/>
                <a:gd name="T4" fmla="*/ 2 w 26"/>
                <a:gd name="T5" fmla="*/ 26 h 26"/>
                <a:gd name="T6" fmla="*/ 4 w 26"/>
                <a:gd name="T7" fmla="*/ 24 h 26"/>
                <a:gd name="T8" fmla="*/ 24 w 26"/>
                <a:gd name="T9" fmla="*/ 4 h 26"/>
                <a:gd name="T10" fmla="*/ 26 w 26"/>
                <a:gd name="T11" fmla="*/ 2 h 26"/>
                <a:gd name="T12" fmla="*/ 24 w 26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5"/>
                    <a:pt x="1" y="26"/>
                    <a:pt x="2" y="26"/>
                  </a:cubicBezTo>
                  <a:cubicBezTo>
                    <a:pt x="3" y="26"/>
                    <a:pt x="4" y="25"/>
                    <a:pt x="4" y="24"/>
                  </a:cubicBezTo>
                  <a:cubicBezTo>
                    <a:pt x="4" y="13"/>
                    <a:pt x="13" y="4"/>
                    <a:pt x="24" y="4"/>
                  </a:cubicBezTo>
                  <a:cubicBezTo>
                    <a:pt x="25" y="4"/>
                    <a:pt x="26" y="3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grpSp>
        <p:nvGrpSpPr>
          <p:cNvPr id="12" name="Group 126"/>
          <p:cNvGrpSpPr/>
          <p:nvPr/>
        </p:nvGrpSpPr>
        <p:grpSpPr>
          <a:xfrm>
            <a:off x="2637642" y="2480503"/>
            <a:ext cx="2160167" cy="294989"/>
            <a:chOff x="1741845" y="2481978"/>
            <a:chExt cx="2880221" cy="393197"/>
          </a:xfrm>
        </p:grpSpPr>
        <p:cxnSp>
          <p:nvCxnSpPr>
            <p:cNvPr id="13" name="Straight Connector 127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8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29"/>
          <p:cNvGrpSpPr/>
          <p:nvPr/>
        </p:nvGrpSpPr>
        <p:grpSpPr>
          <a:xfrm flipV="1">
            <a:off x="2637642" y="4127430"/>
            <a:ext cx="2160167" cy="294989"/>
            <a:chOff x="1741845" y="2481978"/>
            <a:chExt cx="2880221" cy="393197"/>
          </a:xfrm>
        </p:grpSpPr>
        <p:cxnSp>
          <p:nvCxnSpPr>
            <p:cNvPr id="16" name="Straight Connector 130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31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32"/>
          <p:cNvGrpSpPr/>
          <p:nvPr/>
        </p:nvGrpSpPr>
        <p:grpSpPr>
          <a:xfrm flipH="1">
            <a:off x="7011837" y="2480503"/>
            <a:ext cx="2160167" cy="294989"/>
            <a:chOff x="1741845" y="2481978"/>
            <a:chExt cx="2880221" cy="393197"/>
          </a:xfrm>
        </p:grpSpPr>
        <p:cxnSp>
          <p:nvCxnSpPr>
            <p:cNvPr id="19" name="Straight Connector 133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34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135"/>
          <p:cNvGrpSpPr/>
          <p:nvPr/>
        </p:nvGrpSpPr>
        <p:grpSpPr>
          <a:xfrm flipH="1" flipV="1">
            <a:off x="7011837" y="4127430"/>
            <a:ext cx="2160167" cy="294989"/>
            <a:chOff x="1741845" y="2481978"/>
            <a:chExt cx="2880221" cy="393197"/>
          </a:xfrm>
        </p:grpSpPr>
        <p:cxnSp>
          <p:nvCxnSpPr>
            <p:cNvPr id="22" name="Straight Connector 136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37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4"/>
          <p:cNvSpPr/>
          <p:nvPr/>
        </p:nvSpPr>
        <p:spPr>
          <a:xfrm>
            <a:off x="4612678" y="2385056"/>
            <a:ext cx="696559" cy="696773"/>
          </a:xfrm>
          <a:prstGeom prst="ellipse">
            <a:avLst/>
          </a:prstGeom>
          <a:solidFill>
            <a:srgbClr val="A472A8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 dirty="0">
              <a:cs typeface="+mn-ea"/>
              <a:sym typeface="+mn-lt"/>
            </a:endParaRPr>
          </a:p>
        </p:txBody>
      </p:sp>
      <p:grpSp>
        <p:nvGrpSpPr>
          <p:cNvPr id="25" name="Group 59"/>
          <p:cNvGrpSpPr/>
          <p:nvPr/>
        </p:nvGrpSpPr>
        <p:grpSpPr>
          <a:xfrm>
            <a:off x="4809733" y="2636103"/>
            <a:ext cx="273844" cy="188177"/>
            <a:chOff x="9902825" y="4503738"/>
            <a:chExt cx="365125" cy="250825"/>
          </a:xfrm>
          <a:solidFill>
            <a:schemeClr val="bg1"/>
          </a:solidFill>
        </p:grpSpPr>
        <p:sp>
          <p:nvSpPr>
            <p:cNvPr id="26" name="Freeform 119"/>
            <p:cNvSpPr/>
            <p:nvPr/>
          </p:nvSpPr>
          <p:spPr bwMode="auto">
            <a:xfrm>
              <a:off x="9948863" y="4549776"/>
              <a:ext cx="107950" cy="95250"/>
            </a:xfrm>
            <a:custGeom>
              <a:avLst/>
              <a:gdLst>
                <a:gd name="T0" fmla="*/ 18 w 19"/>
                <a:gd name="T1" fmla="*/ 17 h 17"/>
                <a:gd name="T2" fmla="*/ 18 w 19"/>
                <a:gd name="T3" fmla="*/ 14 h 17"/>
                <a:gd name="T4" fmla="*/ 14 w 19"/>
                <a:gd name="T5" fmla="*/ 12 h 17"/>
                <a:gd name="T6" fmla="*/ 12 w 19"/>
                <a:gd name="T7" fmla="*/ 11 h 17"/>
                <a:gd name="T8" fmla="*/ 12 w 19"/>
                <a:gd name="T9" fmla="*/ 9 h 17"/>
                <a:gd name="T10" fmla="*/ 12 w 19"/>
                <a:gd name="T11" fmla="*/ 7 h 17"/>
                <a:gd name="T12" fmla="*/ 13 w 19"/>
                <a:gd name="T13" fmla="*/ 6 h 17"/>
                <a:gd name="T14" fmla="*/ 13 w 19"/>
                <a:gd name="T15" fmla="*/ 5 h 17"/>
                <a:gd name="T16" fmla="*/ 13 w 19"/>
                <a:gd name="T17" fmla="*/ 3 h 17"/>
                <a:gd name="T18" fmla="*/ 9 w 19"/>
                <a:gd name="T19" fmla="*/ 0 h 17"/>
                <a:gd name="T20" fmla="*/ 6 w 19"/>
                <a:gd name="T21" fmla="*/ 3 h 17"/>
                <a:gd name="T22" fmla="*/ 6 w 19"/>
                <a:gd name="T23" fmla="*/ 5 h 17"/>
                <a:gd name="T24" fmla="*/ 5 w 19"/>
                <a:gd name="T25" fmla="*/ 6 h 17"/>
                <a:gd name="T26" fmla="*/ 6 w 19"/>
                <a:gd name="T27" fmla="*/ 7 h 17"/>
                <a:gd name="T28" fmla="*/ 7 w 19"/>
                <a:gd name="T29" fmla="*/ 9 h 17"/>
                <a:gd name="T30" fmla="*/ 7 w 19"/>
                <a:gd name="T31" fmla="*/ 11 h 17"/>
                <a:gd name="T32" fmla="*/ 5 w 19"/>
                <a:gd name="T33" fmla="*/ 12 h 17"/>
                <a:gd name="T34" fmla="*/ 0 w 19"/>
                <a:gd name="T35" fmla="*/ 14 h 17"/>
                <a:gd name="T36" fmla="*/ 0 w 19"/>
                <a:gd name="T37" fmla="*/ 17 h 17"/>
                <a:gd name="T38" fmla="*/ 18 w 19"/>
                <a:gd name="T3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" h="17">
                  <a:moveTo>
                    <a:pt x="18" y="17"/>
                  </a:moveTo>
                  <a:cubicBezTo>
                    <a:pt x="18" y="17"/>
                    <a:pt x="19" y="15"/>
                    <a:pt x="18" y="14"/>
                  </a:cubicBezTo>
                  <a:cubicBezTo>
                    <a:pt x="18" y="14"/>
                    <a:pt x="16" y="13"/>
                    <a:pt x="14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7"/>
                  </a:cubicBezTo>
                  <a:cubicBezTo>
                    <a:pt x="13" y="7"/>
                    <a:pt x="13" y="7"/>
                    <a:pt x="13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4"/>
                    <a:pt x="13" y="3"/>
                    <a:pt x="13" y="3"/>
                  </a:cubicBezTo>
                  <a:cubicBezTo>
                    <a:pt x="13" y="1"/>
                    <a:pt x="11" y="0"/>
                    <a:pt x="9" y="0"/>
                  </a:cubicBezTo>
                  <a:cubicBezTo>
                    <a:pt x="7" y="0"/>
                    <a:pt x="6" y="1"/>
                    <a:pt x="6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5"/>
                    <a:pt x="5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1"/>
                    <a:pt x="6" y="11"/>
                    <a:pt x="5" y="12"/>
                  </a:cubicBezTo>
                  <a:cubicBezTo>
                    <a:pt x="3" y="13"/>
                    <a:pt x="1" y="14"/>
                    <a:pt x="0" y="14"/>
                  </a:cubicBezTo>
                  <a:cubicBezTo>
                    <a:pt x="0" y="15"/>
                    <a:pt x="0" y="17"/>
                    <a:pt x="0" y="17"/>
                  </a:cubicBezTo>
                  <a:lnTo>
                    <a:pt x="18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7" name="Rectangle 120"/>
            <p:cNvSpPr>
              <a:spLocks noChangeArrowheads="1"/>
            </p:cNvSpPr>
            <p:nvPr/>
          </p:nvSpPr>
          <p:spPr bwMode="auto">
            <a:xfrm>
              <a:off x="10085388" y="4549776"/>
              <a:ext cx="90487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8" name="Rectangle 121"/>
            <p:cNvSpPr>
              <a:spLocks noChangeArrowheads="1"/>
            </p:cNvSpPr>
            <p:nvPr/>
          </p:nvSpPr>
          <p:spPr bwMode="auto">
            <a:xfrm>
              <a:off x="10085388" y="4594226"/>
              <a:ext cx="13652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29" name="Rectangle 122"/>
            <p:cNvSpPr>
              <a:spLocks noChangeArrowheads="1"/>
            </p:cNvSpPr>
            <p:nvPr/>
          </p:nvSpPr>
          <p:spPr bwMode="auto">
            <a:xfrm>
              <a:off x="10085388" y="4640263"/>
              <a:ext cx="114300" cy="22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0" name="Freeform 123"/>
            <p:cNvSpPr>
              <a:spLocks noEditPoints="1"/>
            </p:cNvSpPr>
            <p:nvPr/>
          </p:nvSpPr>
          <p:spPr bwMode="auto">
            <a:xfrm>
              <a:off x="9902825" y="4503738"/>
              <a:ext cx="365125" cy="250825"/>
            </a:xfrm>
            <a:custGeom>
              <a:avLst/>
              <a:gdLst>
                <a:gd name="T0" fmla="*/ 0 w 64"/>
                <a:gd name="T1" fmla="*/ 0 h 44"/>
                <a:gd name="T2" fmla="*/ 0 w 64"/>
                <a:gd name="T3" fmla="*/ 44 h 44"/>
                <a:gd name="T4" fmla="*/ 64 w 64"/>
                <a:gd name="T5" fmla="*/ 44 h 44"/>
                <a:gd name="T6" fmla="*/ 64 w 64"/>
                <a:gd name="T7" fmla="*/ 0 h 44"/>
                <a:gd name="T8" fmla="*/ 0 w 64"/>
                <a:gd name="T9" fmla="*/ 0 h 44"/>
                <a:gd name="T10" fmla="*/ 60 w 64"/>
                <a:gd name="T11" fmla="*/ 40 h 44"/>
                <a:gd name="T12" fmla="*/ 52 w 64"/>
                <a:gd name="T13" fmla="*/ 40 h 44"/>
                <a:gd name="T14" fmla="*/ 52 w 64"/>
                <a:gd name="T15" fmla="*/ 38 h 44"/>
                <a:gd name="T16" fmla="*/ 46 w 64"/>
                <a:gd name="T17" fmla="*/ 32 h 44"/>
                <a:gd name="T18" fmla="*/ 40 w 64"/>
                <a:gd name="T19" fmla="*/ 38 h 44"/>
                <a:gd name="T20" fmla="*/ 40 w 64"/>
                <a:gd name="T21" fmla="*/ 40 h 44"/>
                <a:gd name="T22" fmla="*/ 24 w 64"/>
                <a:gd name="T23" fmla="*/ 40 h 44"/>
                <a:gd name="T24" fmla="*/ 24 w 64"/>
                <a:gd name="T25" fmla="*/ 38 h 44"/>
                <a:gd name="T26" fmla="*/ 18 w 64"/>
                <a:gd name="T27" fmla="*/ 32 h 44"/>
                <a:gd name="T28" fmla="*/ 12 w 64"/>
                <a:gd name="T29" fmla="*/ 38 h 44"/>
                <a:gd name="T30" fmla="*/ 12 w 64"/>
                <a:gd name="T31" fmla="*/ 40 h 44"/>
                <a:gd name="T32" fmla="*/ 4 w 64"/>
                <a:gd name="T33" fmla="*/ 40 h 44"/>
                <a:gd name="T34" fmla="*/ 4 w 64"/>
                <a:gd name="T35" fmla="*/ 4 h 44"/>
                <a:gd name="T36" fmla="*/ 60 w 64"/>
                <a:gd name="T37" fmla="*/ 4 h 44"/>
                <a:gd name="T38" fmla="*/ 60 w 64"/>
                <a:gd name="T39" fmla="*/ 4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4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4" y="0"/>
                    <a:pt x="64" y="0"/>
                    <a:pt x="64" y="0"/>
                  </a:cubicBezTo>
                  <a:lnTo>
                    <a:pt x="0" y="0"/>
                  </a:lnTo>
                  <a:close/>
                  <a:moveTo>
                    <a:pt x="60" y="40"/>
                  </a:moveTo>
                  <a:cubicBezTo>
                    <a:pt x="52" y="40"/>
                    <a:pt x="52" y="40"/>
                    <a:pt x="52" y="40"/>
                  </a:cubicBezTo>
                  <a:cubicBezTo>
                    <a:pt x="52" y="39"/>
                    <a:pt x="52" y="39"/>
                    <a:pt x="52" y="38"/>
                  </a:cubicBezTo>
                  <a:cubicBezTo>
                    <a:pt x="52" y="35"/>
                    <a:pt x="49" y="32"/>
                    <a:pt x="46" y="32"/>
                  </a:cubicBezTo>
                  <a:cubicBezTo>
                    <a:pt x="43" y="32"/>
                    <a:pt x="40" y="35"/>
                    <a:pt x="40" y="38"/>
                  </a:cubicBezTo>
                  <a:cubicBezTo>
                    <a:pt x="40" y="39"/>
                    <a:pt x="40" y="39"/>
                    <a:pt x="40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4" y="39"/>
                    <a:pt x="24" y="39"/>
                    <a:pt x="24" y="38"/>
                  </a:cubicBezTo>
                  <a:cubicBezTo>
                    <a:pt x="24" y="35"/>
                    <a:pt x="21" y="32"/>
                    <a:pt x="18" y="32"/>
                  </a:cubicBezTo>
                  <a:cubicBezTo>
                    <a:pt x="15" y="32"/>
                    <a:pt x="12" y="35"/>
                    <a:pt x="12" y="38"/>
                  </a:cubicBezTo>
                  <a:cubicBezTo>
                    <a:pt x="12" y="39"/>
                    <a:pt x="12" y="39"/>
                    <a:pt x="12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0" y="4"/>
                    <a:pt x="60" y="4"/>
                    <a:pt x="60" y="4"/>
                  </a:cubicBezTo>
                  <a:lnTo>
                    <a:pt x="6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31" name="Oval 7"/>
          <p:cNvSpPr/>
          <p:nvPr/>
        </p:nvSpPr>
        <p:spPr>
          <a:xfrm>
            <a:off x="6479322" y="2336355"/>
            <a:ext cx="696559" cy="696773"/>
          </a:xfrm>
          <a:prstGeom prst="ellipse">
            <a:avLst/>
          </a:prstGeom>
          <a:solidFill>
            <a:srgbClr val="383262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2" name="Freeform 70"/>
          <p:cNvSpPr>
            <a:spLocks noEditPoints="1"/>
          </p:cNvSpPr>
          <p:nvPr/>
        </p:nvSpPr>
        <p:spPr bwMode="auto">
          <a:xfrm>
            <a:off x="6690085" y="2546881"/>
            <a:ext cx="275035" cy="275120"/>
          </a:xfrm>
          <a:custGeom>
            <a:avLst/>
            <a:gdLst>
              <a:gd name="T0" fmla="*/ 188 w 231"/>
              <a:gd name="T1" fmla="*/ 145 h 231"/>
              <a:gd name="T2" fmla="*/ 188 w 231"/>
              <a:gd name="T3" fmla="*/ 101 h 231"/>
              <a:gd name="T4" fmla="*/ 130 w 231"/>
              <a:gd name="T5" fmla="*/ 101 h 231"/>
              <a:gd name="T6" fmla="*/ 130 w 231"/>
              <a:gd name="T7" fmla="*/ 87 h 231"/>
              <a:gd name="T8" fmla="*/ 173 w 231"/>
              <a:gd name="T9" fmla="*/ 87 h 231"/>
              <a:gd name="T10" fmla="*/ 173 w 231"/>
              <a:gd name="T11" fmla="*/ 0 h 231"/>
              <a:gd name="T12" fmla="*/ 72 w 231"/>
              <a:gd name="T13" fmla="*/ 0 h 231"/>
              <a:gd name="T14" fmla="*/ 72 w 231"/>
              <a:gd name="T15" fmla="*/ 87 h 231"/>
              <a:gd name="T16" fmla="*/ 115 w 231"/>
              <a:gd name="T17" fmla="*/ 87 h 231"/>
              <a:gd name="T18" fmla="*/ 115 w 231"/>
              <a:gd name="T19" fmla="*/ 101 h 231"/>
              <a:gd name="T20" fmla="*/ 43 w 231"/>
              <a:gd name="T21" fmla="*/ 101 h 231"/>
              <a:gd name="T22" fmla="*/ 43 w 231"/>
              <a:gd name="T23" fmla="*/ 145 h 231"/>
              <a:gd name="T24" fmla="*/ 0 w 231"/>
              <a:gd name="T25" fmla="*/ 145 h 231"/>
              <a:gd name="T26" fmla="*/ 0 w 231"/>
              <a:gd name="T27" fmla="*/ 231 h 231"/>
              <a:gd name="T28" fmla="*/ 101 w 231"/>
              <a:gd name="T29" fmla="*/ 231 h 231"/>
              <a:gd name="T30" fmla="*/ 101 w 231"/>
              <a:gd name="T31" fmla="*/ 145 h 231"/>
              <a:gd name="T32" fmla="*/ 58 w 231"/>
              <a:gd name="T33" fmla="*/ 145 h 231"/>
              <a:gd name="T34" fmla="*/ 58 w 231"/>
              <a:gd name="T35" fmla="*/ 116 h 231"/>
              <a:gd name="T36" fmla="*/ 173 w 231"/>
              <a:gd name="T37" fmla="*/ 116 h 231"/>
              <a:gd name="T38" fmla="*/ 173 w 231"/>
              <a:gd name="T39" fmla="*/ 145 h 231"/>
              <a:gd name="T40" fmla="*/ 130 w 231"/>
              <a:gd name="T41" fmla="*/ 145 h 231"/>
              <a:gd name="T42" fmla="*/ 130 w 231"/>
              <a:gd name="T43" fmla="*/ 231 h 231"/>
              <a:gd name="T44" fmla="*/ 231 w 231"/>
              <a:gd name="T45" fmla="*/ 231 h 231"/>
              <a:gd name="T46" fmla="*/ 231 w 231"/>
              <a:gd name="T47" fmla="*/ 145 h 231"/>
              <a:gd name="T48" fmla="*/ 188 w 231"/>
              <a:gd name="T49" fmla="*/ 145 h 231"/>
              <a:gd name="T50" fmla="*/ 87 w 231"/>
              <a:gd name="T51" fmla="*/ 159 h 231"/>
              <a:gd name="T52" fmla="*/ 87 w 231"/>
              <a:gd name="T53" fmla="*/ 173 h 231"/>
              <a:gd name="T54" fmla="*/ 14 w 231"/>
              <a:gd name="T55" fmla="*/ 173 h 231"/>
              <a:gd name="T56" fmla="*/ 14 w 231"/>
              <a:gd name="T57" fmla="*/ 159 h 231"/>
              <a:gd name="T58" fmla="*/ 87 w 231"/>
              <a:gd name="T59" fmla="*/ 159 h 231"/>
              <a:gd name="T60" fmla="*/ 87 w 231"/>
              <a:gd name="T61" fmla="*/ 29 h 231"/>
              <a:gd name="T62" fmla="*/ 87 w 231"/>
              <a:gd name="T63" fmla="*/ 15 h 231"/>
              <a:gd name="T64" fmla="*/ 159 w 231"/>
              <a:gd name="T65" fmla="*/ 15 h 231"/>
              <a:gd name="T66" fmla="*/ 159 w 231"/>
              <a:gd name="T67" fmla="*/ 29 h 231"/>
              <a:gd name="T68" fmla="*/ 87 w 231"/>
              <a:gd name="T69" fmla="*/ 29 h 231"/>
              <a:gd name="T70" fmla="*/ 217 w 231"/>
              <a:gd name="T71" fmla="*/ 173 h 231"/>
              <a:gd name="T72" fmla="*/ 144 w 231"/>
              <a:gd name="T73" fmla="*/ 173 h 231"/>
              <a:gd name="T74" fmla="*/ 144 w 231"/>
              <a:gd name="T75" fmla="*/ 159 h 231"/>
              <a:gd name="T76" fmla="*/ 217 w 231"/>
              <a:gd name="T77" fmla="*/ 159 h 231"/>
              <a:gd name="T78" fmla="*/ 217 w 231"/>
              <a:gd name="T79" fmla="*/ 173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1" h="231">
                <a:moveTo>
                  <a:pt x="188" y="145"/>
                </a:moveTo>
                <a:lnTo>
                  <a:pt x="188" y="101"/>
                </a:lnTo>
                <a:lnTo>
                  <a:pt x="130" y="101"/>
                </a:lnTo>
                <a:lnTo>
                  <a:pt x="130" y="87"/>
                </a:lnTo>
                <a:lnTo>
                  <a:pt x="173" y="87"/>
                </a:lnTo>
                <a:lnTo>
                  <a:pt x="173" y="0"/>
                </a:lnTo>
                <a:lnTo>
                  <a:pt x="72" y="0"/>
                </a:lnTo>
                <a:lnTo>
                  <a:pt x="72" y="87"/>
                </a:lnTo>
                <a:lnTo>
                  <a:pt x="115" y="87"/>
                </a:lnTo>
                <a:lnTo>
                  <a:pt x="115" y="101"/>
                </a:lnTo>
                <a:lnTo>
                  <a:pt x="43" y="101"/>
                </a:lnTo>
                <a:lnTo>
                  <a:pt x="43" y="145"/>
                </a:lnTo>
                <a:lnTo>
                  <a:pt x="0" y="145"/>
                </a:lnTo>
                <a:lnTo>
                  <a:pt x="0" y="231"/>
                </a:lnTo>
                <a:lnTo>
                  <a:pt x="101" y="231"/>
                </a:lnTo>
                <a:lnTo>
                  <a:pt x="101" y="145"/>
                </a:lnTo>
                <a:lnTo>
                  <a:pt x="58" y="145"/>
                </a:lnTo>
                <a:lnTo>
                  <a:pt x="58" y="116"/>
                </a:lnTo>
                <a:lnTo>
                  <a:pt x="173" y="116"/>
                </a:lnTo>
                <a:lnTo>
                  <a:pt x="173" y="145"/>
                </a:lnTo>
                <a:lnTo>
                  <a:pt x="130" y="145"/>
                </a:lnTo>
                <a:lnTo>
                  <a:pt x="130" y="231"/>
                </a:lnTo>
                <a:lnTo>
                  <a:pt x="231" y="231"/>
                </a:lnTo>
                <a:lnTo>
                  <a:pt x="231" y="145"/>
                </a:lnTo>
                <a:lnTo>
                  <a:pt x="188" y="145"/>
                </a:lnTo>
                <a:close/>
                <a:moveTo>
                  <a:pt x="87" y="159"/>
                </a:moveTo>
                <a:lnTo>
                  <a:pt x="87" y="173"/>
                </a:lnTo>
                <a:lnTo>
                  <a:pt x="14" y="173"/>
                </a:lnTo>
                <a:lnTo>
                  <a:pt x="14" y="159"/>
                </a:lnTo>
                <a:lnTo>
                  <a:pt x="87" y="159"/>
                </a:lnTo>
                <a:close/>
                <a:moveTo>
                  <a:pt x="87" y="29"/>
                </a:moveTo>
                <a:lnTo>
                  <a:pt x="87" y="15"/>
                </a:lnTo>
                <a:lnTo>
                  <a:pt x="159" y="15"/>
                </a:lnTo>
                <a:lnTo>
                  <a:pt x="159" y="29"/>
                </a:lnTo>
                <a:lnTo>
                  <a:pt x="87" y="29"/>
                </a:lnTo>
                <a:close/>
                <a:moveTo>
                  <a:pt x="217" y="173"/>
                </a:moveTo>
                <a:lnTo>
                  <a:pt x="144" y="173"/>
                </a:lnTo>
                <a:lnTo>
                  <a:pt x="144" y="159"/>
                </a:lnTo>
                <a:lnTo>
                  <a:pt x="217" y="159"/>
                </a:lnTo>
                <a:lnTo>
                  <a:pt x="217" y="1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3" name="Oval 10"/>
          <p:cNvSpPr/>
          <p:nvPr/>
        </p:nvSpPr>
        <p:spPr>
          <a:xfrm>
            <a:off x="6502844" y="3825215"/>
            <a:ext cx="696559" cy="696773"/>
          </a:xfrm>
          <a:prstGeom prst="ellipse">
            <a:avLst/>
          </a:prstGeom>
          <a:solidFill>
            <a:srgbClr val="A472A8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4" name="Freeform 146"/>
          <p:cNvSpPr>
            <a:spLocks noEditPoints="1"/>
          </p:cNvSpPr>
          <p:nvPr/>
        </p:nvSpPr>
        <p:spPr bwMode="auto">
          <a:xfrm>
            <a:off x="6720966" y="4032035"/>
            <a:ext cx="273844" cy="273928"/>
          </a:xfrm>
          <a:custGeom>
            <a:avLst/>
            <a:gdLst>
              <a:gd name="T0" fmla="*/ 0 w 230"/>
              <a:gd name="T1" fmla="*/ 0 h 230"/>
              <a:gd name="T2" fmla="*/ 0 w 230"/>
              <a:gd name="T3" fmla="*/ 230 h 230"/>
              <a:gd name="T4" fmla="*/ 230 w 230"/>
              <a:gd name="T5" fmla="*/ 230 h 230"/>
              <a:gd name="T6" fmla="*/ 230 w 230"/>
              <a:gd name="T7" fmla="*/ 0 h 230"/>
              <a:gd name="T8" fmla="*/ 0 w 230"/>
              <a:gd name="T9" fmla="*/ 0 h 230"/>
              <a:gd name="T10" fmla="*/ 87 w 230"/>
              <a:gd name="T11" fmla="*/ 29 h 230"/>
              <a:gd name="T12" fmla="*/ 101 w 230"/>
              <a:gd name="T13" fmla="*/ 29 h 230"/>
              <a:gd name="T14" fmla="*/ 101 w 230"/>
              <a:gd name="T15" fmla="*/ 43 h 230"/>
              <a:gd name="T16" fmla="*/ 87 w 230"/>
              <a:gd name="T17" fmla="*/ 43 h 230"/>
              <a:gd name="T18" fmla="*/ 87 w 230"/>
              <a:gd name="T19" fmla="*/ 29 h 230"/>
              <a:gd name="T20" fmla="*/ 58 w 230"/>
              <a:gd name="T21" fmla="*/ 29 h 230"/>
              <a:gd name="T22" fmla="*/ 72 w 230"/>
              <a:gd name="T23" fmla="*/ 29 h 230"/>
              <a:gd name="T24" fmla="*/ 72 w 230"/>
              <a:gd name="T25" fmla="*/ 43 h 230"/>
              <a:gd name="T26" fmla="*/ 58 w 230"/>
              <a:gd name="T27" fmla="*/ 43 h 230"/>
              <a:gd name="T28" fmla="*/ 58 w 230"/>
              <a:gd name="T29" fmla="*/ 29 h 230"/>
              <a:gd name="T30" fmla="*/ 29 w 230"/>
              <a:gd name="T31" fmla="*/ 29 h 230"/>
              <a:gd name="T32" fmla="*/ 44 w 230"/>
              <a:gd name="T33" fmla="*/ 29 h 230"/>
              <a:gd name="T34" fmla="*/ 44 w 230"/>
              <a:gd name="T35" fmla="*/ 43 h 230"/>
              <a:gd name="T36" fmla="*/ 29 w 230"/>
              <a:gd name="T37" fmla="*/ 43 h 230"/>
              <a:gd name="T38" fmla="*/ 29 w 230"/>
              <a:gd name="T39" fmla="*/ 29 h 230"/>
              <a:gd name="T40" fmla="*/ 202 w 230"/>
              <a:gd name="T41" fmla="*/ 201 h 230"/>
              <a:gd name="T42" fmla="*/ 29 w 230"/>
              <a:gd name="T43" fmla="*/ 201 h 230"/>
              <a:gd name="T44" fmla="*/ 29 w 230"/>
              <a:gd name="T45" fmla="*/ 58 h 230"/>
              <a:gd name="T46" fmla="*/ 202 w 230"/>
              <a:gd name="T47" fmla="*/ 58 h 230"/>
              <a:gd name="T48" fmla="*/ 202 w 230"/>
              <a:gd name="T49" fmla="*/ 201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0" h="230">
                <a:moveTo>
                  <a:pt x="0" y="0"/>
                </a:moveTo>
                <a:lnTo>
                  <a:pt x="0" y="230"/>
                </a:lnTo>
                <a:lnTo>
                  <a:pt x="230" y="230"/>
                </a:lnTo>
                <a:lnTo>
                  <a:pt x="230" y="0"/>
                </a:lnTo>
                <a:lnTo>
                  <a:pt x="0" y="0"/>
                </a:lnTo>
                <a:close/>
                <a:moveTo>
                  <a:pt x="87" y="29"/>
                </a:moveTo>
                <a:lnTo>
                  <a:pt x="101" y="29"/>
                </a:lnTo>
                <a:lnTo>
                  <a:pt x="101" y="43"/>
                </a:lnTo>
                <a:lnTo>
                  <a:pt x="87" y="43"/>
                </a:lnTo>
                <a:lnTo>
                  <a:pt x="87" y="29"/>
                </a:lnTo>
                <a:close/>
                <a:moveTo>
                  <a:pt x="58" y="29"/>
                </a:moveTo>
                <a:lnTo>
                  <a:pt x="72" y="29"/>
                </a:lnTo>
                <a:lnTo>
                  <a:pt x="72" y="43"/>
                </a:lnTo>
                <a:lnTo>
                  <a:pt x="58" y="43"/>
                </a:lnTo>
                <a:lnTo>
                  <a:pt x="58" y="29"/>
                </a:lnTo>
                <a:close/>
                <a:moveTo>
                  <a:pt x="29" y="29"/>
                </a:moveTo>
                <a:lnTo>
                  <a:pt x="44" y="29"/>
                </a:lnTo>
                <a:lnTo>
                  <a:pt x="44" y="43"/>
                </a:lnTo>
                <a:lnTo>
                  <a:pt x="29" y="43"/>
                </a:lnTo>
                <a:lnTo>
                  <a:pt x="29" y="29"/>
                </a:lnTo>
                <a:close/>
                <a:moveTo>
                  <a:pt x="202" y="201"/>
                </a:moveTo>
                <a:lnTo>
                  <a:pt x="29" y="201"/>
                </a:lnTo>
                <a:lnTo>
                  <a:pt x="29" y="58"/>
                </a:lnTo>
                <a:lnTo>
                  <a:pt x="202" y="58"/>
                </a:lnTo>
                <a:lnTo>
                  <a:pt x="202" y="20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35" name="Oval 9"/>
          <p:cNvSpPr/>
          <p:nvPr/>
        </p:nvSpPr>
        <p:spPr>
          <a:xfrm>
            <a:off x="4679122" y="3897224"/>
            <a:ext cx="696559" cy="696773"/>
          </a:xfrm>
          <a:prstGeom prst="ellipse">
            <a:avLst/>
          </a:prstGeom>
          <a:solidFill>
            <a:srgbClr val="383262"/>
          </a:solidFill>
          <a:ln w="254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36" name="Group 66"/>
          <p:cNvGrpSpPr/>
          <p:nvPr/>
        </p:nvGrpSpPr>
        <p:grpSpPr>
          <a:xfrm>
            <a:off x="4874122" y="4150920"/>
            <a:ext cx="273844" cy="273928"/>
            <a:chOff x="4752975" y="3660776"/>
            <a:chExt cx="365125" cy="365125"/>
          </a:xfrm>
          <a:solidFill>
            <a:schemeClr val="bg1"/>
          </a:solidFill>
        </p:grpSpPr>
        <p:sp>
          <p:nvSpPr>
            <p:cNvPr id="37" name="Freeform 51"/>
            <p:cNvSpPr/>
            <p:nvPr/>
          </p:nvSpPr>
          <p:spPr bwMode="auto">
            <a:xfrm>
              <a:off x="4843463" y="3775076"/>
              <a:ext cx="274637" cy="250825"/>
            </a:xfrm>
            <a:custGeom>
              <a:avLst/>
              <a:gdLst>
                <a:gd name="T0" fmla="*/ 40 w 48"/>
                <a:gd name="T1" fmla="*/ 0 h 44"/>
                <a:gd name="T2" fmla="*/ 36 w 48"/>
                <a:gd name="T3" fmla="*/ 0 h 44"/>
                <a:gd name="T4" fmla="*/ 36 w 48"/>
                <a:gd name="T5" fmla="*/ 4 h 44"/>
                <a:gd name="T6" fmla="*/ 24 w 48"/>
                <a:gd name="T7" fmla="*/ 16 h 44"/>
                <a:gd name="T8" fmla="*/ 6 w 48"/>
                <a:gd name="T9" fmla="*/ 16 h 44"/>
                <a:gd name="T10" fmla="*/ 0 w 48"/>
                <a:gd name="T11" fmla="*/ 22 h 44"/>
                <a:gd name="T12" fmla="*/ 0 w 48"/>
                <a:gd name="T13" fmla="*/ 24 h 44"/>
                <a:gd name="T14" fmla="*/ 8 w 48"/>
                <a:gd name="T15" fmla="*/ 32 h 44"/>
                <a:gd name="T16" fmla="*/ 28 w 48"/>
                <a:gd name="T17" fmla="*/ 32 h 44"/>
                <a:gd name="T18" fmla="*/ 40 w 48"/>
                <a:gd name="T19" fmla="*/ 44 h 44"/>
                <a:gd name="T20" fmla="*/ 40 w 48"/>
                <a:gd name="T21" fmla="*/ 32 h 44"/>
                <a:gd name="T22" fmla="*/ 48 w 48"/>
                <a:gd name="T23" fmla="*/ 24 h 44"/>
                <a:gd name="T24" fmla="*/ 48 w 48"/>
                <a:gd name="T25" fmla="*/ 8 h 44"/>
                <a:gd name="T26" fmla="*/ 40 w 48"/>
                <a:gd name="T2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4">
                  <a:moveTo>
                    <a:pt x="40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10"/>
                    <a:pt x="30" y="16"/>
                    <a:pt x="24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4" y="32"/>
                    <a:pt x="48" y="28"/>
                    <a:pt x="48" y="2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  <p:sp>
          <p:nvSpPr>
            <p:cNvPr id="38" name="Freeform 52"/>
            <p:cNvSpPr/>
            <p:nvPr/>
          </p:nvSpPr>
          <p:spPr bwMode="auto">
            <a:xfrm>
              <a:off x="4752975" y="3660776"/>
              <a:ext cx="273050" cy="250825"/>
            </a:xfrm>
            <a:custGeom>
              <a:avLst/>
              <a:gdLst>
                <a:gd name="T0" fmla="*/ 20 w 48"/>
                <a:gd name="T1" fmla="*/ 32 h 44"/>
                <a:gd name="T2" fmla="*/ 40 w 48"/>
                <a:gd name="T3" fmla="*/ 32 h 44"/>
                <a:gd name="T4" fmla="*/ 48 w 48"/>
                <a:gd name="T5" fmla="*/ 24 h 44"/>
                <a:gd name="T6" fmla="*/ 48 w 48"/>
                <a:gd name="T7" fmla="*/ 8 h 44"/>
                <a:gd name="T8" fmla="*/ 40 w 48"/>
                <a:gd name="T9" fmla="*/ 0 h 44"/>
                <a:gd name="T10" fmla="*/ 8 w 48"/>
                <a:gd name="T11" fmla="*/ 0 h 44"/>
                <a:gd name="T12" fmla="*/ 0 w 48"/>
                <a:gd name="T13" fmla="*/ 8 h 44"/>
                <a:gd name="T14" fmla="*/ 0 w 48"/>
                <a:gd name="T15" fmla="*/ 24 h 44"/>
                <a:gd name="T16" fmla="*/ 8 w 48"/>
                <a:gd name="T17" fmla="*/ 32 h 44"/>
                <a:gd name="T18" fmla="*/ 8 w 48"/>
                <a:gd name="T19" fmla="*/ 44 h 44"/>
                <a:gd name="T20" fmla="*/ 20 w 48"/>
                <a:gd name="T21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4">
                  <a:moveTo>
                    <a:pt x="20" y="32"/>
                  </a:moveTo>
                  <a:cubicBezTo>
                    <a:pt x="40" y="32"/>
                    <a:pt x="40" y="32"/>
                    <a:pt x="40" y="32"/>
                  </a:cubicBezTo>
                  <a:cubicBezTo>
                    <a:pt x="44" y="32"/>
                    <a:pt x="48" y="28"/>
                    <a:pt x="48" y="2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4"/>
                    <a:pt x="44" y="0"/>
                    <a:pt x="4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4" y="32"/>
                    <a:pt x="8" y="32"/>
                  </a:cubicBezTo>
                  <a:cubicBezTo>
                    <a:pt x="8" y="44"/>
                    <a:pt x="8" y="44"/>
                    <a:pt x="8" y="44"/>
                  </a:cubicBezTo>
                  <a:lnTo>
                    <a:pt x="2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cs typeface="+mn-ea"/>
                <a:sym typeface="+mn-lt"/>
              </a:endParaRP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1354318" y="190223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080797" y="20115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354318" y="2429092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903818" y="185060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630299" y="19598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903818" y="2377457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477490" y="385688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203971" y="3966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477490" y="4383739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954370" y="377910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8680851" y="38884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954370" y="430596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TWO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0045844" y="2296385"/>
            <a:ext cx="1190171" cy="1132617"/>
          </a:xfrm>
          <a:custGeom>
            <a:avLst/>
            <a:gdLst>
              <a:gd name="connsiteX0" fmla="*/ 595085 w 1190170"/>
              <a:gd name="connsiteY0" fmla="*/ 0 h 1190170"/>
              <a:gd name="connsiteX1" fmla="*/ 1190170 w 1190170"/>
              <a:gd name="connsiteY1" fmla="*/ 595085 h 1190170"/>
              <a:gd name="connsiteX2" fmla="*/ 595085 w 1190170"/>
              <a:gd name="connsiteY2" fmla="*/ 1190170 h 1190170"/>
              <a:gd name="connsiteX3" fmla="*/ 0 w 1190170"/>
              <a:gd name="connsiteY3" fmla="*/ 595085 h 1190170"/>
              <a:gd name="connsiteX4" fmla="*/ 595085 w 1190170"/>
              <a:gd name="connsiteY4" fmla="*/ 0 h 1190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0170" h="1190170">
                <a:moveTo>
                  <a:pt x="595085" y="0"/>
                </a:moveTo>
                <a:cubicBezTo>
                  <a:pt x="923741" y="0"/>
                  <a:pt x="1190170" y="266429"/>
                  <a:pt x="1190170" y="595085"/>
                </a:cubicBezTo>
                <a:cubicBezTo>
                  <a:pt x="1190170" y="923741"/>
                  <a:pt x="923741" y="1190170"/>
                  <a:pt x="595085" y="1190170"/>
                </a:cubicBezTo>
                <a:cubicBezTo>
                  <a:pt x="266429" y="1190170"/>
                  <a:pt x="0" y="923741"/>
                  <a:pt x="0" y="595085"/>
                </a:cubicBezTo>
                <a:cubicBezTo>
                  <a:pt x="0" y="266429"/>
                  <a:pt x="266429" y="0"/>
                  <a:pt x="595085" y="0"/>
                </a:cubicBezTo>
                <a:close/>
              </a:path>
            </a:pathLst>
          </a:custGeom>
          <a:solidFill>
            <a:srgbClr val="357879"/>
          </a:solidFill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8526690" y="3914000"/>
            <a:ext cx="1767116" cy="1741475"/>
          </a:xfrm>
          <a:custGeom>
            <a:avLst/>
            <a:gdLst>
              <a:gd name="connsiteX0" fmla="*/ 883558 w 1767116"/>
              <a:gd name="connsiteY0" fmla="*/ 0 h 1767116"/>
              <a:gd name="connsiteX1" fmla="*/ 1767116 w 1767116"/>
              <a:gd name="connsiteY1" fmla="*/ 883558 h 1767116"/>
              <a:gd name="connsiteX2" fmla="*/ 883558 w 1767116"/>
              <a:gd name="connsiteY2" fmla="*/ 1767116 h 1767116"/>
              <a:gd name="connsiteX3" fmla="*/ 0 w 1767116"/>
              <a:gd name="connsiteY3" fmla="*/ 883558 h 1767116"/>
              <a:gd name="connsiteX4" fmla="*/ 883558 w 1767116"/>
              <a:gd name="connsiteY4" fmla="*/ 0 h 1767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116" h="1767116">
                <a:moveTo>
                  <a:pt x="883558" y="0"/>
                </a:moveTo>
                <a:cubicBezTo>
                  <a:pt x="1371534" y="0"/>
                  <a:pt x="1767116" y="395582"/>
                  <a:pt x="1767116" y="883558"/>
                </a:cubicBezTo>
                <a:cubicBezTo>
                  <a:pt x="1767116" y="1371534"/>
                  <a:pt x="1371534" y="1767116"/>
                  <a:pt x="883558" y="1767116"/>
                </a:cubicBezTo>
                <a:cubicBezTo>
                  <a:pt x="395582" y="1767116"/>
                  <a:pt x="0" y="1371534"/>
                  <a:pt x="0" y="883558"/>
                </a:cubicBezTo>
                <a:cubicBezTo>
                  <a:pt x="0" y="395582"/>
                  <a:pt x="395582" y="0"/>
                  <a:pt x="883558" y="0"/>
                </a:cubicBezTo>
                <a:close/>
              </a:path>
            </a:pathLst>
          </a:custGeom>
          <a:solidFill>
            <a:srgbClr val="357879"/>
          </a:solidFill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834559" y="1031846"/>
            <a:ext cx="2612572" cy="2397154"/>
          </a:xfrm>
          <a:custGeom>
            <a:avLst/>
            <a:gdLst>
              <a:gd name="connsiteX0" fmla="*/ 1306286 w 2612572"/>
              <a:gd name="connsiteY0" fmla="*/ 0 h 2612572"/>
              <a:gd name="connsiteX1" fmla="*/ 2612572 w 2612572"/>
              <a:gd name="connsiteY1" fmla="*/ 1306286 h 2612572"/>
              <a:gd name="connsiteX2" fmla="*/ 1306286 w 2612572"/>
              <a:gd name="connsiteY2" fmla="*/ 2612572 h 2612572"/>
              <a:gd name="connsiteX3" fmla="*/ 0 w 2612572"/>
              <a:gd name="connsiteY3" fmla="*/ 1306286 h 2612572"/>
              <a:gd name="connsiteX4" fmla="*/ 1306286 w 2612572"/>
              <a:gd name="connsiteY4" fmla="*/ 0 h 2612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2" h="2612572">
                <a:moveTo>
                  <a:pt x="1306286" y="0"/>
                </a:moveTo>
                <a:cubicBezTo>
                  <a:pt x="2027728" y="0"/>
                  <a:pt x="2612572" y="584844"/>
                  <a:pt x="2612572" y="1306286"/>
                </a:cubicBezTo>
                <a:cubicBezTo>
                  <a:pt x="2612572" y="2027728"/>
                  <a:pt x="2027728" y="2612572"/>
                  <a:pt x="1306286" y="2612572"/>
                </a:cubicBezTo>
                <a:cubicBezTo>
                  <a:pt x="584844" y="2612572"/>
                  <a:pt x="0" y="2027728"/>
                  <a:pt x="0" y="1306286"/>
                </a:cubicBezTo>
                <a:cubicBezTo>
                  <a:pt x="0" y="584844"/>
                  <a:pt x="584844" y="0"/>
                  <a:pt x="1306286" y="0"/>
                </a:cubicBezTo>
                <a:close/>
              </a:path>
            </a:pathLst>
          </a:custGeom>
          <a:solidFill>
            <a:srgbClr val="357879"/>
          </a:solidFill>
        </p:spPr>
      </p:pic>
      <p:sp>
        <p:nvSpPr>
          <p:cNvPr id="9" name="椭圆 8"/>
          <p:cNvSpPr/>
          <p:nvPr/>
        </p:nvSpPr>
        <p:spPr>
          <a:xfrm>
            <a:off x="9410247" y="3146290"/>
            <a:ext cx="755651" cy="754062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832649" y="3592379"/>
            <a:ext cx="377825" cy="377825"/>
          </a:xfrm>
          <a:prstGeom prst="ellipse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011660" y="3981315"/>
            <a:ext cx="552451" cy="550862"/>
          </a:xfrm>
          <a:prstGeom prst="ellipse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597574" y="1622290"/>
            <a:ext cx="804863" cy="804862"/>
          </a:xfrm>
          <a:prstGeom prst="ellipse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66557" y="177316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325677" y="2620607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730127" y="2620608"/>
            <a:ext cx="400111" cy="400111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325677" y="343687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730127" y="3436874"/>
            <a:ext cx="400111" cy="400111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325677" y="4253139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1730127" y="4253140"/>
            <a:ext cx="400111" cy="400111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325677" y="5095875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730127" y="5095876"/>
            <a:ext cx="400111" cy="400111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2801" y="1872343"/>
            <a:ext cx="6357257" cy="3657600"/>
          </a:xfrm>
          <a:prstGeom prst="rect">
            <a:avLst/>
          </a:prstGeom>
          <a:noFill/>
          <a:ln w="76200">
            <a:solidFill>
              <a:srgbClr val="383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77" y="134259"/>
            <a:ext cx="4923247" cy="61540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88857" y="1916038"/>
            <a:ext cx="3561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383262"/>
                </a:solidFill>
                <a:cs typeface="+mn-ea"/>
                <a:sym typeface="+mn-lt"/>
              </a:rPr>
              <a:t>PART THREE</a:t>
            </a:r>
            <a:endParaRPr lang="zh-CN" altLang="en-US" sz="4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96002" y="3458028"/>
            <a:ext cx="1753327" cy="0"/>
          </a:xfrm>
          <a:prstGeom prst="line">
            <a:avLst/>
          </a:prstGeom>
          <a:ln w="38100">
            <a:solidFill>
              <a:srgbClr val="38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188857" y="3527646"/>
            <a:ext cx="356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words Click here to add words Click here to add words Click here to add words</a:t>
            </a:r>
            <a:endParaRPr lang="zh-CN" altLang="en-US" sz="1600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3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THREE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grpSp>
        <p:nvGrpSpPr>
          <p:cNvPr id="4" name="Group 57"/>
          <p:cNvGrpSpPr/>
          <p:nvPr/>
        </p:nvGrpSpPr>
        <p:grpSpPr>
          <a:xfrm>
            <a:off x="3018784" y="4675697"/>
            <a:ext cx="384683" cy="208339"/>
            <a:chOff x="5003800" y="4403725"/>
            <a:chExt cx="536576" cy="290513"/>
          </a:xfrm>
          <a:solidFill>
            <a:schemeClr val="bg1">
              <a:lumMod val="65000"/>
            </a:schemeClr>
          </a:solidFill>
        </p:grpSpPr>
        <p:sp>
          <p:nvSpPr>
            <p:cNvPr id="7" name="Freeform 192"/>
            <p:cNvSpPr/>
            <p:nvPr/>
          </p:nvSpPr>
          <p:spPr bwMode="auto">
            <a:xfrm>
              <a:off x="5484813" y="4656138"/>
              <a:ext cx="55563" cy="38100"/>
            </a:xfrm>
            <a:custGeom>
              <a:avLst/>
              <a:gdLst>
                <a:gd name="T0" fmla="*/ 4 w 35"/>
                <a:gd name="T1" fmla="*/ 0 h 24"/>
                <a:gd name="T2" fmla="*/ 0 w 35"/>
                <a:gd name="T3" fmla="*/ 13 h 24"/>
                <a:gd name="T4" fmla="*/ 31 w 35"/>
                <a:gd name="T5" fmla="*/ 24 h 24"/>
                <a:gd name="T6" fmla="*/ 35 w 35"/>
                <a:gd name="T7" fmla="*/ 11 h 24"/>
                <a:gd name="T8" fmla="*/ 4 w 3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4" y="0"/>
                  </a:moveTo>
                  <a:lnTo>
                    <a:pt x="0" y="13"/>
                  </a:lnTo>
                  <a:lnTo>
                    <a:pt x="31" y="24"/>
                  </a:lnTo>
                  <a:lnTo>
                    <a:pt x="35" y="11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193"/>
            <p:cNvSpPr/>
            <p:nvPr/>
          </p:nvSpPr>
          <p:spPr bwMode="auto">
            <a:xfrm>
              <a:off x="5411788" y="4629150"/>
              <a:ext cx="55563" cy="38100"/>
            </a:xfrm>
            <a:custGeom>
              <a:avLst/>
              <a:gdLst>
                <a:gd name="T0" fmla="*/ 3 w 35"/>
                <a:gd name="T1" fmla="*/ 0 h 24"/>
                <a:gd name="T2" fmla="*/ 0 w 35"/>
                <a:gd name="T3" fmla="*/ 13 h 24"/>
                <a:gd name="T4" fmla="*/ 31 w 35"/>
                <a:gd name="T5" fmla="*/ 24 h 24"/>
                <a:gd name="T6" fmla="*/ 35 w 35"/>
                <a:gd name="T7" fmla="*/ 13 h 24"/>
                <a:gd name="T8" fmla="*/ 3 w 35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3" y="0"/>
                  </a:moveTo>
                  <a:lnTo>
                    <a:pt x="0" y="13"/>
                  </a:lnTo>
                  <a:lnTo>
                    <a:pt x="31" y="24"/>
                  </a:lnTo>
                  <a:lnTo>
                    <a:pt x="35" y="13"/>
                  </a:ln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194"/>
            <p:cNvSpPr/>
            <p:nvPr/>
          </p:nvSpPr>
          <p:spPr bwMode="auto">
            <a:xfrm>
              <a:off x="5338763" y="4600575"/>
              <a:ext cx="55563" cy="41275"/>
            </a:xfrm>
            <a:custGeom>
              <a:avLst/>
              <a:gdLst>
                <a:gd name="T0" fmla="*/ 5 w 35"/>
                <a:gd name="T1" fmla="*/ 0 h 26"/>
                <a:gd name="T2" fmla="*/ 0 w 35"/>
                <a:gd name="T3" fmla="*/ 13 h 26"/>
                <a:gd name="T4" fmla="*/ 31 w 35"/>
                <a:gd name="T5" fmla="*/ 26 h 26"/>
                <a:gd name="T6" fmla="*/ 35 w 35"/>
                <a:gd name="T7" fmla="*/ 13 h 26"/>
                <a:gd name="T8" fmla="*/ 5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5" y="0"/>
                  </a:moveTo>
                  <a:lnTo>
                    <a:pt x="0" y="13"/>
                  </a:lnTo>
                  <a:lnTo>
                    <a:pt x="31" y="26"/>
                  </a:lnTo>
                  <a:lnTo>
                    <a:pt x="35" y="13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195"/>
            <p:cNvSpPr/>
            <p:nvPr/>
          </p:nvSpPr>
          <p:spPr bwMode="auto">
            <a:xfrm>
              <a:off x="5267325" y="4567238"/>
              <a:ext cx="55563" cy="41275"/>
            </a:xfrm>
            <a:custGeom>
              <a:avLst/>
              <a:gdLst>
                <a:gd name="T0" fmla="*/ 3 w 19"/>
                <a:gd name="T1" fmla="*/ 0 h 14"/>
                <a:gd name="T2" fmla="*/ 0 w 19"/>
                <a:gd name="T3" fmla="*/ 6 h 14"/>
                <a:gd name="T4" fmla="*/ 8 w 19"/>
                <a:gd name="T5" fmla="*/ 10 h 14"/>
                <a:gd name="T6" fmla="*/ 16 w 19"/>
                <a:gd name="T7" fmla="*/ 14 h 14"/>
                <a:gd name="T8" fmla="*/ 19 w 19"/>
                <a:gd name="T9" fmla="*/ 7 h 14"/>
                <a:gd name="T10" fmla="*/ 11 w 19"/>
                <a:gd name="T11" fmla="*/ 4 h 14"/>
                <a:gd name="T12" fmla="*/ 3 w 19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">
                  <a:moveTo>
                    <a:pt x="3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8"/>
                    <a:pt x="8" y="10"/>
                  </a:cubicBezTo>
                  <a:cubicBezTo>
                    <a:pt x="12" y="12"/>
                    <a:pt x="16" y="14"/>
                    <a:pt x="16" y="14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5" y="5"/>
                    <a:pt x="11" y="4"/>
                  </a:cubicBezTo>
                  <a:cubicBezTo>
                    <a:pt x="7" y="2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196"/>
            <p:cNvSpPr/>
            <p:nvPr/>
          </p:nvSpPr>
          <p:spPr bwMode="auto">
            <a:xfrm>
              <a:off x="5200650" y="4529138"/>
              <a:ext cx="55563" cy="44450"/>
            </a:xfrm>
            <a:custGeom>
              <a:avLst/>
              <a:gdLst>
                <a:gd name="T0" fmla="*/ 3 w 19"/>
                <a:gd name="T1" fmla="*/ 0 h 15"/>
                <a:gd name="T2" fmla="*/ 0 w 19"/>
                <a:gd name="T3" fmla="*/ 6 h 15"/>
                <a:gd name="T4" fmla="*/ 2 w 19"/>
                <a:gd name="T5" fmla="*/ 8 h 15"/>
                <a:gd name="T6" fmla="*/ 8 w 19"/>
                <a:gd name="T7" fmla="*/ 11 h 15"/>
                <a:gd name="T8" fmla="*/ 15 w 19"/>
                <a:gd name="T9" fmla="*/ 15 h 15"/>
                <a:gd name="T10" fmla="*/ 19 w 19"/>
                <a:gd name="T11" fmla="*/ 9 h 15"/>
                <a:gd name="T12" fmla="*/ 11 w 19"/>
                <a:gd name="T13" fmla="*/ 5 h 15"/>
                <a:gd name="T14" fmla="*/ 6 w 19"/>
                <a:gd name="T15" fmla="*/ 2 h 15"/>
                <a:gd name="T16" fmla="*/ 3 w 19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3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7"/>
                    <a:pt x="2" y="8"/>
                  </a:cubicBezTo>
                  <a:cubicBezTo>
                    <a:pt x="4" y="9"/>
                    <a:pt x="6" y="10"/>
                    <a:pt x="8" y="11"/>
                  </a:cubicBezTo>
                  <a:cubicBezTo>
                    <a:pt x="11" y="13"/>
                    <a:pt x="15" y="15"/>
                    <a:pt x="15" y="1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5" y="7"/>
                    <a:pt x="11" y="5"/>
                  </a:cubicBezTo>
                  <a:cubicBezTo>
                    <a:pt x="9" y="4"/>
                    <a:pt x="7" y="2"/>
                    <a:pt x="6" y="2"/>
                  </a:cubicBezTo>
                  <a:cubicBezTo>
                    <a:pt x="4" y="1"/>
                    <a:pt x="3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97"/>
            <p:cNvSpPr/>
            <p:nvPr/>
          </p:nvSpPr>
          <p:spPr bwMode="auto">
            <a:xfrm>
              <a:off x="5132388" y="4491038"/>
              <a:ext cx="55563" cy="44450"/>
            </a:xfrm>
            <a:custGeom>
              <a:avLst/>
              <a:gdLst>
                <a:gd name="T0" fmla="*/ 4 w 19"/>
                <a:gd name="T1" fmla="*/ 0 h 15"/>
                <a:gd name="T2" fmla="*/ 0 w 19"/>
                <a:gd name="T3" fmla="*/ 6 h 15"/>
                <a:gd name="T4" fmla="*/ 7 w 19"/>
                <a:gd name="T5" fmla="*/ 11 h 15"/>
                <a:gd name="T6" fmla="*/ 15 w 19"/>
                <a:gd name="T7" fmla="*/ 15 h 15"/>
                <a:gd name="T8" fmla="*/ 19 w 19"/>
                <a:gd name="T9" fmla="*/ 9 h 15"/>
                <a:gd name="T10" fmla="*/ 11 w 19"/>
                <a:gd name="T11" fmla="*/ 4 h 15"/>
                <a:gd name="T12" fmla="*/ 4 w 19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4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8"/>
                    <a:pt x="7" y="11"/>
                  </a:cubicBezTo>
                  <a:cubicBezTo>
                    <a:pt x="11" y="13"/>
                    <a:pt x="15" y="15"/>
                    <a:pt x="15" y="1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5" y="7"/>
                    <a:pt x="11" y="4"/>
                  </a:cubicBezTo>
                  <a:cubicBezTo>
                    <a:pt x="7" y="2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98"/>
            <p:cNvSpPr/>
            <p:nvPr/>
          </p:nvSpPr>
          <p:spPr bwMode="auto">
            <a:xfrm>
              <a:off x="5065713" y="4448175"/>
              <a:ext cx="55563" cy="46038"/>
            </a:xfrm>
            <a:custGeom>
              <a:avLst/>
              <a:gdLst>
                <a:gd name="T0" fmla="*/ 5 w 19"/>
                <a:gd name="T1" fmla="*/ 0 h 16"/>
                <a:gd name="T2" fmla="*/ 0 w 19"/>
                <a:gd name="T3" fmla="*/ 6 h 16"/>
                <a:gd name="T4" fmla="*/ 8 w 19"/>
                <a:gd name="T5" fmla="*/ 11 h 16"/>
                <a:gd name="T6" fmla="*/ 15 w 19"/>
                <a:gd name="T7" fmla="*/ 16 h 16"/>
                <a:gd name="T8" fmla="*/ 19 w 19"/>
                <a:gd name="T9" fmla="*/ 10 h 16"/>
                <a:gd name="T10" fmla="*/ 12 w 19"/>
                <a:gd name="T11" fmla="*/ 5 h 16"/>
                <a:gd name="T12" fmla="*/ 5 w 19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9"/>
                    <a:pt x="8" y="11"/>
                  </a:cubicBezTo>
                  <a:cubicBezTo>
                    <a:pt x="12" y="14"/>
                    <a:pt x="15" y="16"/>
                    <a:pt x="15" y="16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5" y="8"/>
                    <a:pt x="12" y="5"/>
                  </a:cubicBezTo>
                  <a:cubicBezTo>
                    <a:pt x="8" y="3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99"/>
            <p:cNvSpPr/>
            <p:nvPr/>
          </p:nvSpPr>
          <p:spPr bwMode="auto">
            <a:xfrm>
              <a:off x="5003800" y="4403725"/>
              <a:ext cx="52388" cy="46038"/>
            </a:xfrm>
            <a:custGeom>
              <a:avLst/>
              <a:gdLst>
                <a:gd name="T0" fmla="*/ 4 w 18"/>
                <a:gd name="T1" fmla="*/ 0 h 16"/>
                <a:gd name="T2" fmla="*/ 0 w 18"/>
                <a:gd name="T3" fmla="*/ 6 h 16"/>
                <a:gd name="T4" fmla="*/ 7 w 18"/>
                <a:gd name="T5" fmla="*/ 11 h 16"/>
                <a:gd name="T6" fmla="*/ 12 w 18"/>
                <a:gd name="T7" fmla="*/ 15 h 16"/>
                <a:gd name="T8" fmla="*/ 14 w 18"/>
                <a:gd name="T9" fmla="*/ 16 h 16"/>
                <a:gd name="T10" fmla="*/ 18 w 18"/>
                <a:gd name="T11" fmla="*/ 11 h 16"/>
                <a:gd name="T12" fmla="*/ 16 w 18"/>
                <a:gd name="T13" fmla="*/ 9 h 16"/>
                <a:gd name="T14" fmla="*/ 11 w 18"/>
                <a:gd name="T15" fmla="*/ 5 h 16"/>
                <a:gd name="T16" fmla="*/ 4 w 18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6">
                  <a:moveTo>
                    <a:pt x="4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8"/>
                    <a:pt x="7" y="11"/>
                  </a:cubicBezTo>
                  <a:cubicBezTo>
                    <a:pt x="9" y="12"/>
                    <a:pt x="11" y="14"/>
                    <a:pt x="12" y="15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7" y="10"/>
                    <a:pt x="16" y="9"/>
                  </a:cubicBezTo>
                  <a:cubicBezTo>
                    <a:pt x="15" y="8"/>
                    <a:pt x="13" y="7"/>
                    <a:pt x="11" y="5"/>
                  </a:cubicBezTo>
                  <a:cubicBezTo>
                    <a:pt x="8" y="3"/>
                    <a:pt x="4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Group 66"/>
          <p:cNvGrpSpPr/>
          <p:nvPr/>
        </p:nvGrpSpPr>
        <p:grpSpPr>
          <a:xfrm>
            <a:off x="2537363" y="3889017"/>
            <a:ext cx="277699" cy="593140"/>
            <a:chOff x="4332288" y="3306763"/>
            <a:chExt cx="387350" cy="827088"/>
          </a:xfrm>
          <a:solidFill>
            <a:schemeClr val="bg1">
              <a:lumMod val="65000"/>
            </a:schemeClr>
          </a:solidFill>
        </p:grpSpPr>
        <p:sp>
          <p:nvSpPr>
            <p:cNvPr id="16" name="Freeform 205"/>
            <p:cNvSpPr/>
            <p:nvPr/>
          </p:nvSpPr>
          <p:spPr bwMode="auto">
            <a:xfrm>
              <a:off x="4672013" y="4078288"/>
              <a:ext cx="47625" cy="55563"/>
            </a:xfrm>
            <a:custGeom>
              <a:avLst/>
              <a:gdLst>
                <a:gd name="T0" fmla="*/ 5 w 16"/>
                <a:gd name="T1" fmla="*/ 0 h 19"/>
                <a:gd name="T2" fmla="*/ 0 w 16"/>
                <a:gd name="T3" fmla="*/ 4 h 19"/>
                <a:gd name="T4" fmla="*/ 5 w 16"/>
                <a:gd name="T5" fmla="*/ 12 h 19"/>
                <a:gd name="T6" fmla="*/ 9 w 16"/>
                <a:gd name="T7" fmla="*/ 16 h 19"/>
                <a:gd name="T8" fmla="*/ 11 w 16"/>
                <a:gd name="T9" fmla="*/ 19 h 19"/>
                <a:gd name="T10" fmla="*/ 16 w 16"/>
                <a:gd name="T11" fmla="*/ 14 h 19"/>
                <a:gd name="T12" fmla="*/ 14 w 16"/>
                <a:gd name="T13" fmla="*/ 12 h 19"/>
                <a:gd name="T14" fmla="*/ 11 w 16"/>
                <a:gd name="T15" fmla="*/ 7 h 19"/>
                <a:gd name="T16" fmla="*/ 5 w 16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9">
                  <a:moveTo>
                    <a:pt x="5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" y="8"/>
                    <a:pt x="5" y="12"/>
                  </a:cubicBezTo>
                  <a:cubicBezTo>
                    <a:pt x="6" y="13"/>
                    <a:pt x="8" y="15"/>
                    <a:pt x="9" y="16"/>
                  </a:cubicBezTo>
                  <a:cubicBezTo>
                    <a:pt x="10" y="18"/>
                    <a:pt x="11" y="19"/>
                    <a:pt x="11" y="19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3"/>
                    <a:pt x="14" y="12"/>
                  </a:cubicBezTo>
                  <a:cubicBezTo>
                    <a:pt x="13" y="11"/>
                    <a:pt x="12" y="9"/>
                    <a:pt x="11" y="7"/>
                  </a:cubicBezTo>
                  <a:cubicBezTo>
                    <a:pt x="8" y="4"/>
                    <a:pt x="5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7" name="Freeform 206"/>
            <p:cNvSpPr/>
            <p:nvPr/>
          </p:nvSpPr>
          <p:spPr bwMode="auto">
            <a:xfrm>
              <a:off x="4625975" y="4016375"/>
              <a:ext cx="46038" cy="55563"/>
            </a:xfrm>
            <a:custGeom>
              <a:avLst/>
              <a:gdLst>
                <a:gd name="T0" fmla="*/ 11 w 29"/>
                <a:gd name="T1" fmla="*/ 0 h 35"/>
                <a:gd name="T2" fmla="*/ 0 w 29"/>
                <a:gd name="T3" fmla="*/ 7 h 35"/>
                <a:gd name="T4" fmla="*/ 18 w 29"/>
                <a:gd name="T5" fmla="*/ 35 h 35"/>
                <a:gd name="T6" fmla="*/ 29 w 29"/>
                <a:gd name="T7" fmla="*/ 26 h 35"/>
                <a:gd name="T8" fmla="*/ 11 w 29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11" y="0"/>
                  </a:moveTo>
                  <a:lnTo>
                    <a:pt x="0" y="7"/>
                  </a:lnTo>
                  <a:lnTo>
                    <a:pt x="18" y="35"/>
                  </a:lnTo>
                  <a:lnTo>
                    <a:pt x="29" y="26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207"/>
            <p:cNvSpPr/>
            <p:nvPr/>
          </p:nvSpPr>
          <p:spPr bwMode="auto">
            <a:xfrm>
              <a:off x="4581525" y="3951288"/>
              <a:ext cx="47625" cy="55563"/>
            </a:xfrm>
            <a:custGeom>
              <a:avLst/>
              <a:gdLst>
                <a:gd name="T0" fmla="*/ 11 w 30"/>
                <a:gd name="T1" fmla="*/ 0 h 35"/>
                <a:gd name="T2" fmla="*/ 0 w 30"/>
                <a:gd name="T3" fmla="*/ 8 h 35"/>
                <a:gd name="T4" fmla="*/ 19 w 30"/>
                <a:gd name="T5" fmla="*/ 35 h 35"/>
                <a:gd name="T6" fmla="*/ 30 w 30"/>
                <a:gd name="T7" fmla="*/ 28 h 35"/>
                <a:gd name="T8" fmla="*/ 11 w 30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5">
                  <a:moveTo>
                    <a:pt x="11" y="0"/>
                  </a:moveTo>
                  <a:lnTo>
                    <a:pt x="0" y="8"/>
                  </a:lnTo>
                  <a:lnTo>
                    <a:pt x="19" y="35"/>
                  </a:lnTo>
                  <a:lnTo>
                    <a:pt x="30" y="28"/>
                  </a:ln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08"/>
            <p:cNvSpPr/>
            <p:nvPr/>
          </p:nvSpPr>
          <p:spPr bwMode="auto">
            <a:xfrm>
              <a:off x="4540250" y="3887788"/>
              <a:ext cx="44450" cy="52388"/>
            </a:xfrm>
            <a:custGeom>
              <a:avLst/>
              <a:gdLst>
                <a:gd name="T0" fmla="*/ 6 w 15"/>
                <a:gd name="T1" fmla="*/ 0 h 18"/>
                <a:gd name="T2" fmla="*/ 0 w 15"/>
                <a:gd name="T3" fmla="*/ 3 h 18"/>
                <a:gd name="T4" fmla="*/ 1 w 15"/>
                <a:gd name="T5" fmla="*/ 6 h 18"/>
                <a:gd name="T6" fmla="*/ 5 w 15"/>
                <a:gd name="T7" fmla="*/ 11 h 18"/>
                <a:gd name="T8" fmla="*/ 9 w 15"/>
                <a:gd name="T9" fmla="*/ 18 h 18"/>
                <a:gd name="T10" fmla="*/ 15 w 15"/>
                <a:gd name="T11" fmla="*/ 15 h 18"/>
                <a:gd name="T12" fmla="*/ 11 w 15"/>
                <a:gd name="T13" fmla="*/ 7 h 18"/>
                <a:gd name="T14" fmla="*/ 8 w 15"/>
                <a:gd name="T15" fmla="*/ 2 h 18"/>
                <a:gd name="T16" fmla="*/ 6 w 15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6"/>
                  </a:cubicBezTo>
                  <a:cubicBezTo>
                    <a:pt x="2" y="7"/>
                    <a:pt x="3" y="9"/>
                    <a:pt x="5" y="11"/>
                  </a:cubicBezTo>
                  <a:cubicBezTo>
                    <a:pt x="7" y="15"/>
                    <a:pt x="9" y="18"/>
                    <a:pt x="9" y="18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3" y="11"/>
                    <a:pt x="11" y="7"/>
                  </a:cubicBezTo>
                  <a:cubicBezTo>
                    <a:pt x="10" y="5"/>
                    <a:pt x="8" y="3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0" name="Freeform 209"/>
            <p:cNvSpPr/>
            <p:nvPr/>
          </p:nvSpPr>
          <p:spPr bwMode="auto">
            <a:xfrm>
              <a:off x="4502150" y="3816350"/>
              <a:ext cx="44450" cy="55563"/>
            </a:xfrm>
            <a:custGeom>
              <a:avLst/>
              <a:gdLst>
                <a:gd name="T0" fmla="*/ 7 w 15"/>
                <a:gd name="T1" fmla="*/ 0 h 19"/>
                <a:gd name="T2" fmla="*/ 0 w 15"/>
                <a:gd name="T3" fmla="*/ 4 h 19"/>
                <a:gd name="T4" fmla="*/ 4 w 15"/>
                <a:gd name="T5" fmla="*/ 12 h 19"/>
                <a:gd name="T6" fmla="*/ 9 w 15"/>
                <a:gd name="T7" fmla="*/ 19 h 19"/>
                <a:gd name="T8" fmla="*/ 15 w 15"/>
                <a:gd name="T9" fmla="*/ 16 h 19"/>
                <a:gd name="T10" fmla="*/ 11 w 15"/>
                <a:gd name="T11" fmla="*/ 8 h 19"/>
                <a:gd name="T12" fmla="*/ 7 w 1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2" y="8"/>
                    <a:pt x="4" y="12"/>
                  </a:cubicBezTo>
                  <a:cubicBezTo>
                    <a:pt x="7" y="15"/>
                    <a:pt x="9" y="19"/>
                    <a:pt x="9" y="19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3" y="12"/>
                    <a:pt x="11" y="8"/>
                  </a:cubicBezTo>
                  <a:cubicBezTo>
                    <a:pt x="9" y="4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210"/>
            <p:cNvSpPr/>
            <p:nvPr/>
          </p:nvSpPr>
          <p:spPr bwMode="auto">
            <a:xfrm>
              <a:off x="4470400" y="3749675"/>
              <a:ext cx="41275" cy="55563"/>
            </a:xfrm>
            <a:custGeom>
              <a:avLst/>
              <a:gdLst>
                <a:gd name="T0" fmla="*/ 6 w 14"/>
                <a:gd name="T1" fmla="*/ 0 h 19"/>
                <a:gd name="T2" fmla="*/ 0 w 14"/>
                <a:gd name="T3" fmla="*/ 3 h 19"/>
                <a:gd name="T4" fmla="*/ 3 w 14"/>
                <a:gd name="T5" fmla="*/ 11 h 19"/>
                <a:gd name="T6" fmla="*/ 7 w 14"/>
                <a:gd name="T7" fmla="*/ 19 h 19"/>
                <a:gd name="T8" fmla="*/ 14 w 14"/>
                <a:gd name="T9" fmla="*/ 16 h 19"/>
                <a:gd name="T10" fmla="*/ 10 w 14"/>
                <a:gd name="T11" fmla="*/ 8 h 19"/>
                <a:gd name="T12" fmla="*/ 6 w 14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6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7"/>
                    <a:pt x="3" y="11"/>
                  </a:cubicBezTo>
                  <a:cubicBezTo>
                    <a:pt x="5" y="15"/>
                    <a:pt x="7" y="19"/>
                    <a:pt x="7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2" y="12"/>
                    <a:pt x="10" y="8"/>
                  </a:cubicBezTo>
                  <a:cubicBezTo>
                    <a:pt x="8" y="4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211"/>
            <p:cNvSpPr/>
            <p:nvPr/>
          </p:nvSpPr>
          <p:spPr bwMode="auto">
            <a:xfrm>
              <a:off x="4438650" y="3679825"/>
              <a:ext cx="38100" cy="55563"/>
            </a:xfrm>
            <a:custGeom>
              <a:avLst/>
              <a:gdLst>
                <a:gd name="T0" fmla="*/ 7 w 13"/>
                <a:gd name="T1" fmla="*/ 0 h 19"/>
                <a:gd name="T2" fmla="*/ 0 w 13"/>
                <a:gd name="T3" fmla="*/ 2 h 19"/>
                <a:gd name="T4" fmla="*/ 3 w 13"/>
                <a:gd name="T5" fmla="*/ 11 h 19"/>
                <a:gd name="T6" fmla="*/ 6 w 13"/>
                <a:gd name="T7" fmla="*/ 16 h 19"/>
                <a:gd name="T8" fmla="*/ 7 w 13"/>
                <a:gd name="T9" fmla="*/ 19 h 19"/>
                <a:gd name="T10" fmla="*/ 13 w 13"/>
                <a:gd name="T11" fmla="*/ 16 h 19"/>
                <a:gd name="T12" fmla="*/ 12 w 13"/>
                <a:gd name="T13" fmla="*/ 13 h 19"/>
                <a:gd name="T14" fmla="*/ 10 w 13"/>
                <a:gd name="T15" fmla="*/ 8 h 19"/>
                <a:gd name="T16" fmla="*/ 7 w 13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6"/>
                    <a:pt x="3" y="11"/>
                  </a:cubicBezTo>
                  <a:cubicBezTo>
                    <a:pt x="4" y="13"/>
                    <a:pt x="5" y="15"/>
                    <a:pt x="6" y="16"/>
                  </a:cubicBezTo>
                  <a:cubicBezTo>
                    <a:pt x="7" y="18"/>
                    <a:pt x="7" y="19"/>
                    <a:pt x="7" y="1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5"/>
                    <a:pt x="12" y="13"/>
                  </a:cubicBezTo>
                  <a:cubicBezTo>
                    <a:pt x="12" y="12"/>
                    <a:pt x="11" y="10"/>
                    <a:pt x="10" y="8"/>
                  </a:cubicBezTo>
                  <a:cubicBezTo>
                    <a:pt x="8" y="4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212"/>
            <p:cNvSpPr/>
            <p:nvPr/>
          </p:nvSpPr>
          <p:spPr bwMode="auto">
            <a:xfrm>
              <a:off x="4408488" y="3605213"/>
              <a:ext cx="38100" cy="55563"/>
            </a:xfrm>
            <a:custGeom>
              <a:avLst/>
              <a:gdLst>
                <a:gd name="T0" fmla="*/ 7 w 13"/>
                <a:gd name="T1" fmla="*/ 0 h 19"/>
                <a:gd name="T2" fmla="*/ 0 w 13"/>
                <a:gd name="T3" fmla="*/ 2 h 19"/>
                <a:gd name="T4" fmla="*/ 4 w 13"/>
                <a:gd name="T5" fmla="*/ 11 h 19"/>
                <a:gd name="T6" fmla="*/ 7 w 13"/>
                <a:gd name="T7" fmla="*/ 19 h 19"/>
                <a:gd name="T8" fmla="*/ 13 w 13"/>
                <a:gd name="T9" fmla="*/ 17 h 19"/>
                <a:gd name="T10" fmla="*/ 10 w 13"/>
                <a:gd name="T11" fmla="*/ 8 h 19"/>
                <a:gd name="T12" fmla="*/ 7 w 13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9">
                  <a:moveTo>
                    <a:pt x="7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7"/>
                    <a:pt x="4" y="11"/>
                  </a:cubicBezTo>
                  <a:cubicBezTo>
                    <a:pt x="5" y="15"/>
                    <a:pt x="7" y="19"/>
                    <a:pt x="7" y="19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2" y="12"/>
                    <a:pt x="10" y="8"/>
                  </a:cubicBezTo>
                  <a:cubicBezTo>
                    <a:pt x="9" y="4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213"/>
            <p:cNvSpPr/>
            <p:nvPr/>
          </p:nvSpPr>
          <p:spPr bwMode="auto">
            <a:xfrm>
              <a:off x="4384675" y="3532188"/>
              <a:ext cx="34925" cy="55563"/>
            </a:xfrm>
            <a:custGeom>
              <a:avLst/>
              <a:gdLst>
                <a:gd name="T0" fmla="*/ 13 w 22"/>
                <a:gd name="T1" fmla="*/ 0 h 35"/>
                <a:gd name="T2" fmla="*/ 0 w 22"/>
                <a:gd name="T3" fmla="*/ 4 h 35"/>
                <a:gd name="T4" fmla="*/ 11 w 22"/>
                <a:gd name="T5" fmla="*/ 35 h 35"/>
                <a:gd name="T6" fmla="*/ 22 w 22"/>
                <a:gd name="T7" fmla="*/ 32 h 35"/>
                <a:gd name="T8" fmla="*/ 13 w 22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13" y="0"/>
                  </a:moveTo>
                  <a:lnTo>
                    <a:pt x="0" y="4"/>
                  </a:lnTo>
                  <a:lnTo>
                    <a:pt x="11" y="35"/>
                  </a:lnTo>
                  <a:lnTo>
                    <a:pt x="22" y="32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214"/>
            <p:cNvSpPr/>
            <p:nvPr/>
          </p:nvSpPr>
          <p:spPr bwMode="auto">
            <a:xfrm>
              <a:off x="4364038" y="3459163"/>
              <a:ext cx="33338" cy="55563"/>
            </a:xfrm>
            <a:custGeom>
              <a:avLst/>
              <a:gdLst>
                <a:gd name="T0" fmla="*/ 13 w 21"/>
                <a:gd name="T1" fmla="*/ 0 h 35"/>
                <a:gd name="T2" fmla="*/ 0 w 21"/>
                <a:gd name="T3" fmla="*/ 2 h 35"/>
                <a:gd name="T4" fmla="*/ 10 w 21"/>
                <a:gd name="T5" fmla="*/ 35 h 35"/>
                <a:gd name="T6" fmla="*/ 21 w 21"/>
                <a:gd name="T7" fmla="*/ 31 h 35"/>
                <a:gd name="T8" fmla="*/ 13 w 2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13" y="0"/>
                  </a:moveTo>
                  <a:lnTo>
                    <a:pt x="0" y="2"/>
                  </a:lnTo>
                  <a:lnTo>
                    <a:pt x="10" y="35"/>
                  </a:lnTo>
                  <a:lnTo>
                    <a:pt x="21" y="31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215"/>
            <p:cNvSpPr/>
            <p:nvPr/>
          </p:nvSpPr>
          <p:spPr bwMode="auto">
            <a:xfrm>
              <a:off x="4346575" y="3382963"/>
              <a:ext cx="33338" cy="55563"/>
            </a:xfrm>
            <a:custGeom>
              <a:avLst/>
              <a:gdLst>
                <a:gd name="T0" fmla="*/ 13 w 21"/>
                <a:gd name="T1" fmla="*/ 0 h 35"/>
                <a:gd name="T2" fmla="*/ 0 w 21"/>
                <a:gd name="T3" fmla="*/ 2 h 35"/>
                <a:gd name="T4" fmla="*/ 8 w 21"/>
                <a:gd name="T5" fmla="*/ 35 h 35"/>
                <a:gd name="T6" fmla="*/ 21 w 21"/>
                <a:gd name="T7" fmla="*/ 31 h 35"/>
                <a:gd name="T8" fmla="*/ 13 w 21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13" y="0"/>
                  </a:moveTo>
                  <a:lnTo>
                    <a:pt x="0" y="2"/>
                  </a:lnTo>
                  <a:lnTo>
                    <a:pt x="8" y="35"/>
                  </a:lnTo>
                  <a:lnTo>
                    <a:pt x="21" y="31"/>
                  </a:ln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216"/>
            <p:cNvSpPr/>
            <p:nvPr/>
          </p:nvSpPr>
          <p:spPr bwMode="auto">
            <a:xfrm>
              <a:off x="4332288" y="3306763"/>
              <a:ext cx="30163" cy="55563"/>
            </a:xfrm>
            <a:custGeom>
              <a:avLst/>
              <a:gdLst>
                <a:gd name="T0" fmla="*/ 7 w 10"/>
                <a:gd name="T1" fmla="*/ 0 h 19"/>
                <a:gd name="T2" fmla="*/ 0 w 10"/>
                <a:gd name="T3" fmla="*/ 1 h 19"/>
                <a:gd name="T4" fmla="*/ 0 w 10"/>
                <a:gd name="T5" fmla="*/ 4 h 19"/>
                <a:gd name="T6" fmla="*/ 1 w 10"/>
                <a:gd name="T7" fmla="*/ 10 h 19"/>
                <a:gd name="T8" fmla="*/ 3 w 10"/>
                <a:gd name="T9" fmla="*/ 19 h 19"/>
                <a:gd name="T10" fmla="*/ 10 w 10"/>
                <a:gd name="T11" fmla="*/ 17 h 19"/>
                <a:gd name="T12" fmla="*/ 8 w 10"/>
                <a:gd name="T13" fmla="*/ 9 h 19"/>
                <a:gd name="T14" fmla="*/ 7 w 10"/>
                <a:gd name="T15" fmla="*/ 3 h 19"/>
                <a:gd name="T16" fmla="*/ 7 w 10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9">
                  <a:moveTo>
                    <a:pt x="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1" y="6"/>
                    <a:pt x="1" y="8"/>
                    <a:pt x="1" y="10"/>
                  </a:cubicBezTo>
                  <a:cubicBezTo>
                    <a:pt x="2" y="14"/>
                    <a:pt x="3" y="19"/>
                    <a:pt x="3" y="19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9" y="13"/>
                    <a:pt x="8" y="9"/>
                  </a:cubicBezTo>
                  <a:cubicBezTo>
                    <a:pt x="8" y="7"/>
                    <a:pt x="8" y="4"/>
                    <a:pt x="7" y="3"/>
                  </a:cubicBezTo>
                  <a:cubicBezTo>
                    <a:pt x="7" y="1"/>
                    <a:pt x="7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86"/>
          <p:cNvGrpSpPr/>
          <p:nvPr/>
        </p:nvGrpSpPr>
        <p:grpSpPr>
          <a:xfrm>
            <a:off x="2531671" y="2809756"/>
            <a:ext cx="360783" cy="729755"/>
            <a:chOff x="4324350" y="1801813"/>
            <a:chExt cx="503238" cy="1017588"/>
          </a:xfrm>
          <a:solidFill>
            <a:schemeClr val="bg1">
              <a:lumMod val="65000"/>
            </a:schemeClr>
          </a:solidFill>
        </p:grpSpPr>
        <p:sp>
          <p:nvSpPr>
            <p:cNvPr id="29" name="Freeform 223"/>
            <p:cNvSpPr/>
            <p:nvPr/>
          </p:nvSpPr>
          <p:spPr bwMode="auto">
            <a:xfrm>
              <a:off x="4324350" y="2763838"/>
              <a:ext cx="25400" cy="55563"/>
            </a:xfrm>
            <a:custGeom>
              <a:avLst/>
              <a:gdLst>
                <a:gd name="T0" fmla="*/ 16 w 16"/>
                <a:gd name="T1" fmla="*/ 2 h 35"/>
                <a:gd name="T2" fmla="*/ 3 w 16"/>
                <a:gd name="T3" fmla="*/ 0 h 35"/>
                <a:gd name="T4" fmla="*/ 0 w 16"/>
                <a:gd name="T5" fmla="*/ 33 h 35"/>
                <a:gd name="T6" fmla="*/ 12 w 16"/>
                <a:gd name="T7" fmla="*/ 35 h 35"/>
                <a:gd name="T8" fmla="*/ 16 w 16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35">
                  <a:moveTo>
                    <a:pt x="16" y="2"/>
                  </a:moveTo>
                  <a:lnTo>
                    <a:pt x="3" y="0"/>
                  </a:lnTo>
                  <a:lnTo>
                    <a:pt x="0" y="33"/>
                  </a:lnTo>
                  <a:lnTo>
                    <a:pt x="12" y="35"/>
                  </a:lnTo>
                  <a:lnTo>
                    <a:pt x="16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224"/>
            <p:cNvSpPr/>
            <p:nvPr/>
          </p:nvSpPr>
          <p:spPr bwMode="auto">
            <a:xfrm>
              <a:off x="4332288" y="2687638"/>
              <a:ext cx="30163" cy="55563"/>
            </a:xfrm>
            <a:custGeom>
              <a:avLst/>
              <a:gdLst>
                <a:gd name="T0" fmla="*/ 19 w 19"/>
                <a:gd name="T1" fmla="*/ 2 h 35"/>
                <a:gd name="T2" fmla="*/ 6 w 19"/>
                <a:gd name="T3" fmla="*/ 0 h 35"/>
                <a:gd name="T4" fmla="*/ 0 w 19"/>
                <a:gd name="T5" fmla="*/ 33 h 35"/>
                <a:gd name="T6" fmla="*/ 13 w 19"/>
                <a:gd name="T7" fmla="*/ 35 h 35"/>
                <a:gd name="T8" fmla="*/ 19 w 19"/>
                <a:gd name="T9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5">
                  <a:moveTo>
                    <a:pt x="19" y="2"/>
                  </a:moveTo>
                  <a:lnTo>
                    <a:pt x="6" y="0"/>
                  </a:lnTo>
                  <a:lnTo>
                    <a:pt x="0" y="33"/>
                  </a:lnTo>
                  <a:lnTo>
                    <a:pt x="13" y="35"/>
                  </a:lnTo>
                  <a:lnTo>
                    <a:pt x="19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225"/>
            <p:cNvSpPr/>
            <p:nvPr/>
          </p:nvSpPr>
          <p:spPr bwMode="auto">
            <a:xfrm>
              <a:off x="4346575" y="2611438"/>
              <a:ext cx="33338" cy="55563"/>
            </a:xfrm>
            <a:custGeom>
              <a:avLst/>
              <a:gdLst>
                <a:gd name="T0" fmla="*/ 21 w 21"/>
                <a:gd name="T1" fmla="*/ 4 h 35"/>
                <a:gd name="T2" fmla="*/ 8 w 21"/>
                <a:gd name="T3" fmla="*/ 0 h 35"/>
                <a:gd name="T4" fmla="*/ 0 w 21"/>
                <a:gd name="T5" fmla="*/ 31 h 35"/>
                <a:gd name="T6" fmla="*/ 13 w 21"/>
                <a:gd name="T7" fmla="*/ 35 h 35"/>
                <a:gd name="T8" fmla="*/ 21 w 21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35">
                  <a:moveTo>
                    <a:pt x="21" y="4"/>
                  </a:moveTo>
                  <a:lnTo>
                    <a:pt x="8" y="0"/>
                  </a:lnTo>
                  <a:lnTo>
                    <a:pt x="0" y="31"/>
                  </a:lnTo>
                  <a:lnTo>
                    <a:pt x="13" y="35"/>
                  </a:lnTo>
                  <a:lnTo>
                    <a:pt x="21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226"/>
            <p:cNvSpPr/>
            <p:nvPr/>
          </p:nvSpPr>
          <p:spPr bwMode="auto">
            <a:xfrm>
              <a:off x="4364038" y="2535238"/>
              <a:ext cx="36513" cy="55563"/>
            </a:xfrm>
            <a:custGeom>
              <a:avLst/>
              <a:gdLst>
                <a:gd name="T0" fmla="*/ 23 w 23"/>
                <a:gd name="T1" fmla="*/ 4 h 35"/>
                <a:gd name="T2" fmla="*/ 10 w 23"/>
                <a:gd name="T3" fmla="*/ 0 h 35"/>
                <a:gd name="T4" fmla="*/ 0 w 23"/>
                <a:gd name="T5" fmla="*/ 33 h 35"/>
                <a:gd name="T6" fmla="*/ 13 w 23"/>
                <a:gd name="T7" fmla="*/ 35 h 35"/>
                <a:gd name="T8" fmla="*/ 23 w 23"/>
                <a:gd name="T9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5">
                  <a:moveTo>
                    <a:pt x="23" y="4"/>
                  </a:moveTo>
                  <a:lnTo>
                    <a:pt x="10" y="0"/>
                  </a:lnTo>
                  <a:lnTo>
                    <a:pt x="0" y="33"/>
                  </a:lnTo>
                  <a:lnTo>
                    <a:pt x="13" y="35"/>
                  </a:lnTo>
                  <a:lnTo>
                    <a:pt x="23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227"/>
            <p:cNvSpPr/>
            <p:nvPr/>
          </p:nvSpPr>
          <p:spPr bwMode="auto">
            <a:xfrm>
              <a:off x="4387850" y="2462213"/>
              <a:ext cx="34925" cy="55563"/>
            </a:xfrm>
            <a:custGeom>
              <a:avLst/>
              <a:gdLst>
                <a:gd name="T0" fmla="*/ 12 w 12"/>
                <a:gd name="T1" fmla="*/ 2 h 19"/>
                <a:gd name="T2" fmla="*/ 5 w 12"/>
                <a:gd name="T3" fmla="*/ 0 h 19"/>
                <a:gd name="T4" fmla="*/ 2 w 12"/>
                <a:gd name="T5" fmla="*/ 8 h 19"/>
                <a:gd name="T6" fmla="*/ 0 w 12"/>
                <a:gd name="T7" fmla="*/ 14 h 19"/>
                <a:gd name="T8" fmla="*/ 0 w 12"/>
                <a:gd name="T9" fmla="*/ 17 h 19"/>
                <a:gd name="T10" fmla="*/ 6 w 12"/>
                <a:gd name="T11" fmla="*/ 19 h 19"/>
                <a:gd name="T12" fmla="*/ 7 w 12"/>
                <a:gd name="T13" fmla="*/ 16 h 19"/>
                <a:gd name="T14" fmla="*/ 9 w 12"/>
                <a:gd name="T15" fmla="*/ 11 h 19"/>
                <a:gd name="T16" fmla="*/ 12 w 12"/>
                <a:gd name="T17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9">
                  <a:moveTo>
                    <a:pt x="12" y="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4"/>
                    <a:pt x="2" y="8"/>
                  </a:cubicBezTo>
                  <a:cubicBezTo>
                    <a:pt x="2" y="11"/>
                    <a:pt x="1" y="13"/>
                    <a:pt x="0" y="14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7" y="16"/>
                  </a:cubicBezTo>
                  <a:cubicBezTo>
                    <a:pt x="8" y="15"/>
                    <a:pt x="8" y="13"/>
                    <a:pt x="9" y="11"/>
                  </a:cubicBezTo>
                  <a:cubicBezTo>
                    <a:pt x="11" y="6"/>
                    <a:pt x="12" y="2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228"/>
            <p:cNvSpPr/>
            <p:nvPr/>
          </p:nvSpPr>
          <p:spPr bwMode="auto">
            <a:xfrm>
              <a:off x="4411663" y="2389188"/>
              <a:ext cx="38100" cy="55563"/>
            </a:xfrm>
            <a:custGeom>
              <a:avLst/>
              <a:gdLst>
                <a:gd name="T0" fmla="*/ 13 w 13"/>
                <a:gd name="T1" fmla="*/ 3 h 19"/>
                <a:gd name="T2" fmla="*/ 6 w 13"/>
                <a:gd name="T3" fmla="*/ 0 h 19"/>
                <a:gd name="T4" fmla="*/ 3 w 13"/>
                <a:gd name="T5" fmla="*/ 8 h 19"/>
                <a:gd name="T6" fmla="*/ 1 w 13"/>
                <a:gd name="T7" fmla="*/ 14 h 19"/>
                <a:gd name="T8" fmla="*/ 0 w 13"/>
                <a:gd name="T9" fmla="*/ 17 h 19"/>
                <a:gd name="T10" fmla="*/ 7 w 13"/>
                <a:gd name="T11" fmla="*/ 19 h 19"/>
                <a:gd name="T12" fmla="*/ 8 w 13"/>
                <a:gd name="T13" fmla="*/ 16 h 19"/>
                <a:gd name="T14" fmla="*/ 10 w 13"/>
                <a:gd name="T15" fmla="*/ 11 h 19"/>
                <a:gd name="T16" fmla="*/ 13 w 13"/>
                <a:gd name="T1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13" y="3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5" y="4"/>
                    <a:pt x="3" y="8"/>
                  </a:cubicBezTo>
                  <a:cubicBezTo>
                    <a:pt x="2" y="10"/>
                    <a:pt x="2" y="12"/>
                    <a:pt x="1" y="14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8"/>
                    <a:pt x="8" y="16"/>
                  </a:cubicBezTo>
                  <a:cubicBezTo>
                    <a:pt x="8" y="15"/>
                    <a:pt x="9" y="13"/>
                    <a:pt x="10" y="11"/>
                  </a:cubicBezTo>
                  <a:cubicBezTo>
                    <a:pt x="11" y="7"/>
                    <a:pt x="13" y="3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229"/>
            <p:cNvSpPr/>
            <p:nvPr/>
          </p:nvSpPr>
          <p:spPr bwMode="auto">
            <a:xfrm>
              <a:off x="4440238" y="2314575"/>
              <a:ext cx="38100" cy="57150"/>
            </a:xfrm>
            <a:custGeom>
              <a:avLst/>
              <a:gdLst>
                <a:gd name="T0" fmla="*/ 13 w 13"/>
                <a:gd name="T1" fmla="*/ 3 h 19"/>
                <a:gd name="T2" fmla="*/ 7 w 13"/>
                <a:gd name="T3" fmla="*/ 0 h 19"/>
                <a:gd name="T4" fmla="*/ 3 w 13"/>
                <a:gd name="T5" fmla="*/ 8 h 19"/>
                <a:gd name="T6" fmla="*/ 1 w 13"/>
                <a:gd name="T7" fmla="*/ 14 h 19"/>
                <a:gd name="T8" fmla="*/ 0 w 13"/>
                <a:gd name="T9" fmla="*/ 17 h 19"/>
                <a:gd name="T10" fmla="*/ 6 w 13"/>
                <a:gd name="T11" fmla="*/ 19 h 19"/>
                <a:gd name="T12" fmla="*/ 7 w 13"/>
                <a:gd name="T13" fmla="*/ 17 h 19"/>
                <a:gd name="T14" fmla="*/ 10 w 13"/>
                <a:gd name="T15" fmla="*/ 11 h 19"/>
                <a:gd name="T16" fmla="*/ 13 w 13"/>
                <a:gd name="T1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13" y="3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5" y="4"/>
                    <a:pt x="3" y="8"/>
                  </a:cubicBezTo>
                  <a:cubicBezTo>
                    <a:pt x="2" y="11"/>
                    <a:pt x="1" y="13"/>
                    <a:pt x="1" y="14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7" y="17"/>
                  </a:cubicBezTo>
                  <a:cubicBezTo>
                    <a:pt x="8" y="15"/>
                    <a:pt x="9" y="13"/>
                    <a:pt x="10" y="11"/>
                  </a:cubicBezTo>
                  <a:cubicBezTo>
                    <a:pt x="11" y="7"/>
                    <a:pt x="13" y="3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230"/>
            <p:cNvSpPr/>
            <p:nvPr/>
          </p:nvSpPr>
          <p:spPr bwMode="auto">
            <a:xfrm>
              <a:off x="4470400" y="2244725"/>
              <a:ext cx="44450" cy="55563"/>
            </a:xfrm>
            <a:custGeom>
              <a:avLst/>
              <a:gdLst>
                <a:gd name="T0" fmla="*/ 15 w 15"/>
                <a:gd name="T1" fmla="*/ 3 h 19"/>
                <a:gd name="T2" fmla="*/ 8 w 15"/>
                <a:gd name="T3" fmla="*/ 0 h 19"/>
                <a:gd name="T4" fmla="*/ 4 w 15"/>
                <a:gd name="T5" fmla="*/ 8 h 19"/>
                <a:gd name="T6" fmla="*/ 0 w 15"/>
                <a:gd name="T7" fmla="*/ 16 h 19"/>
                <a:gd name="T8" fmla="*/ 7 w 15"/>
                <a:gd name="T9" fmla="*/ 19 h 19"/>
                <a:gd name="T10" fmla="*/ 11 w 15"/>
                <a:gd name="T11" fmla="*/ 11 h 19"/>
                <a:gd name="T12" fmla="*/ 15 w 15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4"/>
                    <a:pt x="4" y="8"/>
                  </a:cubicBezTo>
                  <a:cubicBezTo>
                    <a:pt x="2" y="12"/>
                    <a:pt x="0" y="16"/>
                    <a:pt x="0" y="16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9" y="15"/>
                    <a:pt x="11" y="11"/>
                  </a:cubicBezTo>
                  <a:cubicBezTo>
                    <a:pt x="13" y="7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231"/>
            <p:cNvSpPr/>
            <p:nvPr/>
          </p:nvSpPr>
          <p:spPr bwMode="auto">
            <a:xfrm>
              <a:off x="4505325" y="2178050"/>
              <a:ext cx="44450" cy="55563"/>
            </a:xfrm>
            <a:custGeom>
              <a:avLst/>
              <a:gdLst>
                <a:gd name="T0" fmla="*/ 15 w 15"/>
                <a:gd name="T1" fmla="*/ 3 h 19"/>
                <a:gd name="T2" fmla="*/ 9 w 15"/>
                <a:gd name="T3" fmla="*/ 0 h 19"/>
                <a:gd name="T4" fmla="*/ 4 w 15"/>
                <a:gd name="T5" fmla="*/ 7 h 19"/>
                <a:gd name="T6" fmla="*/ 0 w 15"/>
                <a:gd name="T7" fmla="*/ 15 h 19"/>
                <a:gd name="T8" fmla="*/ 7 w 15"/>
                <a:gd name="T9" fmla="*/ 19 h 19"/>
                <a:gd name="T10" fmla="*/ 11 w 15"/>
                <a:gd name="T11" fmla="*/ 11 h 19"/>
                <a:gd name="T12" fmla="*/ 15 w 15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6" y="4"/>
                    <a:pt x="4" y="7"/>
                  </a:cubicBezTo>
                  <a:cubicBezTo>
                    <a:pt x="2" y="11"/>
                    <a:pt x="0" y="15"/>
                    <a:pt x="0" y="15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9" y="15"/>
                    <a:pt x="11" y="11"/>
                  </a:cubicBezTo>
                  <a:cubicBezTo>
                    <a:pt x="13" y="7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232"/>
            <p:cNvSpPr/>
            <p:nvPr/>
          </p:nvSpPr>
          <p:spPr bwMode="auto">
            <a:xfrm>
              <a:off x="4543425" y="2109788"/>
              <a:ext cx="44450" cy="55563"/>
            </a:xfrm>
            <a:custGeom>
              <a:avLst/>
              <a:gdLst>
                <a:gd name="T0" fmla="*/ 15 w 15"/>
                <a:gd name="T1" fmla="*/ 3 h 19"/>
                <a:gd name="T2" fmla="*/ 9 w 15"/>
                <a:gd name="T3" fmla="*/ 0 h 19"/>
                <a:gd name="T4" fmla="*/ 8 w 15"/>
                <a:gd name="T5" fmla="*/ 2 h 19"/>
                <a:gd name="T6" fmla="*/ 5 w 15"/>
                <a:gd name="T7" fmla="*/ 7 h 19"/>
                <a:gd name="T8" fmla="*/ 0 w 15"/>
                <a:gd name="T9" fmla="*/ 15 h 19"/>
                <a:gd name="T10" fmla="*/ 6 w 15"/>
                <a:gd name="T11" fmla="*/ 19 h 19"/>
                <a:gd name="T12" fmla="*/ 11 w 15"/>
                <a:gd name="T13" fmla="*/ 11 h 19"/>
                <a:gd name="T14" fmla="*/ 14 w 15"/>
                <a:gd name="T15" fmla="*/ 6 h 19"/>
                <a:gd name="T16" fmla="*/ 15 w 15"/>
                <a:gd name="T1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15" y="3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1"/>
                    <a:pt x="8" y="2"/>
                  </a:cubicBezTo>
                  <a:cubicBezTo>
                    <a:pt x="7" y="3"/>
                    <a:pt x="6" y="5"/>
                    <a:pt x="5" y="7"/>
                  </a:cubicBezTo>
                  <a:cubicBezTo>
                    <a:pt x="2" y="11"/>
                    <a:pt x="0" y="15"/>
                    <a:pt x="0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8" y="15"/>
                    <a:pt x="11" y="11"/>
                  </a:cubicBezTo>
                  <a:cubicBezTo>
                    <a:pt x="12" y="9"/>
                    <a:pt x="13" y="7"/>
                    <a:pt x="14" y="6"/>
                  </a:cubicBezTo>
                  <a:cubicBezTo>
                    <a:pt x="15" y="4"/>
                    <a:pt x="15" y="3"/>
                    <a:pt x="15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233"/>
            <p:cNvSpPr/>
            <p:nvPr/>
          </p:nvSpPr>
          <p:spPr bwMode="auto">
            <a:xfrm>
              <a:off x="4584700" y="2043113"/>
              <a:ext cx="46038" cy="55563"/>
            </a:xfrm>
            <a:custGeom>
              <a:avLst/>
              <a:gdLst>
                <a:gd name="T0" fmla="*/ 16 w 16"/>
                <a:gd name="T1" fmla="*/ 4 h 19"/>
                <a:gd name="T2" fmla="*/ 10 w 16"/>
                <a:gd name="T3" fmla="*/ 0 h 19"/>
                <a:gd name="T4" fmla="*/ 5 w 16"/>
                <a:gd name="T5" fmla="*/ 8 h 19"/>
                <a:gd name="T6" fmla="*/ 0 w 16"/>
                <a:gd name="T7" fmla="*/ 15 h 19"/>
                <a:gd name="T8" fmla="*/ 6 w 16"/>
                <a:gd name="T9" fmla="*/ 19 h 19"/>
                <a:gd name="T10" fmla="*/ 11 w 16"/>
                <a:gd name="T11" fmla="*/ 12 h 19"/>
                <a:gd name="T12" fmla="*/ 16 w 16"/>
                <a:gd name="T1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6" y="4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7" y="4"/>
                    <a:pt x="5" y="8"/>
                  </a:cubicBezTo>
                  <a:cubicBezTo>
                    <a:pt x="2" y="12"/>
                    <a:pt x="0" y="15"/>
                    <a:pt x="0" y="15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8" y="15"/>
                    <a:pt x="11" y="12"/>
                  </a:cubicBezTo>
                  <a:cubicBezTo>
                    <a:pt x="13" y="8"/>
                    <a:pt x="16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234"/>
            <p:cNvSpPr/>
            <p:nvPr/>
          </p:nvSpPr>
          <p:spPr bwMode="auto">
            <a:xfrm>
              <a:off x="4629150" y="1981200"/>
              <a:ext cx="46038" cy="52388"/>
            </a:xfrm>
            <a:custGeom>
              <a:avLst/>
              <a:gdLst>
                <a:gd name="T0" fmla="*/ 16 w 16"/>
                <a:gd name="T1" fmla="*/ 4 h 18"/>
                <a:gd name="T2" fmla="*/ 10 w 16"/>
                <a:gd name="T3" fmla="*/ 0 h 18"/>
                <a:gd name="T4" fmla="*/ 9 w 16"/>
                <a:gd name="T5" fmla="*/ 2 h 18"/>
                <a:gd name="T6" fmla="*/ 5 w 16"/>
                <a:gd name="T7" fmla="*/ 7 h 18"/>
                <a:gd name="T8" fmla="*/ 0 w 16"/>
                <a:gd name="T9" fmla="*/ 14 h 18"/>
                <a:gd name="T10" fmla="*/ 6 w 16"/>
                <a:gd name="T11" fmla="*/ 18 h 18"/>
                <a:gd name="T12" fmla="*/ 11 w 16"/>
                <a:gd name="T13" fmla="*/ 11 h 18"/>
                <a:gd name="T14" fmla="*/ 14 w 16"/>
                <a:gd name="T15" fmla="*/ 6 h 18"/>
                <a:gd name="T16" fmla="*/ 16 w 16"/>
                <a:gd name="T1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8">
                  <a:moveTo>
                    <a:pt x="16" y="4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1"/>
                    <a:pt x="9" y="2"/>
                  </a:cubicBezTo>
                  <a:cubicBezTo>
                    <a:pt x="8" y="3"/>
                    <a:pt x="6" y="5"/>
                    <a:pt x="5" y="7"/>
                  </a:cubicBezTo>
                  <a:cubicBezTo>
                    <a:pt x="2" y="11"/>
                    <a:pt x="0" y="14"/>
                    <a:pt x="0" y="14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8" y="15"/>
                    <a:pt x="11" y="11"/>
                  </a:cubicBezTo>
                  <a:cubicBezTo>
                    <a:pt x="12" y="9"/>
                    <a:pt x="13" y="8"/>
                    <a:pt x="14" y="6"/>
                  </a:cubicBezTo>
                  <a:cubicBezTo>
                    <a:pt x="15" y="5"/>
                    <a:pt x="16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235"/>
            <p:cNvSpPr/>
            <p:nvPr/>
          </p:nvSpPr>
          <p:spPr bwMode="auto">
            <a:xfrm>
              <a:off x="4675188" y="1919288"/>
              <a:ext cx="47625" cy="52388"/>
            </a:xfrm>
            <a:custGeom>
              <a:avLst/>
              <a:gdLst>
                <a:gd name="T0" fmla="*/ 30 w 30"/>
                <a:gd name="T1" fmla="*/ 7 h 33"/>
                <a:gd name="T2" fmla="*/ 20 w 30"/>
                <a:gd name="T3" fmla="*/ 0 h 33"/>
                <a:gd name="T4" fmla="*/ 0 w 30"/>
                <a:gd name="T5" fmla="*/ 26 h 33"/>
                <a:gd name="T6" fmla="*/ 9 w 30"/>
                <a:gd name="T7" fmla="*/ 33 h 33"/>
                <a:gd name="T8" fmla="*/ 30 w 30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30" y="7"/>
                  </a:moveTo>
                  <a:lnTo>
                    <a:pt x="20" y="0"/>
                  </a:lnTo>
                  <a:lnTo>
                    <a:pt x="0" y="26"/>
                  </a:lnTo>
                  <a:lnTo>
                    <a:pt x="9" y="33"/>
                  </a:lnTo>
                  <a:lnTo>
                    <a:pt x="30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236"/>
            <p:cNvSpPr/>
            <p:nvPr/>
          </p:nvSpPr>
          <p:spPr bwMode="auto">
            <a:xfrm>
              <a:off x="4725988" y="1860550"/>
              <a:ext cx="49213" cy="52388"/>
            </a:xfrm>
            <a:custGeom>
              <a:avLst/>
              <a:gdLst>
                <a:gd name="T0" fmla="*/ 31 w 31"/>
                <a:gd name="T1" fmla="*/ 7 h 33"/>
                <a:gd name="T2" fmla="*/ 20 w 31"/>
                <a:gd name="T3" fmla="*/ 0 h 33"/>
                <a:gd name="T4" fmla="*/ 0 w 31"/>
                <a:gd name="T5" fmla="*/ 24 h 33"/>
                <a:gd name="T6" fmla="*/ 9 w 31"/>
                <a:gd name="T7" fmla="*/ 33 h 33"/>
                <a:gd name="T8" fmla="*/ 31 w 31"/>
                <a:gd name="T9" fmla="*/ 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31" y="7"/>
                  </a:moveTo>
                  <a:lnTo>
                    <a:pt x="20" y="0"/>
                  </a:lnTo>
                  <a:lnTo>
                    <a:pt x="0" y="24"/>
                  </a:lnTo>
                  <a:lnTo>
                    <a:pt x="9" y="33"/>
                  </a:lnTo>
                  <a:lnTo>
                    <a:pt x="31" y="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237"/>
            <p:cNvSpPr/>
            <p:nvPr/>
          </p:nvSpPr>
          <p:spPr bwMode="auto">
            <a:xfrm>
              <a:off x="4775200" y="1801813"/>
              <a:ext cx="52388" cy="52388"/>
            </a:xfrm>
            <a:custGeom>
              <a:avLst/>
              <a:gdLst>
                <a:gd name="T0" fmla="*/ 33 w 33"/>
                <a:gd name="T1" fmla="*/ 9 h 33"/>
                <a:gd name="T2" fmla="*/ 24 w 33"/>
                <a:gd name="T3" fmla="*/ 0 h 33"/>
                <a:gd name="T4" fmla="*/ 0 w 33"/>
                <a:gd name="T5" fmla="*/ 24 h 33"/>
                <a:gd name="T6" fmla="*/ 9 w 33"/>
                <a:gd name="T7" fmla="*/ 33 h 33"/>
                <a:gd name="T8" fmla="*/ 33 w 33"/>
                <a:gd name="T9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33" y="9"/>
                  </a:moveTo>
                  <a:lnTo>
                    <a:pt x="24" y="0"/>
                  </a:lnTo>
                  <a:lnTo>
                    <a:pt x="0" y="24"/>
                  </a:lnTo>
                  <a:lnTo>
                    <a:pt x="9" y="33"/>
                  </a:lnTo>
                  <a:lnTo>
                    <a:pt x="3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103"/>
          <p:cNvGrpSpPr/>
          <p:nvPr/>
        </p:nvGrpSpPr>
        <p:grpSpPr>
          <a:xfrm>
            <a:off x="2894731" y="2439753"/>
            <a:ext cx="838789" cy="367724"/>
            <a:chOff x="4830763" y="1285875"/>
            <a:chExt cx="1169988" cy="512763"/>
          </a:xfrm>
          <a:solidFill>
            <a:schemeClr val="bg1">
              <a:lumMod val="65000"/>
            </a:schemeClr>
          </a:solidFill>
        </p:grpSpPr>
        <p:sp>
          <p:nvSpPr>
            <p:cNvPr id="45" name="Freeform 238"/>
            <p:cNvSpPr/>
            <p:nvPr/>
          </p:nvSpPr>
          <p:spPr bwMode="auto">
            <a:xfrm>
              <a:off x="4830763" y="1749425"/>
              <a:ext cx="52388" cy="49213"/>
            </a:xfrm>
            <a:custGeom>
              <a:avLst/>
              <a:gdLst>
                <a:gd name="T0" fmla="*/ 33 w 33"/>
                <a:gd name="T1" fmla="*/ 9 h 31"/>
                <a:gd name="T2" fmla="*/ 24 w 33"/>
                <a:gd name="T3" fmla="*/ 0 h 31"/>
                <a:gd name="T4" fmla="*/ 0 w 33"/>
                <a:gd name="T5" fmla="*/ 22 h 31"/>
                <a:gd name="T6" fmla="*/ 9 w 33"/>
                <a:gd name="T7" fmla="*/ 31 h 31"/>
                <a:gd name="T8" fmla="*/ 33 w 33"/>
                <a:gd name="T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33" y="9"/>
                  </a:moveTo>
                  <a:lnTo>
                    <a:pt x="24" y="0"/>
                  </a:lnTo>
                  <a:lnTo>
                    <a:pt x="0" y="22"/>
                  </a:lnTo>
                  <a:lnTo>
                    <a:pt x="9" y="31"/>
                  </a:lnTo>
                  <a:lnTo>
                    <a:pt x="3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239"/>
            <p:cNvSpPr/>
            <p:nvPr/>
          </p:nvSpPr>
          <p:spPr bwMode="auto">
            <a:xfrm>
              <a:off x="4886325" y="1697038"/>
              <a:ext cx="52388" cy="49213"/>
            </a:xfrm>
            <a:custGeom>
              <a:avLst/>
              <a:gdLst>
                <a:gd name="T0" fmla="*/ 33 w 33"/>
                <a:gd name="T1" fmla="*/ 9 h 31"/>
                <a:gd name="T2" fmla="*/ 26 w 33"/>
                <a:gd name="T3" fmla="*/ 0 h 31"/>
                <a:gd name="T4" fmla="*/ 0 w 33"/>
                <a:gd name="T5" fmla="*/ 22 h 31"/>
                <a:gd name="T6" fmla="*/ 9 w 33"/>
                <a:gd name="T7" fmla="*/ 31 h 31"/>
                <a:gd name="T8" fmla="*/ 33 w 33"/>
                <a:gd name="T9" fmla="*/ 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33" y="9"/>
                  </a:moveTo>
                  <a:lnTo>
                    <a:pt x="26" y="0"/>
                  </a:lnTo>
                  <a:lnTo>
                    <a:pt x="0" y="22"/>
                  </a:lnTo>
                  <a:lnTo>
                    <a:pt x="9" y="31"/>
                  </a:lnTo>
                  <a:lnTo>
                    <a:pt x="33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240"/>
            <p:cNvSpPr/>
            <p:nvPr/>
          </p:nvSpPr>
          <p:spPr bwMode="auto">
            <a:xfrm>
              <a:off x="4945063" y="1646238"/>
              <a:ext cx="55563" cy="50800"/>
            </a:xfrm>
            <a:custGeom>
              <a:avLst/>
              <a:gdLst>
                <a:gd name="T0" fmla="*/ 35 w 35"/>
                <a:gd name="T1" fmla="*/ 11 h 32"/>
                <a:gd name="T2" fmla="*/ 26 w 35"/>
                <a:gd name="T3" fmla="*/ 0 h 32"/>
                <a:gd name="T4" fmla="*/ 0 w 35"/>
                <a:gd name="T5" fmla="*/ 20 h 32"/>
                <a:gd name="T6" fmla="*/ 9 w 35"/>
                <a:gd name="T7" fmla="*/ 32 h 32"/>
                <a:gd name="T8" fmla="*/ 35 w 35"/>
                <a:gd name="T9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35" y="11"/>
                  </a:moveTo>
                  <a:lnTo>
                    <a:pt x="26" y="0"/>
                  </a:lnTo>
                  <a:lnTo>
                    <a:pt x="0" y="20"/>
                  </a:lnTo>
                  <a:lnTo>
                    <a:pt x="9" y="32"/>
                  </a:lnTo>
                  <a:lnTo>
                    <a:pt x="35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41"/>
            <p:cNvSpPr/>
            <p:nvPr/>
          </p:nvSpPr>
          <p:spPr bwMode="auto">
            <a:xfrm>
              <a:off x="5006975" y="1600200"/>
              <a:ext cx="55563" cy="49213"/>
            </a:xfrm>
            <a:custGeom>
              <a:avLst/>
              <a:gdLst>
                <a:gd name="T0" fmla="*/ 35 w 35"/>
                <a:gd name="T1" fmla="*/ 11 h 31"/>
                <a:gd name="T2" fmla="*/ 28 w 35"/>
                <a:gd name="T3" fmla="*/ 0 h 31"/>
                <a:gd name="T4" fmla="*/ 0 w 35"/>
                <a:gd name="T5" fmla="*/ 20 h 31"/>
                <a:gd name="T6" fmla="*/ 9 w 35"/>
                <a:gd name="T7" fmla="*/ 31 h 31"/>
                <a:gd name="T8" fmla="*/ 35 w 35"/>
                <a:gd name="T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1">
                  <a:moveTo>
                    <a:pt x="35" y="11"/>
                  </a:moveTo>
                  <a:lnTo>
                    <a:pt x="28" y="0"/>
                  </a:lnTo>
                  <a:lnTo>
                    <a:pt x="0" y="20"/>
                  </a:lnTo>
                  <a:lnTo>
                    <a:pt x="9" y="31"/>
                  </a:lnTo>
                  <a:lnTo>
                    <a:pt x="35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42"/>
            <p:cNvSpPr/>
            <p:nvPr/>
          </p:nvSpPr>
          <p:spPr bwMode="auto">
            <a:xfrm>
              <a:off x="5070475" y="1558925"/>
              <a:ext cx="57150" cy="42863"/>
            </a:xfrm>
            <a:custGeom>
              <a:avLst/>
              <a:gdLst>
                <a:gd name="T0" fmla="*/ 19 w 19"/>
                <a:gd name="T1" fmla="*/ 6 h 15"/>
                <a:gd name="T2" fmla="*/ 15 w 19"/>
                <a:gd name="T3" fmla="*/ 0 h 15"/>
                <a:gd name="T4" fmla="*/ 8 w 19"/>
                <a:gd name="T5" fmla="*/ 4 h 15"/>
                <a:gd name="T6" fmla="*/ 2 w 19"/>
                <a:gd name="T7" fmla="*/ 8 h 15"/>
                <a:gd name="T8" fmla="*/ 0 w 19"/>
                <a:gd name="T9" fmla="*/ 9 h 15"/>
                <a:gd name="T10" fmla="*/ 4 w 19"/>
                <a:gd name="T11" fmla="*/ 15 h 15"/>
                <a:gd name="T12" fmla="*/ 6 w 19"/>
                <a:gd name="T13" fmla="*/ 14 h 15"/>
                <a:gd name="T14" fmla="*/ 11 w 19"/>
                <a:gd name="T15" fmla="*/ 10 h 15"/>
                <a:gd name="T16" fmla="*/ 19 w 19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1" y="2"/>
                    <a:pt x="8" y="4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9"/>
                    <a:pt x="0" y="9"/>
                    <a:pt x="0" y="9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5" y="15"/>
                    <a:pt x="6" y="14"/>
                  </a:cubicBezTo>
                  <a:cubicBezTo>
                    <a:pt x="8" y="13"/>
                    <a:pt x="10" y="12"/>
                    <a:pt x="11" y="10"/>
                  </a:cubicBezTo>
                  <a:cubicBezTo>
                    <a:pt x="15" y="8"/>
                    <a:pt x="19" y="6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43"/>
            <p:cNvSpPr/>
            <p:nvPr/>
          </p:nvSpPr>
          <p:spPr bwMode="auto">
            <a:xfrm>
              <a:off x="5135563" y="1517650"/>
              <a:ext cx="55563" cy="44450"/>
            </a:xfrm>
            <a:custGeom>
              <a:avLst/>
              <a:gdLst>
                <a:gd name="T0" fmla="*/ 19 w 19"/>
                <a:gd name="T1" fmla="*/ 6 h 15"/>
                <a:gd name="T2" fmla="*/ 16 w 19"/>
                <a:gd name="T3" fmla="*/ 0 h 15"/>
                <a:gd name="T4" fmla="*/ 8 w 19"/>
                <a:gd name="T5" fmla="*/ 4 h 15"/>
                <a:gd name="T6" fmla="*/ 0 w 19"/>
                <a:gd name="T7" fmla="*/ 9 h 15"/>
                <a:gd name="T8" fmla="*/ 4 w 19"/>
                <a:gd name="T9" fmla="*/ 15 h 15"/>
                <a:gd name="T10" fmla="*/ 12 w 19"/>
                <a:gd name="T11" fmla="*/ 10 h 15"/>
                <a:gd name="T12" fmla="*/ 19 w 19"/>
                <a:gd name="T13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19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2"/>
                    <a:pt x="8" y="4"/>
                  </a:cubicBezTo>
                  <a:cubicBezTo>
                    <a:pt x="4" y="6"/>
                    <a:pt x="0" y="9"/>
                    <a:pt x="0" y="9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8" y="12"/>
                    <a:pt x="12" y="10"/>
                  </a:cubicBezTo>
                  <a:cubicBezTo>
                    <a:pt x="16" y="8"/>
                    <a:pt x="19" y="6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44"/>
            <p:cNvSpPr/>
            <p:nvPr/>
          </p:nvSpPr>
          <p:spPr bwMode="auto">
            <a:xfrm>
              <a:off x="5203825" y="1479550"/>
              <a:ext cx="55563" cy="44450"/>
            </a:xfrm>
            <a:custGeom>
              <a:avLst/>
              <a:gdLst>
                <a:gd name="T0" fmla="*/ 19 w 19"/>
                <a:gd name="T1" fmla="*/ 6 h 15"/>
                <a:gd name="T2" fmla="*/ 16 w 19"/>
                <a:gd name="T3" fmla="*/ 0 h 15"/>
                <a:gd name="T4" fmla="*/ 8 w 19"/>
                <a:gd name="T5" fmla="*/ 4 h 15"/>
                <a:gd name="T6" fmla="*/ 3 w 19"/>
                <a:gd name="T7" fmla="*/ 7 h 15"/>
                <a:gd name="T8" fmla="*/ 0 w 19"/>
                <a:gd name="T9" fmla="*/ 8 h 15"/>
                <a:gd name="T10" fmla="*/ 4 w 19"/>
                <a:gd name="T11" fmla="*/ 15 h 15"/>
                <a:gd name="T12" fmla="*/ 6 w 19"/>
                <a:gd name="T13" fmla="*/ 13 h 15"/>
                <a:gd name="T14" fmla="*/ 12 w 19"/>
                <a:gd name="T15" fmla="*/ 10 h 15"/>
                <a:gd name="T16" fmla="*/ 19 w 19"/>
                <a:gd name="T17" fmla="*/ 6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9" y="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2"/>
                    <a:pt x="8" y="4"/>
                  </a:cubicBezTo>
                  <a:cubicBezTo>
                    <a:pt x="6" y="5"/>
                    <a:pt x="4" y="6"/>
                    <a:pt x="3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5" y="14"/>
                    <a:pt x="6" y="13"/>
                  </a:cubicBezTo>
                  <a:cubicBezTo>
                    <a:pt x="8" y="12"/>
                    <a:pt x="10" y="11"/>
                    <a:pt x="12" y="10"/>
                  </a:cubicBezTo>
                  <a:cubicBezTo>
                    <a:pt x="16" y="8"/>
                    <a:pt x="19" y="6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45"/>
            <p:cNvSpPr/>
            <p:nvPr/>
          </p:nvSpPr>
          <p:spPr bwMode="auto">
            <a:xfrm>
              <a:off x="5273675" y="1444625"/>
              <a:ext cx="55563" cy="41275"/>
            </a:xfrm>
            <a:custGeom>
              <a:avLst/>
              <a:gdLst>
                <a:gd name="T0" fmla="*/ 19 w 19"/>
                <a:gd name="T1" fmla="*/ 7 h 14"/>
                <a:gd name="T2" fmla="*/ 16 w 19"/>
                <a:gd name="T3" fmla="*/ 0 h 14"/>
                <a:gd name="T4" fmla="*/ 8 w 19"/>
                <a:gd name="T5" fmla="*/ 4 h 14"/>
                <a:gd name="T6" fmla="*/ 0 w 19"/>
                <a:gd name="T7" fmla="*/ 8 h 14"/>
                <a:gd name="T8" fmla="*/ 3 w 19"/>
                <a:gd name="T9" fmla="*/ 14 h 14"/>
                <a:gd name="T10" fmla="*/ 11 w 19"/>
                <a:gd name="T11" fmla="*/ 10 h 14"/>
                <a:gd name="T12" fmla="*/ 19 w 19"/>
                <a:gd name="T13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4">
                  <a:moveTo>
                    <a:pt x="19" y="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2"/>
                    <a:pt x="8" y="4"/>
                  </a:cubicBezTo>
                  <a:cubicBezTo>
                    <a:pt x="4" y="6"/>
                    <a:pt x="0" y="8"/>
                    <a:pt x="0" y="8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7" y="12"/>
                    <a:pt x="11" y="10"/>
                  </a:cubicBezTo>
                  <a:cubicBezTo>
                    <a:pt x="15" y="8"/>
                    <a:pt x="19" y="7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246"/>
            <p:cNvSpPr/>
            <p:nvPr/>
          </p:nvSpPr>
          <p:spPr bwMode="auto">
            <a:xfrm>
              <a:off x="5343525" y="1414463"/>
              <a:ext cx="55563" cy="38100"/>
            </a:xfrm>
            <a:custGeom>
              <a:avLst/>
              <a:gdLst>
                <a:gd name="T0" fmla="*/ 19 w 19"/>
                <a:gd name="T1" fmla="*/ 6 h 13"/>
                <a:gd name="T2" fmla="*/ 17 w 19"/>
                <a:gd name="T3" fmla="*/ 0 h 13"/>
                <a:gd name="T4" fmla="*/ 14 w 19"/>
                <a:gd name="T5" fmla="*/ 1 h 13"/>
                <a:gd name="T6" fmla="*/ 8 w 19"/>
                <a:gd name="T7" fmla="*/ 3 h 13"/>
                <a:gd name="T8" fmla="*/ 0 w 19"/>
                <a:gd name="T9" fmla="*/ 7 h 13"/>
                <a:gd name="T10" fmla="*/ 3 w 19"/>
                <a:gd name="T11" fmla="*/ 13 h 13"/>
                <a:gd name="T12" fmla="*/ 11 w 19"/>
                <a:gd name="T13" fmla="*/ 9 h 13"/>
                <a:gd name="T14" fmla="*/ 17 w 19"/>
                <a:gd name="T15" fmla="*/ 7 h 13"/>
                <a:gd name="T16" fmla="*/ 19 w 19"/>
                <a:gd name="T17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3">
                  <a:moveTo>
                    <a:pt x="19" y="6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4" y="1"/>
                  </a:cubicBezTo>
                  <a:cubicBezTo>
                    <a:pt x="12" y="1"/>
                    <a:pt x="10" y="2"/>
                    <a:pt x="8" y="3"/>
                  </a:cubicBezTo>
                  <a:cubicBezTo>
                    <a:pt x="4" y="5"/>
                    <a:pt x="0" y="7"/>
                    <a:pt x="0" y="7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7" y="11"/>
                    <a:pt x="11" y="9"/>
                  </a:cubicBezTo>
                  <a:cubicBezTo>
                    <a:pt x="13" y="9"/>
                    <a:pt x="15" y="8"/>
                    <a:pt x="17" y="7"/>
                  </a:cubicBezTo>
                  <a:cubicBezTo>
                    <a:pt x="18" y="7"/>
                    <a:pt x="19" y="6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247"/>
            <p:cNvSpPr/>
            <p:nvPr/>
          </p:nvSpPr>
          <p:spPr bwMode="auto">
            <a:xfrm>
              <a:off x="5416550" y="1385888"/>
              <a:ext cx="57150" cy="38100"/>
            </a:xfrm>
            <a:custGeom>
              <a:avLst/>
              <a:gdLst>
                <a:gd name="T0" fmla="*/ 19 w 19"/>
                <a:gd name="T1" fmla="*/ 7 h 13"/>
                <a:gd name="T2" fmla="*/ 16 w 19"/>
                <a:gd name="T3" fmla="*/ 0 h 13"/>
                <a:gd name="T4" fmla="*/ 8 w 19"/>
                <a:gd name="T5" fmla="*/ 3 h 13"/>
                <a:gd name="T6" fmla="*/ 0 w 19"/>
                <a:gd name="T7" fmla="*/ 6 h 13"/>
                <a:gd name="T8" fmla="*/ 2 w 19"/>
                <a:gd name="T9" fmla="*/ 13 h 13"/>
                <a:gd name="T10" fmla="*/ 11 w 19"/>
                <a:gd name="T11" fmla="*/ 10 h 13"/>
                <a:gd name="T12" fmla="*/ 19 w 19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9" y="7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1"/>
                    <a:pt x="8" y="3"/>
                  </a:cubicBezTo>
                  <a:cubicBezTo>
                    <a:pt x="4" y="5"/>
                    <a:pt x="0" y="6"/>
                    <a:pt x="0" y="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6" y="11"/>
                    <a:pt x="11" y="10"/>
                  </a:cubicBezTo>
                  <a:cubicBezTo>
                    <a:pt x="15" y="8"/>
                    <a:pt x="19" y="7"/>
                    <a:pt x="19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5" name="Freeform 248"/>
            <p:cNvSpPr/>
            <p:nvPr/>
          </p:nvSpPr>
          <p:spPr bwMode="auto">
            <a:xfrm>
              <a:off x="5491163" y="1362075"/>
              <a:ext cx="55563" cy="34925"/>
            </a:xfrm>
            <a:custGeom>
              <a:avLst/>
              <a:gdLst>
                <a:gd name="T0" fmla="*/ 19 w 19"/>
                <a:gd name="T1" fmla="*/ 6 h 12"/>
                <a:gd name="T2" fmla="*/ 17 w 19"/>
                <a:gd name="T3" fmla="*/ 0 h 12"/>
                <a:gd name="T4" fmla="*/ 14 w 19"/>
                <a:gd name="T5" fmla="*/ 0 h 12"/>
                <a:gd name="T6" fmla="*/ 8 w 19"/>
                <a:gd name="T7" fmla="*/ 2 h 12"/>
                <a:gd name="T8" fmla="*/ 0 w 19"/>
                <a:gd name="T9" fmla="*/ 5 h 12"/>
                <a:gd name="T10" fmla="*/ 2 w 19"/>
                <a:gd name="T11" fmla="*/ 12 h 12"/>
                <a:gd name="T12" fmla="*/ 10 w 19"/>
                <a:gd name="T13" fmla="*/ 9 h 12"/>
                <a:gd name="T14" fmla="*/ 16 w 19"/>
                <a:gd name="T15" fmla="*/ 7 h 12"/>
                <a:gd name="T16" fmla="*/ 19 w 19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9" y="6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4" y="0"/>
                  </a:cubicBezTo>
                  <a:cubicBezTo>
                    <a:pt x="12" y="1"/>
                    <a:pt x="10" y="2"/>
                    <a:pt x="8" y="2"/>
                  </a:cubicBezTo>
                  <a:cubicBezTo>
                    <a:pt x="4" y="4"/>
                    <a:pt x="0" y="5"/>
                    <a:pt x="0" y="5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6" y="10"/>
                    <a:pt x="10" y="9"/>
                  </a:cubicBezTo>
                  <a:cubicBezTo>
                    <a:pt x="12" y="8"/>
                    <a:pt x="15" y="8"/>
                    <a:pt x="16" y="7"/>
                  </a:cubicBezTo>
                  <a:cubicBezTo>
                    <a:pt x="18" y="7"/>
                    <a:pt x="19" y="6"/>
                    <a:pt x="19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249"/>
            <p:cNvSpPr/>
            <p:nvPr/>
          </p:nvSpPr>
          <p:spPr bwMode="auto">
            <a:xfrm>
              <a:off x="5564188" y="1338263"/>
              <a:ext cx="55563" cy="34925"/>
            </a:xfrm>
            <a:custGeom>
              <a:avLst/>
              <a:gdLst>
                <a:gd name="T0" fmla="*/ 35 w 35"/>
                <a:gd name="T1" fmla="*/ 13 h 22"/>
                <a:gd name="T2" fmla="*/ 31 w 35"/>
                <a:gd name="T3" fmla="*/ 0 h 22"/>
                <a:gd name="T4" fmla="*/ 0 w 35"/>
                <a:gd name="T5" fmla="*/ 9 h 22"/>
                <a:gd name="T6" fmla="*/ 3 w 35"/>
                <a:gd name="T7" fmla="*/ 22 h 22"/>
                <a:gd name="T8" fmla="*/ 35 w 35"/>
                <a:gd name="T9" fmla="*/ 1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5" y="13"/>
                  </a:moveTo>
                  <a:lnTo>
                    <a:pt x="31" y="0"/>
                  </a:lnTo>
                  <a:lnTo>
                    <a:pt x="0" y="9"/>
                  </a:lnTo>
                  <a:lnTo>
                    <a:pt x="3" y="22"/>
                  </a:ln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250"/>
            <p:cNvSpPr/>
            <p:nvPr/>
          </p:nvSpPr>
          <p:spPr bwMode="auto">
            <a:xfrm>
              <a:off x="5640388" y="1320800"/>
              <a:ext cx="55563" cy="31750"/>
            </a:xfrm>
            <a:custGeom>
              <a:avLst/>
              <a:gdLst>
                <a:gd name="T0" fmla="*/ 35 w 35"/>
                <a:gd name="T1" fmla="*/ 13 h 20"/>
                <a:gd name="T2" fmla="*/ 31 w 35"/>
                <a:gd name="T3" fmla="*/ 0 h 20"/>
                <a:gd name="T4" fmla="*/ 0 w 35"/>
                <a:gd name="T5" fmla="*/ 7 h 20"/>
                <a:gd name="T6" fmla="*/ 3 w 35"/>
                <a:gd name="T7" fmla="*/ 20 h 20"/>
                <a:gd name="T8" fmla="*/ 35 w 35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5" y="13"/>
                  </a:moveTo>
                  <a:lnTo>
                    <a:pt x="31" y="0"/>
                  </a:lnTo>
                  <a:lnTo>
                    <a:pt x="0" y="7"/>
                  </a:lnTo>
                  <a:lnTo>
                    <a:pt x="3" y="20"/>
                  </a:ln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251"/>
            <p:cNvSpPr/>
            <p:nvPr/>
          </p:nvSpPr>
          <p:spPr bwMode="auto">
            <a:xfrm>
              <a:off x="5716588" y="1306513"/>
              <a:ext cx="55563" cy="28575"/>
            </a:xfrm>
            <a:custGeom>
              <a:avLst/>
              <a:gdLst>
                <a:gd name="T0" fmla="*/ 35 w 35"/>
                <a:gd name="T1" fmla="*/ 13 h 18"/>
                <a:gd name="T2" fmla="*/ 33 w 35"/>
                <a:gd name="T3" fmla="*/ 0 h 18"/>
                <a:gd name="T4" fmla="*/ 0 w 35"/>
                <a:gd name="T5" fmla="*/ 5 h 18"/>
                <a:gd name="T6" fmla="*/ 2 w 35"/>
                <a:gd name="T7" fmla="*/ 18 h 18"/>
                <a:gd name="T8" fmla="*/ 35 w 35"/>
                <a:gd name="T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35" y="13"/>
                  </a:moveTo>
                  <a:lnTo>
                    <a:pt x="33" y="0"/>
                  </a:lnTo>
                  <a:lnTo>
                    <a:pt x="0" y="5"/>
                  </a:lnTo>
                  <a:lnTo>
                    <a:pt x="2" y="18"/>
                  </a:ln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252"/>
            <p:cNvSpPr/>
            <p:nvPr/>
          </p:nvSpPr>
          <p:spPr bwMode="auto">
            <a:xfrm>
              <a:off x="5792788" y="1296988"/>
              <a:ext cx="55563" cy="26988"/>
            </a:xfrm>
            <a:custGeom>
              <a:avLst/>
              <a:gdLst>
                <a:gd name="T0" fmla="*/ 35 w 35"/>
                <a:gd name="T1" fmla="*/ 13 h 17"/>
                <a:gd name="T2" fmla="*/ 33 w 35"/>
                <a:gd name="T3" fmla="*/ 0 h 17"/>
                <a:gd name="T4" fmla="*/ 0 w 35"/>
                <a:gd name="T5" fmla="*/ 4 h 17"/>
                <a:gd name="T6" fmla="*/ 2 w 35"/>
                <a:gd name="T7" fmla="*/ 17 h 17"/>
                <a:gd name="T8" fmla="*/ 35 w 35"/>
                <a:gd name="T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7">
                  <a:moveTo>
                    <a:pt x="35" y="13"/>
                  </a:moveTo>
                  <a:lnTo>
                    <a:pt x="33" y="0"/>
                  </a:lnTo>
                  <a:lnTo>
                    <a:pt x="0" y="4"/>
                  </a:lnTo>
                  <a:lnTo>
                    <a:pt x="2" y="17"/>
                  </a:lnTo>
                  <a:lnTo>
                    <a:pt x="35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253"/>
            <p:cNvSpPr/>
            <p:nvPr/>
          </p:nvSpPr>
          <p:spPr bwMode="auto">
            <a:xfrm>
              <a:off x="5872163" y="1289050"/>
              <a:ext cx="52388" cy="25400"/>
            </a:xfrm>
            <a:custGeom>
              <a:avLst/>
              <a:gdLst>
                <a:gd name="T0" fmla="*/ 18 w 18"/>
                <a:gd name="T1" fmla="*/ 7 h 9"/>
                <a:gd name="T2" fmla="*/ 17 w 18"/>
                <a:gd name="T3" fmla="*/ 0 h 9"/>
                <a:gd name="T4" fmla="*/ 9 w 18"/>
                <a:gd name="T5" fmla="*/ 1 h 9"/>
                <a:gd name="T6" fmla="*/ 2 w 18"/>
                <a:gd name="T7" fmla="*/ 1 h 9"/>
                <a:gd name="T8" fmla="*/ 0 w 18"/>
                <a:gd name="T9" fmla="*/ 2 h 9"/>
                <a:gd name="T10" fmla="*/ 0 w 18"/>
                <a:gd name="T11" fmla="*/ 9 h 9"/>
                <a:gd name="T12" fmla="*/ 3 w 18"/>
                <a:gd name="T13" fmla="*/ 8 h 9"/>
                <a:gd name="T14" fmla="*/ 9 w 18"/>
                <a:gd name="T15" fmla="*/ 8 h 9"/>
                <a:gd name="T16" fmla="*/ 18 w 18"/>
                <a:gd name="T1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18" y="7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3" y="0"/>
                    <a:pt x="9" y="1"/>
                  </a:cubicBezTo>
                  <a:cubicBezTo>
                    <a:pt x="6" y="1"/>
                    <a:pt x="4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8"/>
                    <a:pt x="3" y="8"/>
                  </a:cubicBezTo>
                  <a:cubicBezTo>
                    <a:pt x="5" y="8"/>
                    <a:pt x="7" y="8"/>
                    <a:pt x="9" y="8"/>
                  </a:cubicBezTo>
                  <a:cubicBezTo>
                    <a:pt x="14" y="8"/>
                    <a:pt x="18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254"/>
            <p:cNvSpPr/>
            <p:nvPr/>
          </p:nvSpPr>
          <p:spPr bwMode="auto">
            <a:xfrm>
              <a:off x="5948363" y="1285875"/>
              <a:ext cx="52388" cy="23813"/>
            </a:xfrm>
            <a:custGeom>
              <a:avLst/>
              <a:gdLst>
                <a:gd name="T0" fmla="*/ 18 w 18"/>
                <a:gd name="T1" fmla="*/ 7 h 8"/>
                <a:gd name="T2" fmla="*/ 18 w 18"/>
                <a:gd name="T3" fmla="*/ 0 h 8"/>
                <a:gd name="T4" fmla="*/ 9 w 18"/>
                <a:gd name="T5" fmla="*/ 0 h 8"/>
                <a:gd name="T6" fmla="*/ 0 w 18"/>
                <a:gd name="T7" fmla="*/ 0 h 8"/>
                <a:gd name="T8" fmla="*/ 1 w 18"/>
                <a:gd name="T9" fmla="*/ 8 h 8"/>
                <a:gd name="T10" fmla="*/ 9 w 18"/>
                <a:gd name="T11" fmla="*/ 7 h 8"/>
                <a:gd name="T12" fmla="*/ 18 w 18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8">
                  <a:moveTo>
                    <a:pt x="18" y="7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4" y="0"/>
                    <a:pt x="9" y="0"/>
                  </a:cubicBezTo>
                  <a:cubicBezTo>
                    <a:pt x="5" y="0"/>
                    <a:pt x="0" y="0"/>
                    <a:pt x="0" y="0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5" y="7"/>
                    <a:pt x="9" y="7"/>
                  </a:cubicBezTo>
                  <a:cubicBezTo>
                    <a:pt x="14" y="7"/>
                    <a:pt x="18" y="7"/>
                    <a:pt x="18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Group 123"/>
          <p:cNvGrpSpPr/>
          <p:nvPr/>
        </p:nvGrpSpPr>
        <p:grpSpPr>
          <a:xfrm>
            <a:off x="3917893" y="2447725"/>
            <a:ext cx="729531" cy="359755"/>
            <a:chOff x="6257925" y="1296988"/>
            <a:chExt cx="1017588" cy="501650"/>
          </a:xfrm>
          <a:solidFill>
            <a:schemeClr val="bg1">
              <a:lumMod val="65000"/>
            </a:schemeClr>
          </a:solidFill>
        </p:grpSpPr>
        <p:sp>
          <p:nvSpPr>
            <p:cNvPr id="63" name="Freeform 258"/>
            <p:cNvSpPr/>
            <p:nvPr/>
          </p:nvSpPr>
          <p:spPr bwMode="auto">
            <a:xfrm>
              <a:off x="6257925" y="1296988"/>
              <a:ext cx="53975" cy="26988"/>
            </a:xfrm>
            <a:custGeom>
              <a:avLst/>
              <a:gdLst>
                <a:gd name="T0" fmla="*/ 32 w 34"/>
                <a:gd name="T1" fmla="*/ 17 h 17"/>
                <a:gd name="T2" fmla="*/ 34 w 34"/>
                <a:gd name="T3" fmla="*/ 4 h 17"/>
                <a:gd name="T4" fmla="*/ 2 w 34"/>
                <a:gd name="T5" fmla="*/ 0 h 17"/>
                <a:gd name="T6" fmla="*/ 0 w 34"/>
                <a:gd name="T7" fmla="*/ 13 h 17"/>
                <a:gd name="T8" fmla="*/ 32 w 34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7">
                  <a:moveTo>
                    <a:pt x="32" y="17"/>
                  </a:moveTo>
                  <a:lnTo>
                    <a:pt x="34" y="4"/>
                  </a:lnTo>
                  <a:lnTo>
                    <a:pt x="2" y="0"/>
                  </a:lnTo>
                  <a:lnTo>
                    <a:pt x="0" y="13"/>
                  </a:lnTo>
                  <a:lnTo>
                    <a:pt x="32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259"/>
            <p:cNvSpPr/>
            <p:nvPr/>
          </p:nvSpPr>
          <p:spPr bwMode="auto">
            <a:xfrm>
              <a:off x="6334125" y="1306513"/>
              <a:ext cx="57150" cy="31750"/>
            </a:xfrm>
            <a:custGeom>
              <a:avLst/>
              <a:gdLst>
                <a:gd name="T0" fmla="*/ 32 w 36"/>
                <a:gd name="T1" fmla="*/ 20 h 20"/>
                <a:gd name="T2" fmla="*/ 36 w 36"/>
                <a:gd name="T3" fmla="*/ 7 h 20"/>
                <a:gd name="T4" fmla="*/ 2 w 36"/>
                <a:gd name="T5" fmla="*/ 0 h 20"/>
                <a:gd name="T6" fmla="*/ 0 w 36"/>
                <a:gd name="T7" fmla="*/ 13 h 20"/>
                <a:gd name="T8" fmla="*/ 32 w 3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0">
                  <a:moveTo>
                    <a:pt x="32" y="20"/>
                  </a:moveTo>
                  <a:lnTo>
                    <a:pt x="36" y="7"/>
                  </a:lnTo>
                  <a:lnTo>
                    <a:pt x="2" y="0"/>
                  </a:lnTo>
                  <a:lnTo>
                    <a:pt x="0" y="13"/>
                  </a:lnTo>
                  <a:lnTo>
                    <a:pt x="32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260"/>
            <p:cNvSpPr/>
            <p:nvPr/>
          </p:nvSpPr>
          <p:spPr bwMode="auto">
            <a:xfrm>
              <a:off x="6411913" y="1320800"/>
              <a:ext cx="55563" cy="31750"/>
            </a:xfrm>
            <a:custGeom>
              <a:avLst/>
              <a:gdLst>
                <a:gd name="T0" fmla="*/ 31 w 35"/>
                <a:gd name="T1" fmla="*/ 20 h 20"/>
                <a:gd name="T2" fmla="*/ 35 w 35"/>
                <a:gd name="T3" fmla="*/ 7 h 20"/>
                <a:gd name="T4" fmla="*/ 1 w 35"/>
                <a:gd name="T5" fmla="*/ 0 h 20"/>
                <a:gd name="T6" fmla="*/ 0 w 35"/>
                <a:gd name="T7" fmla="*/ 13 h 20"/>
                <a:gd name="T8" fmla="*/ 31 w 35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31" y="20"/>
                  </a:moveTo>
                  <a:lnTo>
                    <a:pt x="35" y="7"/>
                  </a:lnTo>
                  <a:lnTo>
                    <a:pt x="1" y="0"/>
                  </a:lnTo>
                  <a:lnTo>
                    <a:pt x="0" y="13"/>
                  </a:lnTo>
                  <a:lnTo>
                    <a:pt x="31" y="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261"/>
            <p:cNvSpPr/>
            <p:nvPr/>
          </p:nvSpPr>
          <p:spPr bwMode="auto">
            <a:xfrm>
              <a:off x="6484938" y="1338263"/>
              <a:ext cx="55563" cy="34925"/>
            </a:xfrm>
            <a:custGeom>
              <a:avLst/>
              <a:gdLst>
                <a:gd name="T0" fmla="*/ 31 w 35"/>
                <a:gd name="T1" fmla="*/ 22 h 22"/>
                <a:gd name="T2" fmla="*/ 35 w 35"/>
                <a:gd name="T3" fmla="*/ 9 h 22"/>
                <a:gd name="T4" fmla="*/ 3 w 35"/>
                <a:gd name="T5" fmla="*/ 0 h 22"/>
                <a:gd name="T6" fmla="*/ 0 w 35"/>
                <a:gd name="T7" fmla="*/ 13 h 22"/>
                <a:gd name="T8" fmla="*/ 31 w 35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2">
                  <a:moveTo>
                    <a:pt x="31" y="22"/>
                  </a:moveTo>
                  <a:lnTo>
                    <a:pt x="35" y="9"/>
                  </a:lnTo>
                  <a:lnTo>
                    <a:pt x="3" y="0"/>
                  </a:lnTo>
                  <a:lnTo>
                    <a:pt x="0" y="13"/>
                  </a:lnTo>
                  <a:lnTo>
                    <a:pt x="31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7" name="Freeform 262"/>
            <p:cNvSpPr/>
            <p:nvPr/>
          </p:nvSpPr>
          <p:spPr bwMode="auto">
            <a:xfrm>
              <a:off x="6561138" y="1362075"/>
              <a:ext cx="55563" cy="34925"/>
            </a:xfrm>
            <a:custGeom>
              <a:avLst/>
              <a:gdLst>
                <a:gd name="T0" fmla="*/ 17 w 19"/>
                <a:gd name="T1" fmla="*/ 12 h 12"/>
                <a:gd name="T2" fmla="*/ 19 w 19"/>
                <a:gd name="T3" fmla="*/ 5 h 12"/>
                <a:gd name="T4" fmla="*/ 10 w 19"/>
                <a:gd name="T5" fmla="*/ 2 h 12"/>
                <a:gd name="T6" fmla="*/ 5 w 19"/>
                <a:gd name="T7" fmla="*/ 0 h 12"/>
                <a:gd name="T8" fmla="*/ 2 w 19"/>
                <a:gd name="T9" fmla="*/ 0 h 12"/>
                <a:gd name="T10" fmla="*/ 0 w 19"/>
                <a:gd name="T11" fmla="*/ 6 h 12"/>
                <a:gd name="T12" fmla="*/ 2 w 19"/>
                <a:gd name="T13" fmla="*/ 7 h 12"/>
                <a:gd name="T14" fmla="*/ 8 w 19"/>
                <a:gd name="T15" fmla="*/ 9 h 12"/>
                <a:gd name="T16" fmla="*/ 17 w 19"/>
                <a:gd name="T1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">
                  <a:moveTo>
                    <a:pt x="17" y="12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5" y="4"/>
                    <a:pt x="10" y="2"/>
                  </a:cubicBezTo>
                  <a:cubicBezTo>
                    <a:pt x="8" y="2"/>
                    <a:pt x="6" y="1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4" y="8"/>
                    <a:pt x="6" y="8"/>
                    <a:pt x="8" y="9"/>
                  </a:cubicBezTo>
                  <a:cubicBezTo>
                    <a:pt x="12" y="11"/>
                    <a:pt x="17" y="12"/>
                    <a:pt x="17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263"/>
            <p:cNvSpPr/>
            <p:nvPr/>
          </p:nvSpPr>
          <p:spPr bwMode="auto">
            <a:xfrm>
              <a:off x="6634163" y="1385888"/>
              <a:ext cx="55563" cy="38100"/>
            </a:xfrm>
            <a:custGeom>
              <a:avLst/>
              <a:gdLst>
                <a:gd name="T0" fmla="*/ 16 w 19"/>
                <a:gd name="T1" fmla="*/ 13 h 13"/>
                <a:gd name="T2" fmla="*/ 19 w 19"/>
                <a:gd name="T3" fmla="*/ 6 h 13"/>
                <a:gd name="T4" fmla="*/ 11 w 19"/>
                <a:gd name="T5" fmla="*/ 3 h 13"/>
                <a:gd name="T6" fmla="*/ 2 w 19"/>
                <a:gd name="T7" fmla="*/ 0 h 13"/>
                <a:gd name="T8" fmla="*/ 0 w 19"/>
                <a:gd name="T9" fmla="*/ 7 h 13"/>
                <a:gd name="T10" fmla="*/ 8 w 19"/>
                <a:gd name="T11" fmla="*/ 10 h 13"/>
                <a:gd name="T12" fmla="*/ 16 w 19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6" y="13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5" y="5"/>
                    <a:pt x="11" y="3"/>
                  </a:cubicBezTo>
                  <a:cubicBezTo>
                    <a:pt x="6" y="1"/>
                    <a:pt x="2" y="0"/>
                    <a:pt x="2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4" y="8"/>
                    <a:pt x="8" y="10"/>
                  </a:cubicBezTo>
                  <a:cubicBezTo>
                    <a:pt x="12" y="11"/>
                    <a:pt x="16" y="13"/>
                    <a:pt x="16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69" name="Freeform 264"/>
            <p:cNvSpPr/>
            <p:nvPr/>
          </p:nvSpPr>
          <p:spPr bwMode="auto">
            <a:xfrm>
              <a:off x="6704013" y="1414463"/>
              <a:ext cx="55563" cy="38100"/>
            </a:xfrm>
            <a:custGeom>
              <a:avLst/>
              <a:gdLst>
                <a:gd name="T0" fmla="*/ 17 w 19"/>
                <a:gd name="T1" fmla="*/ 13 h 13"/>
                <a:gd name="T2" fmla="*/ 19 w 19"/>
                <a:gd name="T3" fmla="*/ 7 h 13"/>
                <a:gd name="T4" fmla="*/ 11 w 19"/>
                <a:gd name="T5" fmla="*/ 3 h 13"/>
                <a:gd name="T6" fmla="*/ 6 w 19"/>
                <a:gd name="T7" fmla="*/ 1 h 13"/>
                <a:gd name="T8" fmla="*/ 3 w 19"/>
                <a:gd name="T9" fmla="*/ 0 h 13"/>
                <a:gd name="T10" fmla="*/ 0 w 19"/>
                <a:gd name="T11" fmla="*/ 6 h 13"/>
                <a:gd name="T12" fmla="*/ 3 w 19"/>
                <a:gd name="T13" fmla="*/ 7 h 13"/>
                <a:gd name="T14" fmla="*/ 9 w 19"/>
                <a:gd name="T15" fmla="*/ 10 h 13"/>
                <a:gd name="T16" fmla="*/ 17 w 19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3">
                  <a:moveTo>
                    <a:pt x="17" y="13"/>
                  </a:move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15" y="5"/>
                    <a:pt x="11" y="3"/>
                  </a:cubicBezTo>
                  <a:cubicBezTo>
                    <a:pt x="9" y="2"/>
                    <a:pt x="7" y="1"/>
                    <a:pt x="6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4" y="8"/>
                    <a:pt x="7" y="9"/>
                    <a:pt x="9" y="10"/>
                  </a:cubicBezTo>
                  <a:cubicBezTo>
                    <a:pt x="13" y="11"/>
                    <a:pt x="17" y="13"/>
                    <a:pt x="17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0" name="Freeform 265"/>
            <p:cNvSpPr/>
            <p:nvPr/>
          </p:nvSpPr>
          <p:spPr bwMode="auto">
            <a:xfrm>
              <a:off x="6775450" y="1444625"/>
              <a:ext cx="57150" cy="41275"/>
            </a:xfrm>
            <a:custGeom>
              <a:avLst/>
              <a:gdLst>
                <a:gd name="T0" fmla="*/ 16 w 20"/>
                <a:gd name="T1" fmla="*/ 14 h 14"/>
                <a:gd name="T2" fmla="*/ 20 w 20"/>
                <a:gd name="T3" fmla="*/ 8 h 14"/>
                <a:gd name="T4" fmla="*/ 12 w 20"/>
                <a:gd name="T5" fmla="*/ 4 h 14"/>
                <a:gd name="T6" fmla="*/ 3 w 20"/>
                <a:gd name="T7" fmla="*/ 0 h 14"/>
                <a:gd name="T8" fmla="*/ 0 w 20"/>
                <a:gd name="T9" fmla="*/ 7 h 14"/>
                <a:gd name="T10" fmla="*/ 9 w 20"/>
                <a:gd name="T11" fmla="*/ 10 h 14"/>
                <a:gd name="T12" fmla="*/ 16 w 20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4">
                  <a:moveTo>
                    <a:pt x="16" y="14"/>
                  </a:move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16" y="6"/>
                    <a:pt x="12" y="4"/>
                  </a:cubicBezTo>
                  <a:cubicBezTo>
                    <a:pt x="8" y="2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4" y="9"/>
                    <a:pt x="9" y="10"/>
                  </a:cubicBezTo>
                  <a:cubicBezTo>
                    <a:pt x="12" y="12"/>
                    <a:pt x="16" y="14"/>
                    <a:pt x="16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266"/>
            <p:cNvSpPr/>
            <p:nvPr/>
          </p:nvSpPr>
          <p:spPr bwMode="auto">
            <a:xfrm>
              <a:off x="6845300" y="1479550"/>
              <a:ext cx="55563" cy="44450"/>
            </a:xfrm>
            <a:custGeom>
              <a:avLst/>
              <a:gdLst>
                <a:gd name="T0" fmla="*/ 16 w 19"/>
                <a:gd name="T1" fmla="*/ 15 h 15"/>
                <a:gd name="T2" fmla="*/ 19 w 19"/>
                <a:gd name="T3" fmla="*/ 9 h 15"/>
                <a:gd name="T4" fmla="*/ 17 w 19"/>
                <a:gd name="T5" fmla="*/ 7 h 15"/>
                <a:gd name="T6" fmla="*/ 11 w 19"/>
                <a:gd name="T7" fmla="*/ 4 h 15"/>
                <a:gd name="T8" fmla="*/ 3 w 19"/>
                <a:gd name="T9" fmla="*/ 0 h 15"/>
                <a:gd name="T10" fmla="*/ 0 w 19"/>
                <a:gd name="T11" fmla="*/ 6 h 15"/>
                <a:gd name="T12" fmla="*/ 8 w 19"/>
                <a:gd name="T13" fmla="*/ 10 h 15"/>
                <a:gd name="T14" fmla="*/ 13 w 19"/>
                <a:gd name="T15" fmla="*/ 13 h 15"/>
                <a:gd name="T16" fmla="*/ 16 w 19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5">
                  <a:moveTo>
                    <a:pt x="16" y="15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8"/>
                    <a:pt x="17" y="7"/>
                  </a:cubicBezTo>
                  <a:cubicBezTo>
                    <a:pt x="15" y="6"/>
                    <a:pt x="13" y="5"/>
                    <a:pt x="11" y="4"/>
                  </a:cubicBezTo>
                  <a:cubicBezTo>
                    <a:pt x="7" y="2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8"/>
                    <a:pt x="8" y="10"/>
                  </a:cubicBezTo>
                  <a:cubicBezTo>
                    <a:pt x="10" y="11"/>
                    <a:pt x="12" y="13"/>
                    <a:pt x="13" y="13"/>
                  </a:cubicBezTo>
                  <a:cubicBezTo>
                    <a:pt x="15" y="14"/>
                    <a:pt x="16" y="15"/>
                    <a:pt x="1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267"/>
            <p:cNvSpPr/>
            <p:nvPr/>
          </p:nvSpPr>
          <p:spPr bwMode="auto">
            <a:xfrm>
              <a:off x="6911975" y="1517650"/>
              <a:ext cx="55563" cy="44450"/>
            </a:xfrm>
            <a:custGeom>
              <a:avLst/>
              <a:gdLst>
                <a:gd name="T0" fmla="*/ 15 w 19"/>
                <a:gd name="T1" fmla="*/ 15 h 15"/>
                <a:gd name="T2" fmla="*/ 19 w 19"/>
                <a:gd name="T3" fmla="*/ 9 h 15"/>
                <a:gd name="T4" fmla="*/ 11 w 19"/>
                <a:gd name="T5" fmla="*/ 4 h 15"/>
                <a:gd name="T6" fmla="*/ 4 w 19"/>
                <a:gd name="T7" fmla="*/ 0 h 15"/>
                <a:gd name="T8" fmla="*/ 0 w 19"/>
                <a:gd name="T9" fmla="*/ 6 h 15"/>
                <a:gd name="T10" fmla="*/ 8 w 19"/>
                <a:gd name="T11" fmla="*/ 11 h 15"/>
                <a:gd name="T12" fmla="*/ 15 w 19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5">
                  <a:moveTo>
                    <a:pt x="15" y="15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5" y="7"/>
                    <a:pt x="11" y="4"/>
                  </a:cubicBezTo>
                  <a:cubicBezTo>
                    <a:pt x="8" y="2"/>
                    <a:pt x="4" y="0"/>
                    <a:pt x="4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" y="8"/>
                    <a:pt x="8" y="11"/>
                  </a:cubicBezTo>
                  <a:cubicBezTo>
                    <a:pt x="12" y="13"/>
                    <a:pt x="15" y="15"/>
                    <a:pt x="1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268"/>
            <p:cNvSpPr/>
            <p:nvPr/>
          </p:nvSpPr>
          <p:spPr bwMode="auto">
            <a:xfrm>
              <a:off x="6980238" y="1558925"/>
              <a:ext cx="52388" cy="42863"/>
            </a:xfrm>
            <a:custGeom>
              <a:avLst/>
              <a:gdLst>
                <a:gd name="T0" fmla="*/ 14 w 18"/>
                <a:gd name="T1" fmla="*/ 15 h 15"/>
                <a:gd name="T2" fmla="*/ 18 w 18"/>
                <a:gd name="T3" fmla="*/ 10 h 15"/>
                <a:gd name="T4" fmla="*/ 16 w 18"/>
                <a:gd name="T5" fmla="*/ 8 h 15"/>
                <a:gd name="T6" fmla="*/ 11 w 18"/>
                <a:gd name="T7" fmla="*/ 5 h 15"/>
                <a:gd name="T8" fmla="*/ 3 w 18"/>
                <a:gd name="T9" fmla="*/ 0 h 15"/>
                <a:gd name="T10" fmla="*/ 0 w 18"/>
                <a:gd name="T11" fmla="*/ 6 h 15"/>
                <a:gd name="T12" fmla="*/ 7 w 18"/>
                <a:gd name="T13" fmla="*/ 11 h 15"/>
                <a:gd name="T14" fmla="*/ 12 w 18"/>
                <a:gd name="T15" fmla="*/ 14 h 15"/>
                <a:gd name="T16" fmla="*/ 14 w 18"/>
                <a:gd name="T1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5">
                  <a:moveTo>
                    <a:pt x="14" y="15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9"/>
                    <a:pt x="16" y="8"/>
                  </a:cubicBezTo>
                  <a:cubicBezTo>
                    <a:pt x="15" y="7"/>
                    <a:pt x="13" y="6"/>
                    <a:pt x="11" y="5"/>
                  </a:cubicBezTo>
                  <a:cubicBezTo>
                    <a:pt x="7" y="2"/>
                    <a:pt x="3" y="0"/>
                    <a:pt x="3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8"/>
                    <a:pt x="7" y="11"/>
                  </a:cubicBezTo>
                  <a:cubicBezTo>
                    <a:pt x="9" y="12"/>
                    <a:pt x="11" y="13"/>
                    <a:pt x="12" y="14"/>
                  </a:cubicBezTo>
                  <a:cubicBezTo>
                    <a:pt x="14" y="15"/>
                    <a:pt x="14" y="15"/>
                    <a:pt x="14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269"/>
            <p:cNvSpPr/>
            <p:nvPr/>
          </p:nvSpPr>
          <p:spPr bwMode="auto">
            <a:xfrm>
              <a:off x="7043738" y="1601788"/>
              <a:ext cx="53975" cy="47625"/>
            </a:xfrm>
            <a:custGeom>
              <a:avLst/>
              <a:gdLst>
                <a:gd name="T0" fmla="*/ 14 w 18"/>
                <a:gd name="T1" fmla="*/ 16 h 16"/>
                <a:gd name="T2" fmla="*/ 18 w 18"/>
                <a:gd name="T3" fmla="*/ 10 h 16"/>
                <a:gd name="T4" fmla="*/ 16 w 18"/>
                <a:gd name="T5" fmla="*/ 8 h 16"/>
                <a:gd name="T6" fmla="*/ 11 w 18"/>
                <a:gd name="T7" fmla="*/ 5 h 16"/>
                <a:gd name="T8" fmla="*/ 4 w 18"/>
                <a:gd name="T9" fmla="*/ 0 h 16"/>
                <a:gd name="T10" fmla="*/ 0 w 18"/>
                <a:gd name="T11" fmla="*/ 5 h 16"/>
                <a:gd name="T12" fmla="*/ 7 w 18"/>
                <a:gd name="T13" fmla="*/ 11 h 16"/>
                <a:gd name="T14" fmla="*/ 12 w 18"/>
                <a:gd name="T15" fmla="*/ 14 h 16"/>
                <a:gd name="T16" fmla="*/ 14 w 18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6">
                  <a:moveTo>
                    <a:pt x="14" y="16"/>
                  </a:move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9"/>
                    <a:pt x="16" y="8"/>
                  </a:cubicBezTo>
                  <a:cubicBezTo>
                    <a:pt x="15" y="7"/>
                    <a:pt x="13" y="6"/>
                    <a:pt x="11" y="5"/>
                  </a:cubicBezTo>
                  <a:cubicBezTo>
                    <a:pt x="7" y="2"/>
                    <a:pt x="4" y="0"/>
                    <a:pt x="4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3" y="8"/>
                    <a:pt x="7" y="11"/>
                  </a:cubicBezTo>
                  <a:cubicBezTo>
                    <a:pt x="9" y="12"/>
                    <a:pt x="10" y="13"/>
                    <a:pt x="12" y="14"/>
                  </a:cubicBezTo>
                  <a:cubicBezTo>
                    <a:pt x="13" y="15"/>
                    <a:pt x="14" y="16"/>
                    <a:pt x="1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270"/>
            <p:cNvSpPr/>
            <p:nvPr/>
          </p:nvSpPr>
          <p:spPr bwMode="auto">
            <a:xfrm>
              <a:off x="7105650" y="1646238"/>
              <a:ext cx="52388" cy="50800"/>
            </a:xfrm>
            <a:custGeom>
              <a:avLst/>
              <a:gdLst>
                <a:gd name="T0" fmla="*/ 26 w 33"/>
                <a:gd name="T1" fmla="*/ 32 h 32"/>
                <a:gd name="T2" fmla="*/ 33 w 33"/>
                <a:gd name="T3" fmla="*/ 22 h 32"/>
                <a:gd name="T4" fmla="*/ 8 w 33"/>
                <a:gd name="T5" fmla="*/ 0 h 32"/>
                <a:gd name="T6" fmla="*/ 0 w 33"/>
                <a:gd name="T7" fmla="*/ 11 h 32"/>
                <a:gd name="T8" fmla="*/ 26 w 33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26" y="32"/>
                  </a:moveTo>
                  <a:lnTo>
                    <a:pt x="33" y="22"/>
                  </a:lnTo>
                  <a:lnTo>
                    <a:pt x="8" y="0"/>
                  </a:lnTo>
                  <a:lnTo>
                    <a:pt x="0" y="11"/>
                  </a:lnTo>
                  <a:lnTo>
                    <a:pt x="26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271"/>
            <p:cNvSpPr/>
            <p:nvPr/>
          </p:nvSpPr>
          <p:spPr bwMode="auto">
            <a:xfrm>
              <a:off x="7164388" y="1697038"/>
              <a:ext cx="52388" cy="49213"/>
            </a:xfrm>
            <a:custGeom>
              <a:avLst/>
              <a:gdLst>
                <a:gd name="T0" fmla="*/ 26 w 33"/>
                <a:gd name="T1" fmla="*/ 31 h 31"/>
                <a:gd name="T2" fmla="*/ 33 w 33"/>
                <a:gd name="T3" fmla="*/ 22 h 31"/>
                <a:gd name="T4" fmla="*/ 9 w 33"/>
                <a:gd name="T5" fmla="*/ 0 h 31"/>
                <a:gd name="T6" fmla="*/ 0 w 33"/>
                <a:gd name="T7" fmla="*/ 11 h 31"/>
                <a:gd name="T8" fmla="*/ 26 w 33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26" y="31"/>
                  </a:moveTo>
                  <a:lnTo>
                    <a:pt x="33" y="22"/>
                  </a:lnTo>
                  <a:lnTo>
                    <a:pt x="9" y="0"/>
                  </a:lnTo>
                  <a:lnTo>
                    <a:pt x="0" y="11"/>
                  </a:lnTo>
                  <a:lnTo>
                    <a:pt x="26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272"/>
            <p:cNvSpPr/>
            <p:nvPr/>
          </p:nvSpPr>
          <p:spPr bwMode="auto">
            <a:xfrm>
              <a:off x="7223125" y="1749425"/>
              <a:ext cx="52388" cy="49213"/>
            </a:xfrm>
            <a:custGeom>
              <a:avLst/>
              <a:gdLst>
                <a:gd name="T0" fmla="*/ 24 w 33"/>
                <a:gd name="T1" fmla="*/ 31 h 31"/>
                <a:gd name="T2" fmla="*/ 33 w 33"/>
                <a:gd name="T3" fmla="*/ 22 h 31"/>
                <a:gd name="T4" fmla="*/ 9 w 33"/>
                <a:gd name="T5" fmla="*/ 0 h 31"/>
                <a:gd name="T6" fmla="*/ 0 w 33"/>
                <a:gd name="T7" fmla="*/ 9 h 31"/>
                <a:gd name="T8" fmla="*/ 24 w 33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1">
                  <a:moveTo>
                    <a:pt x="24" y="31"/>
                  </a:moveTo>
                  <a:lnTo>
                    <a:pt x="33" y="22"/>
                  </a:lnTo>
                  <a:lnTo>
                    <a:pt x="9" y="0"/>
                  </a:lnTo>
                  <a:lnTo>
                    <a:pt x="0" y="9"/>
                  </a:lnTo>
                  <a:lnTo>
                    <a:pt x="24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Group 181"/>
          <p:cNvGrpSpPr/>
          <p:nvPr/>
        </p:nvGrpSpPr>
        <p:grpSpPr>
          <a:xfrm>
            <a:off x="4790825" y="2983940"/>
            <a:ext cx="220795" cy="555571"/>
            <a:chOff x="7475538" y="2044700"/>
            <a:chExt cx="307975" cy="774701"/>
          </a:xfrm>
          <a:solidFill>
            <a:schemeClr val="bg1">
              <a:lumMod val="65000"/>
            </a:schemeClr>
          </a:solidFill>
        </p:grpSpPr>
        <p:sp>
          <p:nvSpPr>
            <p:cNvPr id="79" name="Freeform 277"/>
            <p:cNvSpPr/>
            <p:nvPr/>
          </p:nvSpPr>
          <p:spPr bwMode="auto">
            <a:xfrm>
              <a:off x="7475538" y="2044700"/>
              <a:ext cx="44450" cy="53975"/>
            </a:xfrm>
            <a:custGeom>
              <a:avLst/>
              <a:gdLst>
                <a:gd name="T0" fmla="*/ 9 w 15"/>
                <a:gd name="T1" fmla="*/ 18 h 18"/>
                <a:gd name="T2" fmla="*/ 15 w 15"/>
                <a:gd name="T3" fmla="*/ 15 h 18"/>
                <a:gd name="T4" fmla="*/ 11 w 15"/>
                <a:gd name="T5" fmla="*/ 7 h 18"/>
                <a:gd name="T6" fmla="*/ 7 w 15"/>
                <a:gd name="T7" fmla="*/ 2 h 18"/>
                <a:gd name="T8" fmla="*/ 6 w 15"/>
                <a:gd name="T9" fmla="*/ 0 h 18"/>
                <a:gd name="T10" fmla="*/ 0 w 15"/>
                <a:gd name="T11" fmla="*/ 4 h 18"/>
                <a:gd name="T12" fmla="*/ 1 w 15"/>
                <a:gd name="T13" fmla="*/ 6 h 18"/>
                <a:gd name="T14" fmla="*/ 5 w 15"/>
                <a:gd name="T15" fmla="*/ 11 h 18"/>
                <a:gd name="T16" fmla="*/ 9 w 15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9" y="18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3" y="11"/>
                    <a:pt x="11" y="7"/>
                  </a:cubicBezTo>
                  <a:cubicBezTo>
                    <a:pt x="9" y="5"/>
                    <a:pt x="8" y="3"/>
                    <a:pt x="7" y="2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3" y="9"/>
                    <a:pt x="5" y="11"/>
                  </a:cubicBezTo>
                  <a:cubicBezTo>
                    <a:pt x="7" y="15"/>
                    <a:pt x="9" y="18"/>
                    <a:pt x="9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278"/>
            <p:cNvSpPr/>
            <p:nvPr/>
          </p:nvSpPr>
          <p:spPr bwMode="auto">
            <a:xfrm>
              <a:off x="7516813" y="2109788"/>
              <a:ext cx="42863" cy="55563"/>
            </a:xfrm>
            <a:custGeom>
              <a:avLst/>
              <a:gdLst>
                <a:gd name="T0" fmla="*/ 9 w 15"/>
                <a:gd name="T1" fmla="*/ 19 h 19"/>
                <a:gd name="T2" fmla="*/ 15 w 15"/>
                <a:gd name="T3" fmla="*/ 15 h 19"/>
                <a:gd name="T4" fmla="*/ 11 w 15"/>
                <a:gd name="T5" fmla="*/ 8 h 19"/>
                <a:gd name="T6" fmla="*/ 8 w 15"/>
                <a:gd name="T7" fmla="*/ 2 h 19"/>
                <a:gd name="T8" fmla="*/ 6 w 15"/>
                <a:gd name="T9" fmla="*/ 0 h 19"/>
                <a:gd name="T10" fmla="*/ 0 w 15"/>
                <a:gd name="T11" fmla="*/ 4 h 19"/>
                <a:gd name="T12" fmla="*/ 2 w 15"/>
                <a:gd name="T13" fmla="*/ 6 h 19"/>
                <a:gd name="T14" fmla="*/ 5 w 15"/>
                <a:gd name="T15" fmla="*/ 11 h 19"/>
                <a:gd name="T16" fmla="*/ 9 w 15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9" y="19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3" y="11"/>
                    <a:pt x="11" y="8"/>
                  </a:cubicBezTo>
                  <a:cubicBezTo>
                    <a:pt x="10" y="6"/>
                    <a:pt x="9" y="4"/>
                    <a:pt x="8" y="2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7"/>
                    <a:pt x="4" y="9"/>
                    <a:pt x="5" y="11"/>
                  </a:cubicBezTo>
                  <a:cubicBezTo>
                    <a:pt x="7" y="15"/>
                    <a:pt x="9" y="19"/>
                    <a:pt x="9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279"/>
            <p:cNvSpPr/>
            <p:nvPr/>
          </p:nvSpPr>
          <p:spPr bwMode="auto">
            <a:xfrm>
              <a:off x="7558088" y="2178050"/>
              <a:ext cx="39688" cy="55563"/>
            </a:xfrm>
            <a:custGeom>
              <a:avLst/>
              <a:gdLst>
                <a:gd name="T0" fmla="*/ 8 w 14"/>
                <a:gd name="T1" fmla="*/ 19 h 19"/>
                <a:gd name="T2" fmla="*/ 14 w 14"/>
                <a:gd name="T3" fmla="*/ 16 h 19"/>
                <a:gd name="T4" fmla="*/ 10 w 14"/>
                <a:gd name="T5" fmla="*/ 8 h 19"/>
                <a:gd name="T6" fmla="*/ 6 w 14"/>
                <a:gd name="T7" fmla="*/ 0 h 19"/>
                <a:gd name="T8" fmla="*/ 0 w 14"/>
                <a:gd name="T9" fmla="*/ 3 h 19"/>
                <a:gd name="T10" fmla="*/ 4 w 14"/>
                <a:gd name="T11" fmla="*/ 11 h 19"/>
                <a:gd name="T12" fmla="*/ 8 w 1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8" y="19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2" y="12"/>
                    <a:pt x="10" y="8"/>
                  </a:cubicBezTo>
                  <a:cubicBezTo>
                    <a:pt x="8" y="4"/>
                    <a:pt x="6" y="0"/>
                    <a:pt x="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7"/>
                    <a:pt x="4" y="11"/>
                  </a:cubicBezTo>
                  <a:cubicBezTo>
                    <a:pt x="6" y="15"/>
                    <a:pt x="8" y="19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280"/>
            <p:cNvSpPr/>
            <p:nvPr/>
          </p:nvSpPr>
          <p:spPr bwMode="auto">
            <a:xfrm>
              <a:off x="7593013" y="2247900"/>
              <a:ext cx="41275" cy="55563"/>
            </a:xfrm>
            <a:custGeom>
              <a:avLst/>
              <a:gdLst>
                <a:gd name="T0" fmla="*/ 8 w 14"/>
                <a:gd name="T1" fmla="*/ 19 h 19"/>
                <a:gd name="T2" fmla="*/ 14 w 14"/>
                <a:gd name="T3" fmla="*/ 16 h 19"/>
                <a:gd name="T4" fmla="*/ 10 w 14"/>
                <a:gd name="T5" fmla="*/ 7 h 19"/>
                <a:gd name="T6" fmla="*/ 6 w 14"/>
                <a:gd name="T7" fmla="*/ 0 h 19"/>
                <a:gd name="T8" fmla="*/ 0 w 14"/>
                <a:gd name="T9" fmla="*/ 3 h 19"/>
                <a:gd name="T10" fmla="*/ 4 w 14"/>
                <a:gd name="T11" fmla="*/ 11 h 19"/>
                <a:gd name="T12" fmla="*/ 8 w 1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9">
                  <a:moveTo>
                    <a:pt x="8" y="19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2" y="12"/>
                    <a:pt x="10" y="7"/>
                  </a:cubicBezTo>
                  <a:cubicBezTo>
                    <a:pt x="8" y="3"/>
                    <a:pt x="6" y="0"/>
                    <a:pt x="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7"/>
                    <a:pt x="4" y="11"/>
                  </a:cubicBezTo>
                  <a:cubicBezTo>
                    <a:pt x="6" y="15"/>
                    <a:pt x="8" y="19"/>
                    <a:pt x="8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281"/>
            <p:cNvSpPr/>
            <p:nvPr/>
          </p:nvSpPr>
          <p:spPr bwMode="auto">
            <a:xfrm>
              <a:off x="7624763" y="2317750"/>
              <a:ext cx="41275" cy="55563"/>
            </a:xfrm>
            <a:custGeom>
              <a:avLst/>
              <a:gdLst>
                <a:gd name="T0" fmla="*/ 7 w 14"/>
                <a:gd name="T1" fmla="*/ 19 h 19"/>
                <a:gd name="T2" fmla="*/ 14 w 14"/>
                <a:gd name="T3" fmla="*/ 16 h 19"/>
                <a:gd name="T4" fmla="*/ 13 w 14"/>
                <a:gd name="T5" fmla="*/ 13 h 19"/>
                <a:gd name="T6" fmla="*/ 10 w 14"/>
                <a:gd name="T7" fmla="*/ 8 h 19"/>
                <a:gd name="T8" fmla="*/ 7 w 14"/>
                <a:gd name="T9" fmla="*/ 0 h 19"/>
                <a:gd name="T10" fmla="*/ 0 w 14"/>
                <a:gd name="T11" fmla="*/ 3 h 19"/>
                <a:gd name="T12" fmla="*/ 4 w 14"/>
                <a:gd name="T13" fmla="*/ 11 h 19"/>
                <a:gd name="T14" fmla="*/ 6 w 14"/>
                <a:gd name="T15" fmla="*/ 16 h 19"/>
                <a:gd name="T16" fmla="*/ 7 w 14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9">
                  <a:moveTo>
                    <a:pt x="7" y="19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3" y="15"/>
                    <a:pt x="13" y="13"/>
                  </a:cubicBezTo>
                  <a:cubicBezTo>
                    <a:pt x="12" y="12"/>
                    <a:pt x="11" y="10"/>
                    <a:pt x="10" y="8"/>
                  </a:cubicBezTo>
                  <a:cubicBezTo>
                    <a:pt x="8" y="4"/>
                    <a:pt x="7" y="0"/>
                    <a:pt x="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7"/>
                    <a:pt x="4" y="11"/>
                  </a:cubicBezTo>
                  <a:cubicBezTo>
                    <a:pt x="5" y="13"/>
                    <a:pt x="6" y="15"/>
                    <a:pt x="6" y="16"/>
                  </a:cubicBezTo>
                  <a:cubicBezTo>
                    <a:pt x="7" y="18"/>
                    <a:pt x="7" y="19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282"/>
            <p:cNvSpPr/>
            <p:nvPr/>
          </p:nvSpPr>
          <p:spPr bwMode="auto">
            <a:xfrm>
              <a:off x="7654925" y="2389188"/>
              <a:ext cx="38100" cy="55563"/>
            </a:xfrm>
            <a:custGeom>
              <a:avLst/>
              <a:gdLst>
                <a:gd name="T0" fmla="*/ 7 w 13"/>
                <a:gd name="T1" fmla="*/ 19 h 19"/>
                <a:gd name="T2" fmla="*/ 13 w 13"/>
                <a:gd name="T3" fmla="*/ 17 h 19"/>
                <a:gd name="T4" fmla="*/ 10 w 13"/>
                <a:gd name="T5" fmla="*/ 9 h 19"/>
                <a:gd name="T6" fmla="*/ 7 w 13"/>
                <a:gd name="T7" fmla="*/ 0 h 19"/>
                <a:gd name="T8" fmla="*/ 0 w 13"/>
                <a:gd name="T9" fmla="*/ 3 h 19"/>
                <a:gd name="T10" fmla="*/ 4 w 13"/>
                <a:gd name="T11" fmla="*/ 11 h 19"/>
                <a:gd name="T12" fmla="*/ 7 w 13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9">
                  <a:moveTo>
                    <a:pt x="7" y="19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2" y="13"/>
                    <a:pt x="10" y="9"/>
                  </a:cubicBezTo>
                  <a:cubicBezTo>
                    <a:pt x="9" y="4"/>
                    <a:pt x="7" y="0"/>
                    <a:pt x="7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2" y="7"/>
                    <a:pt x="4" y="11"/>
                  </a:cubicBezTo>
                  <a:cubicBezTo>
                    <a:pt x="5" y="15"/>
                    <a:pt x="7" y="19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283"/>
            <p:cNvSpPr/>
            <p:nvPr/>
          </p:nvSpPr>
          <p:spPr bwMode="auto">
            <a:xfrm>
              <a:off x="7680325" y="2462213"/>
              <a:ext cx="38100" cy="55563"/>
            </a:xfrm>
            <a:custGeom>
              <a:avLst/>
              <a:gdLst>
                <a:gd name="T0" fmla="*/ 6 w 13"/>
                <a:gd name="T1" fmla="*/ 19 h 19"/>
                <a:gd name="T2" fmla="*/ 13 w 13"/>
                <a:gd name="T3" fmla="*/ 17 h 19"/>
                <a:gd name="T4" fmla="*/ 12 w 13"/>
                <a:gd name="T5" fmla="*/ 15 h 19"/>
                <a:gd name="T6" fmla="*/ 10 w 13"/>
                <a:gd name="T7" fmla="*/ 9 h 19"/>
                <a:gd name="T8" fmla="*/ 7 w 13"/>
                <a:gd name="T9" fmla="*/ 0 h 19"/>
                <a:gd name="T10" fmla="*/ 0 w 13"/>
                <a:gd name="T11" fmla="*/ 2 h 19"/>
                <a:gd name="T12" fmla="*/ 3 w 13"/>
                <a:gd name="T13" fmla="*/ 11 h 19"/>
                <a:gd name="T14" fmla="*/ 5 w 13"/>
                <a:gd name="T15" fmla="*/ 17 h 19"/>
                <a:gd name="T16" fmla="*/ 6 w 13"/>
                <a:gd name="T1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9">
                  <a:moveTo>
                    <a:pt x="6" y="19"/>
                  </a:move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6"/>
                    <a:pt x="12" y="15"/>
                  </a:cubicBezTo>
                  <a:cubicBezTo>
                    <a:pt x="11" y="13"/>
                    <a:pt x="11" y="11"/>
                    <a:pt x="10" y="9"/>
                  </a:cubicBezTo>
                  <a:cubicBezTo>
                    <a:pt x="9" y="4"/>
                    <a:pt x="7" y="0"/>
                    <a:pt x="7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2" y="7"/>
                    <a:pt x="3" y="11"/>
                  </a:cubicBezTo>
                  <a:cubicBezTo>
                    <a:pt x="4" y="13"/>
                    <a:pt x="5" y="15"/>
                    <a:pt x="5" y="17"/>
                  </a:cubicBezTo>
                  <a:cubicBezTo>
                    <a:pt x="6" y="18"/>
                    <a:pt x="6" y="19"/>
                    <a:pt x="6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6" name="Freeform 284"/>
            <p:cNvSpPr/>
            <p:nvPr/>
          </p:nvSpPr>
          <p:spPr bwMode="auto">
            <a:xfrm>
              <a:off x="7704138" y="2538413"/>
              <a:ext cx="34925" cy="55563"/>
            </a:xfrm>
            <a:custGeom>
              <a:avLst/>
              <a:gdLst>
                <a:gd name="T0" fmla="*/ 9 w 22"/>
                <a:gd name="T1" fmla="*/ 35 h 35"/>
                <a:gd name="T2" fmla="*/ 22 w 22"/>
                <a:gd name="T3" fmla="*/ 31 h 35"/>
                <a:gd name="T4" fmla="*/ 13 w 22"/>
                <a:gd name="T5" fmla="*/ 0 h 35"/>
                <a:gd name="T6" fmla="*/ 0 w 22"/>
                <a:gd name="T7" fmla="*/ 4 h 35"/>
                <a:gd name="T8" fmla="*/ 9 w 22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9" y="35"/>
                  </a:moveTo>
                  <a:lnTo>
                    <a:pt x="22" y="31"/>
                  </a:lnTo>
                  <a:lnTo>
                    <a:pt x="13" y="0"/>
                  </a:lnTo>
                  <a:lnTo>
                    <a:pt x="0" y="4"/>
                  </a:lnTo>
                  <a:lnTo>
                    <a:pt x="9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7" name="Freeform 285"/>
            <p:cNvSpPr/>
            <p:nvPr/>
          </p:nvSpPr>
          <p:spPr bwMode="auto">
            <a:xfrm>
              <a:off x="7724775" y="2611438"/>
              <a:ext cx="31750" cy="55563"/>
            </a:xfrm>
            <a:custGeom>
              <a:avLst/>
              <a:gdLst>
                <a:gd name="T0" fmla="*/ 7 w 20"/>
                <a:gd name="T1" fmla="*/ 35 h 35"/>
                <a:gd name="T2" fmla="*/ 20 w 20"/>
                <a:gd name="T3" fmla="*/ 33 h 35"/>
                <a:gd name="T4" fmla="*/ 13 w 20"/>
                <a:gd name="T5" fmla="*/ 0 h 35"/>
                <a:gd name="T6" fmla="*/ 0 w 20"/>
                <a:gd name="T7" fmla="*/ 4 h 35"/>
                <a:gd name="T8" fmla="*/ 7 w 20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5">
                  <a:moveTo>
                    <a:pt x="7" y="35"/>
                  </a:moveTo>
                  <a:lnTo>
                    <a:pt x="20" y="33"/>
                  </a:lnTo>
                  <a:lnTo>
                    <a:pt x="13" y="0"/>
                  </a:lnTo>
                  <a:lnTo>
                    <a:pt x="0" y="4"/>
                  </a:lnTo>
                  <a:lnTo>
                    <a:pt x="7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8" name="Freeform 286"/>
            <p:cNvSpPr/>
            <p:nvPr/>
          </p:nvSpPr>
          <p:spPr bwMode="auto">
            <a:xfrm>
              <a:off x="7742238" y="2687638"/>
              <a:ext cx="28575" cy="55563"/>
            </a:xfrm>
            <a:custGeom>
              <a:avLst/>
              <a:gdLst>
                <a:gd name="T0" fmla="*/ 6 w 18"/>
                <a:gd name="T1" fmla="*/ 35 h 35"/>
                <a:gd name="T2" fmla="*/ 18 w 18"/>
                <a:gd name="T3" fmla="*/ 33 h 35"/>
                <a:gd name="T4" fmla="*/ 13 w 18"/>
                <a:gd name="T5" fmla="*/ 0 h 35"/>
                <a:gd name="T6" fmla="*/ 0 w 18"/>
                <a:gd name="T7" fmla="*/ 4 h 35"/>
                <a:gd name="T8" fmla="*/ 6 w 18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6" y="35"/>
                  </a:moveTo>
                  <a:lnTo>
                    <a:pt x="18" y="33"/>
                  </a:lnTo>
                  <a:lnTo>
                    <a:pt x="13" y="0"/>
                  </a:lnTo>
                  <a:lnTo>
                    <a:pt x="0" y="4"/>
                  </a:lnTo>
                  <a:lnTo>
                    <a:pt x="6" y="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287"/>
            <p:cNvSpPr/>
            <p:nvPr/>
          </p:nvSpPr>
          <p:spPr bwMode="auto">
            <a:xfrm>
              <a:off x="7753350" y="2767013"/>
              <a:ext cx="30163" cy="52388"/>
            </a:xfrm>
            <a:custGeom>
              <a:avLst/>
              <a:gdLst>
                <a:gd name="T0" fmla="*/ 6 w 19"/>
                <a:gd name="T1" fmla="*/ 33 h 33"/>
                <a:gd name="T2" fmla="*/ 19 w 19"/>
                <a:gd name="T3" fmla="*/ 31 h 33"/>
                <a:gd name="T4" fmla="*/ 15 w 19"/>
                <a:gd name="T5" fmla="*/ 0 h 33"/>
                <a:gd name="T6" fmla="*/ 0 w 19"/>
                <a:gd name="T7" fmla="*/ 2 h 33"/>
                <a:gd name="T8" fmla="*/ 6 w 19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33">
                  <a:moveTo>
                    <a:pt x="6" y="33"/>
                  </a:moveTo>
                  <a:lnTo>
                    <a:pt x="19" y="31"/>
                  </a:lnTo>
                  <a:lnTo>
                    <a:pt x="15" y="0"/>
                  </a:lnTo>
                  <a:lnTo>
                    <a:pt x="0" y="2"/>
                  </a:lnTo>
                  <a:lnTo>
                    <a:pt x="6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0" name="Group 193"/>
          <p:cNvGrpSpPr/>
          <p:nvPr/>
        </p:nvGrpSpPr>
        <p:grpSpPr>
          <a:xfrm>
            <a:off x="4758958" y="3834371"/>
            <a:ext cx="252661" cy="603386"/>
            <a:chOff x="7431088" y="3230563"/>
            <a:chExt cx="352425" cy="841375"/>
          </a:xfrm>
          <a:solidFill>
            <a:schemeClr val="bg1">
              <a:lumMod val="65000"/>
            </a:schemeClr>
          </a:solidFill>
        </p:grpSpPr>
        <p:sp>
          <p:nvSpPr>
            <p:cNvPr id="91" name="Freeform 293"/>
            <p:cNvSpPr/>
            <p:nvPr/>
          </p:nvSpPr>
          <p:spPr bwMode="auto">
            <a:xfrm>
              <a:off x="7756525" y="3230563"/>
              <a:ext cx="26988" cy="55563"/>
            </a:xfrm>
            <a:custGeom>
              <a:avLst/>
              <a:gdLst>
                <a:gd name="T0" fmla="*/ 0 w 9"/>
                <a:gd name="T1" fmla="*/ 18 h 19"/>
                <a:gd name="T2" fmla="*/ 7 w 9"/>
                <a:gd name="T3" fmla="*/ 19 h 19"/>
                <a:gd name="T4" fmla="*/ 7 w 9"/>
                <a:gd name="T5" fmla="*/ 18 h 19"/>
                <a:gd name="T6" fmla="*/ 7 w 9"/>
                <a:gd name="T7" fmla="*/ 16 h 19"/>
                <a:gd name="T8" fmla="*/ 8 w 9"/>
                <a:gd name="T9" fmla="*/ 10 h 19"/>
                <a:gd name="T10" fmla="*/ 9 w 9"/>
                <a:gd name="T11" fmla="*/ 1 h 19"/>
                <a:gd name="T12" fmla="*/ 2 w 9"/>
                <a:gd name="T13" fmla="*/ 0 h 19"/>
                <a:gd name="T14" fmla="*/ 1 w 9"/>
                <a:gd name="T15" fmla="*/ 9 h 19"/>
                <a:gd name="T16" fmla="*/ 0 w 9"/>
                <a:gd name="T17" fmla="*/ 15 h 19"/>
                <a:gd name="T18" fmla="*/ 0 w 9"/>
                <a:gd name="T19" fmla="*/ 17 h 19"/>
                <a:gd name="T20" fmla="*/ 0 w 9"/>
                <a:gd name="T2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" h="19">
                  <a:moveTo>
                    <a:pt x="0" y="18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8"/>
                  </a:cubicBezTo>
                  <a:cubicBezTo>
                    <a:pt x="7" y="18"/>
                    <a:pt x="7" y="17"/>
                    <a:pt x="7" y="16"/>
                  </a:cubicBezTo>
                  <a:cubicBezTo>
                    <a:pt x="7" y="14"/>
                    <a:pt x="8" y="12"/>
                    <a:pt x="8" y="10"/>
                  </a:cubicBezTo>
                  <a:cubicBezTo>
                    <a:pt x="8" y="6"/>
                    <a:pt x="9" y="1"/>
                    <a:pt x="9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5"/>
                    <a:pt x="1" y="9"/>
                  </a:cubicBezTo>
                  <a:cubicBezTo>
                    <a:pt x="0" y="11"/>
                    <a:pt x="0" y="13"/>
                    <a:pt x="0" y="15"/>
                  </a:cubicBezTo>
                  <a:cubicBezTo>
                    <a:pt x="0" y="16"/>
                    <a:pt x="0" y="17"/>
                    <a:pt x="0" y="17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2" name="Freeform 294"/>
            <p:cNvSpPr/>
            <p:nvPr/>
          </p:nvSpPr>
          <p:spPr bwMode="auto">
            <a:xfrm>
              <a:off x="7742238" y="3306763"/>
              <a:ext cx="28575" cy="55563"/>
            </a:xfrm>
            <a:custGeom>
              <a:avLst/>
              <a:gdLst>
                <a:gd name="T0" fmla="*/ 0 w 18"/>
                <a:gd name="T1" fmla="*/ 33 h 35"/>
                <a:gd name="T2" fmla="*/ 13 w 18"/>
                <a:gd name="T3" fmla="*/ 35 h 35"/>
                <a:gd name="T4" fmla="*/ 18 w 18"/>
                <a:gd name="T5" fmla="*/ 2 h 35"/>
                <a:gd name="T6" fmla="*/ 6 w 18"/>
                <a:gd name="T7" fmla="*/ 0 h 35"/>
                <a:gd name="T8" fmla="*/ 0 w 18"/>
                <a:gd name="T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0" y="33"/>
                  </a:moveTo>
                  <a:lnTo>
                    <a:pt x="13" y="35"/>
                  </a:lnTo>
                  <a:lnTo>
                    <a:pt x="18" y="2"/>
                  </a:lnTo>
                  <a:lnTo>
                    <a:pt x="6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295"/>
            <p:cNvSpPr/>
            <p:nvPr/>
          </p:nvSpPr>
          <p:spPr bwMode="auto">
            <a:xfrm>
              <a:off x="7724775" y="3382963"/>
              <a:ext cx="31750" cy="55563"/>
            </a:xfrm>
            <a:custGeom>
              <a:avLst/>
              <a:gdLst>
                <a:gd name="T0" fmla="*/ 0 w 11"/>
                <a:gd name="T1" fmla="*/ 17 h 19"/>
                <a:gd name="T2" fmla="*/ 7 w 11"/>
                <a:gd name="T3" fmla="*/ 19 h 19"/>
                <a:gd name="T4" fmla="*/ 9 w 11"/>
                <a:gd name="T5" fmla="*/ 10 h 19"/>
                <a:gd name="T6" fmla="*/ 11 w 11"/>
                <a:gd name="T7" fmla="*/ 4 h 19"/>
                <a:gd name="T8" fmla="*/ 11 w 11"/>
                <a:gd name="T9" fmla="*/ 2 h 19"/>
                <a:gd name="T10" fmla="*/ 4 w 11"/>
                <a:gd name="T11" fmla="*/ 0 h 19"/>
                <a:gd name="T12" fmla="*/ 4 w 11"/>
                <a:gd name="T13" fmla="*/ 3 h 19"/>
                <a:gd name="T14" fmla="*/ 3 w 11"/>
                <a:gd name="T15" fmla="*/ 9 h 19"/>
                <a:gd name="T16" fmla="*/ 0 w 11"/>
                <a:gd name="T17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9">
                  <a:moveTo>
                    <a:pt x="0" y="17"/>
                  </a:move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8" y="15"/>
                    <a:pt x="9" y="10"/>
                  </a:cubicBezTo>
                  <a:cubicBezTo>
                    <a:pt x="10" y="8"/>
                    <a:pt x="11" y="6"/>
                    <a:pt x="11" y="4"/>
                  </a:cubicBezTo>
                  <a:cubicBezTo>
                    <a:pt x="11" y="3"/>
                    <a:pt x="11" y="2"/>
                    <a:pt x="1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1"/>
                    <a:pt x="4" y="3"/>
                  </a:cubicBezTo>
                  <a:cubicBezTo>
                    <a:pt x="4" y="5"/>
                    <a:pt x="3" y="7"/>
                    <a:pt x="3" y="9"/>
                  </a:cubicBezTo>
                  <a:cubicBezTo>
                    <a:pt x="1" y="13"/>
                    <a:pt x="0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296"/>
            <p:cNvSpPr/>
            <p:nvPr/>
          </p:nvSpPr>
          <p:spPr bwMode="auto">
            <a:xfrm>
              <a:off x="7707313" y="3459163"/>
              <a:ext cx="31750" cy="55563"/>
            </a:xfrm>
            <a:custGeom>
              <a:avLst/>
              <a:gdLst>
                <a:gd name="T0" fmla="*/ 0 w 20"/>
                <a:gd name="T1" fmla="*/ 31 h 35"/>
                <a:gd name="T2" fmla="*/ 13 w 20"/>
                <a:gd name="T3" fmla="*/ 35 h 35"/>
                <a:gd name="T4" fmla="*/ 20 w 20"/>
                <a:gd name="T5" fmla="*/ 4 h 35"/>
                <a:gd name="T6" fmla="*/ 7 w 20"/>
                <a:gd name="T7" fmla="*/ 0 h 35"/>
                <a:gd name="T8" fmla="*/ 0 w 20"/>
                <a:gd name="T9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5">
                  <a:moveTo>
                    <a:pt x="0" y="31"/>
                  </a:moveTo>
                  <a:lnTo>
                    <a:pt x="13" y="35"/>
                  </a:lnTo>
                  <a:lnTo>
                    <a:pt x="20" y="4"/>
                  </a:lnTo>
                  <a:lnTo>
                    <a:pt x="7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297"/>
            <p:cNvSpPr/>
            <p:nvPr/>
          </p:nvSpPr>
          <p:spPr bwMode="auto">
            <a:xfrm>
              <a:off x="7683500" y="3532188"/>
              <a:ext cx="34925" cy="55563"/>
            </a:xfrm>
            <a:custGeom>
              <a:avLst/>
              <a:gdLst>
                <a:gd name="T0" fmla="*/ 0 w 22"/>
                <a:gd name="T1" fmla="*/ 32 h 35"/>
                <a:gd name="T2" fmla="*/ 11 w 22"/>
                <a:gd name="T3" fmla="*/ 35 h 35"/>
                <a:gd name="T4" fmla="*/ 22 w 22"/>
                <a:gd name="T5" fmla="*/ 4 h 35"/>
                <a:gd name="T6" fmla="*/ 9 w 22"/>
                <a:gd name="T7" fmla="*/ 0 h 35"/>
                <a:gd name="T8" fmla="*/ 0 w 22"/>
                <a:gd name="T9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5">
                  <a:moveTo>
                    <a:pt x="0" y="32"/>
                  </a:moveTo>
                  <a:lnTo>
                    <a:pt x="11" y="35"/>
                  </a:lnTo>
                  <a:lnTo>
                    <a:pt x="22" y="4"/>
                  </a:lnTo>
                  <a:lnTo>
                    <a:pt x="9" y="0"/>
                  </a:lnTo>
                  <a:lnTo>
                    <a:pt x="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298"/>
            <p:cNvSpPr/>
            <p:nvPr/>
          </p:nvSpPr>
          <p:spPr bwMode="auto">
            <a:xfrm>
              <a:off x="7656513" y="3605213"/>
              <a:ext cx="38100" cy="55563"/>
            </a:xfrm>
            <a:custGeom>
              <a:avLst/>
              <a:gdLst>
                <a:gd name="T0" fmla="*/ 0 w 13"/>
                <a:gd name="T1" fmla="*/ 17 h 19"/>
                <a:gd name="T2" fmla="*/ 6 w 13"/>
                <a:gd name="T3" fmla="*/ 19 h 19"/>
                <a:gd name="T4" fmla="*/ 10 w 13"/>
                <a:gd name="T5" fmla="*/ 11 h 19"/>
                <a:gd name="T6" fmla="*/ 13 w 13"/>
                <a:gd name="T7" fmla="*/ 3 h 19"/>
                <a:gd name="T8" fmla="*/ 6 w 13"/>
                <a:gd name="T9" fmla="*/ 0 h 19"/>
                <a:gd name="T10" fmla="*/ 3 w 13"/>
                <a:gd name="T11" fmla="*/ 9 h 19"/>
                <a:gd name="T12" fmla="*/ 0 w 13"/>
                <a:gd name="T13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9">
                  <a:moveTo>
                    <a:pt x="0" y="17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8" y="15"/>
                    <a:pt x="10" y="11"/>
                  </a:cubicBezTo>
                  <a:cubicBezTo>
                    <a:pt x="11" y="7"/>
                    <a:pt x="13" y="3"/>
                    <a:pt x="13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4" y="4"/>
                    <a:pt x="3" y="9"/>
                  </a:cubicBezTo>
                  <a:cubicBezTo>
                    <a:pt x="1" y="13"/>
                    <a:pt x="0" y="17"/>
                    <a:pt x="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299"/>
            <p:cNvSpPr/>
            <p:nvPr/>
          </p:nvSpPr>
          <p:spPr bwMode="auto">
            <a:xfrm>
              <a:off x="7627938" y="3679825"/>
              <a:ext cx="38100" cy="55563"/>
            </a:xfrm>
            <a:custGeom>
              <a:avLst/>
              <a:gdLst>
                <a:gd name="T0" fmla="*/ 0 w 24"/>
                <a:gd name="T1" fmla="*/ 29 h 35"/>
                <a:gd name="T2" fmla="*/ 11 w 24"/>
                <a:gd name="T3" fmla="*/ 35 h 35"/>
                <a:gd name="T4" fmla="*/ 24 w 24"/>
                <a:gd name="T5" fmla="*/ 3 h 35"/>
                <a:gd name="T6" fmla="*/ 11 w 24"/>
                <a:gd name="T7" fmla="*/ 0 h 35"/>
                <a:gd name="T8" fmla="*/ 0 w 24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35">
                  <a:moveTo>
                    <a:pt x="0" y="29"/>
                  </a:moveTo>
                  <a:lnTo>
                    <a:pt x="11" y="35"/>
                  </a:lnTo>
                  <a:lnTo>
                    <a:pt x="24" y="3"/>
                  </a:lnTo>
                  <a:lnTo>
                    <a:pt x="11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8" name="Freeform 300"/>
            <p:cNvSpPr/>
            <p:nvPr/>
          </p:nvSpPr>
          <p:spPr bwMode="auto">
            <a:xfrm>
              <a:off x="7593013" y="3749675"/>
              <a:ext cx="42863" cy="55563"/>
            </a:xfrm>
            <a:custGeom>
              <a:avLst/>
              <a:gdLst>
                <a:gd name="T0" fmla="*/ 0 w 27"/>
                <a:gd name="T1" fmla="*/ 29 h 35"/>
                <a:gd name="T2" fmla="*/ 13 w 27"/>
                <a:gd name="T3" fmla="*/ 35 h 35"/>
                <a:gd name="T4" fmla="*/ 27 w 27"/>
                <a:gd name="T5" fmla="*/ 5 h 35"/>
                <a:gd name="T6" fmla="*/ 15 w 27"/>
                <a:gd name="T7" fmla="*/ 0 h 35"/>
                <a:gd name="T8" fmla="*/ 0 w 27"/>
                <a:gd name="T9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5">
                  <a:moveTo>
                    <a:pt x="0" y="29"/>
                  </a:moveTo>
                  <a:lnTo>
                    <a:pt x="13" y="35"/>
                  </a:lnTo>
                  <a:lnTo>
                    <a:pt x="27" y="5"/>
                  </a:lnTo>
                  <a:lnTo>
                    <a:pt x="15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99" name="Freeform 301"/>
            <p:cNvSpPr/>
            <p:nvPr/>
          </p:nvSpPr>
          <p:spPr bwMode="auto">
            <a:xfrm>
              <a:off x="7558088" y="3819525"/>
              <a:ext cx="42863" cy="55563"/>
            </a:xfrm>
            <a:custGeom>
              <a:avLst/>
              <a:gdLst>
                <a:gd name="T0" fmla="*/ 0 w 15"/>
                <a:gd name="T1" fmla="*/ 15 h 19"/>
                <a:gd name="T2" fmla="*/ 6 w 15"/>
                <a:gd name="T3" fmla="*/ 19 h 19"/>
                <a:gd name="T4" fmla="*/ 8 w 15"/>
                <a:gd name="T5" fmla="*/ 16 h 19"/>
                <a:gd name="T6" fmla="*/ 11 w 15"/>
                <a:gd name="T7" fmla="*/ 11 h 19"/>
                <a:gd name="T8" fmla="*/ 15 w 15"/>
                <a:gd name="T9" fmla="*/ 3 h 19"/>
                <a:gd name="T10" fmla="*/ 8 w 15"/>
                <a:gd name="T11" fmla="*/ 0 h 19"/>
                <a:gd name="T12" fmla="*/ 4 w 15"/>
                <a:gd name="T13" fmla="*/ 7 h 19"/>
                <a:gd name="T14" fmla="*/ 1 w 15"/>
                <a:gd name="T15" fmla="*/ 13 h 19"/>
                <a:gd name="T16" fmla="*/ 0 w 15"/>
                <a:gd name="T17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9">
                  <a:moveTo>
                    <a:pt x="0" y="15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8" y="16"/>
                  </a:cubicBezTo>
                  <a:cubicBezTo>
                    <a:pt x="9" y="15"/>
                    <a:pt x="10" y="13"/>
                    <a:pt x="11" y="11"/>
                  </a:cubicBezTo>
                  <a:cubicBezTo>
                    <a:pt x="13" y="7"/>
                    <a:pt x="15" y="3"/>
                    <a:pt x="15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6" y="4"/>
                    <a:pt x="4" y="7"/>
                  </a:cubicBezTo>
                  <a:cubicBezTo>
                    <a:pt x="3" y="10"/>
                    <a:pt x="2" y="11"/>
                    <a:pt x="1" y="13"/>
                  </a:cubicBezTo>
                  <a:cubicBezTo>
                    <a:pt x="1" y="14"/>
                    <a:pt x="0" y="15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302"/>
            <p:cNvSpPr/>
            <p:nvPr/>
          </p:nvSpPr>
          <p:spPr bwMode="auto">
            <a:xfrm>
              <a:off x="7519988" y="3887788"/>
              <a:ext cx="42863" cy="55563"/>
            </a:xfrm>
            <a:custGeom>
              <a:avLst/>
              <a:gdLst>
                <a:gd name="T0" fmla="*/ 0 w 27"/>
                <a:gd name="T1" fmla="*/ 27 h 35"/>
                <a:gd name="T2" fmla="*/ 11 w 27"/>
                <a:gd name="T3" fmla="*/ 35 h 35"/>
                <a:gd name="T4" fmla="*/ 27 w 27"/>
                <a:gd name="T5" fmla="*/ 5 h 35"/>
                <a:gd name="T6" fmla="*/ 16 w 27"/>
                <a:gd name="T7" fmla="*/ 0 h 35"/>
                <a:gd name="T8" fmla="*/ 0 w 27"/>
                <a:gd name="T9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5">
                  <a:moveTo>
                    <a:pt x="0" y="27"/>
                  </a:moveTo>
                  <a:lnTo>
                    <a:pt x="11" y="35"/>
                  </a:lnTo>
                  <a:lnTo>
                    <a:pt x="27" y="5"/>
                  </a:lnTo>
                  <a:lnTo>
                    <a:pt x="16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303"/>
            <p:cNvSpPr/>
            <p:nvPr/>
          </p:nvSpPr>
          <p:spPr bwMode="auto">
            <a:xfrm>
              <a:off x="7475538" y="3951288"/>
              <a:ext cx="46038" cy="55563"/>
            </a:xfrm>
            <a:custGeom>
              <a:avLst/>
              <a:gdLst>
                <a:gd name="T0" fmla="*/ 0 w 29"/>
                <a:gd name="T1" fmla="*/ 28 h 35"/>
                <a:gd name="T2" fmla="*/ 11 w 29"/>
                <a:gd name="T3" fmla="*/ 35 h 35"/>
                <a:gd name="T4" fmla="*/ 29 w 29"/>
                <a:gd name="T5" fmla="*/ 8 h 35"/>
                <a:gd name="T6" fmla="*/ 18 w 29"/>
                <a:gd name="T7" fmla="*/ 0 h 35"/>
                <a:gd name="T8" fmla="*/ 0 w 29"/>
                <a:gd name="T9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5">
                  <a:moveTo>
                    <a:pt x="0" y="28"/>
                  </a:moveTo>
                  <a:lnTo>
                    <a:pt x="11" y="35"/>
                  </a:lnTo>
                  <a:lnTo>
                    <a:pt x="29" y="8"/>
                  </a:lnTo>
                  <a:lnTo>
                    <a:pt x="18" y="0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304"/>
            <p:cNvSpPr/>
            <p:nvPr/>
          </p:nvSpPr>
          <p:spPr bwMode="auto">
            <a:xfrm>
              <a:off x="7431088" y="4016375"/>
              <a:ext cx="47625" cy="55563"/>
            </a:xfrm>
            <a:custGeom>
              <a:avLst/>
              <a:gdLst>
                <a:gd name="T0" fmla="*/ 0 w 16"/>
                <a:gd name="T1" fmla="*/ 14 h 19"/>
                <a:gd name="T2" fmla="*/ 6 w 16"/>
                <a:gd name="T3" fmla="*/ 19 h 19"/>
                <a:gd name="T4" fmla="*/ 16 w 16"/>
                <a:gd name="T5" fmla="*/ 4 h 19"/>
                <a:gd name="T6" fmla="*/ 10 w 16"/>
                <a:gd name="T7" fmla="*/ 0 h 19"/>
                <a:gd name="T8" fmla="*/ 0 w 16"/>
                <a:gd name="T9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9">
                  <a:moveTo>
                    <a:pt x="0" y="14"/>
                  </a:move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16" y="4"/>
                    <a:pt x="16" y="4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0" y="15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3" name="Group 206"/>
          <p:cNvGrpSpPr/>
          <p:nvPr/>
        </p:nvGrpSpPr>
        <p:grpSpPr>
          <a:xfrm>
            <a:off x="4189903" y="4566405"/>
            <a:ext cx="511012" cy="298277"/>
            <a:chOff x="6637338" y="4251325"/>
            <a:chExt cx="712787" cy="415925"/>
          </a:xfrm>
          <a:solidFill>
            <a:schemeClr val="bg1">
              <a:lumMod val="65000"/>
            </a:schemeClr>
          </a:solidFill>
        </p:grpSpPr>
        <p:sp>
          <p:nvSpPr>
            <p:cNvPr id="104" name="Freeform 308"/>
            <p:cNvSpPr/>
            <p:nvPr/>
          </p:nvSpPr>
          <p:spPr bwMode="auto">
            <a:xfrm>
              <a:off x="7226300" y="4251325"/>
              <a:ext cx="49213" cy="52388"/>
            </a:xfrm>
            <a:custGeom>
              <a:avLst/>
              <a:gdLst>
                <a:gd name="T0" fmla="*/ 0 w 31"/>
                <a:gd name="T1" fmla="*/ 24 h 33"/>
                <a:gd name="T2" fmla="*/ 9 w 31"/>
                <a:gd name="T3" fmla="*/ 33 h 33"/>
                <a:gd name="T4" fmla="*/ 31 w 31"/>
                <a:gd name="T5" fmla="*/ 9 h 33"/>
                <a:gd name="T6" fmla="*/ 22 w 31"/>
                <a:gd name="T7" fmla="*/ 0 h 33"/>
                <a:gd name="T8" fmla="*/ 0 w 31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3">
                  <a:moveTo>
                    <a:pt x="0" y="24"/>
                  </a:moveTo>
                  <a:lnTo>
                    <a:pt x="9" y="33"/>
                  </a:lnTo>
                  <a:lnTo>
                    <a:pt x="31" y="9"/>
                  </a:lnTo>
                  <a:lnTo>
                    <a:pt x="22" y="0"/>
                  </a:lnTo>
                  <a:lnTo>
                    <a:pt x="0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09"/>
            <p:cNvSpPr/>
            <p:nvPr/>
          </p:nvSpPr>
          <p:spPr bwMode="auto">
            <a:xfrm>
              <a:off x="7167563" y="4306888"/>
              <a:ext cx="52388" cy="49213"/>
            </a:xfrm>
            <a:custGeom>
              <a:avLst/>
              <a:gdLst>
                <a:gd name="T0" fmla="*/ 0 w 18"/>
                <a:gd name="T1" fmla="*/ 11 h 17"/>
                <a:gd name="T2" fmla="*/ 5 w 18"/>
                <a:gd name="T3" fmla="*/ 17 h 17"/>
                <a:gd name="T4" fmla="*/ 12 w 18"/>
                <a:gd name="T5" fmla="*/ 11 h 17"/>
                <a:gd name="T6" fmla="*/ 16 w 18"/>
                <a:gd name="T7" fmla="*/ 7 h 17"/>
                <a:gd name="T8" fmla="*/ 18 w 18"/>
                <a:gd name="T9" fmla="*/ 5 h 17"/>
                <a:gd name="T10" fmla="*/ 13 w 18"/>
                <a:gd name="T11" fmla="*/ 0 h 17"/>
                <a:gd name="T12" fmla="*/ 11 w 18"/>
                <a:gd name="T13" fmla="*/ 2 h 17"/>
                <a:gd name="T14" fmla="*/ 7 w 18"/>
                <a:gd name="T15" fmla="*/ 5 h 17"/>
                <a:gd name="T16" fmla="*/ 0 w 18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0" y="11"/>
                  </a:move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8" y="14"/>
                    <a:pt x="12" y="11"/>
                  </a:cubicBezTo>
                  <a:cubicBezTo>
                    <a:pt x="13" y="9"/>
                    <a:pt x="15" y="8"/>
                    <a:pt x="16" y="7"/>
                  </a:cubicBezTo>
                  <a:cubicBezTo>
                    <a:pt x="17" y="6"/>
                    <a:pt x="18" y="5"/>
                    <a:pt x="18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1" y="2"/>
                  </a:cubicBezTo>
                  <a:cubicBezTo>
                    <a:pt x="10" y="3"/>
                    <a:pt x="9" y="4"/>
                    <a:pt x="7" y="5"/>
                  </a:cubicBezTo>
                  <a:cubicBezTo>
                    <a:pt x="3" y="8"/>
                    <a:pt x="0" y="1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310"/>
            <p:cNvSpPr/>
            <p:nvPr/>
          </p:nvSpPr>
          <p:spPr bwMode="auto">
            <a:xfrm>
              <a:off x="7108825" y="4356100"/>
              <a:ext cx="52388" cy="50800"/>
            </a:xfrm>
            <a:custGeom>
              <a:avLst/>
              <a:gdLst>
                <a:gd name="T0" fmla="*/ 0 w 18"/>
                <a:gd name="T1" fmla="*/ 11 h 17"/>
                <a:gd name="T2" fmla="*/ 4 w 18"/>
                <a:gd name="T3" fmla="*/ 17 h 17"/>
                <a:gd name="T4" fmla="*/ 6 w 18"/>
                <a:gd name="T5" fmla="*/ 15 h 17"/>
                <a:gd name="T6" fmla="*/ 11 w 18"/>
                <a:gd name="T7" fmla="*/ 11 h 17"/>
                <a:gd name="T8" fmla="*/ 18 w 18"/>
                <a:gd name="T9" fmla="*/ 5 h 17"/>
                <a:gd name="T10" fmla="*/ 13 w 18"/>
                <a:gd name="T11" fmla="*/ 0 h 17"/>
                <a:gd name="T12" fmla="*/ 7 w 18"/>
                <a:gd name="T13" fmla="*/ 5 h 17"/>
                <a:gd name="T14" fmla="*/ 2 w 18"/>
                <a:gd name="T15" fmla="*/ 9 h 17"/>
                <a:gd name="T16" fmla="*/ 0 w 18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0" y="11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5" y="16"/>
                    <a:pt x="6" y="15"/>
                  </a:cubicBezTo>
                  <a:cubicBezTo>
                    <a:pt x="8" y="14"/>
                    <a:pt x="9" y="12"/>
                    <a:pt x="11" y="11"/>
                  </a:cubicBezTo>
                  <a:cubicBezTo>
                    <a:pt x="15" y="8"/>
                    <a:pt x="18" y="5"/>
                    <a:pt x="18" y="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0" y="3"/>
                    <a:pt x="7" y="5"/>
                  </a:cubicBezTo>
                  <a:cubicBezTo>
                    <a:pt x="5" y="7"/>
                    <a:pt x="3" y="8"/>
                    <a:pt x="2" y="9"/>
                  </a:cubicBezTo>
                  <a:cubicBezTo>
                    <a:pt x="1" y="10"/>
                    <a:pt x="0" y="11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311"/>
            <p:cNvSpPr/>
            <p:nvPr/>
          </p:nvSpPr>
          <p:spPr bwMode="auto">
            <a:xfrm>
              <a:off x="7043738" y="4403725"/>
              <a:ext cx="57150" cy="46038"/>
            </a:xfrm>
            <a:custGeom>
              <a:avLst/>
              <a:gdLst>
                <a:gd name="T0" fmla="*/ 0 w 36"/>
                <a:gd name="T1" fmla="*/ 18 h 29"/>
                <a:gd name="T2" fmla="*/ 10 w 36"/>
                <a:gd name="T3" fmla="*/ 29 h 29"/>
                <a:gd name="T4" fmla="*/ 36 w 36"/>
                <a:gd name="T5" fmla="*/ 11 h 29"/>
                <a:gd name="T6" fmla="*/ 28 w 36"/>
                <a:gd name="T7" fmla="*/ 0 h 29"/>
                <a:gd name="T8" fmla="*/ 0 w 36"/>
                <a:gd name="T9" fmla="*/ 1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9">
                  <a:moveTo>
                    <a:pt x="0" y="18"/>
                  </a:moveTo>
                  <a:lnTo>
                    <a:pt x="10" y="29"/>
                  </a:lnTo>
                  <a:lnTo>
                    <a:pt x="36" y="11"/>
                  </a:lnTo>
                  <a:lnTo>
                    <a:pt x="28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312"/>
            <p:cNvSpPr/>
            <p:nvPr/>
          </p:nvSpPr>
          <p:spPr bwMode="auto">
            <a:xfrm>
              <a:off x="6983413" y="4449763"/>
              <a:ext cx="55563" cy="44450"/>
            </a:xfrm>
            <a:custGeom>
              <a:avLst/>
              <a:gdLst>
                <a:gd name="T0" fmla="*/ 0 w 19"/>
                <a:gd name="T1" fmla="*/ 9 h 15"/>
                <a:gd name="T2" fmla="*/ 3 w 19"/>
                <a:gd name="T3" fmla="*/ 15 h 15"/>
                <a:gd name="T4" fmla="*/ 18 w 19"/>
                <a:gd name="T5" fmla="*/ 5 h 15"/>
                <a:gd name="T6" fmla="*/ 14 w 19"/>
                <a:gd name="T7" fmla="*/ 0 h 15"/>
                <a:gd name="T8" fmla="*/ 0 w 19"/>
                <a:gd name="T9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0" y="9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19" y="6"/>
                    <a:pt x="18" y="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0" y="9"/>
                    <a:pt x="0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313"/>
            <p:cNvSpPr/>
            <p:nvPr/>
          </p:nvSpPr>
          <p:spPr bwMode="auto">
            <a:xfrm>
              <a:off x="6915150" y="4491038"/>
              <a:ext cx="55563" cy="44450"/>
            </a:xfrm>
            <a:custGeom>
              <a:avLst/>
              <a:gdLst>
                <a:gd name="T0" fmla="*/ 0 w 35"/>
                <a:gd name="T1" fmla="*/ 17 h 28"/>
                <a:gd name="T2" fmla="*/ 8 w 35"/>
                <a:gd name="T3" fmla="*/ 28 h 28"/>
                <a:gd name="T4" fmla="*/ 35 w 35"/>
                <a:gd name="T5" fmla="*/ 11 h 28"/>
                <a:gd name="T6" fmla="*/ 28 w 35"/>
                <a:gd name="T7" fmla="*/ 0 h 28"/>
                <a:gd name="T8" fmla="*/ 0 w 35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0" y="17"/>
                  </a:moveTo>
                  <a:lnTo>
                    <a:pt x="8" y="28"/>
                  </a:lnTo>
                  <a:lnTo>
                    <a:pt x="35" y="11"/>
                  </a:lnTo>
                  <a:lnTo>
                    <a:pt x="28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0" name="Freeform 314"/>
            <p:cNvSpPr/>
            <p:nvPr/>
          </p:nvSpPr>
          <p:spPr bwMode="auto">
            <a:xfrm>
              <a:off x="6848475" y="4529138"/>
              <a:ext cx="55563" cy="44450"/>
            </a:xfrm>
            <a:custGeom>
              <a:avLst/>
              <a:gdLst>
                <a:gd name="T0" fmla="*/ 0 w 35"/>
                <a:gd name="T1" fmla="*/ 17 h 28"/>
                <a:gd name="T2" fmla="*/ 5 w 35"/>
                <a:gd name="T3" fmla="*/ 28 h 28"/>
                <a:gd name="T4" fmla="*/ 35 w 35"/>
                <a:gd name="T5" fmla="*/ 11 h 28"/>
                <a:gd name="T6" fmla="*/ 29 w 35"/>
                <a:gd name="T7" fmla="*/ 0 h 28"/>
                <a:gd name="T8" fmla="*/ 0 w 35"/>
                <a:gd name="T9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0" y="17"/>
                  </a:moveTo>
                  <a:lnTo>
                    <a:pt x="5" y="28"/>
                  </a:lnTo>
                  <a:lnTo>
                    <a:pt x="35" y="11"/>
                  </a:lnTo>
                  <a:lnTo>
                    <a:pt x="29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315"/>
            <p:cNvSpPr/>
            <p:nvPr/>
          </p:nvSpPr>
          <p:spPr bwMode="auto">
            <a:xfrm>
              <a:off x="6780213" y="4567238"/>
              <a:ext cx="55563" cy="41275"/>
            </a:xfrm>
            <a:custGeom>
              <a:avLst/>
              <a:gdLst>
                <a:gd name="T0" fmla="*/ 0 w 19"/>
                <a:gd name="T1" fmla="*/ 7 h 14"/>
                <a:gd name="T2" fmla="*/ 3 w 19"/>
                <a:gd name="T3" fmla="*/ 14 h 14"/>
                <a:gd name="T4" fmla="*/ 11 w 19"/>
                <a:gd name="T5" fmla="*/ 10 h 14"/>
                <a:gd name="T6" fmla="*/ 16 w 19"/>
                <a:gd name="T7" fmla="*/ 7 h 14"/>
                <a:gd name="T8" fmla="*/ 19 w 19"/>
                <a:gd name="T9" fmla="*/ 6 h 14"/>
                <a:gd name="T10" fmla="*/ 15 w 19"/>
                <a:gd name="T11" fmla="*/ 0 h 14"/>
                <a:gd name="T12" fmla="*/ 13 w 19"/>
                <a:gd name="T13" fmla="*/ 1 h 14"/>
                <a:gd name="T14" fmla="*/ 8 w 19"/>
                <a:gd name="T15" fmla="*/ 4 h 14"/>
                <a:gd name="T16" fmla="*/ 0 w 19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4">
                  <a:moveTo>
                    <a:pt x="0" y="7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7" y="12"/>
                    <a:pt x="11" y="10"/>
                  </a:cubicBezTo>
                  <a:cubicBezTo>
                    <a:pt x="13" y="9"/>
                    <a:pt x="15" y="8"/>
                    <a:pt x="16" y="7"/>
                  </a:cubicBezTo>
                  <a:cubicBezTo>
                    <a:pt x="18" y="7"/>
                    <a:pt x="19" y="6"/>
                    <a:pt x="19" y="6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3" y="1"/>
                  </a:cubicBezTo>
                  <a:cubicBezTo>
                    <a:pt x="12" y="2"/>
                    <a:pt x="10" y="3"/>
                    <a:pt x="8" y="4"/>
                  </a:cubicBezTo>
                  <a:cubicBezTo>
                    <a:pt x="4" y="6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316"/>
            <p:cNvSpPr/>
            <p:nvPr/>
          </p:nvSpPr>
          <p:spPr bwMode="auto">
            <a:xfrm>
              <a:off x="6710363" y="4600575"/>
              <a:ext cx="55563" cy="41275"/>
            </a:xfrm>
            <a:custGeom>
              <a:avLst/>
              <a:gdLst>
                <a:gd name="T0" fmla="*/ 0 w 19"/>
                <a:gd name="T1" fmla="*/ 7 h 14"/>
                <a:gd name="T2" fmla="*/ 2 w 19"/>
                <a:gd name="T3" fmla="*/ 14 h 14"/>
                <a:gd name="T4" fmla="*/ 5 w 19"/>
                <a:gd name="T5" fmla="*/ 13 h 14"/>
                <a:gd name="T6" fmla="*/ 10 w 19"/>
                <a:gd name="T7" fmla="*/ 10 h 14"/>
                <a:gd name="T8" fmla="*/ 19 w 19"/>
                <a:gd name="T9" fmla="*/ 6 h 14"/>
                <a:gd name="T10" fmla="*/ 16 w 19"/>
                <a:gd name="T11" fmla="*/ 0 h 14"/>
                <a:gd name="T12" fmla="*/ 8 w 19"/>
                <a:gd name="T13" fmla="*/ 4 h 14"/>
                <a:gd name="T14" fmla="*/ 2 w 19"/>
                <a:gd name="T15" fmla="*/ 6 h 14"/>
                <a:gd name="T16" fmla="*/ 0 w 19"/>
                <a:gd name="T17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4">
                  <a:moveTo>
                    <a:pt x="0" y="7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3" y="13"/>
                    <a:pt x="5" y="13"/>
                  </a:cubicBezTo>
                  <a:cubicBezTo>
                    <a:pt x="6" y="12"/>
                    <a:pt x="8" y="11"/>
                    <a:pt x="10" y="10"/>
                  </a:cubicBezTo>
                  <a:cubicBezTo>
                    <a:pt x="14" y="8"/>
                    <a:pt x="19" y="6"/>
                    <a:pt x="19" y="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2" y="2"/>
                    <a:pt x="8" y="4"/>
                  </a:cubicBezTo>
                  <a:cubicBezTo>
                    <a:pt x="6" y="4"/>
                    <a:pt x="4" y="5"/>
                    <a:pt x="2" y="6"/>
                  </a:cubicBezTo>
                  <a:cubicBezTo>
                    <a:pt x="1" y="7"/>
                    <a:pt x="0" y="7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317"/>
            <p:cNvSpPr/>
            <p:nvPr/>
          </p:nvSpPr>
          <p:spPr bwMode="auto">
            <a:xfrm>
              <a:off x="6637338" y="4629150"/>
              <a:ext cx="55563" cy="38100"/>
            </a:xfrm>
            <a:custGeom>
              <a:avLst/>
              <a:gdLst>
                <a:gd name="T0" fmla="*/ 0 w 35"/>
                <a:gd name="T1" fmla="*/ 11 h 24"/>
                <a:gd name="T2" fmla="*/ 3 w 35"/>
                <a:gd name="T3" fmla="*/ 24 h 24"/>
                <a:gd name="T4" fmla="*/ 35 w 35"/>
                <a:gd name="T5" fmla="*/ 13 h 24"/>
                <a:gd name="T6" fmla="*/ 29 w 35"/>
                <a:gd name="T7" fmla="*/ 0 h 24"/>
                <a:gd name="T8" fmla="*/ 0 w 35"/>
                <a:gd name="T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4">
                  <a:moveTo>
                    <a:pt x="0" y="11"/>
                  </a:moveTo>
                  <a:lnTo>
                    <a:pt x="3" y="24"/>
                  </a:lnTo>
                  <a:lnTo>
                    <a:pt x="35" y="13"/>
                  </a:lnTo>
                  <a:lnTo>
                    <a:pt x="29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14" name="Freeform 402"/>
            <p:cNvSpPr/>
            <p:nvPr/>
          </p:nvSpPr>
          <p:spPr bwMode="auto">
            <a:xfrm>
              <a:off x="7302500" y="4276725"/>
              <a:ext cx="47625" cy="50800"/>
            </a:xfrm>
            <a:custGeom>
              <a:avLst/>
              <a:gdLst>
                <a:gd name="T0" fmla="*/ 20 w 30"/>
                <a:gd name="T1" fmla="*/ 32 h 32"/>
                <a:gd name="T2" fmla="*/ 30 w 30"/>
                <a:gd name="T3" fmla="*/ 23 h 32"/>
                <a:gd name="T4" fmla="*/ 9 w 30"/>
                <a:gd name="T5" fmla="*/ 0 h 32"/>
                <a:gd name="T6" fmla="*/ 0 w 30"/>
                <a:gd name="T7" fmla="*/ 10 h 32"/>
                <a:gd name="T8" fmla="*/ 20 w 30"/>
                <a:gd name="T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2">
                  <a:moveTo>
                    <a:pt x="20" y="32"/>
                  </a:moveTo>
                  <a:lnTo>
                    <a:pt x="30" y="23"/>
                  </a:lnTo>
                  <a:lnTo>
                    <a:pt x="9" y="0"/>
                  </a:lnTo>
                  <a:lnTo>
                    <a:pt x="0" y="10"/>
                  </a:lnTo>
                  <a:lnTo>
                    <a:pt x="20" y="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5" name="Oval 218"/>
          <p:cNvSpPr/>
          <p:nvPr/>
        </p:nvSpPr>
        <p:spPr>
          <a:xfrm rot="16200000">
            <a:off x="2286952" y="3424259"/>
            <a:ext cx="497205" cy="497051"/>
          </a:xfrm>
          <a:prstGeom prst="ellipse">
            <a:avLst/>
          </a:prstGeom>
          <a:solidFill>
            <a:srgbClr val="3832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16" name="Oval 219"/>
          <p:cNvSpPr/>
          <p:nvPr/>
        </p:nvSpPr>
        <p:spPr>
          <a:xfrm rot="13500000">
            <a:off x="2646343" y="4265036"/>
            <a:ext cx="497205" cy="497051"/>
          </a:xfrm>
          <a:prstGeom prst="ellipse">
            <a:avLst/>
          </a:prstGeom>
          <a:solidFill>
            <a:srgbClr val="A472A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17" name="Oval 220"/>
          <p:cNvSpPr/>
          <p:nvPr/>
        </p:nvSpPr>
        <p:spPr>
          <a:xfrm rot="18900000">
            <a:off x="2641764" y="2597376"/>
            <a:ext cx="497051" cy="497205"/>
          </a:xfrm>
          <a:prstGeom prst="ellipse">
            <a:avLst/>
          </a:prstGeom>
          <a:solidFill>
            <a:srgbClr val="A472A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18" name="Freeform 350"/>
          <p:cNvSpPr>
            <a:spLocks noEditPoints="1"/>
          </p:cNvSpPr>
          <p:nvPr/>
        </p:nvSpPr>
        <p:spPr bwMode="auto">
          <a:xfrm>
            <a:off x="2765416" y="2752398"/>
            <a:ext cx="249747" cy="187161"/>
          </a:xfrm>
          <a:custGeom>
            <a:avLst/>
            <a:gdLst>
              <a:gd name="T0" fmla="*/ 105 w 128"/>
              <a:gd name="T1" fmla="*/ 2 h 96"/>
              <a:gd name="T2" fmla="*/ 28 w 128"/>
              <a:gd name="T3" fmla="*/ 0 h 96"/>
              <a:gd name="T4" fmla="*/ 2 w 128"/>
              <a:gd name="T5" fmla="*/ 23 h 96"/>
              <a:gd name="T6" fmla="*/ 2 w 128"/>
              <a:gd name="T7" fmla="*/ 34 h 96"/>
              <a:gd name="T8" fmla="*/ 64 w 128"/>
              <a:gd name="T9" fmla="*/ 96 h 96"/>
              <a:gd name="T10" fmla="*/ 126 w 128"/>
              <a:gd name="T11" fmla="*/ 34 h 96"/>
              <a:gd name="T12" fmla="*/ 126 w 128"/>
              <a:gd name="T13" fmla="*/ 23 h 96"/>
              <a:gd name="T14" fmla="*/ 55 w 128"/>
              <a:gd name="T15" fmla="*/ 28 h 96"/>
              <a:gd name="T16" fmla="*/ 73 w 128"/>
              <a:gd name="T17" fmla="*/ 28 h 96"/>
              <a:gd name="T18" fmla="*/ 78 w 128"/>
              <a:gd name="T19" fmla="*/ 9 h 96"/>
              <a:gd name="T20" fmla="*/ 76 w 128"/>
              <a:gd name="T21" fmla="*/ 25 h 96"/>
              <a:gd name="T22" fmla="*/ 52 w 128"/>
              <a:gd name="T23" fmla="*/ 25 h 96"/>
              <a:gd name="T24" fmla="*/ 50 w 128"/>
              <a:gd name="T25" fmla="*/ 9 h 96"/>
              <a:gd name="T26" fmla="*/ 52 w 128"/>
              <a:gd name="T27" fmla="*/ 25 h 96"/>
              <a:gd name="T28" fmla="*/ 64 w 128"/>
              <a:gd name="T29" fmla="*/ 82 h 96"/>
              <a:gd name="T30" fmla="*/ 74 w 128"/>
              <a:gd name="T31" fmla="*/ 32 h 96"/>
              <a:gd name="T32" fmla="*/ 98 w 128"/>
              <a:gd name="T33" fmla="*/ 32 h 96"/>
              <a:gd name="T34" fmla="*/ 78 w 128"/>
              <a:gd name="T35" fmla="*/ 32 h 96"/>
              <a:gd name="T36" fmla="*/ 89 w 128"/>
              <a:gd name="T37" fmla="*/ 20 h 96"/>
              <a:gd name="T38" fmla="*/ 79 w 128"/>
              <a:gd name="T39" fmla="*/ 28 h 96"/>
              <a:gd name="T40" fmla="*/ 97 w 128"/>
              <a:gd name="T41" fmla="*/ 8 h 96"/>
              <a:gd name="T42" fmla="*/ 83 w 128"/>
              <a:gd name="T43" fmla="*/ 8 h 96"/>
              <a:gd name="T44" fmla="*/ 55 w 128"/>
              <a:gd name="T45" fmla="*/ 8 h 96"/>
              <a:gd name="T46" fmla="*/ 64 w 128"/>
              <a:gd name="T47" fmla="*/ 15 h 96"/>
              <a:gd name="T48" fmla="*/ 31 w 128"/>
              <a:gd name="T49" fmla="*/ 8 h 96"/>
              <a:gd name="T50" fmla="*/ 39 w 128"/>
              <a:gd name="T51" fmla="*/ 14 h 96"/>
              <a:gd name="T52" fmla="*/ 49 w 128"/>
              <a:gd name="T53" fmla="*/ 28 h 96"/>
              <a:gd name="T54" fmla="*/ 39 w 128"/>
              <a:gd name="T55" fmla="*/ 20 h 96"/>
              <a:gd name="T56" fmla="*/ 60 w 128"/>
              <a:gd name="T57" fmla="*/ 81 h 96"/>
              <a:gd name="T58" fmla="*/ 50 w 128"/>
              <a:gd name="T59" fmla="*/ 32 h 96"/>
              <a:gd name="T60" fmla="*/ 11 w 128"/>
              <a:gd name="T61" fmla="*/ 32 h 96"/>
              <a:gd name="T62" fmla="*/ 51 w 128"/>
              <a:gd name="T63" fmla="*/ 74 h 96"/>
              <a:gd name="T64" fmla="*/ 117 w 128"/>
              <a:gd name="T65" fmla="*/ 32 h 96"/>
              <a:gd name="T66" fmla="*/ 102 w 128"/>
              <a:gd name="T67" fmla="*/ 32 h 96"/>
              <a:gd name="T68" fmla="*/ 92 w 128"/>
              <a:gd name="T69" fmla="*/ 17 h 96"/>
              <a:gd name="T70" fmla="*/ 120 w 128"/>
              <a:gd name="T71" fmla="*/ 28 h 96"/>
              <a:gd name="T72" fmla="*/ 27 w 128"/>
              <a:gd name="T73" fmla="*/ 10 h 96"/>
              <a:gd name="T74" fmla="*/ 25 w 128"/>
              <a:gd name="T75" fmla="*/ 28 h 96"/>
              <a:gd name="T76" fmla="*/ 27 w 128"/>
              <a:gd name="T77" fmla="*/ 1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8" h="96">
                <a:moveTo>
                  <a:pt x="126" y="23"/>
                </a:move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2" y="0"/>
                  <a:pt x="100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4" y="1"/>
                  <a:pt x="23" y="2"/>
                </a:cubicBezTo>
                <a:cubicBezTo>
                  <a:pt x="2" y="23"/>
                  <a:pt x="2" y="23"/>
                  <a:pt x="2" y="23"/>
                </a:cubicBezTo>
                <a:cubicBezTo>
                  <a:pt x="1" y="24"/>
                  <a:pt x="0" y="26"/>
                  <a:pt x="0" y="28"/>
                </a:cubicBezTo>
                <a:cubicBezTo>
                  <a:pt x="0" y="30"/>
                  <a:pt x="1" y="32"/>
                  <a:pt x="2" y="34"/>
                </a:cubicBezTo>
                <a:cubicBezTo>
                  <a:pt x="58" y="93"/>
                  <a:pt x="58" y="93"/>
                  <a:pt x="58" y="93"/>
                </a:cubicBezTo>
                <a:cubicBezTo>
                  <a:pt x="60" y="95"/>
                  <a:pt x="62" y="96"/>
                  <a:pt x="64" y="96"/>
                </a:cubicBezTo>
                <a:cubicBezTo>
                  <a:pt x="66" y="96"/>
                  <a:pt x="68" y="95"/>
                  <a:pt x="70" y="93"/>
                </a:cubicBezTo>
                <a:cubicBezTo>
                  <a:pt x="126" y="34"/>
                  <a:pt x="126" y="34"/>
                  <a:pt x="126" y="34"/>
                </a:cubicBezTo>
                <a:cubicBezTo>
                  <a:pt x="127" y="32"/>
                  <a:pt x="128" y="30"/>
                  <a:pt x="128" y="28"/>
                </a:cubicBezTo>
                <a:cubicBezTo>
                  <a:pt x="128" y="26"/>
                  <a:pt x="127" y="24"/>
                  <a:pt x="126" y="23"/>
                </a:cubicBezTo>
                <a:close/>
                <a:moveTo>
                  <a:pt x="73" y="28"/>
                </a:moveTo>
                <a:cubicBezTo>
                  <a:pt x="55" y="28"/>
                  <a:pt x="55" y="28"/>
                  <a:pt x="55" y="28"/>
                </a:cubicBezTo>
                <a:cubicBezTo>
                  <a:pt x="64" y="21"/>
                  <a:pt x="64" y="21"/>
                  <a:pt x="64" y="21"/>
                </a:cubicBezTo>
                <a:lnTo>
                  <a:pt x="73" y="28"/>
                </a:lnTo>
                <a:close/>
                <a:moveTo>
                  <a:pt x="67" y="18"/>
                </a:moveTo>
                <a:cubicBezTo>
                  <a:pt x="78" y="9"/>
                  <a:pt x="78" y="9"/>
                  <a:pt x="78" y="9"/>
                </a:cubicBezTo>
                <a:cubicBezTo>
                  <a:pt x="86" y="17"/>
                  <a:pt x="86" y="17"/>
                  <a:pt x="86" y="17"/>
                </a:cubicBezTo>
                <a:cubicBezTo>
                  <a:pt x="76" y="25"/>
                  <a:pt x="76" y="25"/>
                  <a:pt x="76" y="25"/>
                </a:cubicBezTo>
                <a:lnTo>
                  <a:pt x="67" y="18"/>
                </a:lnTo>
                <a:close/>
                <a:moveTo>
                  <a:pt x="52" y="25"/>
                </a:moveTo>
                <a:cubicBezTo>
                  <a:pt x="42" y="17"/>
                  <a:pt x="42" y="17"/>
                  <a:pt x="42" y="17"/>
                </a:cubicBezTo>
                <a:cubicBezTo>
                  <a:pt x="50" y="9"/>
                  <a:pt x="50" y="9"/>
                  <a:pt x="50" y="9"/>
                </a:cubicBezTo>
                <a:cubicBezTo>
                  <a:pt x="61" y="18"/>
                  <a:pt x="61" y="18"/>
                  <a:pt x="61" y="18"/>
                </a:cubicBezTo>
                <a:lnTo>
                  <a:pt x="52" y="25"/>
                </a:lnTo>
                <a:close/>
                <a:moveTo>
                  <a:pt x="74" y="32"/>
                </a:moveTo>
                <a:cubicBezTo>
                  <a:pt x="64" y="82"/>
                  <a:pt x="64" y="82"/>
                  <a:pt x="64" y="82"/>
                </a:cubicBezTo>
                <a:cubicBezTo>
                  <a:pt x="54" y="32"/>
                  <a:pt x="54" y="32"/>
                  <a:pt x="54" y="32"/>
                </a:cubicBezTo>
                <a:lnTo>
                  <a:pt x="74" y="32"/>
                </a:lnTo>
                <a:close/>
                <a:moveTo>
                  <a:pt x="78" y="32"/>
                </a:moveTo>
                <a:cubicBezTo>
                  <a:pt x="98" y="32"/>
                  <a:pt x="98" y="32"/>
                  <a:pt x="98" y="32"/>
                </a:cubicBezTo>
                <a:cubicBezTo>
                  <a:pt x="68" y="81"/>
                  <a:pt x="68" y="81"/>
                  <a:pt x="68" y="81"/>
                </a:cubicBezTo>
                <a:lnTo>
                  <a:pt x="78" y="32"/>
                </a:lnTo>
                <a:close/>
                <a:moveTo>
                  <a:pt x="79" y="28"/>
                </a:moveTo>
                <a:cubicBezTo>
                  <a:pt x="89" y="20"/>
                  <a:pt x="89" y="20"/>
                  <a:pt x="89" y="20"/>
                </a:cubicBezTo>
                <a:cubicBezTo>
                  <a:pt x="97" y="28"/>
                  <a:pt x="97" y="28"/>
                  <a:pt x="97" y="28"/>
                </a:cubicBezTo>
                <a:lnTo>
                  <a:pt x="79" y="28"/>
                </a:lnTo>
                <a:close/>
                <a:moveTo>
                  <a:pt x="83" y="8"/>
                </a:moveTo>
                <a:cubicBezTo>
                  <a:pt x="97" y="8"/>
                  <a:pt x="97" y="8"/>
                  <a:pt x="97" y="8"/>
                </a:cubicBezTo>
                <a:cubicBezTo>
                  <a:pt x="89" y="14"/>
                  <a:pt x="89" y="14"/>
                  <a:pt x="89" y="14"/>
                </a:cubicBezTo>
                <a:lnTo>
                  <a:pt x="83" y="8"/>
                </a:lnTo>
                <a:close/>
                <a:moveTo>
                  <a:pt x="64" y="15"/>
                </a:moveTo>
                <a:cubicBezTo>
                  <a:pt x="55" y="8"/>
                  <a:pt x="55" y="8"/>
                  <a:pt x="55" y="8"/>
                </a:cubicBezTo>
                <a:cubicBezTo>
                  <a:pt x="73" y="8"/>
                  <a:pt x="73" y="8"/>
                  <a:pt x="73" y="8"/>
                </a:cubicBezTo>
                <a:lnTo>
                  <a:pt x="64" y="15"/>
                </a:lnTo>
                <a:close/>
                <a:moveTo>
                  <a:pt x="39" y="14"/>
                </a:moveTo>
                <a:cubicBezTo>
                  <a:pt x="31" y="8"/>
                  <a:pt x="31" y="8"/>
                  <a:pt x="31" y="8"/>
                </a:cubicBezTo>
                <a:cubicBezTo>
                  <a:pt x="45" y="8"/>
                  <a:pt x="45" y="8"/>
                  <a:pt x="45" y="8"/>
                </a:cubicBezTo>
                <a:lnTo>
                  <a:pt x="39" y="14"/>
                </a:lnTo>
                <a:close/>
                <a:moveTo>
                  <a:pt x="39" y="20"/>
                </a:moveTo>
                <a:cubicBezTo>
                  <a:pt x="49" y="28"/>
                  <a:pt x="49" y="28"/>
                  <a:pt x="49" y="28"/>
                </a:cubicBezTo>
                <a:cubicBezTo>
                  <a:pt x="31" y="28"/>
                  <a:pt x="31" y="28"/>
                  <a:pt x="31" y="28"/>
                </a:cubicBezTo>
                <a:lnTo>
                  <a:pt x="39" y="20"/>
                </a:lnTo>
                <a:close/>
                <a:moveTo>
                  <a:pt x="50" y="32"/>
                </a:moveTo>
                <a:cubicBezTo>
                  <a:pt x="60" y="81"/>
                  <a:pt x="60" y="81"/>
                  <a:pt x="60" y="81"/>
                </a:cubicBezTo>
                <a:cubicBezTo>
                  <a:pt x="30" y="32"/>
                  <a:pt x="30" y="32"/>
                  <a:pt x="30" y="32"/>
                </a:cubicBezTo>
                <a:lnTo>
                  <a:pt x="50" y="32"/>
                </a:lnTo>
                <a:close/>
                <a:moveTo>
                  <a:pt x="51" y="74"/>
                </a:moveTo>
                <a:cubicBezTo>
                  <a:pt x="11" y="32"/>
                  <a:pt x="11" y="32"/>
                  <a:pt x="11" y="32"/>
                </a:cubicBezTo>
                <a:cubicBezTo>
                  <a:pt x="26" y="32"/>
                  <a:pt x="26" y="32"/>
                  <a:pt x="26" y="32"/>
                </a:cubicBezTo>
                <a:lnTo>
                  <a:pt x="51" y="74"/>
                </a:lnTo>
                <a:close/>
                <a:moveTo>
                  <a:pt x="102" y="32"/>
                </a:moveTo>
                <a:cubicBezTo>
                  <a:pt x="117" y="32"/>
                  <a:pt x="117" y="32"/>
                  <a:pt x="117" y="32"/>
                </a:cubicBezTo>
                <a:cubicBezTo>
                  <a:pt x="77" y="74"/>
                  <a:pt x="77" y="74"/>
                  <a:pt x="77" y="74"/>
                </a:cubicBezTo>
                <a:lnTo>
                  <a:pt x="102" y="32"/>
                </a:lnTo>
                <a:close/>
                <a:moveTo>
                  <a:pt x="103" y="28"/>
                </a:moveTo>
                <a:cubicBezTo>
                  <a:pt x="92" y="17"/>
                  <a:pt x="92" y="17"/>
                  <a:pt x="92" y="17"/>
                </a:cubicBezTo>
                <a:cubicBezTo>
                  <a:pt x="101" y="10"/>
                  <a:pt x="101" y="10"/>
                  <a:pt x="101" y="10"/>
                </a:cubicBezTo>
                <a:cubicBezTo>
                  <a:pt x="120" y="28"/>
                  <a:pt x="120" y="28"/>
                  <a:pt x="120" y="28"/>
                </a:cubicBezTo>
                <a:lnTo>
                  <a:pt x="103" y="28"/>
                </a:lnTo>
                <a:close/>
                <a:moveTo>
                  <a:pt x="27" y="10"/>
                </a:moveTo>
                <a:cubicBezTo>
                  <a:pt x="36" y="17"/>
                  <a:pt x="36" y="17"/>
                  <a:pt x="36" y="17"/>
                </a:cubicBezTo>
                <a:cubicBezTo>
                  <a:pt x="25" y="28"/>
                  <a:pt x="25" y="28"/>
                  <a:pt x="25" y="28"/>
                </a:cubicBezTo>
                <a:cubicBezTo>
                  <a:pt x="8" y="28"/>
                  <a:pt x="8" y="28"/>
                  <a:pt x="8" y="28"/>
                </a:cubicBezTo>
                <a:lnTo>
                  <a:pt x="27" y="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19" name="TextBox 222"/>
          <p:cNvSpPr txBox="1"/>
          <p:nvPr/>
        </p:nvSpPr>
        <p:spPr>
          <a:xfrm>
            <a:off x="1792270" y="3546217"/>
            <a:ext cx="470175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1100" b="1" dirty="0">
                <a:solidFill>
                  <a:srgbClr val="C0C0C0"/>
                </a:solidFill>
                <a:cs typeface="+mn-ea"/>
                <a:sym typeface="+mn-lt"/>
              </a:rPr>
              <a:t>标题</a:t>
            </a:r>
            <a:endParaRPr lang="id-ID" altLang="zh-CN" sz="1100" b="1" dirty="0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20" name="TextBox 223"/>
          <p:cNvSpPr txBox="1"/>
          <p:nvPr/>
        </p:nvSpPr>
        <p:spPr>
          <a:xfrm>
            <a:off x="2059951" y="4423854"/>
            <a:ext cx="588664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1100" b="1" dirty="0">
                <a:solidFill>
                  <a:srgbClr val="C0C0C0"/>
                </a:solidFill>
                <a:cs typeface="+mn-ea"/>
                <a:sym typeface="+mn-lt"/>
              </a:rPr>
              <a:t>标题</a:t>
            </a:r>
            <a:endParaRPr lang="id-ID" sz="1100" b="1" dirty="0">
              <a:solidFill>
                <a:srgbClr val="C0C0C0"/>
              </a:solidFill>
              <a:cs typeface="+mn-ea"/>
              <a:sym typeface="+mn-lt"/>
            </a:endParaRPr>
          </a:p>
        </p:txBody>
      </p:sp>
      <p:grpSp>
        <p:nvGrpSpPr>
          <p:cNvPr id="121" name="Group 224"/>
          <p:cNvGrpSpPr/>
          <p:nvPr/>
        </p:nvGrpSpPr>
        <p:grpSpPr>
          <a:xfrm>
            <a:off x="2769245" y="4404316"/>
            <a:ext cx="251395" cy="218491"/>
            <a:chOff x="2303444" y="6030256"/>
            <a:chExt cx="484188" cy="420688"/>
          </a:xfrm>
          <a:solidFill>
            <a:schemeClr val="bg1"/>
          </a:solidFill>
        </p:grpSpPr>
        <p:sp>
          <p:nvSpPr>
            <p:cNvPr id="122" name="Freeform 354"/>
            <p:cNvSpPr>
              <a:spLocks noEditPoints="1"/>
            </p:cNvSpPr>
            <p:nvPr/>
          </p:nvSpPr>
          <p:spPr bwMode="auto">
            <a:xfrm>
              <a:off x="2303444" y="6030256"/>
              <a:ext cx="484188" cy="346075"/>
            </a:xfrm>
            <a:custGeom>
              <a:avLst/>
              <a:gdLst>
                <a:gd name="T0" fmla="*/ 128 w 128"/>
                <a:gd name="T1" fmla="*/ 24 h 92"/>
                <a:gd name="T2" fmla="*/ 119 w 128"/>
                <a:gd name="T3" fmla="*/ 12 h 92"/>
                <a:gd name="T4" fmla="*/ 67 w 128"/>
                <a:gd name="T5" fmla="*/ 0 h 92"/>
                <a:gd name="T6" fmla="*/ 64 w 128"/>
                <a:gd name="T7" fmla="*/ 0 h 92"/>
                <a:gd name="T8" fmla="*/ 61 w 128"/>
                <a:gd name="T9" fmla="*/ 0 h 92"/>
                <a:gd name="T10" fmla="*/ 9 w 128"/>
                <a:gd name="T11" fmla="*/ 12 h 92"/>
                <a:gd name="T12" fmla="*/ 0 w 128"/>
                <a:gd name="T13" fmla="*/ 24 h 92"/>
                <a:gd name="T14" fmla="*/ 9 w 128"/>
                <a:gd name="T15" fmla="*/ 36 h 92"/>
                <a:gd name="T16" fmla="*/ 20 w 128"/>
                <a:gd name="T17" fmla="*/ 38 h 92"/>
                <a:gd name="T18" fmla="*/ 20 w 128"/>
                <a:gd name="T19" fmla="*/ 72 h 92"/>
                <a:gd name="T20" fmla="*/ 64 w 128"/>
                <a:gd name="T21" fmla="*/ 92 h 92"/>
                <a:gd name="T22" fmla="*/ 108 w 128"/>
                <a:gd name="T23" fmla="*/ 72 h 92"/>
                <a:gd name="T24" fmla="*/ 108 w 128"/>
                <a:gd name="T25" fmla="*/ 38 h 92"/>
                <a:gd name="T26" fmla="*/ 119 w 128"/>
                <a:gd name="T27" fmla="*/ 36 h 92"/>
                <a:gd name="T28" fmla="*/ 128 w 128"/>
                <a:gd name="T29" fmla="*/ 24 h 92"/>
                <a:gd name="T30" fmla="*/ 100 w 128"/>
                <a:gd name="T31" fmla="*/ 72 h 92"/>
                <a:gd name="T32" fmla="*/ 64 w 128"/>
                <a:gd name="T33" fmla="*/ 84 h 92"/>
                <a:gd name="T34" fmla="*/ 28 w 128"/>
                <a:gd name="T35" fmla="*/ 72 h 92"/>
                <a:gd name="T36" fmla="*/ 28 w 128"/>
                <a:gd name="T37" fmla="*/ 40 h 92"/>
                <a:gd name="T38" fmla="*/ 61 w 128"/>
                <a:gd name="T39" fmla="*/ 48 h 92"/>
                <a:gd name="T40" fmla="*/ 64 w 128"/>
                <a:gd name="T41" fmla="*/ 48 h 92"/>
                <a:gd name="T42" fmla="*/ 67 w 128"/>
                <a:gd name="T43" fmla="*/ 48 h 92"/>
                <a:gd name="T44" fmla="*/ 100 w 128"/>
                <a:gd name="T45" fmla="*/ 40 h 92"/>
                <a:gd name="T46" fmla="*/ 100 w 128"/>
                <a:gd name="T47" fmla="*/ 72 h 92"/>
                <a:gd name="T48" fmla="*/ 65 w 128"/>
                <a:gd name="T49" fmla="*/ 40 h 92"/>
                <a:gd name="T50" fmla="*/ 64 w 128"/>
                <a:gd name="T51" fmla="*/ 40 h 92"/>
                <a:gd name="T52" fmla="*/ 63 w 128"/>
                <a:gd name="T53" fmla="*/ 40 h 92"/>
                <a:gd name="T54" fmla="*/ 11 w 128"/>
                <a:gd name="T55" fmla="*/ 28 h 92"/>
                <a:gd name="T56" fmla="*/ 8 w 128"/>
                <a:gd name="T57" fmla="*/ 24 h 92"/>
                <a:gd name="T58" fmla="*/ 11 w 128"/>
                <a:gd name="T59" fmla="*/ 20 h 92"/>
                <a:gd name="T60" fmla="*/ 63 w 128"/>
                <a:gd name="T61" fmla="*/ 8 h 92"/>
                <a:gd name="T62" fmla="*/ 64 w 128"/>
                <a:gd name="T63" fmla="*/ 8 h 92"/>
                <a:gd name="T64" fmla="*/ 65 w 128"/>
                <a:gd name="T65" fmla="*/ 8 h 92"/>
                <a:gd name="T66" fmla="*/ 117 w 128"/>
                <a:gd name="T67" fmla="*/ 20 h 92"/>
                <a:gd name="T68" fmla="*/ 120 w 128"/>
                <a:gd name="T69" fmla="*/ 24 h 92"/>
                <a:gd name="T70" fmla="*/ 117 w 128"/>
                <a:gd name="T71" fmla="*/ 28 h 92"/>
                <a:gd name="T72" fmla="*/ 65 w 128"/>
                <a:gd name="T73" fmla="*/ 4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8" h="92">
                  <a:moveTo>
                    <a:pt x="128" y="24"/>
                  </a:moveTo>
                  <a:cubicBezTo>
                    <a:pt x="128" y="18"/>
                    <a:pt x="124" y="14"/>
                    <a:pt x="119" y="1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5" y="0"/>
                    <a:pt x="64" y="0"/>
                  </a:cubicBezTo>
                  <a:cubicBezTo>
                    <a:pt x="63" y="0"/>
                    <a:pt x="62" y="0"/>
                    <a:pt x="61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4" y="14"/>
                    <a:pt x="0" y="18"/>
                    <a:pt x="0" y="24"/>
                  </a:cubicBezTo>
                  <a:cubicBezTo>
                    <a:pt x="0" y="30"/>
                    <a:pt x="4" y="34"/>
                    <a:pt x="9" y="36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83"/>
                    <a:pt x="32" y="92"/>
                    <a:pt x="64" y="92"/>
                  </a:cubicBezTo>
                  <a:cubicBezTo>
                    <a:pt x="96" y="92"/>
                    <a:pt x="108" y="83"/>
                    <a:pt x="108" y="7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19" y="36"/>
                    <a:pt x="119" y="36"/>
                    <a:pt x="119" y="36"/>
                  </a:cubicBezTo>
                  <a:cubicBezTo>
                    <a:pt x="124" y="34"/>
                    <a:pt x="128" y="30"/>
                    <a:pt x="128" y="24"/>
                  </a:cubicBezTo>
                  <a:close/>
                  <a:moveTo>
                    <a:pt x="100" y="72"/>
                  </a:moveTo>
                  <a:cubicBezTo>
                    <a:pt x="100" y="76"/>
                    <a:pt x="88" y="84"/>
                    <a:pt x="64" y="84"/>
                  </a:cubicBezTo>
                  <a:cubicBezTo>
                    <a:pt x="40" y="84"/>
                    <a:pt x="28" y="76"/>
                    <a:pt x="28" y="72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2" y="48"/>
                    <a:pt x="63" y="48"/>
                    <a:pt x="64" y="48"/>
                  </a:cubicBezTo>
                  <a:cubicBezTo>
                    <a:pt x="65" y="48"/>
                    <a:pt x="66" y="48"/>
                    <a:pt x="67" y="48"/>
                  </a:cubicBezTo>
                  <a:cubicBezTo>
                    <a:pt x="100" y="40"/>
                    <a:pt x="100" y="40"/>
                    <a:pt x="100" y="40"/>
                  </a:cubicBezTo>
                  <a:lnTo>
                    <a:pt x="100" y="72"/>
                  </a:lnTo>
                  <a:close/>
                  <a:moveTo>
                    <a:pt x="65" y="40"/>
                  </a:moveTo>
                  <a:cubicBezTo>
                    <a:pt x="65" y="40"/>
                    <a:pt x="64" y="40"/>
                    <a:pt x="64" y="40"/>
                  </a:cubicBezTo>
                  <a:cubicBezTo>
                    <a:pt x="64" y="40"/>
                    <a:pt x="63" y="40"/>
                    <a:pt x="63" y="40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9" y="27"/>
                    <a:pt x="8" y="26"/>
                    <a:pt x="8" y="24"/>
                  </a:cubicBezTo>
                  <a:cubicBezTo>
                    <a:pt x="8" y="22"/>
                    <a:pt x="9" y="21"/>
                    <a:pt x="11" y="2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3" y="8"/>
                    <a:pt x="64" y="8"/>
                    <a:pt x="64" y="8"/>
                  </a:cubicBezTo>
                  <a:cubicBezTo>
                    <a:pt x="64" y="8"/>
                    <a:pt x="65" y="8"/>
                    <a:pt x="65" y="8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19" y="21"/>
                    <a:pt x="120" y="22"/>
                    <a:pt x="120" y="24"/>
                  </a:cubicBezTo>
                  <a:cubicBezTo>
                    <a:pt x="120" y="26"/>
                    <a:pt x="119" y="27"/>
                    <a:pt x="117" y="28"/>
                  </a:cubicBezTo>
                  <a:lnTo>
                    <a:pt x="65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355"/>
            <p:cNvSpPr/>
            <p:nvPr/>
          </p:nvSpPr>
          <p:spPr bwMode="auto">
            <a:xfrm>
              <a:off x="2741594" y="6181068"/>
              <a:ext cx="30163" cy="165100"/>
            </a:xfrm>
            <a:custGeom>
              <a:avLst/>
              <a:gdLst>
                <a:gd name="T0" fmla="*/ 0 w 8"/>
                <a:gd name="T1" fmla="*/ 4 h 44"/>
                <a:gd name="T2" fmla="*/ 0 w 8"/>
                <a:gd name="T3" fmla="*/ 40 h 44"/>
                <a:gd name="T4" fmla="*/ 4 w 8"/>
                <a:gd name="T5" fmla="*/ 44 h 44"/>
                <a:gd name="T6" fmla="*/ 8 w 8"/>
                <a:gd name="T7" fmla="*/ 40 h 44"/>
                <a:gd name="T8" fmla="*/ 8 w 8"/>
                <a:gd name="T9" fmla="*/ 4 h 44"/>
                <a:gd name="T10" fmla="*/ 4 w 8"/>
                <a:gd name="T11" fmla="*/ 0 h 44"/>
                <a:gd name="T12" fmla="*/ 0 w 8"/>
                <a:gd name="T1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44">
                  <a:moveTo>
                    <a:pt x="0" y="4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6" y="44"/>
                    <a:pt x="8" y="42"/>
                    <a:pt x="8" y="4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24" name="Oval 356"/>
            <p:cNvSpPr>
              <a:spLocks noChangeArrowheads="1"/>
            </p:cNvSpPr>
            <p:nvPr/>
          </p:nvSpPr>
          <p:spPr bwMode="auto">
            <a:xfrm>
              <a:off x="2727307" y="6360456"/>
              <a:ext cx="60325" cy="904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5" name="Group 228"/>
          <p:cNvGrpSpPr/>
          <p:nvPr/>
        </p:nvGrpSpPr>
        <p:grpSpPr>
          <a:xfrm>
            <a:off x="2402026" y="3558590"/>
            <a:ext cx="267055" cy="228386"/>
            <a:chOff x="3255944" y="243818"/>
            <a:chExt cx="514350" cy="439738"/>
          </a:xfrm>
          <a:solidFill>
            <a:schemeClr val="bg1"/>
          </a:solidFill>
        </p:grpSpPr>
        <p:sp>
          <p:nvSpPr>
            <p:cNvPr id="126" name="Freeform 357"/>
            <p:cNvSpPr>
              <a:spLocks noEditPoints="1"/>
            </p:cNvSpPr>
            <p:nvPr/>
          </p:nvSpPr>
          <p:spPr bwMode="auto">
            <a:xfrm>
              <a:off x="3255944" y="243818"/>
              <a:ext cx="514350" cy="439738"/>
            </a:xfrm>
            <a:custGeom>
              <a:avLst/>
              <a:gdLst>
                <a:gd name="T0" fmla="*/ 121 w 136"/>
                <a:gd name="T1" fmla="*/ 15 h 117"/>
                <a:gd name="T2" fmla="*/ 68 w 136"/>
                <a:gd name="T3" fmla="*/ 14 h 117"/>
                <a:gd name="T4" fmla="*/ 15 w 136"/>
                <a:gd name="T5" fmla="*/ 15 h 117"/>
                <a:gd name="T6" fmla="*/ 15 w 136"/>
                <a:gd name="T7" fmla="*/ 69 h 117"/>
                <a:gd name="T8" fmla="*/ 59 w 136"/>
                <a:gd name="T9" fmla="*/ 112 h 117"/>
                <a:gd name="T10" fmla="*/ 77 w 136"/>
                <a:gd name="T11" fmla="*/ 112 h 117"/>
                <a:gd name="T12" fmla="*/ 121 w 136"/>
                <a:gd name="T13" fmla="*/ 69 h 117"/>
                <a:gd name="T14" fmla="*/ 121 w 136"/>
                <a:gd name="T15" fmla="*/ 15 h 117"/>
                <a:gd name="T16" fmla="*/ 115 w 136"/>
                <a:gd name="T17" fmla="*/ 63 h 117"/>
                <a:gd name="T18" fmla="*/ 71 w 136"/>
                <a:gd name="T19" fmla="*/ 107 h 117"/>
                <a:gd name="T20" fmla="*/ 65 w 136"/>
                <a:gd name="T21" fmla="*/ 107 h 117"/>
                <a:gd name="T22" fmla="*/ 21 w 136"/>
                <a:gd name="T23" fmla="*/ 63 h 117"/>
                <a:gd name="T24" fmla="*/ 21 w 136"/>
                <a:gd name="T25" fmla="*/ 21 h 117"/>
                <a:gd name="T26" fmla="*/ 63 w 136"/>
                <a:gd name="T27" fmla="*/ 20 h 117"/>
                <a:gd name="T28" fmla="*/ 68 w 136"/>
                <a:gd name="T29" fmla="*/ 25 h 117"/>
                <a:gd name="T30" fmla="*/ 73 w 136"/>
                <a:gd name="T31" fmla="*/ 20 h 117"/>
                <a:gd name="T32" fmla="*/ 115 w 136"/>
                <a:gd name="T33" fmla="*/ 21 h 117"/>
                <a:gd name="T34" fmla="*/ 115 w 136"/>
                <a:gd name="T35" fmla="*/ 6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" h="117">
                  <a:moveTo>
                    <a:pt x="121" y="15"/>
                  </a:moveTo>
                  <a:cubicBezTo>
                    <a:pt x="106" y="1"/>
                    <a:pt x="83" y="0"/>
                    <a:pt x="68" y="14"/>
                  </a:cubicBezTo>
                  <a:cubicBezTo>
                    <a:pt x="53" y="0"/>
                    <a:pt x="30" y="1"/>
                    <a:pt x="15" y="15"/>
                  </a:cubicBezTo>
                  <a:cubicBezTo>
                    <a:pt x="0" y="30"/>
                    <a:pt x="0" y="54"/>
                    <a:pt x="15" y="69"/>
                  </a:cubicBezTo>
                  <a:cubicBezTo>
                    <a:pt x="20" y="73"/>
                    <a:pt x="59" y="112"/>
                    <a:pt x="59" y="112"/>
                  </a:cubicBezTo>
                  <a:cubicBezTo>
                    <a:pt x="64" y="117"/>
                    <a:pt x="72" y="117"/>
                    <a:pt x="77" y="112"/>
                  </a:cubicBezTo>
                  <a:cubicBezTo>
                    <a:pt x="77" y="112"/>
                    <a:pt x="120" y="69"/>
                    <a:pt x="121" y="69"/>
                  </a:cubicBezTo>
                  <a:cubicBezTo>
                    <a:pt x="136" y="54"/>
                    <a:pt x="136" y="30"/>
                    <a:pt x="121" y="15"/>
                  </a:cubicBezTo>
                  <a:close/>
                  <a:moveTo>
                    <a:pt x="115" y="63"/>
                  </a:moveTo>
                  <a:cubicBezTo>
                    <a:pt x="71" y="107"/>
                    <a:pt x="71" y="107"/>
                    <a:pt x="71" y="107"/>
                  </a:cubicBezTo>
                  <a:cubicBezTo>
                    <a:pt x="69" y="108"/>
                    <a:pt x="67" y="108"/>
                    <a:pt x="65" y="107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9" y="51"/>
                    <a:pt x="9" y="32"/>
                    <a:pt x="21" y="21"/>
                  </a:cubicBezTo>
                  <a:cubicBezTo>
                    <a:pt x="32" y="9"/>
                    <a:pt x="51" y="9"/>
                    <a:pt x="63" y="20"/>
                  </a:cubicBezTo>
                  <a:cubicBezTo>
                    <a:pt x="68" y="25"/>
                    <a:pt x="68" y="25"/>
                    <a:pt x="68" y="25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85" y="9"/>
                    <a:pt x="104" y="9"/>
                    <a:pt x="115" y="21"/>
                  </a:cubicBezTo>
                  <a:cubicBezTo>
                    <a:pt x="127" y="32"/>
                    <a:pt x="127" y="51"/>
                    <a:pt x="115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358"/>
            <p:cNvSpPr/>
            <p:nvPr/>
          </p:nvSpPr>
          <p:spPr bwMode="auto">
            <a:xfrm>
              <a:off x="3346432" y="334306"/>
              <a:ext cx="71438" cy="71438"/>
            </a:xfrm>
            <a:custGeom>
              <a:avLst/>
              <a:gdLst>
                <a:gd name="T0" fmla="*/ 17 w 19"/>
                <a:gd name="T1" fmla="*/ 0 h 19"/>
                <a:gd name="T2" fmla="*/ 17 w 19"/>
                <a:gd name="T3" fmla="*/ 0 h 19"/>
                <a:gd name="T4" fmla="*/ 0 w 19"/>
                <a:gd name="T5" fmla="*/ 17 h 19"/>
                <a:gd name="T6" fmla="*/ 0 w 19"/>
                <a:gd name="T7" fmla="*/ 17 h 19"/>
                <a:gd name="T8" fmla="*/ 2 w 19"/>
                <a:gd name="T9" fmla="*/ 19 h 19"/>
                <a:gd name="T10" fmla="*/ 4 w 19"/>
                <a:gd name="T11" fmla="*/ 17 h 19"/>
                <a:gd name="T12" fmla="*/ 4 w 19"/>
                <a:gd name="T13" fmla="*/ 17 h 19"/>
                <a:gd name="T14" fmla="*/ 17 w 19"/>
                <a:gd name="T15" fmla="*/ 4 h 19"/>
                <a:gd name="T16" fmla="*/ 17 w 19"/>
                <a:gd name="T17" fmla="*/ 4 h 19"/>
                <a:gd name="T18" fmla="*/ 19 w 19"/>
                <a:gd name="T19" fmla="*/ 2 h 19"/>
                <a:gd name="T20" fmla="*/ 17 w 19"/>
                <a:gd name="T2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9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19"/>
                  </a:cubicBezTo>
                  <a:cubicBezTo>
                    <a:pt x="3" y="19"/>
                    <a:pt x="4" y="18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4"/>
                    <a:pt x="19" y="3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28" name="Oval 231"/>
          <p:cNvSpPr/>
          <p:nvPr/>
        </p:nvSpPr>
        <p:spPr>
          <a:xfrm rot="5400000">
            <a:off x="4794907" y="3402981"/>
            <a:ext cx="497205" cy="497051"/>
          </a:xfrm>
          <a:prstGeom prst="ellipse">
            <a:avLst/>
          </a:prstGeom>
          <a:solidFill>
            <a:srgbClr val="3832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29" name="Oval 232"/>
          <p:cNvSpPr/>
          <p:nvPr/>
        </p:nvSpPr>
        <p:spPr>
          <a:xfrm rot="2700000">
            <a:off x="4454135" y="2552895"/>
            <a:ext cx="497205" cy="497051"/>
          </a:xfrm>
          <a:prstGeom prst="ellipse">
            <a:avLst/>
          </a:prstGeom>
          <a:solidFill>
            <a:srgbClr val="A472A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30" name="Oval 233"/>
          <p:cNvSpPr/>
          <p:nvPr/>
        </p:nvSpPr>
        <p:spPr>
          <a:xfrm rot="8100000">
            <a:off x="4449557" y="4266960"/>
            <a:ext cx="497051" cy="497205"/>
          </a:xfrm>
          <a:prstGeom prst="ellipse">
            <a:avLst/>
          </a:prstGeom>
          <a:solidFill>
            <a:srgbClr val="A472A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grpSp>
        <p:nvGrpSpPr>
          <p:cNvPr id="131" name="Group 234"/>
          <p:cNvGrpSpPr/>
          <p:nvPr/>
        </p:nvGrpSpPr>
        <p:grpSpPr>
          <a:xfrm>
            <a:off x="4918636" y="3526598"/>
            <a:ext cx="249747" cy="249823"/>
            <a:chOff x="4926013" y="3140075"/>
            <a:chExt cx="481013" cy="481013"/>
          </a:xfrm>
          <a:solidFill>
            <a:schemeClr val="bg1"/>
          </a:solidFill>
        </p:grpSpPr>
        <p:sp>
          <p:nvSpPr>
            <p:cNvPr id="132" name="Freeform 348"/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33" name="Freeform 349"/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4" name="TextBox 237"/>
          <p:cNvSpPr txBox="1"/>
          <p:nvPr/>
        </p:nvSpPr>
        <p:spPr>
          <a:xfrm>
            <a:off x="5375943" y="3536513"/>
            <a:ext cx="420628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b="1" dirty="0">
                <a:solidFill>
                  <a:srgbClr val="C0C0C0"/>
                </a:solidFill>
                <a:cs typeface="+mn-ea"/>
                <a:sym typeface="+mn-lt"/>
              </a:rPr>
              <a:t>标题</a:t>
            </a:r>
            <a:endParaRPr lang="id-ID" altLang="zh-CN" sz="1100" b="1" dirty="0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35" name="Oval 238"/>
          <p:cNvSpPr/>
          <p:nvPr/>
        </p:nvSpPr>
        <p:spPr>
          <a:xfrm rot="18900000">
            <a:off x="3553149" y="2169731"/>
            <a:ext cx="497051" cy="497205"/>
          </a:xfrm>
          <a:prstGeom prst="ellipse">
            <a:avLst/>
          </a:prstGeom>
          <a:solidFill>
            <a:srgbClr val="38326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grpSp>
        <p:nvGrpSpPr>
          <p:cNvPr id="136" name="Group 239"/>
          <p:cNvGrpSpPr/>
          <p:nvPr/>
        </p:nvGrpSpPr>
        <p:grpSpPr>
          <a:xfrm>
            <a:off x="3341757" y="2966359"/>
            <a:ext cx="788195" cy="2690453"/>
            <a:chOff x="5519738" y="2608262"/>
            <a:chExt cx="1050925" cy="3586163"/>
          </a:xfrm>
          <a:solidFill>
            <a:srgbClr val="A472A8"/>
          </a:solidFill>
          <a:effectLst>
            <a:outerShdw blurRad="76200" dir="18900000" sy="23000" kx="-1200000" algn="bl" rotWithShape="0">
              <a:prstClr val="black">
                <a:alpha val="5000"/>
              </a:prstClr>
            </a:outerShdw>
          </a:effectLst>
        </p:grpSpPr>
        <p:sp>
          <p:nvSpPr>
            <p:cNvPr id="137" name="Freeform 5"/>
            <p:cNvSpPr/>
            <p:nvPr/>
          </p:nvSpPr>
          <p:spPr bwMode="auto">
            <a:xfrm>
              <a:off x="5962651" y="3090863"/>
              <a:ext cx="15875" cy="53975"/>
            </a:xfrm>
            <a:custGeom>
              <a:avLst/>
              <a:gdLst>
                <a:gd name="T0" fmla="*/ 2 w 2"/>
                <a:gd name="T1" fmla="*/ 0 h 7"/>
                <a:gd name="T2" fmla="*/ 0 w 2"/>
                <a:gd name="T3" fmla="*/ 7 h 7"/>
                <a:gd name="T4" fmla="*/ 2 w 2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7">
                  <a:moveTo>
                    <a:pt x="2" y="0"/>
                  </a:moveTo>
                  <a:cubicBezTo>
                    <a:pt x="1" y="1"/>
                    <a:pt x="0" y="5"/>
                    <a:pt x="0" y="7"/>
                  </a:cubicBezTo>
                  <a:cubicBezTo>
                    <a:pt x="1" y="4"/>
                    <a:pt x="2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38" name="Freeform 6"/>
            <p:cNvSpPr>
              <a:spLocks noEditPoints="1"/>
            </p:cNvSpPr>
            <p:nvPr/>
          </p:nvSpPr>
          <p:spPr bwMode="auto">
            <a:xfrm>
              <a:off x="5519738" y="2608262"/>
              <a:ext cx="1050925" cy="3586163"/>
            </a:xfrm>
            <a:custGeom>
              <a:avLst/>
              <a:gdLst>
                <a:gd name="T0" fmla="*/ 107 w 133"/>
                <a:gd name="T1" fmla="*/ 73 h 461"/>
                <a:gd name="T2" fmla="*/ 76 w 133"/>
                <a:gd name="T3" fmla="*/ 79 h 461"/>
                <a:gd name="T4" fmla="*/ 68 w 133"/>
                <a:gd name="T5" fmla="*/ 73 h 461"/>
                <a:gd name="T6" fmla="*/ 60 w 133"/>
                <a:gd name="T7" fmla="*/ 104 h 461"/>
                <a:gd name="T8" fmla="*/ 66 w 133"/>
                <a:gd name="T9" fmla="*/ 78 h 461"/>
                <a:gd name="T10" fmla="*/ 68 w 133"/>
                <a:gd name="T11" fmla="*/ 73 h 461"/>
                <a:gd name="T12" fmla="*/ 91 w 133"/>
                <a:gd name="T13" fmla="*/ 62 h 461"/>
                <a:gd name="T14" fmla="*/ 91 w 133"/>
                <a:gd name="T15" fmla="*/ 47 h 461"/>
                <a:gd name="T16" fmla="*/ 68 w 133"/>
                <a:gd name="T17" fmla="*/ 1 h 461"/>
                <a:gd name="T18" fmla="*/ 59 w 133"/>
                <a:gd name="T19" fmla="*/ 56 h 461"/>
                <a:gd name="T20" fmla="*/ 65 w 133"/>
                <a:gd name="T21" fmla="*/ 73 h 461"/>
                <a:gd name="T22" fmla="*/ 54 w 133"/>
                <a:gd name="T23" fmla="*/ 93 h 461"/>
                <a:gd name="T24" fmla="*/ 34 w 133"/>
                <a:gd name="T25" fmla="*/ 80 h 461"/>
                <a:gd name="T26" fmla="*/ 11 w 133"/>
                <a:gd name="T27" fmla="*/ 122 h 461"/>
                <a:gd name="T28" fmla="*/ 1 w 133"/>
                <a:gd name="T29" fmla="*/ 161 h 461"/>
                <a:gd name="T30" fmla="*/ 22 w 133"/>
                <a:gd name="T31" fmla="*/ 176 h 461"/>
                <a:gd name="T32" fmla="*/ 27 w 133"/>
                <a:gd name="T33" fmla="*/ 207 h 461"/>
                <a:gd name="T34" fmla="*/ 29 w 133"/>
                <a:gd name="T35" fmla="*/ 251 h 461"/>
                <a:gd name="T36" fmla="*/ 32 w 133"/>
                <a:gd name="T37" fmla="*/ 288 h 461"/>
                <a:gd name="T38" fmla="*/ 39 w 133"/>
                <a:gd name="T39" fmla="*/ 361 h 461"/>
                <a:gd name="T40" fmla="*/ 37 w 133"/>
                <a:gd name="T41" fmla="*/ 405 h 461"/>
                <a:gd name="T42" fmla="*/ 29 w 133"/>
                <a:gd name="T43" fmla="*/ 428 h 461"/>
                <a:gd name="T44" fmla="*/ 5 w 133"/>
                <a:gd name="T45" fmla="*/ 439 h 461"/>
                <a:gd name="T46" fmla="*/ 52 w 133"/>
                <a:gd name="T47" fmla="*/ 435 h 461"/>
                <a:gd name="T48" fmla="*/ 72 w 133"/>
                <a:gd name="T49" fmla="*/ 436 h 461"/>
                <a:gd name="T50" fmla="*/ 74 w 133"/>
                <a:gd name="T51" fmla="*/ 409 h 461"/>
                <a:gd name="T52" fmla="*/ 76 w 133"/>
                <a:gd name="T53" fmla="*/ 326 h 461"/>
                <a:gd name="T54" fmla="*/ 79 w 133"/>
                <a:gd name="T55" fmla="*/ 281 h 461"/>
                <a:gd name="T56" fmla="*/ 81 w 133"/>
                <a:gd name="T57" fmla="*/ 302 h 461"/>
                <a:gd name="T58" fmla="*/ 87 w 133"/>
                <a:gd name="T59" fmla="*/ 405 h 461"/>
                <a:gd name="T60" fmla="*/ 83 w 133"/>
                <a:gd name="T61" fmla="*/ 443 h 461"/>
                <a:gd name="T62" fmla="*/ 76 w 133"/>
                <a:gd name="T63" fmla="*/ 460 h 461"/>
                <a:gd name="T64" fmla="*/ 112 w 133"/>
                <a:gd name="T65" fmla="*/ 452 h 461"/>
                <a:gd name="T66" fmla="*/ 125 w 133"/>
                <a:gd name="T67" fmla="*/ 449 h 461"/>
                <a:gd name="T68" fmla="*/ 124 w 133"/>
                <a:gd name="T69" fmla="*/ 436 h 461"/>
                <a:gd name="T70" fmla="*/ 123 w 133"/>
                <a:gd name="T71" fmla="*/ 401 h 461"/>
                <a:gd name="T72" fmla="*/ 123 w 133"/>
                <a:gd name="T73" fmla="*/ 307 h 461"/>
                <a:gd name="T74" fmla="*/ 117 w 133"/>
                <a:gd name="T75" fmla="*/ 250 h 461"/>
                <a:gd name="T76" fmla="*/ 118 w 133"/>
                <a:gd name="T77" fmla="*/ 235 h 461"/>
                <a:gd name="T78" fmla="*/ 110 w 133"/>
                <a:gd name="T79" fmla="*/ 156 h 461"/>
                <a:gd name="T80" fmla="*/ 130 w 133"/>
                <a:gd name="T81" fmla="*/ 98 h 461"/>
                <a:gd name="T82" fmla="*/ 54 w 133"/>
                <a:gd name="T83" fmla="*/ 117 h 461"/>
                <a:gd name="T84" fmla="*/ 53 w 133"/>
                <a:gd name="T85" fmla="*/ 11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3" h="461">
                  <a:moveTo>
                    <a:pt x="130" y="98"/>
                  </a:moveTo>
                  <a:cubicBezTo>
                    <a:pt x="133" y="82"/>
                    <a:pt x="119" y="80"/>
                    <a:pt x="107" y="73"/>
                  </a:cubicBezTo>
                  <a:cubicBezTo>
                    <a:pt x="98" y="69"/>
                    <a:pt x="94" y="65"/>
                    <a:pt x="92" y="63"/>
                  </a:cubicBezTo>
                  <a:cubicBezTo>
                    <a:pt x="87" y="67"/>
                    <a:pt x="81" y="73"/>
                    <a:pt x="76" y="79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0" y="88"/>
                    <a:pt x="64" y="97"/>
                    <a:pt x="60" y="104"/>
                  </a:cubicBezTo>
                  <a:cubicBezTo>
                    <a:pt x="63" y="98"/>
                    <a:pt x="66" y="90"/>
                    <a:pt x="66" y="85"/>
                  </a:cubicBezTo>
                  <a:cubicBezTo>
                    <a:pt x="66" y="81"/>
                    <a:pt x="66" y="78"/>
                    <a:pt x="66" y="78"/>
                  </a:cubicBezTo>
                  <a:cubicBezTo>
                    <a:pt x="66" y="78"/>
                    <a:pt x="70" y="76"/>
                    <a:pt x="69" y="74"/>
                  </a:cubicBezTo>
                  <a:cubicBezTo>
                    <a:pt x="69" y="74"/>
                    <a:pt x="68" y="73"/>
                    <a:pt x="68" y="73"/>
                  </a:cubicBezTo>
                  <a:cubicBezTo>
                    <a:pt x="71" y="71"/>
                    <a:pt x="89" y="59"/>
                    <a:pt x="89" y="59"/>
                  </a:cubicBezTo>
                  <a:cubicBezTo>
                    <a:pt x="89" y="60"/>
                    <a:pt x="90" y="61"/>
                    <a:pt x="91" y="62"/>
                  </a:cubicBezTo>
                  <a:cubicBezTo>
                    <a:pt x="91" y="61"/>
                    <a:pt x="90" y="61"/>
                    <a:pt x="90" y="60"/>
                  </a:cubicBezTo>
                  <a:cubicBezTo>
                    <a:pt x="89" y="58"/>
                    <a:pt x="90" y="52"/>
                    <a:pt x="91" y="47"/>
                  </a:cubicBezTo>
                  <a:cubicBezTo>
                    <a:pt x="93" y="41"/>
                    <a:pt x="96" y="26"/>
                    <a:pt x="96" y="21"/>
                  </a:cubicBezTo>
                  <a:cubicBezTo>
                    <a:pt x="96" y="16"/>
                    <a:pt x="98" y="0"/>
                    <a:pt x="68" y="1"/>
                  </a:cubicBezTo>
                  <a:cubicBezTo>
                    <a:pt x="39" y="1"/>
                    <a:pt x="56" y="44"/>
                    <a:pt x="56" y="46"/>
                  </a:cubicBezTo>
                  <a:cubicBezTo>
                    <a:pt x="56" y="48"/>
                    <a:pt x="57" y="52"/>
                    <a:pt x="59" y="56"/>
                  </a:cubicBezTo>
                  <a:cubicBezTo>
                    <a:pt x="60" y="59"/>
                    <a:pt x="59" y="61"/>
                    <a:pt x="58" y="62"/>
                  </a:cubicBezTo>
                  <a:cubicBezTo>
                    <a:pt x="58" y="62"/>
                    <a:pt x="64" y="72"/>
                    <a:pt x="65" y="73"/>
                  </a:cubicBezTo>
                  <a:cubicBezTo>
                    <a:pt x="64" y="74"/>
                    <a:pt x="63" y="75"/>
                    <a:pt x="63" y="77"/>
                  </a:cubicBezTo>
                  <a:cubicBezTo>
                    <a:pt x="64" y="79"/>
                    <a:pt x="57" y="85"/>
                    <a:pt x="54" y="93"/>
                  </a:cubicBezTo>
                  <a:cubicBezTo>
                    <a:pt x="55" y="81"/>
                    <a:pt x="56" y="71"/>
                    <a:pt x="56" y="70"/>
                  </a:cubicBezTo>
                  <a:cubicBezTo>
                    <a:pt x="56" y="70"/>
                    <a:pt x="48" y="74"/>
                    <a:pt x="34" y="80"/>
                  </a:cubicBezTo>
                  <a:cubicBezTo>
                    <a:pt x="20" y="85"/>
                    <a:pt x="19" y="93"/>
                    <a:pt x="16" y="99"/>
                  </a:cubicBezTo>
                  <a:cubicBezTo>
                    <a:pt x="14" y="106"/>
                    <a:pt x="15" y="112"/>
                    <a:pt x="11" y="122"/>
                  </a:cubicBezTo>
                  <a:cubicBezTo>
                    <a:pt x="8" y="132"/>
                    <a:pt x="4" y="138"/>
                    <a:pt x="2" y="142"/>
                  </a:cubicBezTo>
                  <a:cubicBezTo>
                    <a:pt x="0" y="147"/>
                    <a:pt x="1" y="153"/>
                    <a:pt x="1" y="161"/>
                  </a:cubicBezTo>
                  <a:cubicBezTo>
                    <a:pt x="2" y="169"/>
                    <a:pt x="6" y="173"/>
                    <a:pt x="8" y="174"/>
                  </a:cubicBezTo>
                  <a:cubicBezTo>
                    <a:pt x="11" y="175"/>
                    <a:pt x="19" y="175"/>
                    <a:pt x="22" y="176"/>
                  </a:cubicBezTo>
                  <a:cubicBezTo>
                    <a:pt x="24" y="177"/>
                    <a:pt x="30" y="180"/>
                    <a:pt x="30" y="180"/>
                  </a:cubicBezTo>
                  <a:cubicBezTo>
                    <a:pt x="30" y="181"/>
                    <a:pt x="28" y="195"/>
                    <a:pt x="27" y="207"/>
                  </a:cubicBezTo>
                  <a:cubicBezTo>
                    <a:pt x="27" y="219"/>
                    <a:pt x="27" y="244"/>
                    <a:pt x="27" y="247"/>
                  </a:cubicBezTo>
                  <a:cubicBezTo>
                    <a:pt x="27" y="250"/>
                    <a:pt x="29" y="251"/>
                    <a:pt x="29" y="251"/>
                  </a:cubicBezTo>
                  <a:cubicBezTo>
                    <a:pt x="29" y="251"/>
                    <a:pt x="29" y="254"/>
                    <a:pt x="29" y="260"/>
                  </a:cubicBezTo>
                  <a:cubicBezTo>
                    <a:pt x="29" y="265"/>
                    <a:pt x="31" y="276"/>
                    <a:pt x="32" y="288"/>
                  </a:cubicBezTo>
                  <a:cubicBezTo>
                    <a:pt x="33" y="299"/>
                    <a:pt x="37" y="311"/>
                    <a:pt x="37" y="321"/>
                  </a:cubicBezTo>
                  <a:cubicBezTo>
                    <a:pt x="37" y="331"/>
                    <a:pt x="39" y="354"/>
                    <a:pt x="39" y="361"/>
                  </a:cubicBezTo>
                  <a:cubicBezTo>
                    <a:pt x="39" y="368"/>
                    <a:pt x="40" y="380"/>
                    <a:pt x="39" y="384"/>
                  </a:cubicBezTo>
                  <a:cubicBezTo>
                    <a:pt x="38" y="388"/>
                    <a:pt x="37" y="399"/>
                    <a:pt x="37" y="405"/>
                  </a:cubicBezTo>
                  <a:cubicBezTo>
                    <a:pt x="37" y="412"/>
                    <a:pt x="39" y="413"/>
                    <a:pt x="37" y="414"/>
                  </a:cubicBezTo>
                  <a:cubicBezTo>
                    <a:pt x="35" y="416"/>
                    <a:pt x="35" y="422"/>
                    <a:pt x="29" y="428"/>
                  </a:cubicBezTo>
                  <a:cubicBezTo>
                    <a:pt x="23" y="433"/>
                    <a:pt x="10" y="432"/>
                    <a:pt x="7" y="432"/>
                  </a:cubicBezTo>
                  <a:cubicBezTo>
                    <a:pt x="5" y="432"/>
                    <a:pt x="2" y="438"/>
                    <a:pt x="5" y="439"/>
                  </a:cubicBezTo>
                  <a:cubicBezTo>
                    <a:pt x="8" y="440"/>
                    <a:pt x="12" y="443"/>
                    <a:pt x="26" y="443"/>
                  </a:cubicBezTo>
                  <a:cubicBezTo>
                    <a:pt x="39" y="443"/>
                    <a:pt x="49" y="437"/>
                    <a:pt x="52" y="435"/>
                  </a:cubicBezTo>
                  <a:cubicBezTo>
                    <a:pt x="54" y="433"/>
                    <a:pt x="55" y="435"/>
                    <a:pt x="57" y="437"/>
                  </a:cubicBezTo>
                  <a:cubicBezTo>
                    <a:pt x="58" y="439"/>
                    <a:pt x="68" y="438"/>
                    <a:pt x="72" y="436"/>
                  </a:cubicBezTo>
                  <a:cubicBezTo>
                    <a:pt x="76" y="435"/>
                    <a:pt x="73" y="427"/>
                    <a:pt x="74" y="426"/>
                  </a:cubicBezTo>
                  <a:cubicBezTo>
                    <a:pt x="75" y="425"/>
                    <a:pt x="74" y="415"/>
                    <a:pt x="74" y="409"/>
                  </a:cubicBezTo>
                  <a:cubicBezTo>
                    <a:pt x="74" y="403"/>
                    <a:pt x="73" y="378"/>
                    <a:pt x="73" y="378"/>
                  </a:cubicBezTo>
                  <a:cubicBezTo>
                    <a:pt x="73" y="365"/>
                    <a:pt x="75" y="344"/>
                    <a:pt x="76" y="326"/>
                  </a:cubicBezTo>
                  <a:cubicBezTo>
                    <a:pt x="78" y="309"/>
                    <a:pt x="78" y="301"/>
                    <a:pt x="78" y="295"/>
                  </a:cubicBezTo>
                  <a:cubicBezTo>
                    <a:pt x="78" y="288"/>
                    <a:pt x="79" y="281"/>
                    <a:pt x="79" y="281"/>
                  </a:cubicBezTo>
                  <a:cubicBezTo>
                    <a:pt x="79" y="281"/>
                    <a:pt x="79" y="283"/>
                    <a:pt x="80" y="286"/>
                  </a:cubicBezTo>
                  <a:cubicBezTo>
                    <a:pt x="81" y="290"/>
                    <a:pt x="81" y="295"/>
                    <a:pt x="81" y="302"/>
                  </a:cubicBezTo>
                  <a:cubicBezTo>
                    <a:pt x="81" y="309"/>
                    <a:pt x="84" y="337"/>
                    <a:pt x="84" y="345"/>
                  </a:cubicBezTo>
                  <a:cubicBezTo>
                    <a:pt x="84" y="353"/>
                    <a:pt x="87" y="401"/>
                    <a:pt x="87" y="405"/>
                  </a:cubicBezTo>
                  <a:cubicBezTo>
                    <a:pt x="87" y="409"/>
                    <a:pt x="87" y="427"/>
                    <a:pt x="88" y="431"/>
                  </a:cubicBezTo>
                  <a:cubicBezTo>
                    <a:pt x="89" y="434"/>
                    <a:pt x="89" y="437"/>
                    <a:pt x="83" y="443"/>
                  </a:cubicBezTo>
                  <a:cubicBezTo>
                    <a:pt x="77" y="448"/>
                    <a:pt x="70" y="445"/>
                    <a:pt x="66" y="451"/>
                  </a:cubicBezTo>
                  <a:cubicBezTo>
                    <a:pt x="62" y="456"/>
                    <a:pt x="69" y="458"/>
                    <a:pt x="76" y="460"/>
                  </a:cubicBezTo>
                  <a:cubicBezTo>
                    <a:pt x="82" y="461"/>
                    <a:pt x="93" y="461"/>
                    <a:pt x="98" y="460"/>
                  </a:cubicBezTo>
                  <a:cubicBezTo>
                    <a:pt x="104" y="459"/>
                    <a:pt x="110" y="455"/>
                    <a:pt x="112" y="452"/>
                  </a:cubicBezTo>
                  <a:cubicBezTo>
                    <a:pt x="113" y="450"/>
                    <a:pt x="114" y="452"/>
                    <a:pt x="115" y="453"/>
                  </a:cubicBezTo>
                  <a:cubicBezTo>
                    <a:pt x="115" y="454"/>
                    <a:pt x="124" y="450"/>
                    <a:pt x="125" y="449"/>
                  </a:cubicBezTo>
                  <a:cubicBezTo>
                    <a:pt x="126" y="449"/>
                    <a:pt x="125" y="444"/>
                    <a:pt x="125" y="444"/>
                  </a:cubicBezTo>
                  <a:cubicBezTo>
                    <a:pt x="125" y="444"/>
                    <a:pt x="124" y="440"/>
                    <a:pt x="124" y="436"/>
                  </a:cubicBezTo>
                  <a:cubicBezTo>
                    <a:pt x="124" y="431"/>
                    <a:pt x="122" y="424"/>
                    <a:pt x="121" y="421"/>
                  </a:cubicBezTo>
                  <a:cubicBezTo>
                    <a:pt x="120" y="417"/>
                    <a:pt x="120" y="410"/>
                    <a:pt x="123" y="401"/>
                  </a:cubicBezTo>
                  <a:cubicBezTo>
                    <a:pt x="126" y="391"/>
                    <a:pt x="128" y="367"/>
                    <a:pt x="128" y="354"/>
                  </a:cubicBezTo>
                  <a:cubicBezTo>
                    <a:pt x="128" y="342"/>
                    <a:pt x="124" y="314"/>
                    <a:pt x="123" y="307"/>
                  </a:cubicBezTo>
                  <a:cubicBezTo>
                    <a:pt x="122" y="300"/>
                    <a:pt x="121" y="295"/>
                    <a:pt x="121" y="287"/>
                  </a:cubicBezTo>
                  <a:cubicBezTo>
                    <a:pt x="121" y="280"/>
                    <a:pt x="117" y="253"/>
                    <a:pt x="117" y="250"/>
                  </a:cubicBezTo>
                  <a:cubicBezTo>
                    <a:pt x="116" y="248"/>
                    <a:pt x="116" y="248"/>
                    <a:pt x="118" y="247"/>
                  </a:cubicBezTo>
                  <a:cubicBezTo>
                    <a:pt x="120" y="245"/>
                    <a:pt x="119" y="242"/>
                    <a:pt x="118" y="235"/>
                  </a:cubicBezTo>
                  <a:cubicBezTo>
                    <a:pt x="118" y="227"/>
                    <a:pt x="116" y="209"/>
                    <a:pt x="114" y="197"/>
                  </a:cubicBezTo>
                  <a:cubicBezTo>
                    <a:pt x="112" y="184"/>
                    <a:pt x="109" y="162"/>
                    <a:pt x="110" y="156"/>
                  </a:cubicBezTo>
                  <a:cubicBezTo>
                    <a:pt x="110" y="150"/>
                    <a:pt x="115" y="146"/>
                    <a:pt x="119" y="135"/>
                  </a:cubicBezTo>
                  <a:cubicBezTo>
                    <a:pt x="123" y="123"/>
                    <a:pt x="126" y="115"/>
                    <a:pt x="130" y="98"/>
                  </a:cubicBezTo>
                  <a:close/>
                  <a:moveTo>
                    <a:pt x="53" y="117"/>
                  </a:moveTo>
                  <a:cubicBezTo>
                    <a:pt x="54" y="117"/>
                    <a:pt x="54" y="117"/>
                    <a:pt x="54" y="117"/>
                  </a:cubicBezTo>
                  <a:cubicBezTo>
                    <a:pt x="54" y="117"/>
                    <a:pt x="53" y="117"/>
                    <a:pt x="53" y="117"/>
                  </a:cubicBezTo>
                  <a:cubicBezTo>
                    <a:pt x="53" y="117"/>
                    <a:pt x="53" y="117"/>
                    <a:pt x="53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39" name="Freeform 7"/>
            <p:cNvSpPr/>
            <p:nvPr/>
          </p:nvSpPr>
          <p:spPr bwMode="auto">
            <a:xfrm>
              <a:off x="5962651" y="3176588"/>
              <a:ext cx="61913" cy="53975"/>
            </a:xfrm>
            <a:custGeom>
              <a:avLst/>
              <a:gdLst>
                <a:gd name="T0" fmla="*/ 39 w 39"/>
                <a:gd name="T1" fmla="*/ 0 h 34"/>
                <a:gd name="T2" fmla="*/ 39 w 39"/>
                <a:gd name="T3" fmla="*/ 0 h 34"/>
                <a:gd name="T4" fmla="*/ 0 w 39"/>
                <a:gd name="T5" fmla="*/ 34 h 34"/>
                <a:gd name="T6" fmla="*/ 0 w 39"/>
                <a:gd name="T7" fmla="*/ 34 h 34"/>
                <a:gd name="T8" fmla="*/ 39 w 39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9" y="0"/>
                  </a:moveTo>
                  <a:lnTo>
                    <a:pt x="39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0" name="TextBox 243"/>
          <p:cNvSpPr txBox="1"/>
          <p:nvPr/>
        </p:nvSpPr>
        <p:spPr>
          <a:xfrm>
            <a:off x="5043510" y="4428239"/>
            <a:ext cx="420628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b="1" dirty="0">
                <a:solidFill>
                  <a:srgbClr val="C0C0C0"/>
                </a:solidFill>
                <a:cs typeface="+mn-ea"/>
                <a:sym typeface="+mn-lt"/>
              </a:rPr>
              <a:t>标题</a:t>
            </a:r>
            <a:endParaRPr lang="id-ID" altLang="zh-CN" sz="1100" b="1" dirty="0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41" name="TextBox 244"/>
          <p:cNvSpPr txBox="1"/>
          <p:nvPr/>
        </p:nvSpPr>
        <p:spPr>
          <a:xfrm>
            <a:off x="4058535" y="2188674"/>
            <a:ext cx="420628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b="1" dirty="0">
                <a:solidFill>
                  <a:srgbClr val="C0C0C0"/>
                </a:solidFill>
                <a:cs typeface="+mn-ea"/>
                <a:sym typeface="+mn-lt"/>
              </a:rPr>
              <a:t>标题</a:t>
            </a:r>
            <a:endParaRPr lang="id-ID" altLang="zh-CN" sz="1100" b="1" dirty="0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42" name="TextBox 245"/>
          <p:cNvSpPr txBox="1"/>
          <p:nvPr/>
        </p:nvSpPr>
        <p:spPr>
          <a:xfrm>
            <a:off x="1992576" y="2709751"/>
            <a:ext cx="601055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zh-CN" altLang="en-US" sz="1100" b="1" dirty="0">
                <a:solidFill>
                  <a:srgbClr val="C0C0C0"/>
                </a:solidFill>
                <a:cs typeface="+mn-ea"/>
                <a:sym typeface="+mn-lt"/>
              </a:rPr>
              <a:t>标题</a:t>
            </a:r>
            <a:endParaRPr lang="id-ID" altLang="zh-CN" sz="1100" b="1" dirty="0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43" name="TextBox 246"/>
          <p:cNvSpPr txBox="1"/>
          <p:nvPr/>
        </p:nvSpPr>
        <p:spPr>
          <a:xfrm>
            <a:off x="5018091" y="2683153"/>
            <a:ext cx="420628" cy="23852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1100" b="1" dirty="0">
                <a:solidFill>
                  <a:srgbClr val="C0C0C0"/>
                </a:solidFill>
                <a:cs typeface="+mn-ea"/>
                <a:sym typeface="+mn-lt"/>
              </a:rPr>
              <a:t>标题</a:t>
            </a:r>
            <a:endParaRPr lang="id-ID" altLang="zh-CN" sz="1100" b="1" dirty="0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44" name="Freeform 5"/>
          <p:cNvSpPr>
            <a:spLocks noEditPoints="1"/>
          </p:cNvSpPr>
          <p:nvPr/>
        </p:nvSpPr>
        <p:spPr bwMode="auto">
          <a:xfrm>
            <a:off x="4556168" y="4366630"/>
            <a:ext cx="290117" cy="290206"/>
          </a:xfrm>
          <a:custGeom>
            <a:avLst/>
            <a:gdLst>
              <a:gd name="T0" fmla="*/ 0 w 124"/>
              <a:gd name="T1" fmla="*/ 62 h 124"/>
              <a:gd name="T2" fmla="*/ 124 w 124"/>
              <a:gd name="T3" fmla="*/ 62 h 124"/>
              <a:gd name="T4" fmla="*/ 116 w 124"/>
              <a:gd name="T5" fmla="*/ 60 h 124"/>
              <a:gd name="T6" fmla="*/ 87 w 124"/>
              <a:gd name="T7" fmla="*/ 35 h 124"/>
              <a:gd name="T8" fmla="*/ 116 w 124"/>
              <a:gd name="T9" fmla="*/ 60 h 124"/>
              <a:gd name="T10" fmla="*/ 43 w 124"/>
              <a:gd name="T11" fmla="*/ 95 h 124"/>
              <a:gd name="T12" fmla="*/ 60 w 124"/>
              <a:gd name="T13" fmla="*/ 116 h 124"/>
              <a:gd name="T14" fmla="*/ 64 w 124"/>
              <a:gd name="T15" fmla="*/ 8 h 124"/>
              <a:gd name="T16" fmla="*/ 64 w 124"/>
              <a:gd name="T17" fmla="*/ 36 h 124"/>
              <a:gd name="T18" fmla="*/ 64 w 124"/>
              <a:gd name="T19" fmla="*/ 8 h 124"/>
              <a:gd name="T20" fmla="*/ 100 w 124"/>
              <a:gd name="T21" fmla="*/ 23 h 124"/>
              <a:gd name="T22" fmla="*/ 71 w 124"/>
              <a:gd name="T23" fmla="*/ 9 h 124"/>
              <a:gd name="T24" fmla="*/ 60 w 124"/>
              <a:gd name="T25" fmla="*/ 36 h 124"/>
              <a:gd name="T26" fmla="*/ 60 w 124"/>
              <a:gd name="T27" fmla="*/ 8 h 124"/>
              <a:gd name="T28" fmla="*/ 38 w 124"/>
              <a:gd name="T29" fmla="*/ 31 h 124"/>
              <a:gd name="T30" fmla="*/ 53 w 124"/>
              <a:gd name="T31" fmla="*/ 9 h 124"/>
              <a:gd name="T32" fmla="*/ 40 w 124"/>
              <a:gd name="T33" fmla="*/ 36 h 124"/>
              <a:gd name="T34" fmla="*/ 60 w 124"/>
              <a:gd name="T35" fmla="*/ 60 h 124"/>
              <a:gd name="T36" fmla="*/ 40 w 124"/>
              <a:gd name="T37" fmla="*/ 36 h 124"/>
              <a:gd name="T38" fmla="*/ 60 w 124"/>
              <a:gd name="T39" fmla="*/ 88 h 124"/>
              <a:gd name="T40" fmla="*/ 36 w 124"/>
              <a:gd name="T41" fmla="*/ 64 h 124"/>
              <a:gd name="T42" fmla="*/ 53 w 124"/>
              <a:gd name="T43" fmla="*/ 115 h 124"/>
              <a:gd name="T44" fmla="*/ 40 w 124"/>
              <a:gd name="T45" fmla="*/ 96 h 124"/>
              <a:gd name="T46" fmla="*/ 64 w 124"/>
              <a:gd name="T47" fmla="*/ 116 h 124"/>
              <a:gd name="T48" fmla="*/ 81 w 124"/>
              <a:gd name="T49" fmla="*/ 95 h 124"/>
              <a:gd name="T50" fmla="*/ 64 w 124"/>
              <a:gd name="T51" fmla="*/ 116 h 124"/>
              <a:gd name="T52" fmla="*/ 97 w 124"/>
              <a:gd name="T53" fmla="*/ 103 h 124"/>
              <a:gd name="T54" fmla="*/ 84 w 124"/>
              <a:gd name="T55" fmla="*/ 96 h 124"/>
              <a:gd name="T56" fmla="*/ 64 w 124"/>
              <a:gd name="T57" fmla="*/ 88 h 124"/>
              <a:gd name="T58" fmla="*/ 88 w 124"/>
              <a:gd name="T59" fmla="*/ 64 h 124"/>
              <a:gd name="T60" fmla="*/ 64 w 124"/>
              <a:gd name="T61" fmla="*/ 60 h 124"/>
              <a:gd name="T62" fmla="*/ 84 w 124"/>
              <a:gd name="T63" fmla="*/ 36 h 124"/>
              <a:gd name="T64" fmla="*/ 64 w 124"/>
              <a:gd name="T65" fmla="*/ 60 h 124"/>
              <a:gd name="T66" fmla="*/ 37 w 124"/>
              <a:gd name="T67" fmla="*/ 35 h 124"/>
              <a:gd name="T68" fmla="*/ 8 w 124"/>
              <a:gd name="T69" fmla="*/ 60 h 124"/>
              <a:gd name="T70" fmla="*/ 8 w 124"/>
              <a:gd name="T71" fmla="*/ 64 h 124"/>
              <a:gd name="T72" fmla="*/ 38 w 124"/>
              <a:gd name="T73" fmla="*/ 93 h 124"/>
              <a:gd name="T74" fmla="*/ 8 w 124"/>
              <a:gd name="T75" fmla="*/ 64 h 124"/>
              <a:gd name="T76" fmla="*/ 86 w 124"/>
              <a:gd name="T77" fmla="*/ 93 h 124"/>
              <a:gd name="T78" fmla="*/ 116 w 124"/>
              <a:gd name="T79" fmla="*/ 6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24" h="124">
                <a:moveTo>
                  <a:pt x="62" y="0"/>
                </a:moveTo>
                <a:cubicBezTo>
                  <a:pt x="28" y="0"/>
                  <a:pt x="0" y="28"/>
                  <a:pt x="0" y="62"/>
                </a:cubicBezTo>
                <a:cubicBezTo>
                  <a:pt x="0" y="96"/>
                  <a:pt x="28" y="124"/>
                  <a:pt x="62" y="124"/>
                </a:cubicBezTo>
                <a:cubicBezTo>
                  <a:pt x="96" y="124"/>
                  <a:pt x="124" y="96"/>
                  <a:pt x="124" y="62"/>
                </a:cubicBezTo>
                <a:cubicBezTo>
                  <a:pt x="124" y="28"/>
                  <a:pt x="96" y="0"/>
                  <a:pt x="62" y="0"/>
                </a:cubicBezTo>
                <a:close/>
                <a:moveTo>
                  <a:pt x="116" y="60"/>
                </a:moveTo>
                <a:cubicBezTo>
                  <a:pt x="92" y="60"/>
                  <a:pt x="92" y="60"/>
                  <a:pt x="92" y="60"/>
                </a:cubicBezTo>
                <a:cubicBezTo>
                  <a:pt x="92" y="51"/>
                  <a:pt x="90" y="43"/>
                  <a:pt x="87" y="35"/>
                </a:cubicBezTo>
                <a:cubicBezTo>
                  <a:pt x="93" y="33"/>
                  <a:pt x="98" y="30"/>
                  <a:pt x="102" y="26"/>
                </a:cubicBezTo>
                <a:cubicBezTo>
                  <a:pt x="110" y="35"/>
                  <a:pt x="115" y="47"/>
                  <a:pt x="116" y="60"/>
                </a:cubicBezTo>
                <a:close/>
                <a:moveTo>
                  <a:pt x="60" y="116"/>
                </a:moveTo>
                <a:cubicBezTo>
                  <a:pt x="53" y="110"/>
                  <a:pt x="48" y="103"/>
                  <a:pt x="43" y="95"/>
                </a:cubicBezTo>
                <a:cubicBezTo>
                  <a:pt x="49" y="93"/>
                  <a:pt x="54" y="92"/>
                  <a:pt x="60" y="92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116"/>
                  <a:pt x="60" y="116"/>
                  <a:pt x="60" y="116"/>
                </a:cubicBezTo>
                <a:close/>
                <a:moveTo>
                  <a:pt x="64" y="8"/>
                </a:moveTo>
                <a:cubicBezTo>
                  <a:pt x="72" y="14"/>
                  <a:pt x="78" y="23"/>
                  <a:pt x="82" y="33"/>
                </a:cubicBezTo>
                <a:cubicBezTo>
                  <a:pt x="76" y="35"/>
                  <a:pt x="70" y="36"/>
                  <a:pt x="64" y="36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8"/>
                  <a:pt x="64" y="8"/>
                  <a:pt x="64" y="8"/>
                </a:cubicBezTo>
                <a:close/>
                <a:moveTo>
                  <a:pt x="71" y="9"/>
                </a:moveTo>
                <a:cubicBezTo>
                  <a:pt x="82" y="11"/>
                  <a:pt x="92" y="16"/>
                  <a:pt x="100" y="23"/>
                </a:cubicBezTo>
                <a:cubicBezTo>
                  <a:pt x="95" y="26"/>
                  <a:pt x="91" y="29"/>
                  <a:pt x="86" y="31"/>
                </a:cubicBezTo>
                <a:cubicBezTo>
                  <a:pt x="82" y="23"/>
                  <a:pt x="77" y="15"/>
                  <a:pt x="71" y="9"/>
                </a:cubicBezTo>
                <a:close/>
                <a:moveTo>
                  <a:pt x="60" y="8"/>
                </a:moveTo>
                <a:cubicBezTo>
                  <a:pt x="60" y="36"/>
                  <a:pt x="60" y="36"/>
                  <a:pt x="60" y="36"/>
                </a:cubicBezTo>
                <a:cubicBezTo>
                  <a:pt x="54" y="36"/>
                  <a:pt x="48" y="35"/>
                  <a:pt x="42" y="33"/>
                </a:cubicBezTo>
                <a:cubicBezTo>
                  <a:pt x="46" y="23"/>
                  <a:pt x="52" y="14"/>
                  <a:pt x="60" y="8"/>
                </a:cubicBezTo>
                <a:cubicBezTo>
                  <a:pt x="60" y="8"/>
                  <a:pt x="60" y="8"/>
                  <a:pt x="60" y="8"/>
                </a:cubicBezTo>
                <a:close/>
                <a:moveTo>
                  <a:pt x="38" y="31"/>
                </a:moveTo>
                <a:cubicBezTo>
                  <a:pt x="33" y="29"/>
                  <a:pt x="29" y="26"/>
                  <a:pt x="24" y="23"/>
                </a:cubicBezTo>
                <a:cubicBezTo>
                  <a:pt x="32" y="16"/>
                  <a:pt x="42" y="11"/>
                  <a:pt x="53" y="9"/>
                </a:cubicBezTo>
                <a:cubicBezTo>
                  <a:pt x="47" y="15"/>
                  <a:pt x="42" y="23"/>
                  <a:pt x="38" y="31"/>
                </a:cubicBezTo>
                <a:close/>
                <a:moveTo>
                  <a:pt x="40" y="36"/>
                </a:moveTo>
                <a:cubicBezTo>
                  <a:pt x="47" y="38"/>
                  <a:pt x="53" y="40"/>
                  <a:pt x="60" y="40"/>
                </a:cubicBezTo>
                <a:cubicBezTo>
                  <a:pt x="60" y="60"/>
                  <a:pt x="60" y="60"/>
                  <a:pt x="6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52"/>
                  <a:pt x="38" y="44"/>
                  <a:pt x="40" y="36"/>
                </a:cubicBezTo>
                <a:close/>
                <a:moveTo>
                  <a:pt x="60" y="64"/>
                </a:moveTo>
                <a:cubicBezTo>
                  <a:pt x="60" y="88"/>
                  <a:pt x="60" y="88"/>
                  <a:pt x="60" y="88"/>
                </a:cubicBezTo>
                <a:cubicBezTo>
                  <a:pt x="54" y="88"/>
                  <a:pt x="48" y="89"/>
                  <a:pt x="42" y="91"/>
                </a:cubicBezTo>
                <a:cubicBezTo>
                  <a:pt x="38" y="83"/>
                  <a:pt x="36" y="74"/>
                  <a:pt x="36" y="64"/>
                </a:cubicBezTo>
                <a:lnTo>
                  <a:pt x="60" y="64"/>
                </a:lnTo>
                <a:close/>
                <a:moveTo>
                  <a:pt x="53" y="115"/>
                </a:moveTo>
                <a:cubicBezTo>
                  <a:pt x="43" y="114"/>
                  <a:pt x="34" y="109"/>
                  <a:pt x="27" y="103"/>
                </a:cubicBezTo>
                <a:cubicBezTo>
                  <a:pt x="31" y="100"/>
                  <a:pt x="35" y="98"/>
                  <a:pt x="40" y="96"/>
                </a:cubicBezTo>
                <a:cubicBezTo>
                  <a:pt x="43" y="103"/>
                  <a:pt x="48" y="110"/>
                  <a:pt x="53" y="115"/>
                </a:cubicBezTo>
                <a:close/>
                <a:moveTo>
                  <a:pt x="64" y="116"/>
                </a:moveTo>
                <a:cubicBezTo>
                  <a:pt x="64" y="92"/>
                  <a:pt x="64" y="92"/>
                  <a:pt x="64" y="92"/>
                </a:cubicBezTo>
                <a:cubicBezTo>
                  <a:pt x="70" y="92"/>
                  <a:pt x="75" y="93"/>
                  <a:pt x="81" y="95"/>
                </a:cubicBezTo>
                <a:cubicBezTo>
                  <a:pt x="76" y="103"/>
                  <a:pt x="71" y="110"/>
                  <a:pt x="64" y="116"/>
                </a:cubicBezTo>
                <a:cubicBezTo>
                  <a:pt x="64" y="116"/>
                  <a:pt x="64" y="116"/>
                  <a:pt x="64" y="116"/>
                </a:cubicBezTo>
                <a:close/>
                <a:moveTo>
                  <a:pt x="84" y="96"/>
                </a:moveTo>
                <a:cubicBezTo>
                  <a:pt x="89" y="98"/>
                  <a:pt x="93" y="100"/>
                  <a:pt x="97" y="103"/>
                </a:cubicBezTo>
                <a:cubicBezTo>
                  <a:pt x="90" y="109"/>
                  <a:pt x="81" y="114"/>
                  <a:pt x="71" y="115"/>
                </a:cubicBezTo>
                <a:cubicBezTo>
                  <a:pt x="76" y="110"/>
                  <a:pt x="81" y="103"/>
                  <a:pt x="84" y="96"/>
                </a:cubicBezTo>
                <a:close/>
                <a:moveTo>
                  <a:pt x="82" y="91"/>
                </a:moveTo>
                <a:cubicBezTo>
                  <a:pt x="76" y="89"/>
                  <a:pt x="70" y="88"/>
                  <a:pt x="64" y="88"/>
                </a:cubicBezTo>
                <a:cubicBezTo>
                  <a:pt x="64" y="64"/>
                  <a:pt x="64" y="64"/>
                  <a:pt x="64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8" y="74"/>
                  <a:pt x="86" y="83"/>
                  <a:pt x="82" y="91"/>
                </a:cubicBezTo>
                <a:close/>
                <a:moveTo>
                  <a:pt x="64" y="60"/>
                </a:moveTo>
                <a:cubicBezTo>
                  <a:pt x="64" y="40"/>
                  <a:pt x="64" y="40"/>
                  <a:pt x="64" y="40"/>
                </a:cubicBezTo>
                <a:cubicBezTo>
                  <a:pt x="71" y="40"/>
                  <a:pt x="77" y="38"/>
                  <a:pt x="84" y="36"/>
                </a:cubicBezTo>
                <a:cubicBezTo>
                  <a:pt x="86" y="44"/>
                  <a:pt x="88" y="52"/>
                  <a:pt x="88" y="60"/>
                </a:cubicBezTo>
                <a:lnTo>
                  <a:pt x="64" y="60"/>
                </a:lnTo>
                <a:close/>
                <a:moveTo>
                  <a:pt x="22" y="26"/>
                </a:moveTo>
                <a:cubicBezTo>
                  <a:pt x="26" y="30"/>
                  <a:pt x="31" y="33"/>
                  <a:pt x="37" y="35"/>
                </a:cubicBezTo>
                <a:cubicBezTo>
                  <a:pt x="34" y="43"/>
                  <a:pt x="32" y="51"/>
                  <a:pt x="32" y="60"/>
                </a:cubicBezTo>
                <a:cubicBezTo>
                  <a:pt x="8" y="60"/>
                  <a:pt x="8" y="60"/>
                  <a:pt x="8" y="60"/>
                </a:cubicBezTo>
                <a:cubicBezTo>
                  <a:pt x="9" y="47"/>
                  <a:pt x="14" y="35"/>
                  <a:pt x="22" y="26"/>
                </a:cubicBezTo>
                <a:close/>
                <a:moveTo>
                  <a:pt x="8" y="64"/>
                </a:moveTo>
                <a:cubicBezTo>
                  <a:pt x="32" y="64"/>
                  <a:pt x="32" y="64"/>
                  <a:pt x="32" y="64"/>
                </a:cubicBezTo>
                <a:cubicBezTo>
                  <a:pt x="32" y="74"/>
                  <a:pt x="34" y="84"/>
                  <a:pt x="38" y="93"/>
                </a:cubicBezTo>
                <a:cubicBezTo>
                  <a:pt x="33" y="95"/>
                  <a:pt x="28" y="97"/>
                  <a:pt x="24" y="100"/>
                </a:cubicBezTo>
                <a:cubicBezTo>
                  <a:pt x="15" y="91"/>
                  <a:pt x="9" y="78"/>
                  <a:pt x="8" y="64"/>
                </a:cubicBezTo>
                <a:close/>
                <a:moveTo>
                  <a:pt x="100" y="100"/>
                </a:moveTo>
                <a:cubicBezTo>
                  <a:pt x="96" y="97"/>
                  <a:pt x="91" y="95"/>
                  <a:pt x="86" y="93"/>
                </a:cubicBezTo>
                <a:cubicBezTo>
                  <a:pt x="90" y="84"/>
                  <a:pt x="92" y="74"/>
                  <a:pt x="92" y="64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5" y="78"/>
                  <a:pt x="109" y="91"/>
                  <a:pt x="100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grpSp>
        <p:nvGrpSpPr>
          <p:cNvPr id="145" name="Group 248"/>
          <p:cNvGrpSpPr/>
          <p:nvPr/>
        </p:nvGrpSpPr>
        <p:grpSpPr>
          <a:xfrm>
            <a:off x="4589217" y="2640296"/>
            <a:ext cx="234659" cy="284300"/>
            <a:chOff x="10387014" y="2925763"/>
            <a:chExt cx="255588" cy="309563"/>
          </a:xfrm>
          <a:solidFill>
            <a:schemeClr val="bg1"/>
          </a:solidFill>
        </p:grpSpPr>
        <p:sp>
          <p:nvSpPr>
            <p:cNvPr id="146" name="Freeform 134"/>
            <p:cNvSpPr>
              <a:spLocks noEditPoints="1"/>
            </p:cNvSpPr>
            <p:nvPr/>
          </p:nvSpPr>
          <p:spPr bwMode="auto">
            <a:xfrm>
              <a:off x="10387014" y="2925763"/>
              <a:ext cx="255588" cy="309563"/>
            </a:xfrm>
            <a:custGeom>
              <a:avLst/>
              <a:gdLst>
                <a:gd name="T0" fmla="*/ 84 w 96"/>
                <a:gd name="T1" fmla="*/ 44 h 116"/>
                <a:gd name="T2" fmla="*/ 72 w 96"/>
                <a:gd name="T3" fmla="*/ 44 h 116"/>
                <a:gd name="T4" fmla="*/ 72 w 96"/>
                <a:gd name="T5" fmla="*/ 25 h 116"/>
                <a:gd name="T6" fmla="*/ 48 w 96"/>
                <a:gd name="T7" fmla="*/ 0 h 116"/>
                <a:gd name="T8" fmla="*/ 24 w 96"/>
                <a:gd name="T9" fmla="*/ 25 h 116"/>
                <a:gd name="T10" fmla="*/ 24 w 96"/>
                <a:gd name="T11" fmla="*/ 44 h 116"/>
                <a:gd name="T12" fmla="*/ 12 w 96"/>
                <a:gd name="T13" fmla="*/ 44 h 116"/>
                <a:gd name="T14" fmla="*/ 0 w 96"/>
                <a:gd name="T15" fmla="*/ 56 h 116"/>
                <a:gd name="T16" fmla="*/ 0 w 96"/>
                <a:gd name="T17" fmla="*/ 104 h 116"/>
                <a:gd name="T18" fmla="*/ 12 w 96"/>
                <a:gd name="T19" fmla="*/ 116 h 116"/>
                <a:gd name="T20" fmla="*/ 84 w 96"/>
                <a:gd name="T21" fmla="*/ 116 h 116"/>
                <a:gd name="T22" fmla="*/ 96 w 96"/>
                <a:gd name="T23" fmla="*/ 104 h 116"/>
                <a:gd name="T24" fmla="*/ 96 w 96"/>
                <a:gd name="T25" fmla="*/ 56 h 116"/>
                <a:gd name="T26" fmla="*/ 84 w 96"/>
                <a:gd name="T27" fmla="*/ 44 h 116"/>
                <a:gd name="T28" fmla="*/ 32 w 96"/>
                <a:gd name="T29" fmla="*/ 25 h 116"/>
                <a:gd name="T30" fmla="*/ 48 w 96"/>
                <a:gd name="T31" fmla="*/ 8 h 116"/>
                <a:gd name="T32" fmla="*/ 64 w 96"/>
                <a:gd name="T33" fmla="*/ 25 h 116"/>
                <a:gd name="T34" fmla="*/ 64 w 96"/>
                <a:gd name="T35" fmla="*/ 44 h 116"/>
                <a:gd name="T36" fmla="*/ 32 w 96"/>
                <a:gd name="T37" fmla="*/ 44 h 116"/>
                <a:gd name="T38" fmla="*/ 32 w 96"/>
                <a:gd name="T39" fmla="*/ 25 h 116"/>
                <a:gd name="T40" fmla="*/ 88 w 96"/>
                <a:gd name="T41" fmla="*/ 104 h 116"/>
                <a:gd name="T42" fmla="*/ 84 w 96"/>
                <a:gd name="T43" fmla="*/ 108 h 116"/>
                <a:gd name="T44" fmla="*/ 12 w 96"/>
                <a:gd name="T45" fmla="*/ 108 h 116"/>
                <a:gd name="T46" fmla="*/ 8 w 96"/>
                <a:gd name="T47" fmla="*/ 104 h 116"/>
                <a:gd name="T48" fmla="*/ 8 w 96"/>
                <a:gd name="T49" fmla="*/ 56 h 116"/>
                <a:gd name="T50" fmla="*/ 12 w 96"/>
                <a:gd name="T51" fmla="*/ 52 h 116"/>
                <a:gd name="T52" fmla="*/ 84 w 96"/>
                <a:gd name="T53" fmla="*/ 52 h 116"/>
                <a:gd name="T54" fmla="*/ 88 w 96"/>
                <a:gd name="T55" fmla="*/ 56 h 116"/>
                <a:gd name="T56" fmla="*/ 88 w 96"/>
                <a:gd name="T57" fmla="*/ 10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6" h="116">
                  <a:moveTo>
                    <a:pt x="84" y="44"/>
                  </a:moveTo>
                  <a:cubicBezTo>
                    <a:pt x="72" y="44"/>
                    <a:pt x="72" y="44"/>
                    <a:pt x="72" y="44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11"/>
                    <a:pt x="61" y="0"/>
                    <a:pt x="48" y="0"/>
                  </a:cubicBezTo>
                  <a:cubicBezTo>
                    <a:pt x="35" y="0"/>
                    <a:pt x="24" y="11"/>
                    <a:pt x="24" y="25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44"/>
                    <a:pt x="0" y="49"/>
                    <a:pt x="0" y="56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1"/>
                    <a:pt x="5" y="116"/>
                    <a:pt x="12" y="116"/>
                  </a:cubicBezTo>
                  <a:cubicBezTo>
                    <a:pt x="84" y="116"/>
                    <a:pt x="84" y="116"/>
                    <a:pt x="84" y="116"/>
                  </a:cubicBezTo>
                  <a:cubicBezTo>
                    <a:pt x="91" y="116"/>
                    <a:pt x="96" y="111"/>
                    <a:pt x="96" y="104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49"/>
                    <a:pt x="91" y="44"/>
                    <a:pt x="84" y="44"/>
                  </a:cubicBezTo>
                  <a:close/>
                  <a:moveTo>
                    <a:pt x="32" y="25"/>
                  </a:moveTo>
                  <a:cubicBezTo>
                    <a:pt x="32" y="15"/>
                    <a:pt x="39" y="8"/>
                    <a:pt x="48" y="8"/>
                  </a:cubicBezTo>
                  <a:cubicBezTo>
                    <a:pt x="57" y="8"/>
                    <a:pt x="64" y="15"/>
                    <a:pt x="64" y="25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25"/>
                  </a:lnTo>
                  <a:close/>
                  <a:moveTo>
                    <a:pt x="88" y="104"/>
                  </a:moveTo>
                  <a:cubicBezTo>
                    <a:pt x="88" y="106"/>
                    <a:pt x="86" y="108"/>
                    <a:pt x="84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10" y="108"/>
                    <a:pt x="8" y="106"/>
                    <a:pt x="8" y="104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4"/>
                    <a:pt x="10" y="52"/>
                    <a:pt x="12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6" y="52"/>
                    <a:pt x="88" y="54"/>
                    <a:pt x="88" y="56"/>
                  </a:cubicBezTo>
                  <a:lnTo>
                    <a:pt x="88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47" name="Freeform 135"/>
            <p:cNvSpPr>
              <a:spLocks noEditPoints="1"/>
            </p:cNvSpPr>
            <p:nvPr/>
          </p:nvSpPr>
          <p:spPr bwMode="auto">
            <a:xfrm>
              <a:off x="10488614" y="3100388"/>
              <a:ext cx="52388" cy="79375"/>
            </a:xfrm>
            <a:custGeom>
              <a:avLst/>
              <a:gdLst>
                <a:gd name="T0" fmla="*/ 10 w 20"/>
                <a:gd name="T1" fmla="*/ 0 h 30"/>
                <a:gd name="T2" fmla="*/ 0 w 20"/>
                <a:gd name="T3" fmla="*/ 10 h 30"/>
                <a:gd name="T4" fmla="*/ 4 w 20"/>
                <a:gd name="T5" fmla="*/ 18 h 30"/>
                <a:gd name="T6" fmla="*/ 4 w 20"/>
                <a:gd name="T7" fmla="*/ 24 h 30"/>
                <a:gd name="T8" fmla="*/ 10 w 20"/>
                <a:gd name="T9" fmla="*/ 30 h 30"/>
                <a:gd name="T10" fmla="*/ 16 w 20"/>
                <a:gd name="T11" fmla="*/ 24 h 30"/>
                <a:gd name="T12" fmla="*/ 16 w 20"/>
                <a:gd name="T13" fmla="*/ 18 h 30"/>
                <a:gd name="T14" fmla="*/ 20 w 20"/>
                <a:gd name="T15" fmla="*/ 10 h 30"/>
                <a:gd name="T16" fmla="*/ 10 w 20"/>
                <a:gd name="T17" fmla="*/ 0 h 30"/>
                <a:gd name="T18" fmla="*/ 12 w 20"/>
                <a:gd name="T19" fmla="*/ 16 h 30"/>
                <a:gd name="T20" fmla="*/ 12 w 20"/>
                <a:gd name="T21" fmla="*/ 24 h 30"/>
                <a:gd name="T22" fmla="*/ 10 w 20"/>
                <a:gd name="T23" fmla="*/ 26 h 30"/>
                <a:gd name="T24" fmla="*/ 8 w 20"/>
                <a:gd name="T25" fmla="*/ 24 h 30"/>
                <a:gd name="T26" fmla="*/ 8 w 20"/>
                <a:gd name="T27" fmla="*/ 16 h 30"/>
                <a:gd name="T28" fmla="*/ 4 w 20"/>
                <a:gd name="T29" fmla="*/ 10 h 30"/>
                <a:gd name="T30" fmla="*/ 10 w 20"/>
                <a:gd name="T31" fmla="*/ 4 h 30"/>
                <a:gd name="T32" fmla="*/ 16 w 20"/>
                <a:gd name="T33" fmla="*/ 10 h 30"/>
                <a:gd name="T34" fmla="*/ 12 w 20"/>
                <a:gd name="T35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3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3"/>
                    <a:pt x="2" y="16"/>
                    <a:pt x="4" y="18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7"/>
                    <a:pt x="7" y="30"/>
                    <a:pt x="10" y="30"/>
                  </a:cubicBezTo>
                  <a:cubicBezTo>
                    <a:pt x="13" y="30"/>
                    <a:pt x="16" y="27"/>
                    <a:pt x="16" y="24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6"/>
                    <a:pt x="20" y="13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2" y="16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1" y="26"/>
                    <a:pt x="10" y="26"/>
                  </a:cubicBezTo>
                  <a:cubicBezTo>
                    <a:pt x="9" y="26"/>
                    <a:pt x="8" y="25"/>
                    <a:pt x="8" y="24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6" y="15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4" y="15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8" name="Group 251"/>
          <p:cNvGrpSpPr/>
          <p:nvPr/>
        </p:nvGrpSpPr>
        <p:grpSpPr>
          <a:xfrm>
            <a:off x="3643605" y="2260886"/>
            <a:ext cx="301999" cy="299120"/>
            <a:chOff x="1634612" y="5142426"/>
            <a:chExt cx="402664" cy="398704"/>
          </a:xfrm>
          <a:solidFill>
            <a:schemeClr val="bg1"/>
          </a:solidFill>
        </p:grpSpPr>
        <p:sp>
          <p:nvSpPr>
            <p:cNvPr id="149" name="Freeform 38"/>
            <p:cNvSpPr>
              <a:spLocks noEditPoints="1"/>
            </p:cNvSpPr>
            <p:nvPr/>
          </p:nvSpPr>
          <p:spPr bwMode="auto">
            <a:xfrm>
              <a:off x="1634612" y="5179392"/>
              <a:ext cx="368339" cy="361738"/>
            </a:xfrm>
            <a:custGeom>
              <a:avLst/>
              <a:gdLst>
                <a:gd name="T0" fmla="*/ 84 w 118"/>
                <a:gd name="T1" fmla="*/ 3 h 116"/>
                <a:gd name="T2" fmla="*/ 77 w 118"/>
                <a:gd name="T3" fmla="*/ 0 h 116"/>
                <a:gd name="T4" fmla="*/ 70 w 118"/>
                <a:gd name="T5" fmla="*/ 3 h 116"/>
                <a:gd name="T6" fmla="*/ 64 w 118"/>
                <a:gd name="T7" fmla="*/ 9 h 116"/>
                <a:gd name="T8" fmla="*/ 61 w 118"/>
                <a:gd name="T9" fmla="*/ 16 h 116"/>
                <a:gd name="T10" fmla="*/ 62 w 118"/>
                <a:gd name="T11" fmla="*/ 21 h 116"/>
                <a:gd name="T12" fmla="*/ 8 w 118"/>
                <a:gd name="T13" fmla="*/ 43 h 116"/>
                <a:gd name="T14" fmla="*/ 1 w 118"/>
                <a:gd name="T15" fmla="*/ 51 h 116"/>
                <a:gd name="T16" fmla="*/ 5 w 118"/>
                <a:gd name="T17" fmla="*/ 62 h 116"/>
                <a:gd name="T18" fmla="*/ 55 w 118"/>
                <a:gd name="T19" fmla="*/ 112 h 116"/>
                <a:gd name="T20" fmla="*/ 64 w 118"/>
                <a:gd name="T21" fmla="*/ 116 h 116"/>
                <a:gd name="T22" fmla="*/ 64 w 118"/>
                <a:gd name="T23" fmla="*/ 116 h 116"/>
                <a:gd name="T24" fmla="*/ 66 w 118"/>
                <a:gd name="T25" fmla="*/ 116 h 116"/>
                <a:gd name="T26" fmla="*/ 75 w 118"/>
                <a:gd name="T27" fmla="*/ 108 h 116"/>
                <a:gd name="T28" fmla="*/ 96 w 118"/>
                <a:gd name="T29" fmla="*/ 55 h 116"/>
                <a:gd name="T30" fmla="*/ 102 w 118"/>
                <a:gd name="T31" fmla="*/ 57 h 116"/>
                <a:gd name="T32" fmla="*/ 109 w 118"/>
                <a:gd name="T33" fmla="*/ 54 h 116"/>
                <a:gd name="T34" fmla="*/ 115 w 118"/>
                <a:gd name="T35" fmla="*/ 48 h 116"/>
                <a:gd name="T36" fmla="*/ 118 w 118"/>
                <a:gd name="T37" fmla="*/ 41 h 116"/>
                <a:gd name="T38" fmla="*/ 115 w 118"/>
                <a:gd name="T39" fmla="*/ 34 h 116"/>
                <a:gd name="T40" fmla="*/ 84 w 118"/>
                <a:gd name="T41" fmla="*/ 3 h 116"/>
                <a:gd name="T42" fmla="*/ 68 w 118"/>
                <a:gd name="T43" fmla="*/ 105 h 116"/>
                <a:gd name="T44" fmla="*/ 65 w 118"/>
                <a:gd name="T45" fmla="*/ 108 h 116"/>
                <a:gd name="T46" fmla="*/ 64 w 118"/>
                <a:gd name="T47" fmla="*/ 108 h 116"/>
                <a:gd name="T48" fmla="*/ 61 w 118"/>
                <a:gd name="T49" fmla="*/ 107 h 116"/>
                <a:gd name="T50" fmla="*/ 10 w 118"/>
                <a:gd name="T51" fmla="*/ 56 h 116"/>
                <a:gd name="T52" fmla="*/ 9 w 118"/>
                <a:gd name="T53" fmla="*/ 53 h 116"/>
                <a:gd name="T54" fmla="*/ 11 w 118"/>
                <a:gd name="T55" fmla="*/ 50 h 116"/>
                <a:gd name="T56" fmla="*/ 36 w 118"/>
                <a:gd name="T57" fmla="*/ 40 h 116"/>
                <a:gd name="T58" fmla="*/ 87 w 118"/>
                <a:gd name="T59" fmla="*/ 58 h 116"/>
                <a:gd name="T60" fmla="*/ 68 w 118"/>
                <a:gd name="T61" fmla="*/ 105 h 116"/>
                <a:gd name="T62" fmla="*/ 109 w 118"/>
                <a:gd name="T63" fmla="*/ 42 h 116"/>
                <a:gd name="T64" fmla="*/ 103 w 118"/>
                <a:gd name="T65" fmla="*/ 48 h 116"/>
                <a:gd name="T66" fmla="*/ 100 w 118"/>
                <a:gd name="T67" fmla="*/ 48 h 116"/>
                <a:gd name="T68" fmla="*/ 93 w 118"/>
                <a:gd name="T69" fmla="*/ 41 h 116"/>
                <a:gd name="T70" fmla="*/ 88 w 118"/>
                <a:gd name="T71" fmla="*/ 55 h 116"/>
                <a:gd name="T72" fmla="*/ 88 w 118"/>
                <a:gd name="T73" fmla="*/ 54 h 116"/>
                <a:gd name="T74" fmla="*/ 53 w 118"/>
                <a:gd name="T75" fmla="*/ 39 h 116"/>
                <a:gd name="T76" fmla="*/ 42 w 118"/>
                <a:gd name="T77" fmla="*/ 38 h 116"/>
                <a:gd name="T78" fmla="*/ 76 w 118"/>
                <a:gd name="T79" fmla="*/ 24 h 116"/>
                <a:gd name="T80" fmla="*/ 70 w 118"/>
                <a:gd name="T81" fmla="*/ 17 h 116"/>
                <a:gd name="T82" fmla="*/ 70 w 118"/>
                <a:gd name="T83" fmla="*/ 14 h 116"/>
                <a:gd name="T84" fmla="*/ 75 w 118"/>
                <a:gd name="T85" fmla="*/ 9 h 116"/>
                <a:gd name="T86" fmla="*/ 78 w 118"/>
                <a:gd name="T87" fmla="*/ 9 h 116"/>
                <a:gd name="T88" fmla="*/ 109 w 118"/>
                <a:gd name="T89" fmla="*/ 39 h 116"/>
                <a:gd name="T90" fmla="*/ 109 w 118"/>
                <a:gd name="T91" fmla="*/ 4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8" h="116">
                  <a:moveTo>
                    <a:pt x="84" y="3"/>
                  </a:moveTo>
                  <a:cubicBezTo>
                    <a:pt x="82" y="1"/>
                    <a:pt x="79" y="0"/>
                    <a:pt x="77" y="0"/>
                  </a:cubicBezTo>
                  <a:cubicBezTo>
                    <a:pt x="74" y="0"/>
                    <a:pt x="71" y="1"/>
                    <a:pt x="70" y="3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10"/>
                    <a:pt x="61" y="13"/>
                    <a:pt x="61" y="16"/>
                  </a:cubicBezTo>
                  <a:cubicBezTo>
                    <a:pt x="61" y="18"/>
                    <a:pt x="62" y="19"/>
                    <a:pt x="62" y="21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5" y="44"/>
                    <a:pt x="2" y="48"/>
                    <a:pt x="1" y="51"/>
                  </a:cubicBezTo>
                  <a:cubicBezTo>
                    <a:pt x="0" y="55"/>
                    <a:pt x="2" y="59"/>
                    <a:pt x="5" y="62"/>
                  </a:cubicBezTo>
                  <a:cubicBezTo>
                    <a:pt x="55" y="112"/>
                    <a:pt x="55" y="112"/>
                    <a:pt x="55" y="112"/>
                  </a:cubicBezTo>
                  <a:cubicBezTo>
                    <a:pt x="58" y="115"/>
                    <a:pt x="61" y="116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ubicBezTo>
                    <a:pt x="65" y="116"/>
                    <a:pt x="66" y="116"/>
                    <a:pt x="66" y="116"/>
                  </a:cubicBezTo>
                  <a:cubicBezTo>
                    <a:pt x="70" y="115"/>
                    <a:pt x="74" y="112"/>
                    <a:pt x="75" y="108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8" y="56"/>
                    <a:pt x="100" y="57"/>
                    <a:pt x="102" y="57"/>
                  </a:cubicBezTo>
                  <a:cubicBezTo>
                    <a:pt x="105" y="57"/>
                    <a:pt x="107" y="56"/>
                    <a:pt x="109" y="54"/>
                  </a:cubicBezTo>
                  <a:cubicBezTo>
                    <a:pt x="115" y="48"/>
                    <a:pt x="115" y="48"/>
                    <a:pt x="115" y="48"/>
                  </a:cubicBezTo>
                  <a:cubicBezTo>
                    <a:pt x="117" y="46"/>
                    <a:pt x="118" y="44"/>
                    <a:pt x="118" y="41"/>
                  </a:cubicBezTo>
                  <a:cubicBezTo>
                    <a:pt x="118" y="38"/>
                    <a:pt x="117" y="36"/>
                    <a:pt x="115" y="34"/>
                  </a:cubicBezTo>
                  <a:lnTo>
                    <a:pt x="84" y="3"/>
                  </a:lnTo>
                  <a:close/>
                  <a:moveTo>
                    <a:pt x="68" y="105"/>
                  </a:moveTo>
                  <a:cubicBezTo>
                    <a:pt x="67" y="107"/>
                    <a:pt x="66" y="108"/>
                    <a:pt x="65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3" y="108"/>
                    <a:pt x="62" y="108"/>
                    <a:pt x="61" y="10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9" y="56"/>
                    <a:pt x="9" y="54"/>
                    <a:pt x="9" y="53"/>
                  </a:cubicBezTo>
                  <a:cubicBezTo>
                    <a:pt x="9" y="52"/>
                    <a:pt x="10" y="51"/>
                    <a:pt x="11" y="5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53" y="46"/>
                    <a:pt x="70" y="40"/>
                    <a:pt x="87" y="58"/>
                  </a:cubicBezTo>
                  <a:lnTo>
                    <a:pt x="68" y="105"/>
                  </a:lnTo>
                  <a:close/>
                  <a:moveTo>
                    <a:pt x="109" y="42"/>
                  </a:moveTo>
                  <a:cubicBezTo>
                    <a:pt x="103" y="48"/>
                    <a:pt x="103" y="48"/>
                    <a:pt x="103" y="48"/>
                  </a:cubicBezTo>
                  <a:cubicBezTo>
                    <a:pt x="103" y="49"/>
                    <a:pt x="101" y="49"/>
                    <a:pt x="100" y="48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88" y="54"/>
                    <a:pt x="88" y="54"/>
                    <a:pt x="88" y="54"/>
                  </a:cubicBezTo>
                  <a:cubicBezTo>
                    <a:pt x="76" y="42"/>
                    <a:pt x="64" y="41"/>
                    <a:pt x="53" y="39"/>
                  </a:cubicBezTo>
                  <a:cubicBezTo>
                    <a:pt x="49" y="39"/>
                    <a:pt x="46" y="38"/>
                    <a:pt x="42" y="38"/>
                  </a:cubicBezTo>
                  <a:cubicBezTo>
                    <a:pt x="76" y="24"/>
                    <a:pt x="76" y="24"/>
                    <a:pt x="76" y="24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9" y="16"/>
                    <a:pt x="69" y="15"/>
                    <a:pt x="70" y="14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76" y="8"/>
                    <a:pt x="77" y="8"/>
                    <a:pt x="78" y="9"/>
                  </a:cubicBezTo>
                  <a:cubicBezTo>
                    <a:pt x="109" y="39"/>
                    <a:pt x="109" y="39"/>
                    <a:pt x="109" y="39"/>
                  </a:cubicBezTo>
                  <a:cubicBezTo>
                    <a:pt x="110" y="40"/>
                    <a:pt x="110" y="42"/>
                    <a:pt x="10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50" name="Freeform 39"/>
            <p:cNvSpPr>
              <a:spLocks noEditPoints="1"/>
            </p:cNvSpPr>
            <p:nvPr/>
          </p:nvSpPr>
          <p:spPr bwMode="auto">
            <a:xfrm>
              <a:off x="1811520" y="5341778"/>
              <a:ext cx="63370" cy="62050"/>
            </a:xfrm>
            <a:custGeom>
              <a:avLst/>
              <a:gdLst>
                <a:gd name="T0" fmla="*/ 10 w 20"/>
                <a:gd name="T1" fmla="*/ 20 h 20"/>
                <a:gd name="T2" fmla="*/ 20 w 20"/>
                <a:gd name="T3" fmla="*/ 10 h 20"/>
                <a:gd name="T4" fmla="*/ 10 w 20"/>
                <a:gd name="T5" fmla="*/ 0 h 20"/>
                <a:gd name="T6" fmla="*/ 0 w 20"/>
                <a:gd name="T7" fmla="*/ 10 h 20"/>
                <a:gd name="T8" fmla="*/ 10 w 20"/>
                <a:gd name="T9" fmla="*/ 20 h 20"/>
                <a:gd name="T10" fmla="*/ 10 w 20"/>
                <a:gd name="T11" fmla="*/ 4 h 20"/>
                <a:gd name="T12" fmla="*/ 16 w 20"/>
                <a:gd name="T13" fmla="*/ 10 h 20"/>
                <a:gd name="T14" fmla="*/ 10 w 20"/>
                <a:gd name="T15" fmla="*/ 16 h 20"/>
                <a:gd name="T16" fmla="*/ 4 w 20"/>
                <a:gd name="T17" fmla="*/ 10 h 20"/>
                <a:gd name="T18" fmla="*/ 10 w 20"/>
                <a:gd name="T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51" name="Freeform 40"/>
            <p:cNvSpPr>
              <a:spLocks noEditPoints="1"/>
            </p:cNvSpPr>
            <p:nvPr/>
          </p:nvSpPr>
          <p:spPr bwMode="auto">
            <a:xfrm>
              <a:off x="1975226" y="5142426"/>
              <a:ext cx="62050" cy="62050"/>
            </a:xfrm>
            <a:custGeom>
              <a:avLst/>
              <a:gdLst>
                <a:gd name="T0" fmla="*/ 10 w 20"/>
                <a:gd name="T1" fmla="*/ 0 h 20"/>
                <a:gd name="T2" fmla="*/ 0 w 20"/>
                <a:gd name="T3" fmla="*/ 10 h 20"/>
                <a:gd name="T4" fmla="*/ 10 w 20"/>
                <a:gd name="T5" fmla="*/ 20 h 20"/>
                <a:gd name="T6" fmla="*/ 20 w 20"/>
                <a:gd name="T7" fmla="*/ 10 h 20"/>
                <a:gd name="T8" fmla="*/ 10 w 20"/>
                <a:gd name="T9" fmla="*/ 0 h 20"/>
                <a:gd name="T10" fmla="*/ 10 w 20"/>
                <a:gd name="T11" fmla="*/ 16 h 20"/>
                <a:gd name="T12" fmla="*/ 4 w 20"/>
                <a:gd name="T13" fmla="*/ 10 h 20"/>
                <a:gd name="T14" fmla="*/ 10 w 20"/>
                <a:gd name="T15" fmla="*/ 4 h 20"/>
                <a:gd name="T16" fmla="*/ 16 w 20"/>
                <a:gd name="T17" fmla="*/ 10 h 20"/>
                <a:gd name="T18" fmla="*/ 10 w 20"/>
                <a:gd name="T19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0"/>
                  </a:move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0"/>
                    <a:pt x="10" y="20"/>
                  </a:cubicBezTo>
                  <a:cubicBezTo>
                    <a:pt x="16" y="20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lose/>
                  <a:moveTo>
                    <a:pt x="10" y="16"/>
                  </a:move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52" name="Freeform 41"/>
            <p:cNvSpPr>
              <a:spLocks noEditPoints="1"/>
            </p:cNvSpPr>
            <p:nvPr/>
          </p:nvSpPr>
          <p:spPr bwMode="auto">
            <a:xfrm>
              <a:off x="1737588" y="5329896"/>
              <a:ext cx="48848" cy="48848"/>
            </a:xfrm>
            <a:custGeom>
              <a:avLst/>
              <a:gdLst>
                <a:gd name="T0" fmla="*/ 0 w 16"/>
                <a:gd name="T1" fmla="*/ 8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0 w 16"/>
                <a:gd name="T9" fmla="*/ 8 h 16"/>
                <a:gd name="T10" fmla="*/ 8 w 16"/>
                <a:gd name="T11" fmla="*/ 4 h 16"/>
                <a:gd name="T12" fmla="*/ 12 w 16"/>
                <a:gd name="T13" fmla="*/ 8 h 16"/>
                <a:gd name="T14" fmla="*/ 8 w 16"/>
                <a:gd name="T15" fmla="*/ 12 h 16"/>
                <a:gd name="T16" fmla="*/ 4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53" name="Oval 42"/>
            <p:cNvSpPr>
              <a:spLocks noChangeArrowheads="1"/>
            </p:cNvSpPr>
            <p:nvPr/>
          </p:nvSpPr>
          <p:spPr bwMode="auto">
            <a:xfrm>
              <a:off x="1786436" y="5417030"/>
              <a:ext cx="25084" cy="250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  <p:sp>
          <p:nvSpPr>
            <p:cNvPr id="154" name="Oval 43"/>
            <p:cNvSpPr>
              <a:spLocks noChangeArrowheads="1"/>
            </p:cNvSpPr>
            <p:nvPr/>
          </p:nvSpPr>
          <p:spPr bwMode="auto">
            <a:xfrm>
              <a:off x="1987108" y="5229560"/>
              <a:ext cx="25084" cy="2508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rgbClr val="C0C0C0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55" name="Straight Connector 276"/>
          <p:cNvCxnSpPr/>
          <p:nvPr/>
        </p:nvCxnSpPr>
        <p:spPr>
          <a:xfrm>
            <a:off x="7634009" y="4186232"/>
            <a:ext cx="30767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277"/>
          <p:cNvCxnSpPr/>
          <p:nvPr/>
        </p:nvCxnSpPr>
        <p:spPr>
          <a:xfrm>
            <a:off x="6504997" y="2353606"/>
            <a:ext cx="0" cy="29091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文本框 156"/>
          <p:cNvSpPr txBox="1"/>
          <p:nvPr/>
        </p:nvSpPr>
        <p:spPr>
          <a:xfrm>
            <a:off x="7520184" y="213725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158" name="文本框 157"/>
          <p:cNvSpPr txBox="1"/>
          <p:nvPr/>
        </p:nvSpPr>
        <p:spPr>
          <a:xfrm>
            <a:off x="8246663" y="22465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59" name="文本框 158"/>
          <p:cNvSpPr txBox="1"/>
          <p:nvPr/>
        </p:nvSpPr>
        <p:spPr>
          <a:xfrm>
            <a:off x="7520183" y="266411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160" name="文本框 159"/>
          <p:cNvSpPr txBox="1"/>
          <p:nvPr/>
        </p:nvSpPr>
        <p:spPr>
          <a:xfrm>
            <a:off x="7586148" y="395530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61" name="文本框 160"/>
          <p:cNvSpPr txBox="1"/>
          <p:nvPr/>
        </p:nvSpPr>
        <p:spPr>
          <a:xfrm>
            <a:off x="8312627" y="40645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2" name="文本框 161"/>
          <p:cNvSpPr txBox="1"/>
          <p:nvPr/>
        </p:nvSpPr>
        <p:spPr>
          <a:xfrm>
            <a:off x="7586147" y="4482158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0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5" grpId="0" animBg="1"/>
      <p:bldP spid="116" grpId="0" animBg="1"/>
      <p:bldP spid="117" grpId="0" animBg="1"/>
      <p:bldP spid="118" grpId="0" animBg="1"/>
      <p:bldP spid="119" grpId="0"/>
      <p:bldP spid="120" grpId="0"/>
      <p:bldP spid="128" grpId="0" animBg="1"/>
      <p:bldP spid="129" grpId="0" animBg="1"/>
      <p:bldP spid="130" grpId="0" animBg="1"/>
      <p:bldP spid="134" grpId="0"/>
      <p:bldP spid="135" grpId="0" animBg="1"/>
      <p:bldP spid="140" grpId="0"/>
      <p:bldP spid="141" grpId="0"/>
      <p:bldP spid="142" grpId="0"/>
      <p:bldP spid="143" grpId="0"/>
      <p:bldP spid="144" grpId="0" animBg="1"/>
      <p:bldP spid="157" grpId="0"/>
      <p:bldP spid="158" grpId="0"/>
      <p:bldP spid="159" grpId="0"/>
      <p:bldP spid="160" grpId="0"/>
      <p:bldP spid="161" grpId="0"/>
      <p:bldP spid="1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3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THREE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" name="Freeform 10"/>
          <p:cNvSpPr/>
          <p:nvPr/>
        </p:nvSpPr>
        <p:spPr bwMode="auto">
          <a:xfrm rot="2700000">
            <a:off x="4668504" y="2313758"/>
            <a:ext cx="1579256" cy="1579960"/>
          </a:xfrm>
          <a:custGeom>
            <a:avLst/>
            <a:gdLst>
              <a:gd name="T0" fmla="*/ 580 w 1144"/>
              <a:gd name="T1" fmla="*/ 1135 h 1145"/>
              <a:gd name="T2" fmla="*/ 794 w 1144"/>
              <a:gd name="T3" fmla="*/ 981 h 1145"/>
              <a:gd name="T4" fmla="*/ 862 w 1144"/>
              <a:gd name="T5" fmla="*/ 1020 h 1145"/>
              <a:gd name="T6" fmla="*/ 895 w 1144"/>
              <a:gd name="T7" fmla="*/ 1104 h 1145"/>
              <a:gd name="T8" fmla="*/ 970 w 1144"/>
              <a:gd name="T9" fmla="*/ 1086 h 1145"/>
              <a:gd name="T10" fmla="*/ 1067 w 1144"/>
              <a:gd name="T11" fmla="*/ 945 h 1145"/>
              <a:gd name="T12" fmla="*/ 1053 w 1144"/>
              <a:gd name="T13" fmla="*/ 942 h 1145"/>
              <a:gd name="T14" fmla="*/ 989 w 1144"/>
              <a:gd name="T15" fmla="*/ 914 h 1145"/>
              <a:gd name="T16" fmla="*/ 957 w 1144"/>
              <a:gd name="T17" fmla="*/ 824 h 1145"/>
              <a:gd name="T18" fmla="*/ 1082 w 1144"/>
              <a:gd name="T19" fmla="*/ 631 h 1145"/>
              <a:gd name="T20" fmla="*/ 1144 w 1144"/>
              <a:gd name="T21" fmla="*/ 585 h 1145"/>
              <a:gd name="T22" fmla="*/ 1042 w 1144"/>
              <a:gd name="T23" fmla="*/ 344 h 1145"/>
              <a:gd name="T24" fmla="*/ 994 w 1144"/>
              <a:gd name="T25" fmla="*/ 323 h 1145"/>
              <a:gd name="T26" fmla="*/ 901 w 1144"/>
              <a:gd name="T27" fmla="*/ 387 h 1145"/>
              <a:gd name="T28" fmla="*/ 894 w 1144"/>
              <a:gd name="T29" fmla="*/ 395 h 1145"/>
              <a:gd name="T30" fmla="*/ 885 w 1144"/>
              <a:gd name="T31" fmla="*/ 430 h 1145"/>
              <a:gd name="T32" fmla="*/ 839 w 1144"/>
              <a:gd name="T33" fmla="*/ 480 h 1145"/>
              <a:gd name="T34" fmla="*/ 718 w 1144"/>
              <a:gd name="T35" fmla="*/ 451 h 1145"/>
              <a:gd name="T36" fmla="*/ 680 w 1144"/>
              <a:gd name="T37" fmla="*/ 340 h 1145"/>
              <a:gd name="T38" fmla="*/ 713 w 1144"/>
              <a:gd name="T39" fmla="*/ 278 h 1145"/>
              <a:gd name="T40" fmla="*/ 800 w 1144"/>
              <a:gd name="T41" fmla="*/ 237 h 1145"/>
              <a:gd name="T42" fmla="*/ 831 w 1144"/>
              <a:gd name="T43" fmla="*/ 184 h 1145"/>
              <a:gd name="T44" fmla="*/ 792 w 1144"/>
              <a:gd name="T45" fmla="*/ 108 h 1145"/>
              <a:gd name="T46" fmla="*/ 728 w 1144"/>
              <a:gd name="T47" fmla="*/ 57 h 1145"/>
              <a:gd name="T48" fmla="*/ 721 w 1144"/>
              <a:gd name="T49" fmla="*/ 52 h 1145"/>
              <a:gd name="T50" fmla="*/ 632 w 1144"/>
              <a:gd name="T51" fmla="*/ 22 h 1145"/>
              <a:gd name="T52" fmla="*/ 577 w 1144"/>
              <a:gd name="T53" fmla="*/ 3 h 1145"/>
              <a:gd name="T54" fmla="*/ 575 w 1144"/>
              <a:gd name="T55" fmla="*/ 0 h 1145"/>
              <a:gd name="T56" fmla="*/ 507 w 1144"/>
              <a:gd name="T57" fmla="*/ 64 h 1145"/>
              <a:gd name="T58" fmla="*/ 306 w 1144"/>
              <a:gd name="T59" fmla="*/ 180 h 1145"/>
              <a:gd name="T60" fmla="*/ 246 w 1144"/>
              <a:gd name="T61" fmla="*/ 67 h 1145"/>
              <a:gd name="T62" fmla="*/ 115 w 1144"/>
              <a:gd name="T63" fmla="*/ 107 h 1145"/>
              <a:gd name="T64" fmla="*/ 114 w 1144"/>
              <a:gd name="T65" fmla="*/ 239 h 1145"/>
              <a:gd name="T66" fmla="*/ 176 w 1144"/>
              <a:gd name="T67" fmla="*/ 342 h 1145"/>
              <a:gd name="T68" fmla="*/ 0 w 1144"/>
              <a:gd name="T69" fmla="*/ 561 h 1145"/>
              <a:gd name="T70" fmla="*/ 163 w 1144"/>
              <a:gd name="T71" fmla="*/ 795 h 1145"/>
              <a:gd name="T72" fmla="*/ 273 w 1144"/>
              <a:gd name="T73" fmla="*/ 743 h 1145"/>
              <a:gd name="T74" fmla="*/ 428 w 1144"/>
              <a:gd name="T75" fmla="*/ 667 h 1145"/>
              <a:gd name="T76" fmla="*/ 393 w 1144"/>
              <a:gd name="T77" fmla="*/ 851 h 1145"/>
              <a:gd name="T78" fmla="*/ 302 w 1144"/>
              <a:gd name="T79" fmla="*/ 968 h 1145"/>
              <a:gd name="T80" fmla="*/ 576 w 1144"/>
              <a:gd name="T81" fmla="*/ 1145 h 1145"/>
              <a:gd name="T82" fmla="*/ 580 w 1144"/>
              <a:gd name="T83" fmla="*/ 1135 h 1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144" h="1145">
                <a:moveTo>
                  <a:pt x="580" y="1135"/>
                </a:moveTo>
                <a:cubicBezTo>
                  <a:pt x="591" y="1115"/>
                  <a:pt x="724" y="961"/>
                  <a:pt x="794" y="981"/>
                </a:cubicBezTo>
                <a:cubicBezTo>
                  <a:pt x="820" y="988"/>
                  <a:pt x="843" y="1001"/>
                  <a:pt x="862" y="1020"/>
                </a:cubicBezTo>
                <a:cubicBezTo>
                  <a:pt x="887" y="1045"/>
                  <a:pt x="900" y="1077"/>
                  <a:pt x="895" y="1104"/>
                </a:cubicBezTo>
                <a:cubicBezTo>
                  <a:pt x="905" y="1106"/>
                  <a:pt x="933" y="1103"/>
                  <a:pt x="970" y="1086"/>
                </a:cubicBezTo>
                <a:cubicBezTo>
                  <a:pt x="995" y="1074"/>
                  <a:pt x="1076" y="1028"/>
                  <a:pt x="1067" y="945"/>
                </a:cubicBezTo>
                <a:cubicBezTo>
                  <a:pt x="1064" y="944"/>
                  <a:pt x="1058" y="943"/>
                  <a:pt x="1053" y="942"/>
                </a:cubicBezTo>
                <a:cubicBezTo>
                  <a:pt x="1035" y="939"/>
                  <a:pt x="1010" y="934"/>
                  <a:pt x="989" y="914"/>
                </a:cubicBezTo>
                <a:cubicBezTo>
                  <a:pt x="969" y="894"/>
                  <a:pt x="959" y="865"/>
                  <a:pt x="957" y="824"/>
                </a:cubicBezTo>
                <a:cubicBezTo>
                  <a:pt x="952" y="718"/>
                  <a:pt x="1018" y="673"/>
                  <a:pt x="1082" y="631"/>
                </a:cubicBezTo>
                <a:cubicBezTo>
                  <a:pt x="1104" y="616"/>
                  <a:pt x="1126" y="601"/>
                  <a:pt x="1144" y="585"/>
                </a:cubicBezTo>
                <a:cubicBezTo>
                  <a:pt x="1142" y="534"/>
                  <a:pt x="1101" y="404"/>
                  <a:pt x="1042" y="344"/>
                </a:cubicBezTo>
                <a:cubicBezTo>
                  <a:pt x="1027" y="329"/>
                  <a:pt x="1011" y="322"/>
                  <a:pt x="994" y="323"/>
                </a:cubicBezTo>
                <a:cubicBezTo>
                  <a:pt x="957" y="324"/>
                  <a:pt x="922" y="363"/>
                  <a:pt x="901" y="387"/>
                </a:cubicBezTo>
                <a:cubicBezTo>
                  <a:pt x="898" y="390"/>
                  <a:pt x="896" y="393"/>
                  <a:pt x="894" y="395"/>
                </a:cubicBezTo>
                <a:cubicBezTo>
                  <a:pt x="884" y="406"/>
                  <a:pt x="884" y="417"/>
                  <a:pt x="885" y="430"/>
                </a:cubicBezTo>
                <a:cubicBezTo>
                  <a:pt x="886" y="454"/>
                  <a:pt x="883" y="473"/>
                  <a:pt x="839" y="480"/>
                </a:cubicBezTo>
                <a:cubicBezTo>
                  <a:pt x="786" y="489"/>
                  <a:pt x="745" y="479"/>
                  <a:pt x="718" y="451"/>
                </a:cubicBezTo>
                <a:cubicBezTo>
                  <a:pt x="684" y="418"/>
                  <a:pt x="680" y="367"/>
                  <a:pt x="680" y="340"/>
                </a:cubicBezTo>
                <a:cubicBezTo>
                  <a:pt x="681" y="289"/>
                  <a:pt x="686" y="280"/>
                  <a:pt x="713" y="278"/>
                </a:cubicBezTo>
                <a:cubicBezTo>
                  <a:pt x="729" y="277"/>
                  <a:pt x="755" y="274"/>
                  <a:pt x="800" y="237"/>
                </a:cubicBezTo>
                <a:cubicBezTo>
                  <a:pt x="820" y="221"/>
                  <a:pt x="831" y="203"/>
                  <a:pt x="831" y="184"/>
                </a:cubicBezTo>
                <a:cubicBezTo>
                  <a:pt x="833" y="161"/>
                  <a:pt x="819" y="135"/>
                  <a:pt x="792" y="108"/>
                </a:cubicBezTo>
                <a:cubicBezTo>
                  <a:pt x="770" y="86"/>
                  <a:pt x="745" y="69"/>
                  <a:pt x="728" y="57"/>
                </a:cubicBezTo>
                <a:cubicBezTo>
                  <a:pt x="725" y="55"/>
                  <a:pt x="723" y="53"/>
                  <a:pt x="721" y="52"/>
                </a:cubicBezTo>
                <a:cubicBezTo>
                  <a:pt x="689" y="29"/>
                  <a:pt x="659" y="25"/>
                  <a:pt x="632" y="22"/>
                </a:cubicBezTo>
                <a:cubicBezTo>
                  <a:pt x="610" y="19"/>
                  <a:pt x="591" y="17"/>
                  <a:pt x="577" y="3"/>
                </a:cubicBezTo>
                <a:cubicBezTo>
                  <a:pt x="576" y="2"/>
                  <a:pt x="575" y="1"/>
                  <a:pt x="575" y="0"/>
                </a:cubicBezTo>
                <a:cubicBezTo>
                  <a:pt x="558" y="16"/>
                  <a:pt x="533" y="39"/>
                  <a:pt x="507" y="64"/>
                </a:cubicBezTo>
                <a:cubicBezTo>
                  <a:pt x="459" y="109"/>
                  <a:pt x="353" y="249"/>
                  <a:pt x="306" y="180"/>
                </a:cubicBezTo>
                <a:cubicBezTo>
                  <a:pt x="260" y="112"/>
                  <a:pt x="294" y="87"/>
                  <a:pt x="246" y="67"/>
                </a:cubicBezTo>
                <a:cubicBezTo>
                  <a:pt x="198" y="47"/>
                  <a:pt x="187" y="45"/>
                  <a:pt x="115" y="107"/>
                </a:cubicBezTo>
                <a:cubicBezTo>
                  <a:pt x="44" y="169"/>
                  <a:pt x="8" y="233"/>
                  <a:pt x="114" y="239"/>
                </a:cubicBezTo>
                <a:cubicBezTo>
                  <a:pt x="219" y="246"/>
                  <a:pt x="205" y="294"/>
                  <a:pt x="176" y="342"/>
                </a:cubicBezTo>
                <a:cubicBezTo>
                  <a:pt x="146" y="390"/>
                  <a:pt x="63" y="508"/>
                  <a:pt x="0" y="561"/>
                </a:cubicBezTo>
                <a:cubicBezTo>
                  <a:pt x="0" y="666"/>
                  <a:pt x="118" y="775"/>
                  <a:pt x="163" y="795"/>
                </a:cubicBezTo>
                <a:cubicBezTo>
                  <a:pt x="201" y="812"/>
                  <a:pt x="266" y="832"/>
                  <a:pt x="273" y="743"/>
                </a:cubicBezTo>
                <a:cubicBezTo>
                  <a:pt x="281" y="655"/>
                  <a:pt x="366" y="586"/>
                  <a:pt x="428" y="667"/>
                </a:cubicBezTo>
                <a:cubicBezTo>
                  <a:pt x="490" y="748"/>
                  <a:pt x="490" y="814"/>
                  <a:pt x="393" y="851"/>
                </a:cubicBezTo>
                <a:cubicBezTo>
                  <a:pt x="297" y="888"/>
                  <a:pt x="261" y="918"/>
                  <a:pt x="302" y="968"/>
                </a:cubicBezTo>
                <a:cubicBezTo>
                  <a:pt x="333" y="1006"/>
                  <a:pt x="488" y="1106"/>
                  <a:pt x="576" y="1145"/>
                </a:cubicBezTo>
                <a:cubicBezTo>
                  <a:pt x="576" y="1142"/>
                  <a:pt x="577" y="1138"/>
                  <a:pt x="580" y="1135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" name="Freeform 11"/>
          <p:cNvSpPr/>
          <p:nvPr/>
        </p:nvSpPr>
        <p:spPr bwMode="auto">
          <a:xfrm rot="2700000">
            <a:off x="5793509" y="2313716"/>
            <a:ext cx="1551863" cy="1571625"/>
          </a:xfrm>
          <a:custGeom>
            <a:avLst/>
            <a:gdLst>
              <a:gd name="T0" fmla="*/ 479 w 1124"/>
              <a:gd name="T1" fmla="*/ 899 h 1139"/>
              <a:gd name="T2" fmla="*/ 586 w 1124"/>
              <a:gd name="T3" fmla="*/ 1139 h 1139"/>
              <a:gd name="T4" fmla="*/ 591 w 1124"/>
              <a:gd name="T5" fmla="*/ 1138 h 1139"/>
              <a:gd name="T6" fmla="*/ 777 w 1124"/>
              <a:gd name="T7" fmla="*/ 1031 h 1139"/>
              <a:gd name="T8" fmla="*/ 757 w 1124"/>
              <a:gd name="T9" fmla="*/ 936 h 1139"/>
              <a:gd name="T10" fmla="*/ 692 w 1124"/>
              <a:gd name="T11" fmla="*/ 910 h 1139"/>
              <a:gd name="T12" fmla="*/ 629 w 1124"/>
              <a:gd name="T13" fmla="*/ 885 h 1139"/>
              <a:gd name="T14" fmla="*/ 629 w 1124"/>
              <a:gd name="T15" fmla="*/ 885 h 1139"/>
              <a:gd name="T16" fmla="*/ 642 w 1124"/>
              <a:gd name="T17" fmla="*/ 676 h 1139"/>
              <a:gd name="T18" fmla="*/ 724 w 1124"/>
              <a:gd name="T19" fmla="*/ 639 h 1139"/>
              <a:gd name="T20" fmla="*/ 829 w 1124"/>
              <a:gd name="T21" fmla="*/ 679 h 1139"/>
              <a:gd name="T22" fmla="*/ 853 w 1124"/>
              <a:gd name="T23" fmla="*/ 756 h 1139"/>
              <a:gd name="T24" fmla="*/ 864 w 1124"/>
              <a:gd name="T25" fmla="*/ 784 h 1139"/>
              <a:gd name="T26" fmla="*/ 916 w 1124"/>
              <a:gd name="T27" fmla="*/ 815 h 1139"/>
              <a:gd name="T28" fmla="*/ 924 w 1124"/>
              <a:gd name="T29" fmla="*/ 818 h 1139"/>
              <a:gd name="T30" fmla="*/ 1123 w 1124"/>
              <a:gd name="T31" fmla="*/ 578 h 1139"/>
              <a:gd name="T32" fmla="*/ 1124 w 1124"/>
              <a:gd name="T33" fmla="*/ 572 h 1139"/>
              <a:gd name="T34" fmla="*/ 958 w 1124"/>
              <a:gd name="T35" fmla="*/ 388 h 1139"/>
              <a:gd name="T36" fmla="*/ 1062 w 1124"/>
              <a:gd name="T37" fmla="*/ 217 h 1139"/>
              <a:gd name="T38" fmla="*/ 865 w 1124"/>
              <a:gd name="T39" fmla="*/ 144 h 1139"/>
              <a:gd name="T40" fmla="*/ 668 w 1124"/>
              <a:gd name="T41" fmla="*/ 220 h 1139"/>
              <a:gd name="T42" fmla="*/ 517 w 1124"/>
              <a:gd name="T43" fmla="*/ 92 h 1139"/>
              <a:gd name="T44" fmla="*/ 340 w 1124"/>
              <a:gd name="T45" fmla="*/ 127 h 1139"/>
              <a:gd name="T46" fmla="*/ 407 w 1124"/>
              <a:gd name="T47" fmla="*/ 305 h 1139"/>
              <a:gd name="T48" fmla="*/ 466 w 1124"/>
              <a:gd name="T49" fmla="*/ 458 h 1139"/>
              <a:gd name="T50" fmla="*/ 258 w 1124"/>
              <a:gd name="T51" fmla="*/ 405 h 1139"/>
              <a:gd name="T52" fmla="*/ 79 w 1124"/>
              <a:gd name="T53" fmla="*/ 349 h 1139"/>
              <a:gd name="T54" fmla="*/ 0 w 1124"/>
              <a:gd name="T55" fmla="*/ 541 h 1139"/>
              <a:gd name="T56" fmla="*/ 13 w 1124"/>
              <a:gd name="T57" fmla="*/ 556 h 1139"/>
              <a:gd name="T58" fmla="*/ 14 w 1124"/>
              <a:gd name="T59" fmla="*/ 558 h 1139"/>
              <a:gd name="T60" fmla="*/ 58 w 1124"/>
              <a:gd name="T61" fmla="*/ 571 h 1139"/>
              <a:gd name="T62" fmla="*/ 155 w 1124"/>
              <a:gd name="T63" fmla="*/ 604 h 1139"/>
              <a:gd name="T64" fmla="*/ 163 w 1124"/>
              <a:gd name="T65" fmla="*/ 609 h 1139"/>
              <a:gd name="T66" fmla="*/ 229 w 1124"/>
              <a:gd name="T67" fmla="*/ 663 h 1139"/>
              <a:gd name="T68" fmla="*/ 274 w 1124"/>
              <a:gd name="T69" fmla="*/ 754 h 1139"/>
              <a:gd name="T70" fmla="*/ 235 w 1124"/>
              <a:gd name="T71" fmla="*/ 822 h 1139"/>
              <a:gd name="T72" fmla="*/ 138 w 1124"/>
              <a:gd name="T73" fmla="*/ 867 h 1139"/>
              <a:gd name="T74" fmla="*/ 128 w 1124"/>
              <a:gd name="T75" fmla="*/ 869 h 1139"/>
              <a:gd name="T76" fmla="*/ 123 w 1124"/>
              <a:gd name="T77" fmla="*/ 909 h 1139"/>
              <a:gd name="T78" fmla="*/ 155 w 1124"/>
              <a:gd name="T79" fmla="*/ 1006 h 1139"/>
              <a:gd name="T80" fmla="*/ 259 w 1124"/>
              <a:gd name="T81" fmla="*/ 1030 h 1139"/>
              <a:gd name="T82" fmla="*/ 288 w 1124"/>
              <a:gd name="T83" fmla="*/ 999 h 1139"/>
              <a:gd name="T84" fmla="*/ 302 w 1124"/>
              <a:gd name="T85" fmla="*/ 951 h 1139"/>
              <a:gd name="T86" fmla="*/ 308 w 1124"/>
              <a:gd name="T87" fmla="*/ 944 h 1139"/>
              <a:gd name="T88" fmla="*/ 309 w 1124"/>
              <a:gd name="T89" fmla="*/ 943 h 1139"/>
              <a:gd name="T90" fmla="*/ 417 w 1124"/>
              <a:gd name="T91" fmla="*/ 872 h 1139"/>
              <a:gd name="T92" fmla="*/ 479 w 1124"/>
              <a:gd name="T93" fmla="*/ 899 h 1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24" h="1139">
                <a:moveTo>
                  <a:pt x="479" y="899"/>
                </a:moveTo>
                <a:cubicBezTo>
                  <a:pt x="540" y="960"/>
                  <a:pt x="579" y="1081"/>
                  <a:pt x="586" y="1139"/>
                </a:cubicBezTo>
                <a:cubicBezTo>
                  <a:pt x="591" y="1138"/>
                  <a:pt x="591" y="1138"/>
                  <a:pt x="591" y="1138"/>
                </a:cubicBezTo>
                <a:cubicBezTo>
                  <a:pt x="693" y="1105"/>
                  <a:pt x="764" y="1064"/>
                  <a:pt x="777" y="1031"/>
                </a:cubicBezTo>
                <a:cubicBezTo>
                  <a:pt x="790" y="999"/>
                  <a:pt x="782" y="961"/>
                  <a:pt x="757" y="936"/>
                </a:cubicBezTo>
                <a:cubicBezTo>
                  <a:pt x="740" y="919"/>
                  <a:pt x="717" y="910"/>
                  <a:pt x="692" y="910"/>
                </a:cubicBezTo>
                <a:cubicBezTo>
                  <a:pt x="668" y="911"/>
                  <a:pt x="646" y="902"/>
                  <a:pt x="629" y="885"/>
                </a:cubicBezTo>
                <a:cubicBezTo>
                  <a:pt x="629" y="885"/>
                  <a:pt x="629" y="885"/>
                  <a:pt x="629" y="885"/>
                </a:cubicBezTo>
                <a:cubicBezTo>
                  <a:pt x="585" y="841"/>
                  <a:pt x="580" y="747"/>
                  <a:pt x="642" y="676"/>
                </a:cubicBezTo>
                <a:cubicBezTo>
                  <a:pt x="663" y="653"/>
                  <a:pt x="691" y="640"/>
                  <a:pt x="724" y="639"/>
                </a:cubicBezTo>
                <a:cubicBezTo>
                  <a:pt x="762" y="638"/>
                  <a:pt x="802" y="653"/>
                  <a:pt x="829" y="679"/>
                </a:cubicBezTo>
                <a:cubicBezTo>
                  <a:pt x="851" y="702"/>
                  <a:pt x="860" y="730"/>
                  <a:pt x="853" y="756"/>
                </a:cubicBezTo>
                <a:cubicBezTo>
                  <a:pt x="852" y="763"/>
                  <a:pt x="852" y="772"/>
                  <a:pt x="864" y="784"/>
                </a:cubicBezTo>
                <a:cubicBezTo>
                  <a:pt x="877" y="797"/>
                  <a:pt x="900" y="807"/>
                  <a:pt x="916" y="815"/>
                </a:cubicBezTo>
                <a:cubicBezTo>
                  <a:pt x="919" y="816"/>
                  <a:pt x="922" y="817"/>
                  <a:pt x="924" y="818"/>
                </a:cubicBezTo>
                <a:cubicBezTo>
                  <a:pt x="944" y="821"/>
                  <a:pt x="1075" y="764"/>
                  <a:pt x="1123" y="578"/>
                </a:cubicBezTo>
                <a:cubicBezTo>
                  <a:pt x="1124" y="572"/>
                  <a:pt x="1124" y="572"/>
                  <a:pt x="1124" y="572"/>
                </a:cubicBezTo>
                <a:cubicBezTo>
                  <a:pt x="1075" y="541"/>
                  <a:pt x="946" y="453"/>
                  <a:pt x="958" y="388"/>
                </a:cubicBezTo>
                <a:cubicBezTo>
                  <a:pt x="983" y="259"/>
                  <a:pt x="1068" y="336"/>
                  <a:pt x="1062" y="217"/>
                </a:cubicBezTo>
                <a:cubicBezTo>
                  <a:pt x="1039" y="98"/>
                  <a:pt x="939" y="0"/>
                  <a:pt x="865" y="144"/>
                </a:cubicBezTo>
                <a:cubicBezTo>
                  <a:pt x="791" y="289"/>
                  <a:pt x="729" y="244"/>
                  <a:pt x="668" y="220"/>
                </a:cubicBezTo>
                <a:cubicBezTo>
                  <a:pt x="607" y="195"/>
                  <a:pt x="514" y="132"/>
                  <a:pt x="517" y="92"/>
                </a:cubicBezTo>
                <a:cubicBezTo>
                  <a:pt x="520" y="52"/>
                  <a:pt x="426" y="49"/>
                  <a:pt x="340" y="127"/>
                </a:cubicBezTo>
                <a:cubicBezTo>
                  <a:pt x="253" y="205"/>
                  <a:pt x="333" y="265"/>
                  <a:pt x="407" y="305"/>
                </a:cubicBezTo>
                <a:cubicBezTo>
                  <a:pt x="480" y="344"/>
                  <a:pt x="502" y="425"/>
                  <a:pt x="466" y="458"/>
                </a:cubicBezTo>
                <a:cubicBezTo>
                  <a:pt x="431" y="491"/>
                  <a:pt x="311" y="536"/>
                  <a:pt x="258" y="405"/>
                </a:cubicBezTo>
                <a:cubicBezTo>
                  <a:pt x="204" y="275"/>
                  <a:pt x="154" y="256"/>
                  <a:pt x="79" y="349"/>
                </a:cubicBezTo>
                <a:cubicBezTo>
                  <a:pt x="20" y="421"/>
                  <a:pt x="2" y="504"/>
                  <a:pt x="0" y="541"/>
                </a:cubicBezTo>
                <a:cubicBezTo>
                  <a:pt x="13" y="556"/>
                  <a:pt x="13" y="556"/>
                  <a:pt x="13" y="556"/>
                </a:cubicBezTo>
                <a:cubicBezTo>
                  <a:pt x="13" y="557"/>
                  <a:pt x="14" y="557"/>
                  <a:pt x="14" y="558"/>
                </a:cubicBezTo>
                <a:cubicBezTo>
                  <a:pt x="23" y="566"/>
                  <a:pt x="36" y="568"/>
                  <a:pt x="58" y="571"/>
                </a:cubicBezTo>
                <a:cubicBezTo>
                  <a:pt x="85" y="574"/>
                  <a:pt x="119" y="579"/>
                  <a:pt x="155" y="604"/>
                </a:cubicBezTo>
                <a:cubicBezTo>
                  <a:pt x="157" y="606"/>
                  <a:pt x="160" y="608"/>
                  <a:pt x="163" y="609"/>
                </a:cubicBezTo>
                <a:cubicBezTo>
                  <a:pt x="180" y="621"/>
                  <a:pt x="206" y="640"/>
                  <a:pt x="229" y="663"/>
                </a:cubicBezTo>
                <a:cubicBezTo>
                  <a:pt x="261" y="694"/>
                  <a:pt x="276" y="725"/>
                  <a:pt x="274" y="754"/>
                </a:cubicBezTo>
                <a:cubicBezTo>
                  <a:pt x="273" y="778"/>
                  <a:pt x="260" y="801"/>
                  <a:pt x="235" y="822"/>
                </a:cubicBezTo>
                <a:cubicBezTo>
                  <a:pt x="186" y="863"/>
                  <a:pt x="155" y="865"/>
                  <a:pt x="138" y="867"/>
                </a:cubicBezTo>
                <a:cubicBezTo>
                  <a:pt x="130" y="868"/>
                  <a:pt x="128" y="869"/>
                  <a:pt x="128" y="869"/>
                </a:cubicBezTo>
                <a:cubicBezTo>
                  <a:pt x="125" y="872"/>
                  <a:pt x="124" y="885"/>
                  <a:pt x="123" y="909"/>
                </a:cubicBezTo>
                <a:cubicBezTo>
                  <a:pt x="123" y="933"/>
                  <a:pt x="127" y="978"/>
                  <a:pt x="155" y="1006"/>
                </a:cubicBezTo>
                <a:cubicBezTo>
                  <a:pt x="178" y="1029"/>
                  <a:pt x="213" y="1037"/>
                  <a:pt x="259" y="1030"/>
                </a:cubicBezTo>
                <a:cubicBezTo>
                  <a:pt x="289" y="1025"/>
                  <a:pt x="289" y="1018"/>
                  <a:pt x="288" y="999"/>
                </a:cubicBezTo>
                <a:cubicBezTo>
                  <a:pt x="287" y="986"/>
                  <a:pt x="287" y="967"/>
                  <a:pt x="302" y="951"/>
                </a:cubicBezTo>
                <a:cubicBezTo>
                  <a:pt x="304" y="949"/>
                  <a:pt x="306" y="946"/>
                  <a:pt x="308" y="944"/>
                </a:cubicBezTo>
                <a:cubicBezTo>
                  <a:pt x="309" y="943"/>
                  <a:pt x="309" y="943"/>
                  <a:pt x="309" y="943"/>
                </a:cubicBezTo>
                <a:cubicBezTo>
                  <a:pt x="332" y="917"/>
                  <a:pt x="371" y="873"/>
                  <a:pt x="417" y="872"/>
                </a:cubicBezTo>
                <a:cubicBezTo>
                  <a:pt x="439" y="871"/>
                  <a:pt x="460" y="880"/>
                  <a:pt x="479" y="899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" name="Freeform 9"/>
          <p:cNvSpPr/>
          <p:nvPr/>
        </p:nvSpPr>
        <p:spPr bwMode="auto">
          <a:xfrm rot="2700000">
            <a:off x="5780921" y="3471073"/>
            <a:ext cx="1609031" cy="1593056"/>
          </a:xfrm>
          <a:custGeom>
            <a:avLst/>
            <a:gdLst>
              <a:gd name="T0" fmla="*/ 210 w 1165"/>
              <a:gd name="T1" fmla="*/ 456 h 1154"/>
              <a:gd name="T2" fmla="*/ 11 w 1165"/>
              <a:gd name="T3" fmla="*/ 574 h 1154"/>
              <a:gd name="T4" fmla="*/ 114 w 1165"/>
              <a:gd name="T5" fmla="*/ 707 h 1154"/>
              <a:gd name="T6" fmla="*/ 199 w 1165"/>
              <a:gd name="T7" fmla="*/ 764 h 1154"/>
              <a:gd name="T8" fmla="*/ 265 w 1165"/>
              <a:gd name="T9" fmla="*/ 760 h 1154"/>
              <a:gd name="T10" fmla="*/ 285 w 1165"/>
              <a:gd name="T11" fmla="*/ 712 h 1154"/>
              <a:gd name="T12" fmla="*/ 332 w 1165"/>
              <a:gd name="T13" fmla="*/ 641 h 1154"/>
              <a:gd name="T14" fmla="*/ 420 w 1165"/>
              <a:gd name="T15" fmla="*/ 657 h 1154"/>
              <a:gd name="T16" fmla="*/ 474 w 1165"/>
              <a:gd name="T17" fmla="*/ 702 h 1154"/>
              <a:gd name="T18" fmla="*/ 521 w 1165"/>
              <a:gd name="T19" fmla="*/ 802 h 1154"/>
              <a:gd name="T20" fmla="*/ 469 w 1165"/>
              <a:gd name="T21" fmla="*/ 842 h 1154"/>
              <a:gd name="T22" fmla="*/ 406 w 1165"/>
              <a:gd name="T23" fmla="*/ 931 h 1154"/>
              <a:gd name="T24" fmla="*/ 516 w 1165"/>
              <a:gd name="T25" fmla="*/ 1091 h 1154"/>
              <a:gd name="T26" fmla="*/ 603 w 1165"/>
              <a:gd name="T27" fmla="*/ 1152 h 1154"/>
              <a:gd name="T28" fmla="*/ 610 w 1165"/>
              <a:gd name="T29" fmla="*/ 1154 h 1154"/>
              <a:gd name="T30" fmla="*/ 775 w 1165"/>
              <a:gd name="T31" fmla="*/ 1066 h 1154"/>
              <a:gd name="T32" fmla="*/ 790 w 1165"/>
              <a:gd name="T33" fmla="*/ 916 h 1154"/>
              <a:gd name="T34" fmla="*/ 668 w 1165"/>
              <a:gd name="T35" fmla="*/ 813 h 1154"/>
              <a:gd name="T36" fmla="*/ 778 w 1165"/>
              <a:gd name="T37" fmla="*/ 676 h 1154"/>
              <a:gd name="T38" fmla="*/ 841 w 1165"/>
              <a:gd name="T39" fmla="*/ 728 h 1154"/>
              <a:gd name="T40" fmla="*/ 900 w 1165"/>
              <a:gd name="T41" fmla="*/ 812 h 1154"/>
              <a:gd name="T42" fmla="*/ 1165 w 1165"/>
              <a:gd name="T43" fmla="*/ 600 h 1154"/>
              <a:gd name="T44" fmla="*/ 996 w 1165"/>
              <a:gd name="T45" fmla="*/ 390 h 1154"/>
              <a:gd name="T46" fmla="*/ 824 w 1165"/>
              <a:gd name="T47" fmla="*/ 447 h 1154"/>
              <a:gd name="T48" fmla="*/ 649 w 1165"/>
              <a:gd name="T49" fmla="*/ 407 h 1154"/>
              <a:gd name="T50" fmla="*/ 640 w 1165"/>
              <a:gd name="T51" fmla="*/ 309 h 1154"/>
              <a:gd name="T52" fmla="*/ 754 w 1165"/>
              <a:gd name="T53" fmla="*/ 159 h 1154"/>
              <a:gd name="T54" fmla="*/ 556 w 1165"/>
              <a:gd name="T55" fmla="*/ 0 h 1154"/>
              <a:gd name="T56" fmla="*/ 330 w 1165"/>
              <a:gd name="T57" fmla="*/ 254 h 1154"/>
              <a:gd name="T58" fmla="*/ 248 w 1165"/>
              <a:gd name="T59" fmla="*/ 168 h 1154"/>
              <a:gd name="T60" fmla="*/ 71 w 1165"/>
              <a:gd name="T61" fmla="*/ 107 h 1154"/>
              <a:gd name="T62" fmla="*/ 106 w 1165"/>
              <a:gd name="T63" fmla="*/ 307 h 1154"/>
              <a:gd name="T64" fmla="*/ 210 w 1165"/>
              <a:gd name="T65" fmla="*/ 456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65" h="1154">
                <a:moveTo>
                  <a:pt x="210" y="456"/>
                </a:moveTo>
                <a:cubicBezTo>
                  <a:pt x="187" y="512"/>
                  <a:pt x="61" y="558"/>
                  <a:pt x="11" y="574"/>
                </a:cubicBezTo>
                <a:cubicBezTo>
                  <a:pt x="20" y="589"/>
                  <a:pt x="63" y="656"/>
                  <a:pt x="114" y="707"/>
                </a:cubicBezTo>
                <a:cubicBezTo>
                  <a:pt x="146" y="739"/>
                  <a:pt x="175" y="758"/>
                  <a:pt x="199" y="764"/>
                </a:cubicBezTo>
                <a:cubicBezTo>
                  <a:pt x="230" y="771"/>
                  <a:pt x="252" y="769"/>
                  <a:pt x="265" y="760"/>
                </a:cubicBezTo>
                <a:cubicBezTo>
                  <a:pt x="280" y="750"/>
                  <a:pt x="283" y="730"/>
                  <a:pt x="285" y="712"/>
                </a:cubicBezTo>
                <a:cubicBezTo>
                  <a:pt x="288" y="687"/>
                  <a:pt x="304" y="654"/>
                  <a:pt x="332" y="641"/>
                </a:cubicBezTo>
                <a:cubicBezTo>
                  <a:pt x="350" y="633"/>
                  <a:pt x="380" y="629"/>
                  <a:pt x="420" y="657"/>
                </a:cubicBezTo>
                <a:cubicBezTo>
                  <a:pt x="440" y="671"/>
                  <a:pt x="459" y="687"/>
                  <a:pt x="474" y="702"/>
                </a:cubicBezTo>
                <a:cubicBezTo>
                  <a:pt x="501" y="729"/>
                  <a:pt x="530" y="768"/>
                  <a:pt x="521" y="802"/>
                </a:cubicBezTo>
                <a:cubicBezTo>
                  <a:pt x="515" y="822"/>
                  <a:pt x="498" y="835"/>
                  <a:pt x="469" y="842"/>
                </a:cubicBezTo>
                <a:cubicBezTo>
                  <a:pt x="394" y="860"/>
                  <a:pt x="400" y="895"/>
                  <a:pt x="406" y="931"/>
                </a:cubicBezTo>
                <a:cubicBezTo>
                  <a:pt x="409" y="952"/>
                  <a:pt x="457" y="1032"/>
                  <a:pt x="516" y="1091"/>
                </a:cubicBezTo>
                <a:cubicBezTo>
                  <a:pt x="547" y="1122"/>
                  <a:pt x="577" y="1143"/>
                  <a:pt x="603" y="1152"/>
                </a:cubicBezTo>
                <a:cubicBezTo>
                  <a:pt x="610" y="1154"/>
                  <a:pt x="610" y="1154"/>
                  <a:pt x="610" y="1154"/>
                </a:cubicBezTo>
                <a:cubicBezTo>
                  <a:pt x="673" y="1130"/>
                  <a:pt x="748" y="1084"/>
                  <a:pt x="775" y="1066"/>
                </a:cubicBezTo>
                <a:cubicBezTo>
                  <a:pt x="808" y="1044"/>
                  <a:pt x="849" y="1009"/>
                  <a:pt x="790" y="916"/>
                </a:cubicBezTo>
                <a:cubicBezTo>
                  <a:pt x="731" y="823"/>
                  <a:pt x="684" y="879"/>
                  <a:pt x="668" y="813"/>
                </a:cubicBezTo>
                <a:cubicBezTo>
                  <a:pt x="653" y="748"/>
                  <a:pt x="722" y="687"/>
                  <a:pt x="778" y="676"/>
                </a:cubicBezTo>
                <a:cubicBezTo>
                  <a:pt x="834" y="665"/>
                  <a:pt x="837" y="696"/>
                  <a:pt x="841" y="728"/>
                </a:cubicBezTo>
                <a:cubicBezTo>
                  <a:pt x="845" y="760"/>
                  <a:pt x="865" y="790"/>
                  <a:pt x="900" y="812"/>
                </a:cubicBezTo>
                <a:cubicBezTo>
                  <a:pt x="1017" y="862"/>
                  <a:pt x="1109" y="740"/>
                  <a:pt x="1165" y="600"/>
                </a:cubicBezTo>
                <a:cubicBezTo>
                  <a:pt x="1162" y="575"/>
                  <a:pt x="1072" y="454"/>
                  <a:pt x="996" y="390"/>
                </a:cubicBezTo>
                <a:cubicBezTo>
                  <a:pt x="921" y="325"/>
                  <a:pt x="856" y="359"/>
                  <a:pt x="824" y="447"/>
                </a:cubicBezTo>
                <a:cubicBezTo>
                  <a:pt x="792" y="536"/>
                  <a:pt x="673" y="428"/>
                  <a:pt x="649" y="407"/>
                </a:cubicBezTo>
                <a:cubicBezTo>
                  <a:pt x="625" y="386"/>
                  <a:pt x="588" y="318"/>
                  <a:pt x="640" y="309"/>
                </a:cubicBezTo>
                <a:cubicBezTo>
                  <a:pt x="692" y="299"/>
                  <a:pt x="783" y="233"/>
                  <a:pt x="754" y="159"/>
                </a:cubicBezTo>
                <a:cubicBezTo>
                  <a:pt x="724" y="84"/>
                  <a:pt x="650" y="49"/>
                  <a:pt x="556" y="0"/>
                </a:cubicBezTo>
                <a:cubicBezTo>
                  <a:pt x="504" y="201"/>
                  <a:pt x="357" y="266"/>
                  <a:pt x="330" y="254"/>
                </a:cubicBezTo>
                <a:cubicBezTo>
                  <a:pt x="304" y="241"/>
                  <a:pt x="238" y="217"/>
                  <a:pt x="248" y="168"/>
                </a:cubicBezTo>
                <a:cubicBezTo>
                  <a:pt x="266" y="100"/>
                  <a:pt x="133" y="37"/>
                  <a:pt x="71" y="107"/>
                </a:cubicBezTo>
                <a:cubicBezTo>
                  <a:pt x="0" y="187"/>
                  <a:pt x="26" y="309"/>
                  <a:pt x="106" y="307"/>
                </a:cubicBezTo>
                <a:cubicBezTo>
                  <a:pt x="186" y="306"/>
                  <a:pt x="238" y="386"/>
                  <a:pt x="210" y="456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" name="Freeform 12"/>
          <p:cNvSpPr/>
          <p:nvPr/>
        </p:nvSpPr>
        <p:spPr bwMode="auto">
          <a:xfrm rot="2700000">
            <a:off x="4652292" y="3491460"/>
            <a:ext cx="1620941" cy="1591867"/>
          </a:xfrm>
          <a:custGeom>
            <a:avLst/>
            <a:gdLst>
              <a:gd name="T0" fmla="*/ 1103 w 1174"/>
              <a:gd name="T1" fmla="*/ 1014 h 1154"/>
              <a:gd name="T2" fmla="*/ 1106 w 1174"/>
              <a:gd name="T3" fmla="*/ 878 h 1154"/>
              <a:gd name="T4" fmla="*/ 1057 w 1174"/>
              <a:gd name="T5" fmla="*/ 843 h 1154"/>
              <a:gd name="T6" fmla="*/ 1023 w 1174"/>
              <a:gd name="T7" fmla="*/ 815 h 1154"/>
              <a:gd name="T8" fmla="*/ 990 w 1174"/>
              <a:gd name="T9" fmla="*/ 728 h 1154"/>
              <a:gd name="T10" fmla="*/ 1170 w 1174"/>
              <a:gd name="T11" fmla="*/ 590 h 1154"/>
              <a:gd name="T12" fmla="*/ 1174 w 1174"/>
              <a:gd name="T13" fmla="*/ 589 h 1154"/>
              <a:gd name="T14" fmla="*/ 1167 w 1174"/>
              <a:gd name="T15" fmla="*/ 586 h 1154"/>
              <a:gd name="T16" fmla="*/ 1072 w 1174"/>
              <a:gd name="T17" fmla="*/ 520 h 1154"/>
              <a:gd name="T18" fmla="*/ 956 w 1174"/>
              <a:gd name="T19" fmla="*/ 350 h 1154"/>
              <a:gd name="T20" fmla="*/ 1034 w 1174"/>
              <a:gd name="T21" fmla="*/ 238 h 1154"/>
              <a:gd name="T22" fmla="*/ 1071 w 1174"/>
              <a:gd name="T23" fmla="*/ 211 h 1154"/>
              <a:gd name="T24" fmla="*/ 1030 w 1174"/>
              <a:gd name="T25" fmla="*/ 132 h 1154"/>
              <a:gd name="T26" fmla="*/ 979 w 1174"/>
              <a:gd name="T27" fmla="*/ 89 h 1154"/>
              <a:gd name="T28" fmla="*/ 910 w 1174"/>
              <a:gd name="T29" fmla="*/ 74 h 1154"/>
              <a:gd name="T30" fmla="*/ 875 w 1174"/>
              <a:gd name="T31" fmla="*/ 129 h 1154"/>
              <a:gd name="T32" fmla="*/ 847 w 1174"/>
              <a:gd name="T33" fmla="*/ 191 h 1154"/>
              <a:gd name="T34" fmla="*/ 765 w 1174"/>
              <a:gd name="T35" fmla="*/ 198 h 1154"/>
              <a:gd name="T36" fmla="*/ 670 w 1174"/>
              <a:gd name="T37" fmla="*/ 136 h 1154"/>
              <a:gd name="T38" fmla="*/ 565 w 1174"/>
              <a:gd name="T39" fmla="*/ 0 h 1154"/>
              <a:gd name="T40" fmla="*/ 501 w 1174"/>
              <a:gd name="T41" fmla="*/ 48 h 1154"/>
              <a:gd name="T42" fmla="*/ 384 w 1174"/>
              <a:gd name="T43" fmla="*/ 224 h 1154"/>
              <a:gd name="T44" fmla="*/ 410 w 1174"/>
              <a:gd name="T45" fmla="*/ 301 h 1154"/>
              <a:gd name="T46" fmla="*/ 464 w 1174"/>
              <a:gd name="T47" fmla="*/ 324 h 1154"/>
              <a:gd name="T48" fmla="*/ 465 w 1174"/>
              <a:gd name="T49" fmla="*/ 324 h 1154"/>
              <a:gd name="T50" fmla="*/ 480 w 1174"/>
              <a:gd name="T51" fmla="*/ 327 h 1154"/>
              <a:gd name="T52" fmla="*/ 493 w 1174"/>
              <a:gd name="T53" fmla="*/ 330 h 1154"/>
              <a:gd name="T54" fmla="*/ 494 w 1174"/>
              <a:gd name="T55" fmla="*/ 344 h 1154"/>
              <a:gd name="T56" fmla="*/ 385 w 1174"/>
              <a:gd name="T57" fmla="*/ 505 h 1154"/>
              <a:gd name="T58" fmla="*/ 299 w 1174"/>
              <a:gd name="T59" fmla="*/ 525 h 1154"/>
              <a:gd name="T60" fmla="*/ 280 w 1174"/>
              <a:gd name="T61" fmla="*/ 522 h 1154"/>
              <a:gd name="T62" fmla="*/ 283 w 1174"/>
              <a:gd name="T63" fmla="*/ 502 h 1154"/>
              <a:gd name="T64" fmla="*/ 255 w 1174"/>
              <a:gd name="T65" fmla="*/ 435 h 1154"/>
              <a:gd name="T66" fmla="*/ 196 w 1174"/>
              <a:gd name="T67" fmla="*/ 401 h 1154"/>
              <a:gd name="T68" fmla="*/ 85 w 1174"/>
              <a:gd name="T69" fmla="*/ 459 h 1154"/>
              <a:gd name="T70" fmla="*/ 4 w 1174"/>
              <a:gd name="T71" fmla="*/ 546 h 1154"/>
              <a:gd name="T72" fmla="*/ 3 w 1174"/>
              <a:gd name="T73" fmla="*/ 548 h 1154"/>
              <a:gd name="T74" fmla="*/ 0 w 1174"/>
              <a:gd name="T75" fmla="*/ 572 h 1154"/>
              <a:gd name="T76" fmla="*/ 13 w 1174"/>
              <a:gd name="T77" fmla="*/ 593 h 1154"/>
              <a:gd name="T78" fmla="*/ 135 w 1174"/>
              <a:gd name="T79" fmla="*/ 787 h 1154"/>
              <a:gd name="T80" fmla="*/ 145 w 1174"/>
              <a:gd name="T81" fmla="*/ 796 h 1154"/>
              <a:gd name="T82" fmla="*/ 258 w 1174"/>
              <a:gd name="T83" fmla="*/ 827 h 1154"/>
              <a:gd name="T84" fmla="*/ 327 w 1174"/>
              <a:gd name="T85" fmla="*/ 790 h 1154"/>
              <a:gd name="T86" fmla="*/ 335 w 1174"/>
              <a:gd name="T87" fmla="*/ 758 h 1154"/>
              <a:gd name="T88" fmla="*/ 378 w 1174"/>
              <a:gd name="T89" fmla="*/ 697 h 1154"/>
              <a:gd name="T90" fmla="*/ 379 w 1174"/>
              <a:gd name="T91" fmla="*/ 697 h 1154"/>
              <a:gd name="T92" fmla="*/ 380 w 1174"/>
              <a:gd name="T93" fmla="*/ 697 h 1154"/>
              <a:gd name="T94" fmla="*/ 498 w 1174"/>
              <a:gd name="T95" fmla="*/ 706 h 1154"/>
              <a:gd name="T96" fmla="*/ 537 w 1174"/>
              <a:gd name="T97" fmla="*/ 787 h 1154"/>
              <a:gd name="T98" fmla="*/ 487 w 1174"/>
              <a:gd name="T99" fmla="*/ 857 h 1154"/>
              <a:gd name="T100" fmla="*/ 392 w 1174"/>
              <a:gd name="T101" fmla="*/ 938 h 1154"/>
              <a:gd name="T102" fmla="*/ 418 w 1174"/>
              <a:gd name="T103" fmla="*/ 1056 h 1154"/>
              <a:gd name="T104" fmla="*/ 606 w 1174"/>
              <a:gd name="T105" fmla="*/ 1152 h 1154"/>
              <a:gd name="T106" fmla="*/ 615 w 1174"/>
              <a:gd name="T107" fmla="*/ 1154 h 1154"/>
              <a:gd name="T108" fmla="*/ 616 w 1174"/>
              <a:gd name="T109" fmla="*/ 1144 h 1154"/>
              <a:gd name="T110" fmla="*/ 759 w 1174"/>
              <a:gd name="T111" fmla="*/ 932 h 1154"/>
              <a:gd name="T112" fmla="*/ 815 w 1174"/>
              <a:gd name="T113" fmla="*/ 902 h 1154"/>
              <a:gd name="T114" fmla="*/ 882 w 1174"/>
              <a:gd name="T115" fmla="*/ 934 h 1154"/>
              <a:gd name="T116" fmla="*/ 915 w 1174"/>
              <a:gd name="T117" fmla="*/ 980 h 1154"/>
              <a:gd name="T118" fmla="*/ 938 w 1174"/>
              <a:gd name="T119" fmla="*/ 1020 h 1154"/>
              <a:gd name="T120" fmla="*/ 938 w 1174"/>
              <a:gd name="T121" fmla="*/ 1020 h 1154"/>
              <a:gd name="T122" fmla="*/ 1035 w 1174"/>
              <a:gd name="T123" fmla="*/ 1051 h 1154"/>
              <a:gd name="T124" fmla="*/ 1103 w 1174"/>
              <a:gd name="T125" fmla="*/ 1014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4" h="1154">
                <a:moveTo>
                  <a:pt x="1103" y="1014"/>
                </a:moveTo>
                <a:cubicBezTo>
                  <a:pt x="1130" y="971"/>
                  <a:pt x="1152" y="925"/>
                  <a:pt x="1106" y="878"/>
                </a:cubicBezTo>
                <a:cubicBezTo>
                  <a:pt x="1094" y="866"/>
                  <a:pt x="1078" y="855"/>
                  <a:pt x="1057" y="843"/>
                </a:cubicBezTo>
                <a:cubicBezTo>
                  <a:pt x="1044" y="834"/>
                  <a:pt x="1032" y="824"/>
                  <a:pt x="1023" y="815"/>
                </a:cubicBezTo>
                <a:cubicBezTo>
                  <a:pt x="994" y="786"/>
                  <a:pt x="983" y="757"/>
                  <a:pt x="990" y="728"/>
                </a:cubicBezTo>
                <a:cubicBezTo>
                  <a:pt x="1006" y="663"/>
                  <a:pt x="1109" y="609"/>
                  <a:pt x="1170" y="590"/>
                </a:cubicBezTo>
                <a:cubicBezTo>
                  <a:pt x="1174" y="589"/>
                  <a:pt x="1174" y="589"/>
                  <a:pt x="1174" y="589"/>
                </a:cubicBezTo>
                <a:cubicBezTo>
                  <a:pt x="1167" y="586"/>
                  <a:pt x="1167" y="586"/>
                  <a:pt x="1167" y="586"/>
                </a:cubicBezTo>
                <a:cubicBezTo>
                  <a:pt x="1138" y="576"/>
                  <a:pt x="1105" y="554"/>
                  <a:pt x="1072" y="520"/>
                </a:cubicBezTo>
                <a:cubicBezTo>
                  <a:pt x="1015" y="463"/>
                  <a:pt x="961" y="379"/>
                  <a:pt x="956" y="350"/>
                </a:cubicBezTo>
                <a:cubicBezTo>
                  <a:pt x="950" y="312"/>
                  <a:pt x="942" y="260"/>
                  <a:pt x="1034" y="238"/>
                </a:cubicBezTo>
                <a:cubicBezTo>
                  <a:pt x="1066" y="230"/>
                  <a:pt x="1070" y="216"/>
                  <a:pt x="1071" y="211"/>
                </a:cubicBezTo>
                <a:cubicBezTo>
                  <a:pt x="1077" y="192"/>
                  <a:pt x="1062" y="163"/>
                  <a:pt x="1030" y="132"/>
                </a:cubicBezTo>
                <a:cubicBezTo>
                  <a:pt x="1015" y="117"/>
                  <a:pt x="997" y="102"/>
                  <a:pt x="979" y="89"/>
                </a:cubicBezTo>
                <a:cubicBezTo>
                  <a:pt x="953" y="71"/>
                  <a:pt x="929" y="66"/>
                  <a:pt x="910" y="74"/>
                </a:cubicBezTo>
                <a:cubicBezTo>
                  <a:pt x="890" y="83"/>
                  <a:pt x="877" y="109"/>
                  <a:pt x="875" y="129"/>
                </a:cubicBezTo>
                <a:cubicBezTo>
                  <a:pt x="873" y="145"/>
                  <a:pt x="870" y="175"/>
                  <a:pt x="847" y="191"/>
                </a:cubicBezTo>
                <a:cubicBezTo>
                  <a:pt x="829" y="204"/>
                  <a:pt x="802" y="207"/>
                  <a:pt x="765" y="198"/>
                </a:cubicBezTo>
                <a:cubicBezTo>
                  <a:pt x="736" y="192"/>
                  <a:pt x="705" y="172"/>
                  <a:pt x="670" y="136"/>
                </a:cubicBezTo>
                <a:cubicBezTo>
                  <a:pt x="619" y="85"/>
                  <a:pt x="577" y="21"/>
                  <a:pt x="565" y="0"/>
                </a:cubicBezTo>
                <a:cubicBezTo>
                  <a:pt x="545" y="18"/>
                  <a:pt x="521" y="34"/>
                  <a:pt x="501" y="48"/>
                </a:cubicBezTo>
                <a:cubicBezTo>
                  <a:pt x="438" y="90"/>
                  <a:pt x="380" y="129"/>
                  <a:pt x="384" y="224"/>
                </a:cubicBezTo>
                <a:cubicBezTo>
                  <a:pt x="386" y="260"/>
                  <a:pt x="394" y="285"/>
                  <a:pt x="410" y="301"/>
                </a:cubicBezTo>
                <a:cubicBezTo>
                  <a:pt x="426" y="317"/>
                  <a:pt x="447" y="321"/>
                  <a:pt x="464" y="324"/>
                </a:cubicBezTo>
                <a:cubicBezTo>
                  <a:pt x="465" y="324"/>
                  <a:pt x="465" y="324"/>
                  <a:pt x="465" y="324"/>
                </a:cubicBezTo>
                <a:cubicBezTo>
                  <a:pt x="471" y="325"/>
                  <a:pt x="476" y="326"/>
                  <a:pt x="480" y="327"/>
                </a:cubicBezTo>
                <a:cubicBezTo>
                  <a:pt x="493" y="330"/>
                  <a:pt x="493" y="330"/>
                  <a:pt x="493" y="330"/>
                </a:cubicBezTo>
                <a:cubicBezTo>
                  <a:pt x="494" y="344"/>
                  <a:pt x="494" y="344"/>
                  <a:pt x="494" y="344"/>
                </a:cubicBezTo>
                <a:cubicBezTo>
                  <a:pt x="504" y="440"/>
                  <a:pt x="414" y="491"/>
                  <a:pt x="385" y="505"/>
                </a:cubicBezTo>
                <a:cubicBezTo>
                  <a:pt x="348" y="522"/>
                  <a:pt x="315" y="528"/>
                  <a:pt x="299" y="525"/>
                </a:cubicBezTo>
                <a:cubicBezTo>
                  <a:pt x="280" y="522"/>
                  <a:pt x="280" y="522"/>
                  <a:pt x="280" y="522"/>
                </a:cubicBezTo>
                <a:cubicBezTo>
                  <a:pt x="283" y="502"/>
                  <a:pt x="283" y="502"/>
                  <a:pt x="283" y="502"/>
                </a:cubicBezTo>
                <a:cubicBezTo>
                  <a:pt x="286" y="481"/>
                  <a:pt x="275" y="456"/>
                  <a:pt x="255" y="435"/>
                </a:cubicBezTo>
                <a:cubicBezTo>
                  <a:pt x="239" y="419"/>
                  <a:pt x="218" y="407"/>
                  <a:pt x="196" y="401"/>
                </a:cubicBezTo>
                <a:cubicBezTo>
                  <a:pt x="174" y="395"/>
                  <a:pt x="134" y="416"/>
                  <a:pt x="85" y="459"/>
                </a:cubicBezTo>
                <a:cubicBezTo>
                  <a:pt x="41" y="498"/>
                  <a:pt x="8" y="539"/>
                  <a:pt x="4" y="546"/>
                </a:cubicBezTo>
                <a:cubicBezTo>
                  <a:pt x="3" y="547"/>
                  <a:pt x="3" y="548"/>
                  <a:pt x="3" y="548"/>
                </a:cubicBezTo>
                <a:cubicBezTo>
                  <a:pt x="0" y="572"/>
                  <a:pt x="0" y="572"/>
                  <a:pt x="0" y="572"/>
                </a:cubicBezTo>
                <a:cubicBezTo>
                  <a:pt x="4" y="578"/>
                  <a:pt x="8" y="585"/>
                  <a:pt x="13" y="593"/>
                </a:cubicBezTo>
                <a:cubicBezTo>
                  <a:pt x="44" y="648"/>
                  <a:pt x="97" y="737"/>
                  <a:pt x="135" y="787"/>
                </a:cubicBezTo>
                <a:cubicBezTo>
                  <a:pt x="138" y="790"/>
                  <a:pt x="142" y="793"/>
                  <a:pt x="145" y="796"/>
                </a:cubicBezTo>
                <a:cubicBezTo>
                  <a:pt x="172" y="824"/>
                  <a:pt x="214" y="835"/>
                  <a:pt x="258" y="827"/>
                </a:cubicBezTo>
                <a:cubicBezTo>
                  <a:pt x="291" y="821"/>
                  <a:pt x="319" y="806"/>
                  <a:pt x="327" y="790"/>
                </a:cubicBezTo>
                <a:cubicBezTo>
                  <a:pt x="331" y="781"/>
                  <a:pt x="333" y="770"/>
                  <a:pt x="335" y="758"/>
                </a:cubicBezTo>
                <a:cubicBezTo>
                  <a:pt x="342" y="723"/>
                  <a:pt x="348" y="701"/>
                  <a:pt x="378" y="697"/>
                </a:cubicBezTo>
                <a:cubicBezTo>
                  <a:pt x="379" y="697"/>
                  <a:pt x="379" y="697"/>
                  <a:pt x="379" y="697"/>
                </a:cubicBezTo>
                <a:cubicBezTo>
                  <a:pt x="380" y="697"/>
                  <a:pt x="380" y="697"/>
                  <a:pt x="380" y="697"/>
                </a:cubicBezTo>
                <a:cubicBezTo>
                  <a:pt x="435" y="678"/>
                  <a:pt x="472" y="680"/>
                  <a:pt x="498" y="706"/>
                </a:cubicBezTo>
                <a:cubicBezTo>
                  <a:pt x="517" y="725"/>
                  <a:pt x="528" y="758"/>
                  <a:pt x="537" y="787"/>
                </a:cubicBezTo>
                <a:cubicBezTo>
                  <a:pt x="547" y="821"/>
                  <a:pt x="528" y="834"/>
                  <a:pt x="487" y="857"/>
                </a:cubicBezTo>
                <a:cubicBezTo>
                  <a:pt x="457" y="874"/>
                  <a:pt x="418" y="895"/>
                  <a:pt x="392" y="938"/>
                </a:cubicBezTo>
                <a:cubicBezTo>
                  <a:pt x="369" y="975"/>
                  <a:pt x="378" y="1016"/>
                  <a:pt x="418" y="1056"/>
                </a:cubicBezTo>
                <a:cubicBezTo>
                  <a:pt x="467" y="1105"/>
                  <a:pt x="552" y="1142"/>
                  <a:pt x="606" y="1152"/>
                </a:cubicBezTo>
                <a:cubicBezTo>
                  <a:pt x="615" y="1154"/>
                  <a:pt x="615" y="1154"/>
                  <a:pt x="615" y="1154"/>
                </a:cubicBezTo>
                <a:cubicBezTo>
                  <a:pt x="616" y="1144"/>
                  <a:pt x="616" y="1144"/>
                  <a:pt x="616" y="1144"/>
                </a:cubicBezTo>
                <a:cubicBezTo>
                  <a:pt x="617" y="1116"/>
                  <a:pt x="687" y="1012"/>
                  <a:pt x="759" y="932"/>
                </a:cubicBezTo>
                <a:cubicBezTo>
                  <a:pt x="777" y="912"/>
                  <a:pt x="796" y="902"/>
                  <a:pt x="815" y="902"/>
                </a:cubicBezTo>
                <a:cubicBezTo>
                  <a:pt x="842" y="901"/>
                  <a:pt x="866" y="919"/>
                  <a:pt x="882" y="934"/>
                </a:cubicBezTo>
                <a:cubicBezTo>
                  <a:pt x="895" y="947"/>
                  <a:pt x="907" y="963"/>
                  <a:pt x="915" y="980"/>
                </a:cubicBezTo>
                <a:cubicBezTo>
                  <a:pt x="919" y="995"/>
                  <a:pt x="926" y="1009"/>
                  <a:pt x="938" y="1020"/>
                </a:cubicBezTo>
                <a:cubicBezTo>
                  <a:pt x="938" y="1020"/>
                  <a:pt x="938" y="1020"/>
                  <a:pt x="938" y="1020"/>
                </a:cubicBezTo>
                <a:cubicBezTo>
                  <a:pt x="961" y="1043"/>
                  <a:pt x="998" y="1055"/>
                  <a:pt x="1035" y="1051"/>
                </a:cubicBezTo>
                <a:cubicBezTo>
                  <a:pt x="1065" y="1047"/>
                  <a:pt x="1090" y="1034"/>
                  <a:pt x="1103" y="1014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20981" y="2908159"/>
            <a:ext cx="483531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bg-BG" sz="2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5883" y="2908159"/>
            <a:ext cx="483531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bg-BG" sz="2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0981" y="4100031"/>
            <a:ext cx="483531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bg-BG" sz="2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95883" y="4100031"/>
            <a:ext cx="483531" cy="3925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lang="bg-BG" sz="21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3762862" y="2713598"/>
            <a:ext cx="1021223" cy="69220"/>
          </a:xfrm>
          <a:prstGeom prst="bentConnector3">
            <a:avLst/>
          </a:prstGeom>
          <a:ln w="19050">
            <a:solidFill>
              <a:srgbClr val="38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3954925" y="4118581"/>
            <a:ext cx="785591" cy="201028"/>
          </a:xfrm>
          <a:prstGeom prst="bentConnector3">
            <a:avLst>
              <a:gd name="adj1" fmla="val 50000"/>
            </a:avLst>
          </a:prstGeom>
          <a:ln w="19050">
            <a:solidFill>
              <a:srgbClr val="38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flipV="1">
            <a:off x="7046138" y="2499261"/>
            <a:ext cx="752991" cy="203425"/>
          </a:xfrm>
          <a:prstGeom prst="bentConnector3">
            <a:avLst/>
          </a:prstGeom>
          <a:ln w="19050">
            <a:solidFill>
              <a:srgbClr val="38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flipV="1">
            <a:off x="6915949" y="3951628"/>
            <a:ext cx="835967" cy="252393"/>
          </a:xfrm>
          <a:prstGeom prst="bentConnector3">
            <a:avLst/>
          </a:prstGeom>
          <a:ln w="19050">
            <a:solidFill>
              <a:srgbClr val="38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494973" y="224515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221452" y="235444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494973" y="2772006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804846" y="182759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531325" y="19368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804846" y="2354447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964606" y="410513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91085" y="42144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964606" y="4631992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854081" y="368757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580560" y="379687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854080" y="4214433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3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THREE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" name="任意多边形 18"/>
          <p:cNvSpPr>
            <a:spLocks noChangeArrowheads="1"/>
          </p:cNvSpPr>
          <p:nvPr/>
        </p:nvSpPr>
        <p:spPr bwMode="auto">
          <a:xfrm>
            <a:off x="1089026" y="1992313"/>
            <a:ext cx="2132013" cy="852487"/>
          </a:xfrm>
          <a:custGeom>
            <a:avLst/>
            <a:gdLst>
              <a:gd name="T0" fmla="*/ 0 w 2132065"/>
              <a:gd name="T1" fmla="*/ 0 h 852826"/>
              <a:gd name="T2" fmla="*/ 1705652 w 2132065"/>
              <a:gd name="T3" fmla="*/ 0 h 852826"/>
              <a:gd name="T4" fmla="*/ 2132065 w 2132065"/>
              <a:gd name="T5" fmla="*/ 426413 h 852826"/>
              <a:gd name="T6" fmla="*/ 1705652 w 2132065"/>
              <a:gd name="T7" fmla="*/ 852826 h 852826"/>
              <a:gd name="T8" fmla="*/ 0 w 2132065"/>
              <a:gd name="T9" fmla="*/ 852826 h 852826"/>
              <a:gd name="T10" fmla="*/ 426413 w 2132065"/>
              <a:gd name="T11" fmla="*/ 426413 h 852826"/>
              <a:gd name="T12" fmla="*/ 0 w 2132065"/>
              <a:gd name="T13" fmla="*/ 0 h 8528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32065"/>
              <a:gd name="T22" fmla="*/ 0 h 852826"/>
              <a:gd name="T23" fmla="*/ 2132065 w 2132065"/>
              <a:gd name="T24" fmla="*/ 852826 h 8528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lIns="436573" tIns="5080" rIns="426413" bIns="5080" anchor="ctr"/>
          <a:lstStyle>
            <a:lvl1pPr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 sz="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 sz="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1958976" y="2146302"/>
            <a:ext cx="320675" cy="341313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1663701" y="2500314"/>
            <a:ext cx="1001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9" name="任意多边形 21"/>
          <p:cNvSpPr>
            <a:spLocks noChangeArrowheads="1"/>
          </p:cNvSpPr>
          <p:nvPr/>
        </p:nvSpPr>
        <p:spPr bwMode="auto">
          <a:xfrm>
            <a:off x="1089026" y="2963865"/>
            <a:ext cx="2132013" cy="852487"/>
          </a:xfrm>
          <a:custGeom>
            <a:avLst/>
            <a:gdLst>
              <a:gd name="T0" fmla="*/ 0 w 2132065"/>
              <a:gd name="T1" fmla="*/ 0 h 852826"/>
              <a:gd name="T2" fmla="*/ 1705652 w 2132065"/>
              <a:gd name="T3" fmla="*/ 0 h 852826"/>
              <a:gd name="T4" fmla="*/ 2132065 w 2132065"/>
              <a:gd name="T5" fmla="*/ 426413 h 852826"/>
              <a:gd name="T6" fmla="*/ 1705652 w 2132065"/>
              <a:gd name="T7" fmla="*/ 852826 h 852826"/>
              <a:gd name="T8" fmla="*/ 0 w 2132065"/>
              <a:gd name="T9" fmla="*/ 852826 h 852826"/>
              <a:gd name="T10" fmla="*/ 426413 w 2132065"/>
              <a:gd name="T11" fmla="*/ 426413 h 852826"/>
              <a:gd name="T12" fmla="*/ 0 w 2132065"/>
              <a:gd name="T13" fmla="*/ 0 h 8528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32065"/>
              <a:gd name="T22" fmla="*/ 0 h 852826"/>
              <a:gd name="T23" fmla="*/ 2132065 w 2132065"/>
              <a:gd name="T24" fmla="*/ 852826 h 8528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lIns="436573" tIns="5080" rIns="426413" bIns="5080" anchor="ctr"/>
          <a:lstStyle>
            <a:lvl1pPr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 sz="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 sz="800" b="1" dirty="0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1903414" y="3070225"/>
            <a:ext cx="412751" cy="414338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23"/>
          <p:cNvSpPr txBox="1">
            <a:spLocks noChangeArrowheads="1"/>
          </p:cNvSpPr>
          <p:nvPr/>
        </p:nvSpPr>
        <p:spPr bwMode="auto">
          <a:xfrm>
            <a:off x="1654177" y="3484564"/>
            <a:ext cx="1001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任意多边形 24"/>
          <p:cNvSpPr>
            <a:spLocks noChangeArrowheads="1"/>
          </p:cNvSpPr>
          <p:nvPr/>
        </p:nvSpPr>
        <p:spPr bwMode="auto">
          <a:xfrm>
            <a:off x="1089026" y="3937000"/>
            <a:ext cx="2132013" cy="852488"/>
          </a:xfrm>
          <a:custGeom>
            <a:avLst/>
            <a:gdLst>
              <a:gd name="T0" fmla="*/ 0 w 2132065"/>
              <a:gd name="T1" fmla="*/ 0 h 852826"/>
              <a:gd name="T2" fmla="*/ 1705652 w 2132065"/>
              <a:gd name="T3" fmla="*/ 0 h 852826"/>
              <a:gd name="T4" fmla="*/ 2132065 w 2132065"/>
              <a:gd name="T5" fmla="*/ 426413 h 852826"/>
              <a:gd name="T6" fmla="*/ 1705652 w 2132065"/>
              <a:gd name="T7" fmla="*/ 852826 h 852826"/>
              <a:gd name="T8" fmla="*/ 0 w 2132065"/>
              <a:gd name="T9" fmla="*/ 852826 h 852826"/>
              <a:gd name="T10" fmla="*/ 426413 w 2132065"/>
              <a:gd name="T11" fmla="*/ 426413 h 852826"/>
              <a:gd name="T12" fmla="*/ 0 w 2132065"/>
              <a:gd name="T13" fmla="*/ 0 h 8528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32065"/>
              <a:gd name="T22" fmla="*/ 0 h 852826"/>
              <a:gd name="T23" fmla="*/ 2132065 w 2132065"/>
              <a:gd name="T24" fmla="*/ 852826 h 8528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lIns="436573" tIns="5080" rIns="426413" bIns="5080" anchor="ctr"/>
          <a:lstStyle>
            <a:lvl1pPr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 sz="8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 sz="8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 21"/>
          <p:cNvSpPr>
            <a:spLocks noEditPoints="1"/>
          </p:cNvSpPr>
          <p:nvPr/>
        </p:nvSpPr>
        <p:spPr bwMode="auto">
          <a:xfrm>
            <a:off x="1978026" y="4059240"/>
            <a:ext cx="352425" cy="352425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26"/>
          <p:cNvSpPr txBox="1">
            <a:spLocks noChangeArrowheads="1"/>
          </p:cNvSpPr>
          <p:nvPr/>
        </p:nvSpPr>
        <p:spPr bwMode="auto">
          <a:xfrm>
            <a:off x="1663701" y="4446589"/>
            <a:ext cx="1001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5" name="任意多边形 27"/>
          <p:cNvSpPr>
            <a:spLocks noChangeArrowheads="1"/>
          </p:cNvSpPr>
          <p:nvPr/>
        </p:nvSpPr>
        <p:spPr bwMode="auto">
          <a:xfrm>
            <a:off x="1089026" y="4908550"/>
            <a:ext cx="2132013" cy="852488"/>
          </a:xfrm>
          <a:custGeom>
            <a:avLst/>
            <a:gdLst>
              <a:gd name="T0" fmla="*/ 0 w 2132065"/>
              <a:gd name="T1" fmla="*/ 0 h 852826"/>
              <a:gd name="T2" fmla="*/ 1705652 w 2132065"/>
              <a:gd name="T3" fmla="*/ 0 h 852826"/>
              <a:gd name="T4" fmla="*/ 2132065 w 2132065"/>
              <a:gd name="T5" fmla="*/ 426413 h 852826"/>
              <a:gd name="T6" fmla="*/ 1705652 w 2132065"/>
              <a:gd name="T7" fmla="*/ 852826 h 852826"/>
              <a:gd name="T8" fmla="*/ 0 w 2132065"/>
              <a:gd name="T9" fmla="*/ 852826 h 852826"/>
              <a:gd name="T10" fmla="*/ 426413 w 2132065"/>
              <a:gd name="T11" fmla="*/ 426413 h 852826"/>
              <a:gd name="T12" fmla="*/ 0 w 2132065"/>
              <a:gd name="T13" fmla="*/ 0 h 85282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132065"/>
              <a:gd name="T22" fmla="*/ 0 h 852826"/>
              <a:gd name="T23" fmla="*/ 2132065 w 2132065"/>
              <a:gd name="T24" fmla="*/ 852826 h 85282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32065" h="852826">
                <a:moveTo>
                  <a:pt x="0" y="0"/>
                </a:moveTo>
                <a:lnTo>
                  <a:pt x="1705652" y="0"/>
                </a:lnTo>
                <a:lnTo>
                  <a:pt x="2132065" y="426413"/>
                </a:lnTo>
                <a:lnTo>
                  <a:pt x="1705652" y="852826"/>
                </a:lnTo>
                <a:lnTo>
                  <a:pt x="0" y="852826"/>
                </a:lnTo>
                <a:lnTo>
                  <a:pt x="426413" y="426413"/>
                </a:lnTo>
                <a:lnTo>
                  <a:pt x="0" y="0"/>
                </a:ln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lIns="436573" tIns="5080" rIns="426413" bIns="5080" anchor="ctr"/>
          <a:lstStyle>
            <a:lvl1pPr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355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355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 sz="8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endParaRPr lang="en-US" altLang="zh-CN" sz="800" b="1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2016126" y="5094290"/>
            <a:ext cx="288925" cy="30003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29"/>
          <p:cNvSpPr txBox="1">
            <a:spLocks noChangeArrowheads="1"/>
          </p:cNvSpPr>
          <p:nvPr/>
        </p:nvSpPr>
        <p:spPr bwMode="auto">
          <a:xfrm>
            <a:off x="1663701" y="5410201"/>
            <a:ext cx="1001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4392054" y="205740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118535" y="21666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392054" y="2584259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919666" y="209270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46147" y="22019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7919666" y="2619557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399512" y="394036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125991" y="4049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399511" y="446722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7919666" y="394036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646147" y="404966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919666" y="446722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9" grpId="0" animBg="1"/>
      <p:bldP spid="12" grpId="0" animBg="1"/>
      <p:bldP spid="1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3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THREE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-4303" y="1898409"/>
            <a:ext cx="12211051" cy="3764973"/>
          </a:xfrm>
          <a:prstGeom prst="rect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09958" y="2359201"/>
            <a:ext cx="538111" cy="538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1E1C11"/>
                </a:solidFill>
                <a:cs typeface="+mn-ea"/>
                <a:sym typeface="+mn-lt"/>
              </a:rPr>
              <a:t>1</a:t>
            </a:r>
            <a:endParaRPr lang="zh-CN" altLang="en-US" sz="2400" b="1" dirty="0">
              <a:solidFill>
                <a:srgbClr val="1E1C11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09956" y="4005908"/>
            <a:ext cx="538111" cy="538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1E1C11"/>
                </a:solidFill>
                <a:cs typeface="+mn-ea"/>
                <a:sym typeface="+mn-lt"/>
              </a:rPr>
              <a:t>3</a:t>
            </a:r>
            <a:endParaRPr lang="zh-CN" altLang="en-US" sz="2400" b="1" dirty="0">
              <a:solidFill>
                <a:srgbClr val="1E1C11"/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243706" y="2383495"/>
            <a:ext cx="538111" cy="538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1E1C11"/>
                </a:solidFill>
                <a:cs typeface="+mn-ea"/>
                <a:sym typeface="+mn-lt"/>
              </a:rPr>
              <a:t>2</a:t>
            </a:r>
            <a:endParaRPr lang="zh-CN" altLang="en-US" sz="2400" b="1" dirty="0">
              <a:solidFill>
                <a:srgbClr val="1E1C11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243706" y="3971071"/>
            <a:ext cx="538111" cy="5381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1E1C11"/>
                </a:solidFill>
                <a:cs typeface="+mn-ea"/>
                <a:sym typeface="+mn-lt"/>
              </a:rPr>
              <a:t>4</a:t>
            </a:r>
            <a:endParaRPr lang="zh-CN" altLang="en-US" sz="2400" b="1" dirty="0">
              <a:solidFill>
                <a:srgbClr val="1E1C11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98525" y="235062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573147" y="2886548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79833" y="2337924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54455" y="2873847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98525" y="402833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573147" y="4564253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02817" y="3899501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377439" y="4435424"/>
            <a:ext cx="2510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60744" y="2759344"/>
            <a:ext cx="3156247" cy="2423454"/>
          </a:xfrm>
          <a:custGeom>
            <a:avLst/>
            <a:gdLst>
              <a:gd name="connsiteX0" fmla="*/ 3333734 w 3796894"/>
              <a:gd name="connsiteY0" fmla="*/ 158827 h 2914704"/>
              <a:gd name="connsiteX1" fmla="*/ 3333734 w 3796894"/>
              <a:gd name="connsiteY1" fmla="*/ 159782 h 2914704"/>
              <a:gd name="connsiteX2" fmla="*/ 154601 w 3796894"/>
              <a:gd name="connsiteY2" fmla="*/ 159782 h 2914704"/>
              <a:gd name="connsiteX3" fmla="*/ 154601 w 3796894"/>
              <a:gd name="connsiteY3" fmla="*/ 2128067 h 2914704"/>
              <a:gd name="connsiteX4" fmla="*/ 3626221 w 3796894"/>
              <a:gd name="connsiteY4" fmla="*/ 2128067 h 2914704"/>
              <a:gd name="connsiteX5" fmla="*/ 3626221 w 3796894"/>
              <a:gd name="connsiteY5" fmla="*/ 2118575 h 2914704"/>
              <a:gd name="connsiteX6" fmla="*/ 3640861 w 3796894"/>
              <a:gd name="connsiteY6" fmla="*/ 2118575 h 2914704"/>
              <a:gd name="connsiteX7" fmla="*/ 3640861 w 3796894"/>
              <a:gd name="connsiteY7" fmla="*/ 158827 h 2914704"/>
              <a:gd name="connsiteX8" fmla="*/ 0 w 3796894"/>
              <a:gd name="connsiteY8" fmla="*/ 0 h 2914704"/>
              <a:gd name="connsiteX9" fmla="*/ 3796894 w 3796894"/>
              <a:gd name="connsiteY9" fmla="*/ 0 h 2914704"/>
              <a:gd name="connsiteX10" fmla="*/ 3796894 w 3796894"/>
              <a:gd name="connsiteY10" fmla="*/ 2914704 h 2914704"/>
              <a:gd name="connsiteX11" fmla="*/ 0 w 3796894"/>
              <a:gd name="connsiteY11" fmla="*/ 2914704 h 29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6894" h="2914704">
                <a:moveTo>
                  <a:pt x="3333734" y="158827"/>
                </a:moveTo>
                <a:lnTo>
                  <a:pt x="3333734" y="159782"/>
                </a:lnTo>
                <a:lnTo>
                  <a:pt x="154601" y="159782"/>
                </a:lnTo>
                <a:lnTo>
                  <a:pt x="154601" y="2128067"/>
                </a:lnTo>
                <a:lnTo>
                  <a:pt x="3626221" y="2128067"/>
                </a:lnTo>
                <a:lnTo>
                  <a:pt x="3626221" y="2118575"/>
                </a:lnTo>
                <a:lnTo>
                  <a:pt x="3640861" y="2118575"/>
                </a:lnTo>
                <a:lnTo>
                  <a:pt x="3640861" y="158827"/>
                </a:lnTo>
                <a:close/>
                <a:moveTo>
                  <a:pt x="0" y="0"/>
                </a:moveTo>
                <a:lnTo>
                  <a:pt x="3796894" y="0"/>
                </a:lnTo>
                <a:lnTo>
                  <a:pt x="3796894" y="2914704"/>
                </a:lnTo>
                <a:lnTo>
                  <a:pt x="0" y="2914704"/>
                </a:lnTo>
                <a:close/>
              </a:path>
            </a:pathLst>
          </a:cu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83729" y="2910612"/>
            <a:ext cx="2898315" cy="1627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2801" y="1872343"/>
            <a:ext cx="6357257" cy="3657600"/>
          </a:xfrm>
          <a:prstGeom prst="rect">
            <a:avLst/>
          </a:prstGeom>
          <a:noFill/>
          <a:ln w="76200">
            <a:solidFill>
              <a:srgbClr val="383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77" y="134259"/>
            <a:ext cx="4923247" cy="61540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08021" y="1912203"/>
            <a:ext cx="312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383262"/>
                </a:solidFill>
                <a:cs typeface="+mn-ea"/>
                <a:sym typeface="+mn-lt"/>
              </a:rPr>
              <a:t>PART FOUR</a:t>
            </a:r>
            <a:endParaRPr lang="zh-CN" altLang="en-US" sz="4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96002" y="3458028"/>
            <a:ext cx="1753327" cy="0"/>
          </a:xfrm>
          <a:prstGeom prst="line">
            <a:avLst/>
          </a:prstGeom>
          <a:ln w="38100">
            <a:solidFill>
              <a:srgbClr val="38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188857" y="3527646"/>
            <a:ext cx="356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words Click here to add words Click here to add words Click here to add words</a:t>
            </a:r>
            <a:endParaRPr lang="zh-CN" altLang="en-US" sz="1600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FOUR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" name="Freeform 239"/>
          <p:cNvSpPr>
            <a:spLocks noEditPoints="1"/>
          </p:cNvSpPr>
          <p:nvPr/>
        </p:nvSpPr>
        <p:spPr bwMode="auto">
          <a:xfrm>
            <a:off x="9043515" y="2861330"/>
            <a:ext cx="2000251" cy="2000868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7" name="Freeform 240"/>
          <p:cNvSpPr>
            <a:spLocks noEditPoints="1"/>
          </p:cNvSpPr>
          <p:nvPr/>
        </p:nvSpPr>
        <p:spPr bwMode="auto">
          <a:xfrm>
            <a:off x="7633815" y="2121724"/>
            <a:ext cx="1739504" cy="1740040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8" name="Freeform 241"/>
          <p:cNvSpPr>
            <a:spLocks noEditPoints="1"/>
          </p:cNvSpPr>
          <p:nvPr/>
        </p:nvSpPr>
        <p:spPr bwMode="auto">
          <a:xfrm>
            <a:off x="9081615" y="1550048"/>
            <a:ext cx="1262063" cy="1262452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9" name="Freeform 242"/>
          <p:cNvSpPr>
            <a:spLocks noEditPoints="1"/>
          </p:cNvSpPr>
          <p:nvPr/>
        </p:nvSpPr>
        <p:spPr bwMode="auto">
          <a:xfrm>
            <a:off x="8217053" y="4074448"/>
            <a:ext cx="1072755" cy="1071893"/>
          </a:xfrm>
          <a:custGeom>
            <a:avLst/>
            <a:gdLst>
              <a:gd name="T0" fmla="*/ 1013 w 1135"/>
              <a:gd name="T1" fmla="*/ 544 h 1134"/>
              <a:gd name="T2" fmla="*/ 1135 w 1135"/>
              <a:gd name="T3" fmla="*/ 472 h 1134"/>
              <a:gd name="T4" fmla="*/ 1107 w 1135"/>
              <a:gd name="T5" fmla="*/ 367 h 1134"/>
              <a:gd name="T6" fmla="*/ 965 w 1135"/>
              <a:gd name="T7" fmla="*/ 366 h 1134"/>
              <a:gd name="T8" fmla="*/ 866 w 1135"/>
              <a:gd name="T9" fmla="*/ 237 h 1134"/>
              <a:gd name="T10" fmla="*/ 901 w 1135"/>
              <a:gd name="T11" fmla="*/ 99 h 1134"/>
              <a:gd name="T12" fmla="*/ 808 w 1135"/>
              <a:gd name="T13" fmla="*/ 45 h 1134"/>
              <a:gd name="T14" fmla="*/ 706 w 1135"/>
              <a:gd name="T15" fmla="*/ 144 h 1134"/>
              <a:gd name="T16" fmla="*/ 544 w 1135"/>
              <a:gd name="T17" fmla="*/ 123 h 1134"/>
              <a:gd name="T18" fmla="*/ 472 w 1135"/>
              <a:gd name="T19" fmla="*/ 0 h 1134"/>
              <a:gd name="T20" fmla="*/ 367 w 1135"/>
              <a:gd name="T21" fmla="*/ 28 h 1134"/>
              <a:gd name="T22" fmla="*/ 365 w 1135"/>
              <a:gd name="T23" fmla="*/ 170 h 1134"/>
              <a:gd name="T24" fmla="*/ 237 w 1135"/>
              <a:gd name="T25" fmla="*/ 269 h 1134"/>
              <a:gd name="T26" fmla="*/ 99 w 1135"/>
              <a:gd name="T27" fmla="*/ 234 h 1134"/>
              <a:gd name="T28" fmla="*/ 45 w 1135"/>
              <a:gd name="T29" fmla="*/ 327 h 1134"/>
              <a:gd name="T30" fmla="*/ 144 w 1135"/>
              <a:gd name="T31" fmla="*/ 429 h 1134"/>
              <a:gd name="T32" fmla="*/ 123 w 1135"/>
              <a:gd name="T33" fmla="*/ 590 h 1134"/>
              <a:gd name="T34" fmla="*/ 0 w 1135"/>
              <a:gd name="T35" fmla="*/ 663 h 1134"/>
              <a:gd name="T36" fmla="*/ 28 w 1135"/>
              <a:gd name="T37" fmla="*/ 767 h 1134"/>
              <a:gd name="T38" fmla="*/ 171 w 1135"/>
              <a:gd name="T39" fmla="*/ 769 h 1134"/>
              <a:gd name="T40" fmla="*/ 269 w 1135"/>
              <a:gd name="T41" fmla="*/ 898 h 1134"/>
              <a:gd name="T42" fmla="*/ 234 w 1135"/>
              <a:gd name="T43" fmla="*/ 1036 h 1134"/>
              <a:gd name="T44" fmla="*/ 328 w 1135"/>
              <a:gd name="T45" fmla="*/ 1090 h 1134"/>
              <a:gd name="T46" fmla="*/ 429 w 1135"/>
              <a:gd name="T47" fmla="*/ 991 h 1134"/>
              <a:gd name="T48" fmla="*/ 591 w 1135"/>
              <a:gd name="T49" fmla="*/ 1012 h 1134"/>
              <a:gd name="T50" fmla="*/ 664 w 1135"/>
              <a:gd name="T51" fmla="*/ 1134 h 1134"/>
              <a:gd name="T52" fmla="*/ 768 w 1135"/>
              <a:gd name="T53" fmla="*/ 1106 h 1134"/>
              <a:gd name="T54" fmla="*/ 770 w 1135"/>
              <a:gd name="T55" fmla="*/ 964 h 1134"/>
              <a:gd name="T56" fmla="*/ 899 w 1135"/>
              <a:gd name="T57" fmla="*/ 865 h 1134"/>
              <a:gd name="T58" fmla="*/ 1036 w 1135"/>
              <a:gd name="T59" fmla="*/ 900 h 1134"/>
              <a:gd name="T60" fmla="*/ 1090 w 1135"/>
              <a:gd name="T61" fmla="*/ 807 h 1134"/>
              <a:gd name="T62" fmla="*/ 992 w 1135"/>
              <a:gd name="T63" fmla="*/ 705 h 1134"/>
              <a:gd name="T64" fmla="*/ 1013 w 1135"/>
              <a:gd name="T65" fmla="*/ 544 h 1134"/>
              <a:gd name="T66" fmla="*/ 593 w 1135"/>
              <a:gd name="T67" fmla="*/ 879 h 1134"/>
              <a:gd name="T68" fmla="*/ 256 w 1135"/>
              <a:gd name="T69" fmla="*/ 593 h 1134"/>
              <a:gd name="T70" fmla="*/ 543 w 1135"/>
              <a:gd name="T71" fmla="*/ 256 h 1134"/>
              <a:gd name="T72" fmla="*/ 879 w 1135"/>
              <a:gd name="T73" fmla="*/ 542 h 1134"/>
              <a:gd name="T74" fmla="*/ 593 w 1135"/>
              <a:gd name="T75" fmla="*/ 879 h 1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35" h="1134">
                <a:moveTo>
                  <a:pt x="1013" y="544"/>
                </a:moveTo>
                <a:cubicBezTo>
                  <a:pt x="1135" y="472"/>
                  <a:pt x="1135" y="472"/>
                  <a:pt x="1135" y="472"/>
                </a:cubicBezTo>
                <a:cubicBezTo>
                  <a:pt x="1107" y="367"/>
                  <a:pt x="1107" y="367"/>
                  <a:pt x="1107" y="367"/>
                </a:cubicBezTo>
                <a:cubicBezTo>
                  <a:pt x="965" y="366"/>
                  <a:pt x="965" y="366"/>
                  <a:pt x="965" y="366"/>
                </a:cubicBezTo>
                <a:cubicBezTo>
                  <a:pt x="940" y="317"/>
                  <a:pt x="906" y="273"/>
                  <a:pt x="866" y="237"/>
                </a:cubicBezTo>
                <a:cubicBezTo>
                  <a:pt x="901" y="99"/>
                  <a:pt x="901" y="99"/>
                  <a:pt x="901" y="99"/>
                </a:cubicBezTo>
                <a:cubicBezTo>
                  <a:pt x="808" y="45"/>
                  <a:pt x="808" y="45"/>
                  <a:pt x="808" y="45"/>
                </a:cubicBezTo>
                <a:cubicBezTo>
                  <a:pt x="706" y="144"/>
                  <a:pt x="706" y="144"/>
                  <a:pt x="706" y="144"/>
                </a:cubicBezTo>
                <a:cubicBezTo>
                  <a:pt x="655" y="127"/>
                  <a:pt x="601" y="120"/>
                  <a:pt x="544" y="123"/>
                </a:cubicBezTo>
                <a:cubicBezTo>
                  <a:pt x="472" y="0"/>
                  <a:pt x="472" y="0"/>
                  <a:pt x="472" y="0"/>
                </a:cubicBezTo>
                <a:cubicBezTo>
                  <a:pt x="367" y="28"/>
                  <a:pt x="367" y="28"/>
                  <a:pt x="367" y="28"/>
                </a:cubicBezTo>
                <a:cubicBezTo>
                  <a:pt x="365" y="170"/>
                  <a:pt x="365" y="170"/>
                  <a:pt x="365" y="170"/>
                </a:cubicBezTo>
                <a:cubicBezTo>
                  <a:pt x="317" y="195"/>
                  <a:pt x="273" y="229"/>
                  <a:pt x="237" y="269"/>
                </a:cubicBezTo>
                <a:cubicBezTo>
                  <a:pt x="99" y="234"/>
                  <a:pt x="99" y="234"/>
                  <a:pt x="99" y="234"/>
                </a:cubicBezTo>
                <a:cubicBezTo>
                  <a:pt x="45" y="327"/>
                  <a:pt x="45" y="327"/>
                  <a:pt x="45" y="327"/>
                </a:cubicBezTo>
                <a:cubicBezTo>
                  <a:pt x="144" y="429"/>
                  <a:pt x="144" y="429"/>
                  <a:pt x="144" y="429"/>
                </a:cubicBezTo>
                <a:cubicBezTo>
                  <a:pt x="128" y="480"/>
                  <a:pt x="120" y="534"/>
                  <a:pt x="123" y="590"/>
                </a:cubicBezTo>
                <a:cubicBezTo>
                  <a:pt x="0" y="663"/>
                  <a:pt x="0" y="663"/>
                  <a:pt x="0" y="663"/>
                </a:cubicBezTo>
                <a:cubicBezTo>
                  <a:pt x="28" y="767"/>
                  <a:pt x="28" y="767"/>
                  <a:pt x="28" y="767"/>
                </a:cubicBezTo>
                <a:cubicBezTo>
                  <a:pt x="171" y="769"/>
                  <a:pt x="171" y="769"/>
                  <a:pt x="171" y="769"/>
                </a:cubicBezTo>
                <a:cubicBezTo>
                  <a:pt x="195" y="818"/>
                  <a:pt x="229" y="862"/>
                  <a:pt x="269" y="898"/>
                </a:cubicBezTo>
                <a:cubicBezTo>
                  <a:pt x="234" y="1036"/>
                  <a:pt x="234" y="1036"/>
                  <a:pt x="234" y="1036"/>
                </a:cubicBezTo>
                <a:cubicBezTo>
                  <a:pt x="328" y="1090"/>
                  <a:pt x="328" y="1090"/>
                  <a:pt x="328" y="1090"/>
                </a:cubicBezTo>
                <a:cubicBezTo>
                  <a:pt x="429" y="991"/>
                  <a:pt x="429" y="991"/>
                  <a:pt x="429" y="991"/>
                </a:cubicBezTo>
                <a:cubicBezTo>
                  <a:pt x="480" y="1008"/>
                  <a:pt x="535" y="1015"/>
                  <a:pt x="591" y="1012"/>
                </a:cubicBezTo>
                <a:cubicBezTo>
                  <a:pt x="664" y="1134"/>
                  <a:pt x="664" y="1134"/>
                  <a:pt x="664" y="1134"/>
                </a:cubicBezTo>
                <a:cubicBezTo>
                  <a:pt x="768" y="1106"/>
                  <a:pt x="768" y="1106"/>
                  <a:pt x="768" y="1106"/>
                </a:cubicBezTo>
                <a:cubicBezTo>
                  <a:pt x="770" y="964"/>
                  <a:pt x="770" y="964"/>
                  <a:pt x="770" y="964"/>
                </a:cubicBezTo>
                <a:cubicBezTo>
                  <a:pt x="819" y="939"/>
                  <a:pt x="863" y="906"/>
                  <a:pt x="899" y="865"/>
                </a:cubicBezTo>
                <a:cubicBezTo>
                  <a:pt x="1036" y="900"/>
                  <a:pt x="1036" y="900"/>
                  <a:pt x="1036" y="900"/>
                </a:cubicBezTo>
                <a:cubicBezTo>
                  <a:pt x="1090" y="807"/>
                  <a:pt x="1090" y="807"/>
                  <a:pt x="1090" y="807"/>
                </a:cubicBezTo>
                <a:cubicBezTo>
                  <a:pt x="992" y="705"/>
                  <a:pt x="992" y="705"/>
                  <a:pt x="992" y="705"/>
                </a:cubicBezTo>
                <a:cubicBezTo>
                  <a:pt x="1008" y="654"/>
                  <a:pt x="1015" y="600"/>
                  <a:pt x="1013" y="544"/>
                </a:cubicBezTo>
                <a:close/>
                <a:moveTo>
                  <a:pt x="593" y="879"/>
                </a:moveTo>
                <a:cubicBezTo>
                  <a:pt x="421" y="893"/>
                  <a:pt x="270" y="764"/>
                  <a:pt x="256" y="593"/>
                </a:cubicBezTo>
                <a:cubicBezTo>
                  <a:pt x="243" y="421"/>
                  <a:pt x="371" y="270"/>
                  <a:pt x="543" y="256"/>
                </a:cubicBezTo>
                <a:cubicBezTo>
                  <a:pt x="714" y="242"/>
                  <a:pt x="865" y="370"/>
                  <a:pt x="879" y="542"/>
                </a:cubicBezTo>
                <a:cubicBezTo>
                  <a:pt x="893" y="714"/>
                  <a:pt x="765" y="865"/>
                  <a:pt x="593" y="879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0" name="Freeform 243"/>
          <p:cNvSpPr/>
          <p:nvPr/>
        </p:nvSpPr>
        <p:spPr bwMode="auto">
          <a:xfrm>
            <a:off x="9154077" y="5148723"/>
            <a:ext cx="190500" cy="177458"/>
          </a:xfrm>
          <a:custGeom>
            <a:avLst/>
            <a:gdLst>
              <a:gd name="T0" fmla="*/ 127 w 202"/>
              <a:gd name="T1" fmla="*/ 3 h 188"/>
              <a:gd name="T2" fmla="*/ 104 w 202"/>
              <a:gd name="T3" fmla="*/ 0 h 188"/>
              <a:gd name="T4" fmla="*/ 12 w 202"/>
              <a:gd name="T5" fmla="*/ 72 h 188"/>
              <a:gd name="T6" fmla="*/ 81 w 202"/>
              <a:gd name="T7" fmla="*/ 186 h 188"/>
              <a:gd name="T8" fmla="*/ 104 w 202"/>
              <a:gd name="T9" fmla="*/ 188 h 188"/>
              <a:gd name="T10" fmla="*/ 104 w 202"/>
              <a:gd name="T11" fmla="*/ 188 h 188"/>
              <a:gd name="T12" fmla="*/ 196 w 202"/>
              <a:gd name="T13" fmla="*/ 117 h 188"/>
              <a:gd name="T14" fmla="*/ 185 w 202"/>
              <a:gd name="T15" fmla="*/ 46 h 188"/>
              <a:gd name="T16" fmla="*/ 127 w 202"/>
              <a:gd name="T17" fmla="*/ 3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2" h="188">
                <a:moveTo>
                  <a:pt x="127" y="3"/>
                </a:moveTo>
                <a:cubicBezTo>
                  <a:pt x="119" y="1"/>
                  <a:pt x="112" y="0"/>
                  <a:pt x="104" y="0"/>
                </a:cubicBezTo>
                <a:cubicBezTo>
                  <a:pt x="60" y="0"/>
                  <a:pt x="23" y="30"/>
                  <a:pt x="12" y="72"/>
                </a:cubicBezTo>
                <a:cubicBezTo>
                  <a:pt x="0" y="122"/>
                  <a:pt x="30" y="173"/>
                  <a:pt x="81" y="186"/>
                </a:cubicBezTo>
                <a:cubicBezTo>
                  <a:pt x="89" y="188"/>
                  <a:pt x="96" y="188"/>
                  <a:pt x="104" y="188"/>
                </a:cubicBezTo>
                <a:cubicBezTo>
                  <a:pt x="104" y="188"/>
                  <a:pt x="104" y="188"/>
                  <a:pt x="104" y="188"/>
                </a:cubicBezTo>
                <a:cubicBezTo>
                  <a:pt x="147" y="188"/>
                  <a:pt x="185" y="159"/>
                  <a:pt x="196" y="117"/>
                </a:cubicBezTo>
                <a:cubicBezTo>
                  <a:pt x="202" y="93"/>
                  <a:pt x="198" y="68"/>
                  <a:pt x="185" y="46"/>
                </a:cubicBezTo>
                <a:cubicBezTo>
                  <a:pt x="172" y="24"/>
                  <a:pt x="151" y="9"/>
                  <a:pt x="127" y="3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1" name="Freeform 244"/>
          <p:cNvSpPr>
            <a:spLocks noEditPoints="1"/>
          </p:cNvSpPr>
          <p:nvPr/>
        </p:nvSpPr>
        <p:spPr bwMode="auto">
          <a:xfrm>
            <a:off x="8902855" y="4890278"/>
            <a:ext cx="697707" cy="697922"/>
          </a:xfrm>
          <a:custGeom>
            <a:avLst/>
            <a:gdLst>
              <a:gd name="T0" fmla="*/ 730 w 738"/>
              <a:gd name="T1" fmla="*/ 444 h 738"/>
              <a:gd name="T2" fmla="*/ 738 w 738"/>
              <a:gd name="T3" fmla="*/ 357 h 738"/>
              <a:gd name="T4" fmla="*/ 646 w 738"/>
              <a:gd name="T5" fmla="*/ 318 h 738"/>
              <a:gd name="T6" fmla="*/ 624 w 738"/>
              <a:gd name="T7" fmla="*/ 249 h 738"/>
              <a:gd name="T8" fmla="*/ 677 w 738"/>
              <a:gd name="T9" fmla="*/ 167 h 738"/>
              <a:gd name="T10" fmla="*/ 621 w 738"/>
              <a:gd name="T11" fmla="*/ 99 h 738"/>
              <a:gd name="T12" fmla="*/ 530 w 738"/>
              <a:gd name="T13" fmla="*/ 137 h 738"/>
              <a:gd name="T14" fmla="*/ 468 w 738"/>
              <a:gd name="T15" fmla="*/ 104 h 738"/>
              <a:gd name="T16" fmla="*/ 447 w 738"/>
              <a:gd name="T17" fmla="*/ 8 h 738"/>
              <a:gd name="T18" fmla="*/ 360 w 738"/>
              <a:gd name="T19" fmla="*/ 0 h 738"/>
              <a:gd name="T20" fmla="*/ 322 w 738"/>
              <a:gd name="T21" fmla="*/ 90 h 738"/>
              <a:gd name="T22" fmla="*/ 252 w 738"/>
              <a:gd name="T23" fmla="*/ 112 h 738"/>
              <a:gd name="T24" fmla="*/ 169 w 738"/>
              <a:gd name="T25" fmla="*/ 58 h 738"/>
              <a:gd name="T26" fmla="*/ 102 w 738"/>
              <a:gd name="T27" fmla="*/ 114 h 738"/>
              <a:gd name="T28" fmla="*/ 139 w 738"/>
              <a:gd name="T29" fmla="*/ 205 h 738"/>
              <a:gd name="T30" fmla="*/ 105 w 738"/>
              <a:gd name="T31" fmla="*/ 270 h 738"/>
              <a:gd name="T32" fmla="*/ 8 w 738"/>
              <a:gd name="T33" fmla="*/ 291 h 738"/>
              <a:gd name="T34" fmla="*/ 0 w 738"/>
              <a:gd name="T35" fmla="*/ 379 h 738"/>
              <a:gd name="T36" fmla="*/ 92 w 738"/>
              <a:gd name="T37" fmla="*/ 417 h 738"/>
              <a:gd name="T38" fmla="*/ 113 w 738"/>
              <a:gd name="T39" fmla="*/ 485 h 738"/>
              <a:gd name="T40" fmla="*/ 59 w 738"/>
              <a:gd name="T41" fmla="*/ 569 h 738"/>
              <a:gd name="T42" fmla="*/ 115 w 738"/>
              <a:gd name="T43" fmla="*/ 637 h 738"/>
              <a:gd name="T44" fmla="*/ 208 w 738"/>
              <a:gd name="T45" fmla="*/ 599 h 738"/>
              <a:gd name="T46" fmla="*/ 269 w 738"/>
              <a:gd name="T47" fmla="*/ 631 h 738"/>
              <a:gd name="T48" fmla="*/ 290 w 738"/>
              <a:gd name="T49" fmla="*/ 729 h 738"/>
              <a:gd name="T50" fmla="*/ 378 w 738"/>
              <a:gd name="T51" fmla="*/ 738 h 738"/>
              <a:gd name="T52" fmla="*/ 417 w 738"/>
              <a:gd name="T53" fmla="*/ 645 h 738"/>
              <a:gd name="T54" fmla="*/ 484 w 738"/>
              <a:gd name="T55" fmla="*/ 625 h 738"/>
              <a:gd name="T56" fmla="*/ 568 w 738"/>
              <a:gd name="T57" fmla="*/ 679 h 738"/>
              <a:gd name="T58" fmla="*/ 636 w 738"/>
              <a:gd name="T59" fmla="*/ 623 h 738"/>
              <a:gd name="T60" fmla="*/ 599 w 738"/>
              <a:gd name="T61" fmla="*/ 531 h 738"/>
              <a:gd name="T62" fmla="*/ 633 w 738"/>
              <a:gd name="T63" fmla="*/ 465 h 738"/>
              <a:gd name="T64" fmla="*/ 730 w 738"/>
              <a:gd name="T65" fmla="*/ 444 h 738"/>
              <a:gd name="T66" fmla="*/ 503 w 738"/>
              <a:gd name="T67" fmla="*/ 401 h 738"/>
              <a:gd name="T68" fmla="*/ 369 w 738"/>
              <a:gd name="T69" fmla="*/ 505 h 738"/>
              <a:gd name="T70" fmla="*/ 369 w 738"/>
              <a:gd name="T71" fmla="*/ 505 h 738"/>
              <a:gd name="T72" fmla="*/ 335 w 738"/>
              <a:gd name="T73" fmla="*/ 502 h 738"/>
              <a:gd name="T74" fmla="*/ 234 w 738"/>
              <a:gd name="T75" fmla="*/ 334 h 738"/>
              <a:gd name="T76" fmla="*/ 369 w 738"/>
              <a:gd name="T77" fmla="*/ 229 h 738"/>
              <a:gd name="T78" fmla="*/ 403 w 738"/>
              <a:gd name="T79" fmla="*/ 233 h 738"/>
              <a:gd name="T80" fmla="*/ 488 w 738"/>
              <a:gd name="T81" fmla="*/ 297 h 738"/>
              <a:gd name="T82" fmla="*/ 503 w 738"/>
              <a:gd name="T83" fmla="*/ 401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8" h="738">
                <a:moveTo>
                  <a:pt x="730" y="444"/>
                </a:moveTo>
                <a:cubicBezTo>
                  <a:pt x="738" y="357"/>
                  <a:pt x="738" y="357"/>
                  <a:pt x="738" y="357"/>
                </a:cubicBezTo>
                <a:cubicBezTo>
                  <a:pt x="646" y="318"/>
                  <a:pt x="646" y="318"/>
                  <a:pt x="646" y="318"/>
                </a:cubicBezTo>
                <a:cubicBezTo>
                  <a:pt x="642" y="294"/>
                  <a:pt x="635" y="271"/>
                  <a:pt x="624" y="249"/>
                </a:cubicBezTo>
                <a:cubicBezTo>
                  <a:pt x="677" y="167"/>
                  <a:pt x="677" y="167"/>
                  <a:pt x="677" y="167"/>
                </a:cubicBezTo>
                <a:cubicBezTo>
                  <a:pt x="621" y="99"/>
                  <a:pt x="621" y="99"/>
                  <a:pt x="621" y="99"/>
                </a:cubicBezTo>
                <a:cubicBezTo>
                  <a:pt x="530" y="137"/>
                  <a:pt x="530" y="137"/>
                  <a:pt x="530" y="137"/>
                </a:cubicBezTo>
                <a:cubicBezTo>
                  <a:pt x="511" y="124"/>
                  <a:pt x="490" y="113"/>
                  <a:pt x="468" y="104"/>
                </a:cubicBezTo>
                <a:cubicBezTo>
                  <a:pt x="447" y="8"/>
                  <a:pt x="447" y="8"/>
                  <a:pt x="447" y="8"/>
                </a:cubicBezTo>
                <a:cubicBezTo>
                  <a:pt x="360" y="0"/>
                  <a:pt x="360" y="0"/>
                  <a:pt x="360" y="0"/>
                </a:cubicBezTo>
                <a:cubicBezTo>
                  <a:pt x="322" y="90"/>
                  <a:pt x="322" y="90"/>
                  <a:pt x="322" y="90"/>
                </a:cubicBezTo>
                <a:cubicBezTo>
                  <a:pt x="298" y="94"/>
                  <a:pt x="274" y="102"/>
                  <a:pt x="252" y="112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39" y="205"/>
                  <a:pt x="139" y="205"/>
                  <a:pt x="139" y="205"/>
                </a:cubicBezTo>
                <a:cubicBezTo>
                  <a:pt x="125" y="225"/>
                  <a:pt x="113" y="247"/>
                  <a:pt x="105" y="270"/>
                </a:cubicBezTo>
                <a:cubicBezTo>
                  <a:pt x="8" y="291"/>
                  <a:pt x="8" y="291"/>
                  <a:pt x="8" y="291"/>
                </a:cubicBezTo>
                <a:cubicBezTo>
                  <a:pt x="0" y="379"/>
                  <a:pt x="0" y="379"/>
                  <a:pt x="0" y="379"/>
                </a:cubicBezTo>
                <a:cubicBezTo>
                  <a:pt x="92" y="417"/>
                  <a:pt x="92" y="417"/>
                  <a:pt x="92" y="417"/>
                </a:cubicBezTo>
                <a:cubicBezTo>
                  <a:pt x="96" y="441"/>
                  <a:pt x="103" y="464"/>
                  <a:pt x="113" y="485"/>
                </a:cubicBezTo>
                <a:cubicBezTo>
                  <a:pt x="59" y="569"/>
                  <a:pt x="59" y="569"/>
                  <a:pt x="59" y="569"/>
                </a:cubicBezTo>
                <a:cubicBezTo>
                  <a:pt x="115" y="637"/>
                  <a:pt x="115" y="637"/>
                  <a:pt x="115" y="637"/>
                </a:cubicBezTo>
                <a:cubicBezTo>
                  <a:pt x="208" y="599"/>
                  <a:pt x="208" y="599"/>
                  <a:pt x="208" y="599"/>
                </a:cubicBezTo>
                <a:cubicBezTo>
                  <a:pt x="226" y="612"/>
                  <a:pt x="247" y="623"/>
                  <a:pt x="269" y="631"/>
                </a:cubicBezTo>
                <a:cubicBezTo>
                  <a:pt x="290" y="729"/>
                  <a:pt x="290" y="729"/>
                  <a:pt x="290" y="729"/>
                </a:cubicBezTo>
                <a:cubicBezTo>
                  <a:pt x="378" y="738"/>
                  <a:pt x="378" y="738"/>
                  <a:pt x="378" y="738"/>
                </a:cubicBezTo>
                <a:cubicBezTo>
                  <a:pt x="417" y="645"/>
                  <a:pt x="417" y="645"/>
                  <a:pt x="417" y="645"/>
                </a:cubicBezTo>
                <a:cubicBezTo>
                  <a:pt x="440" y="641"/>
                  <a:pt x="463" y="634"/>
                  <a:pt x="484" y="625"/>
                </a:cubicBezTo>
                <a:cubicBezTo>
                  <a:pt x="568" y="679"/>
                  <a:pt x="568" y="679"/>
                  <a:pt x="568" y="679"/>
                </a:cubicBezTo>
                <a:cubicBezTo>
                  <a:pt x="636" y="623"/>
                  <a:pt x="636" y="623"/>
                  <a:pt x="636" y="623"/>
                </a:cubicBezTo>
                <a:cubicBezTo>
                  <a:pt x="599" y="531"/>
                  <a:pt x="599" y="531"/>
                  <a:pt x="599" y="531"/>
                </a:cubicBezTo>
                <a:cubicBezTo>
                  <a:pt x="613" y="511"/>
                  <a:pt x="624" y="489"/>
                  <a:pt x="633" y="465"/>
                </a:cubicBezTo>
                <a:lnTo>
                  <a:pt x="730" y="444"/>
                </a:lnTo>
                <a:close/>
                <a:moveTo>
                  <a:pt x="503" y="401"/>
                </a:moveTo>
                <a:cubicBezTo>
                  <a:pt x="488" y="463"/>
                  <a:pt x="433" y="505"/>
                  <a:pt x="369" y="505"/>
                </a:cubicBezTo>
                <a:cubicBezTo>
                  <a:pt x="369" y="505"/>
                  <a:pt x="369" y="505"/>
                  <a:pt x="369" y="505"/>
                </a:cubicBezTo>
                <a:cubicBezTo>
                  <a:pt x="358" y="505"/>
                  <a:pt x="346" y="504"/>
                  <a:pt x="335" y="502"/>
                </a:cubicBezTo>
                <a:cubicBezTo>
                  <a:pt x="261" y="483"/>
                  <a:pt x="216" y="408"/>
                  <a:pt x="234" y="334"/>
                </a:cubicBezTo>
                <a:cubicBezTo>
                  <a:pt x="250" y="272"/>
                  <a:pt x="305" y="229"/>
                  <a:pt x="369" y="229"/>
                </a:cubicBezTo>
                <a:cubicBezTo>
                  <a:pt x="380" y="229"/>
                  <a:pt x="392" y="231"/>
                  <a:pt x="403" y="233"/>
                </a:cubicBezTo>
                <a:cubicBezTo>
                  <a:pt x="439" y="242"/>
                  <a:pt x="469" y="265"/>
                  <a:pt x="488" y="297"/>
                </a:cubicBezTo>
                <a:cubicBezTo>
                  <a:pt x="507" y="328"/>
                  <a:pt x="512" y="365"/>
                  <a:pt x="503" y="401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2" name="Freeform 245"/>
          <p:cNvSpPr/>
          <p:nvPr/>
        </p:nvSpPr>
        <p:spPr bwMode="auto">
          <a:xfrm>
            <a:off x="10424641" y="2543337"/>
            <a:ext cx="190500" cy="178649"/>
          </a:xfrm>
          <a:custGeom>
            <a:avLst/>
            <a:gdLst>
              <a:gd name="T0" fmla="*/ 128 w 202"/>
              <a:gd name="T1" fmla="*/ 3 h 189"/>
              <a:gd name="T2" fmla="*/ 104 w 202"/>
              <a:gd name="T3" fmla="*/ 0 h 189"/>
              <a:gd name="T4" fmla="*/ 13 w 202"/>
              <a:gd name="T5" fmla="*/ 71 h 189"/>
              <a:gd name="T6" fmla="*/ 82 w 202"/>
              <a:gd name="T7" fmla="*/ 186 h 189"/>
              <a:gd name="T8" fmla="*/ 105 w 202"/>
              <a:gd name="T9" fmla="*/ 189 h 189"/>
              <a:gd name="T10" fmla="*/ 196 w 202"/>
              <a:gd name="T11" fmla="*/ 117 h 189"/>
              <a:gd name="T12" fmla="*/ 186 w 202"/>
              <a:gd name="T13" fmla="*/ 46 h 189"/>
              <a:gd name="T14" fmla="*/ 128 w 202"/>
              <a:gd name="T15" fmla="*/ 3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2" h="189">
                <a:moveTo>
                  <a:pt x="128" y="3"/>
                </a:moveTo>
                <a:cubicBezTo>
                  <a:pt x="120" y="1"/>
                  <a:pt x="112" y="0"/>
                  <a:pt x="104" y="0"/>
                </a:cubicBezTo>
                <a:cubicBezTo>
                  <a:pt x="61" y="0"/>
                  <a:pt x="23" y="29"/>
                  <a:pt x="13" y="71"/>
                </a:cubicBezTo>
                <a:cubicBezTo>
                  <a:pt x="0" y="122"/>
                  <a:pt x="31" y="173"/>
                  <a:pt x="82" y="186"/>
                </a:cubicBezTo>
                <a:cubicBezTo>
                  <a:pt x="89" y="188"/>
                  <a:pt x="97" y="189"/>
                  <a:pt x="105" y="189"/>
                </a:cubicBezTo>
                <a:cubicBezTo>
                  <a:pt x="148" y="189"/>
                  <a:pt x="186" y="160"/>
                  <a:pt x="196" y="117"/>
                </a:cubicBezTo>
                <a:cubicBezTo>
                  <a:pt x="202" y="93"/>
                  <a:pt x="199" y="67"/>
                  <a:pt x="186" y="46"/>
                </a:cubicBezTo>
                <a:cubicBezTo>
                  <a:pt x="173" y="24"/>
                  <a:pt x="152" y="9"/>
                  <a:pt x="128" y="3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3" name="Freeform 246"/>
          <p:cNvSpPr>
            <a:spLocks noEditPoints="1"/>
          </p:cNvSpPr>
          <p:nvPr/>
        </p:nvSpPr>
        <p:spPr bwMode="auto">
          <a:xfrm>
            <a:off x="10173419" y="2283698"/>
            <a:ext cx="697707" cy="697922"/>
          </a:xfrm>
          <a:custGeom>
            <a:avLst/>
            <a:gdLst>
              <a:gd name="T0" fmla="*/ 730 w 738"/>
              <a:gd name="T1" fmla="*/ 445 h 738"/>
              <a:gd name="T2" fmla="*/ 738 w 738"/>
              <a:gd name="T3" fmla="*/ 357 h 738"/>
              <a:gd name="T4" fmla="*/ 647 w 738"/>
              <a:gd name="T5" fmla="*/ 319 h 738"/>
              <a:gd name="T6" fmla="*/ 625 w 738"/>
              <a:gd name="T7" fmla="*/ 250 h 738"/>
              <a:gd name="T8" fmla="*/ 678 w 738"/>
              <a:gd name="T9" fmla="*/ 168 h 738"/>
              <a:gd name="T10" fmla="*/ 622 w 738"/>
              <a:gd name="T11" fmla="*/ 100 h 738"/>
              <a:gd name="T12" fmla="*/ 530 w 738"/>
              <a:gd name="T13" fmla="*/ 137 h 738"/>
              <a:gd name="T14" fmla="*/ 469 w 738"/>
              <a:gd name="T15" fmla="*/ 105 h 738"/>
              <a:gd name="T16" fmla="*/ 448 w 738"/>
              <a:gd name="T17" fmla="*/ 9 h 738"/>
              <a:gd name="T18" fmla="*/ 360 w 738"/>
              <a:gd name="T19" fmla="*/ 0 h 738"/>
              <a:gd name="T20" fmla="*/ 322 w 738"/>
              <a:gd name="T21" fmla="*/ 91 h 738"/>
              <a:gd name="T22" fmla="*/ 253 w 738"/>
              <a:gd name="T23" fmla="*/ 112 h 738"/>
              <a:gd name="T24" fmla="*/ 170 w 738"/>
              <a:gd name="T25" fmla="*/ 59 h 738"/>
              <a:gd name="T26" fmla="*/ 102 w 738"/>
              <a:gd name="T27" fmla="*/ 115 h 738"/>
              <a:gd name="T28" fmla="*/ 139 w 738"/>
              <a:gd name="T29" fmla="*/ 206 h 738"/>
              <a:gd name="T30" fmla="*/ 105 w 738"/>
              <a:gd name="T31" fmla="*/ 271 h 738"/>
              <a:gd name="T32" fmla="*/ 8 w 738"/>
              <a:gd name="T33" fmla="*/ 292 h 738"/>
              <a:gd name="T34" fmla="*/ 0 w 738"/>
              <a:gd name="T35" fmla="*/ 379 h 738"/>
              <a:gd name="T36" fmla="*/ 92 w 738"/>
              <a:gd name="T37" fmla="*/ 418 h 738"/>
              <a:gd name="T38" fmla="*/ 113 w 738"/>
              <a:gd name="T39" fmla="*/ 486 h 738"/>
              <a:gd name="T40" fmla="*/ 59 w 738"/>
              <a:gd name="T41" fmla="*/ 570 h 738"/>
              <a:gd name="T42" fmla="*/ 116 w 738"/>
              <a:gd name="T43" fmla="*/ 637 h 738"/>
              <a:gd name="T44" fmla="*/ 208 w 738"/>
              <a:gd name="T45" fmla="*/ 599 h 738"/>
              <a:gd name="T46" fmla="*/ 270 w 738"/>
              <a:gd name="T47" fmla="*/ 632 h 738"/>
              <a:gd name="T48" fmla="*/ 291 w 738"/>
              <a:gd name="T49" fmla="*/ 730 h 738"/>
              <a:gd name="T50" fmla="*/ 379 w 738"/>
              <a:gd name="T51" fmla="*/ 738 h 738"/>
              <a:gd name="T52" fmla="*/ 417 w 738"/>
              <a:gd name="T53" fmla="*/ 646 h 738"/>
              <a:gd name="T54" fmla="*/ 485 w 738"/>
              <a:gd name="T55" fmla="*/ 625 h 738"/>
              <a:gd name="T56" fmla="*/ 569 w 738"/>
              <a:gd name="T57" fmla="*/ 680 h 738"/>
              <a:gd name="T58" fmla="*/ 637 w 738"/>
              <a:gd name="T59" fmla="*/ 623 h 738"/>
              <a:gd name="T60" fmla="*/ 599 w 738"/>
              <a:gd name="T61" fmla="*/ 532 h 738"/>
              <a:gd name="T62" fmla="*/ 634 w 738"/>
              <a:gd name="T63" fmla="*/ 466 h 738"/>
              <a:gd name="T64" fmla="*/ 730 w 738"/>
              <a:gd name="T65" fmla="*/ 445 h 738"/>
              <a:gd name="T66" fmla="*/ 504 w 738"/>
              <a:gd name="T67" fmla="*/ 402 h 738"/>
              <a:gd name="T68" fmla="*/ 370 w 738"/>
              <a:gd name="T69" fmla="*/ 507 h 738"/>
              <a:gd name="T70" fmla="*/ 336 w 738"/>
              <a:gd name="T71" fmla="*/ 503 h 738"/>
              <a:gd name="T72" fmla="*/ 235 w 738"/>
              <a:gd name="T73" fmla="*/ 335 h 738"/>
              <a:gd name="T74" fmla="*/ 369 w 738"/>
              <a:gd name="T75" fmla="*/ 230 h 738"/>
              <a:gd name="T76" fmla="*/ 403 w 738"/>
              <a:gd name="T77" fmla="*/ 234 h 738"/>
              <a:gd name="T78" fmla="*/ 488 w 738"/>
              <a:gd name="T79" fmla="*/ 297 h 738"/>
              <a:gd name="T80" fmla="*/ 504 w 738"/>
              <a:gd name="T81" fmla="*/ 402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38" h="738">
                <a:moveTo>
                  <a:pt x="730" y="445"/>
                </a:moveTo>
                <a:cubicBezTo>
                  <a:pt x="738" y="357"/>
                  <a:pt x="738" y="357"/>
                  <a:pt x="738" y="357"/>
                </a:cubicBezTo>
                <a:cubicBezTo>
                  <a:pt x="647" y="319"/>
                  <a:pt x="647" y="319"/>
                  <a:pt x="647" y="319"/>
                </a:cubicBezTo>
                <a:cubicBezTo>
                  <a:pt x="643" y="295"/>
                  <a:pt x="635" y="272"/>
                  <a:pt x="625" y="250"/>
                </a:cubicBezTo>
                <a:cubicBezTo>
                  <a:pt x="678" y="168"/>
                  <a:pt x="678" y="168"/>
                  <a:pt x="678" y="168"/>
                </a:cubicBezTo>
                <a:cubicBezTo>
                  <a:pt x="622" y="100"/>
                  <a:pt x="622" y="100"/>
                  <a:pt x="622" y="100"/>
                </a:cubicBezTo>
                <a:cubicBezTo>
                  <a:pt x="530" y="137"/>
                  <a:pt x="530" y="137"/>
                  <a:pt x="530" y="137"/>
                </a:cubicBezTo>
                <a:cubicBezTo>
                  <a:pt x="512" y="124"/>
                  <a:pt x="491" y="113"/>
                  <a:pt x="469" y="105"/>
                </a:cubicBezTo>
                <a:cubicBezTo>
                  <a:pt x="448" y="9"/>
                  <a:pt x="448" y="9"/>
                  <a:pt x="448" y="9"/>
                </a:cubicBezTo>
                <a:cubicBezTo>
                  <a:pt x="360" y="0"/>
                  <a:pt x="360" y="0"/>
                  <a:pt x="360" y="0"/>
                </a:cubicBezTo>
                <a:cubicBezTo>
                  <a:pt x="322" y="91"/>
                  <a:pt x="322" y="91"/>
                  <a:pt x="322" y="91"/>
                </a:cubicBezTo>
                <a:cubicBezTo>
                  <a:pt x="298" y="95"/>
                  <a:pt x="275" y="102"/>
                  <a:pt x="253" y="112"/>
                </a:cubicBezTo>
                <a:cubicBezTo>
                  <a:pt x="170" y="59"/>
                  <a:pt x="170" y="59"/>
                  <a:pt x="170" y="59"/>
                </a:cubicBezTo>
                <a:cubicBezTo>
                  <a:pt x="102" y="115"/>
                  <a:pt x="102" y="115"/>
                  <a:pt x="102" y="115"/>
                </a:cubicBezTo>
                <a:cubicBezTo>
                  <a:pt x="139" y="206"/>
                  <a:pt x="139" y="206"/>
                  <a:pt x="139" y="206"/>
                </a:cubicBezTo>
                <a:cubicBezTo>
                  <a:pt x="125" y="226"/>
                  <a:pt x="114" y="247"/>
                  <a:pt x="105" y="271"/>
                </a:cubicBezTo>
                <a:cubicBezTo>
                  <a:pt x="8" y="292"/>
                  <a:pt x="8" y="292"/>
                  <a:pt x="8" y="292"/>
                </a:cubicBezTo>
                <a:cubicBezTo>
                  <a:pt x="0" y="379"/>
                  <a:pt x="0" y="379"/>
                  <a:pt x="0" y="379"/>
                </a:cubicBezTo>
                <a:cubicBezTo>
                  <a:pt x="92" y="418"/>
                  <a:pt x="92" y="418"/>
                  <a:pt x="92" y="418"/>
                </a:cubicBezTo>
                <a:cubicBezTo>
                  <a:pt x="97" y="441"/>
                  <a:pt x="104" y="464"/>
                  <a:pt x="113" y="486"/>
                </a:cubicBezTo>
                <a:cubicBezTo>
                  <a:pt x="59" y="570"/>
                  <a:pt x="59" y="570"/>
                  <a:pt x="59" y="570"/>
                </a:cubicBezTo>
                <a:cubicBezTo>
                  <a:pt x="116" y="637"/>
                  <a:pt x="116" y="637"/>
                  <a:pt x="116" y="637"/>
                </a:cubicBezTo>
                <a:cubicBezTo>
                  <a:pt x="208" y="599"/>
                  <a:pt x="208" y="599"/>
                  <a:pt x="208" y="599"/>
                </a:cubicBezTo>
                <a:cubicBezTo>
                  <a:pt x="227" y="612"/>
                  <a:pt x="248" y="623"/>
                  <a:pt x="270" y="632"/>
                </a:cubicBezTo>
                <a:cubicBezTo>
                  <a:pt x="291" y="730"/>
                  <a:pt x="291" y="730"/>
                  <a:pt x="291" y="730"/>
                </a:cubicBezTo>
                <a:cubicBezTo>
                  <a:pt x="379" y="738"/>
                  <a:pt x="379" y="738"/>
                  <a:pt x="379" y="738"/>
                </a:cubicBezTo>
                <a:cubicBezTo>
                  <a:pt x="417" y="646"/>
                  <a:pt x="417" y="646"/>
                  <a:pt x="417" y="646"/>
                </a:cubicBezTo>
                <a:cubicBezTo>
                  <a:pt x="441" y="642"/>
                  <a:pt x="463" y="635"/>
                  <a:pt x="485" y="625"/>
                </a:cubicBezTo>
                <a:cubicBezTo>
                  <a:pt x="569" y="680"/>
                  <a:pt x="569" y="680"/>
                  <a:pt x="569" y="680"/>
                </a:cubicBezTo>
                <a:cubicBezTo>
                  <a:pt x="637" y="623"/>
                  <a:pt x="637" y="623"/>
                  <a:pt x="637" y="623"/>
                </a:cubicBezTo>
                <a:cubicBezTo>
                  <a:pt x="599" y="532"/>
                  <a:pt x="599" y="532"/>
                  <a:pt x="599" y="532"/>
                </a:cubicBezTo>
                <a:cubicBezTo>
                  <a:pt x="613" y="512"/>
                  <a:pt x="625" y="490"/>
                  <a:pt x="634" y="466"/>
                </a:cubicBezTo>
                <a:lnTo>
                  <a:pt x="730" y="445"/>
                </a:lnTo>
                <a:close/>
                <a:moveTo>
                  <a:pt x="504" y="402"/>
                </a:moveTo>
                <a:cubicBezTo>
                  <a:pt x="489" y="464"/>
                  <a:pt x="433" y="507"/>
                  <a:pt x="370" y="507"/>
                </a:cubicBezTo>
                <a:cubicBezTo>
                  <a:pt x="358" y="507"/>
                  <a:pt x="347" y="506"/>
                  <a:pt x="336" y="503"/>
                </a:cubicBezTo>
                <a:cubicBezTo>
                  <a:pt x="262" y="484"/>
                  <a:pt x="217" y="409"/>
                  <a:pt x="235" y="335"/>
                </a:cubicBezTo>
                <a:cubicBezTo>
                  <a:pt x="251" y="273"/>
                  <a:pt x="306" y="230"/>
                  <a:pt x="369" y="230"/>
                </a:cubicBezTo>
                <a:cubicBezTo>
                  <a:pt x="381" y="230"/>
                  <a:pt x="392" y="231"/>
                  <a:pt x="403" y="234"/>
                </a:cubicBezTo>
                <a:cubicBezTo>
                  <a:pt x="439" y="243"/>
                  <a:pt x="469" y="265"/>
                  <a:pt x="488" y="297"/>
                </a:cubicBezTo>
                <a:cubicBezTo>
                  <a:pt x="508" y="329"/>
                  <a:pt x="513" y="366"/>
                  <a:pt x="504" y="402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4" name="Freeform 247"/>
          <p:cNvSpPr>
            <a:spLocks noEditPoints="1"/>
          </p:cNvSpPr>
          <p:nvPr/>
        </p:nvSpPr>
        <p:spPr bwMode="auto">
          <a:xfrm>
            <a:off x="8267229" y="2756525"/>
            <a:ext cx="472679" cy="471633"/>
          </a:xfrm>
          <a:custGeom>
            <a:avLst/>
            <a:gdLst>
              <a:gd name="T0" fmla="*/ 250 w 500"/>
              <a:gd name="T1" fmla="*/ 499 h 499"/>
              <a:gd name="T2" fmla="*/ 0 w 500"/>
              <a:gd name="T3" fmla="*/ 249 h 499"/>
              <a:gd name="T4" fmla="*/ 250 w 500"/>
              <a:gd name="T5" fmla="*/ 0 h 499"/>
              <a:gd name="T6" fmla="*/ 500 w 500"/>
              <a:gd name="T7" fmla="*/ 249 h 499"/>
              <a:gd name="T8" fmla="*/ 250 w 500"/>
              <a:gd name="T9" fmla="*/ 499 h 499"/>
              <a:gd name="T10" fmla="*/ 250 w 500"/>
              <a:gd name="T11" fmla="*/ 140 h 499"/>
              <a:gd name="T12" fmla="*/ 140 w 500"/>
              <a:gd name="T13" fmla="*/ 249 h 499"/>
              <a:gd name="T14" fmla="*/ 250 w 500"/>
              <a:gd name="T15" fmla="*/ 359 h 499"/>
              <a:gd name="T16" fmla="*/ 360 w 500"/>
              <a:gd name="T17" fmla="*/ 249 h 499"/>
              <a:gd name="T18" fmla="*/ 250 w 500"/>
              <a:gd name="T19" fmla="*/ 140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00" h="499">
                <a:moveTo>
                  <a:pt x="250" y="499"/>
                </a:moveTo>
                <a:cubicBezTo>
                  <a:pt x="112" y="499"/>
                  <a:pt x="0" y="387"/>
                  <a:pt x="0" y="249"/>
                </a:cubicBezTo>
                <a:cubicBezTo>
                  <a:pt x="0" y="112"/>
                  <a:pt x="112" y="0"/>
                  <a:pt x="250" y="0"/>
                </a:cubicBezTo>
                <a:cubicBezTo>
                  <a:pt x="388" y="0"/>
                  <a:pt x="500" y="112"/>
                  <a:pt x="500" y="249"/>
                </a:cubicBezTo>
                <a:cubicBezTo>
                  <a:pt x="500" y="387"/>
                  <a:pt x="388" y="499"/>
                  <a:pt x="250" y="499"/>
                </a:cubicBezTo>
                <a:close/>
                <a:moveTo>
                  <a:pt x="250" y="140"/>
                </a:moveTo>
                <a:cubicBezTo>
                  <a:pt x="190" y="140"/>
                  <a:pt x="140" y="189"/>
                  <a:pt x="140" y="249"/>
                </a:cubicBezTo>
                <a:cubicBezTo>
                  <a:pt x="140" y="310"/>
                  <a:pt x="190" y="359"/>
                  <a:pt x="250" y="359"/>
                </a:cubicBezTo>
                <a:cubicBezTo>
                  <a:pt x="311" y="359"/>
                  <a:pt x="360" y="310"/>
                  <a:pt x="360" y="249"/>
                </a:cubicBezTo>
                <a:cubicBezTo>
                  <a:pt x="360" y="189"/>
                  <a:pt x="311" y="140"/>
                  <a:pt x="250" y="140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5" name="Freeform 248"/>
          <p:cNvSpPr>
            <a:spLocks noEditPoints="1"/>
          </p:cNvSpPr>
          <p:nvPr/>
        </p:nvSpPr>
        <p:spPr bwMode="auto">
          <a:xfrm>
            <a:off x="9782894" y="3590219"/>
            <a:ext cx="541735" cy="544283"/>
          </a:xfrm>
          <a:custGeom>
            <a:avLst/>
            <a:gdLst>
              <a:gd name="T0" fmla="*/ 287 w 574"/>
              <a:gd name="T1" fmla="*/ 575 h 575"/>
              <a:gd name="T2" fmla="*/ 0 w 574"/>
              <a:gd name="T3" fmla="*/ 287 h 575"/>
              <a:gd name="T4" fmla="*/ 287 w 574"/>
              <a:gd name="T5" fmla="*/ 0 h 575"/>
              <a:gd name="T6" fmla="*/ 574 w 574"/>
              <a:gd name="T7" fmla="*/ 287 h 575"/>
              <a:gd name="T8" fmla="*/ 287 w 574"/>
              <a:gd name="T9" fmla="*/ 575 h 575"/>
              <a:gd name="T10" fmla="*/ 287 w 574"/>
              <a:gd name="T11" fmla="*/ 160 h 575"/>
              <a:gd name="T12" fmla="*/ 160 w 574"/>
              <a:gd name="T13" fmla="*/ 287 h 575"/>
              <a:gd name="T14" fmla="*/ 287 w 574"/>
              <a:gd name="T15" fmla="*/ 415 h 575"/>
              <a:gd name="T16" fmla="*/ 414 w 574"/>
              <a:gd name="T17" fmla="*/ 287 h 575"/>
              <a:gd name="T18" fmla="*/ 287 w 574"/>
              <a:gd name="T19" fmla="*/ 16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4" h="575">
                <a:moveTo>
                  <a:pt x="287" y="575"/>
                </a:moveTo>
                <a:cubicBezTo>
                  <a:pt x="129" y="575"/>
                  <a:pt x="0" y="446"/>
                  <a:pt x="0" y="287"/>
                </a:cubicBezTo>
                <a:cubicBezTo>
                  <a:pt x="0" y="129"/>
                  <a:pt x="129" y="0"/>
                  <a:pt x="287" y="0"/>
                </a:cubicBezTo>
                <a:cubicBezTo>
                  <a:pt x="446" y="0"/>
                  <a:pt x="574" y="129"/>
                  <a:pt x="574" y="287"/>
                </a:cubicBezTo>
                <a:cubicBezTo>
                  <a:pt x="574" y="446"/>
                  <a:pt x="446" y="575"/>
                  <a:pt x="287" y="575"/>
                </a:cubicBezTo>
                <a:close/>
                <a:moveTo>
                  <a:pt x="287" y="160"/>
                </a:moveTo>
                <a:cubicBezTo>
                  <a:pt x="217" y="160"/>
                  <a:pt x="160" y="217"/>
                  <a:pt x="160" y="287"/>
                </a:cubicBezTo>
                <a:cubicBezTo>
                  <a:pt x="160" y="358"/>
                  <a:pt x="217" y="415"/>
                  <a:pt x="287" y="415"/>
                </a:cubicBezTo>
                <a:cubicBezTo>
                  <a:pt x="357" y="415"/>
                  <a:pt x="414" y="358"/>
                  <a:pt x="414" y="287"/>
                </a:cubicBezTo>
                <a:cubicBezTo>
                  <a:pt x="414" y="217"/>
                  <a:pt x="357" y="160"/>
                  <a:pt x="287" y="160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6" name="Freeform 249"/>
          <p:cNvSpPr>
            <a:spLocks noEditPoints="1"/>
          </p:cNvSpPr>
          <p:nvPr/>
        </p:nvSpPr>
        <p:spPr bwMode="auto">
          <a:xfrm>
            <a:off x="9542387" y="2012152"/>
            <a:ext cx="342900" cy="343006"/>
          </a:xfrm>
          <a:custGeom>
            <a:avLst/>
            <a:gdLst>
              <a:gd name="T0" fmla="*/ 181 w 363"/>
              <a:gd name="T1" fmla="*/ 363 h 363"/>
              <a:gd name="T2" fmla="*/ 0 w 363"/>
              <a:gd name="T3" fmla="*/ 181 h 363"/>
              <a:gd name="T4" fmla="*/ 181 w 363"/>
              <a:gd name="T5" fmla="*/ 0 h 363"/>
              <a:gd name="T6" fmla="*/ 363 w 363"/>
              <a:gd name="T7" fmla="*/ 181 h 363"/>
              <a:gd name="T8" fmla="*/ 181 w 363"/>
              <a:gd name="T9" fmla="*/ 363 h 363"/>
              <a:gd name="T10" fmla="*/ 181 w 363"/>
              <a:gd name="T11" fmla="*/ 120 h 363"/>
              <a:gd name="T12" fmla="*/ 120 w 363"/>
              <a:gd name="T13" fmla="*/ 181 h 363"/>
              <a:gd name="T14" fmla="*/ 181 w 363"/>
              <a:gd name="T15" fmla="*/ 243 h 363"/>
              <a:gd name="T16" fmla="*/ 243 w 363"/>
              <a:gd name="T17" fmla="*/ 181 h 363"/>
              <a:gd name="T18" fmla="*/ 181 w 363"/>
              <a:gd name="T19" fmla="*/ 120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3" h="363">
                <a:moveTo>
                  <a:pt x="181" y="363"/>
                </a:moveTo>
                <a:cubicBezTo>
                  <a:pt x="81" y="363"/>
                  <a:pt x="0" y="282"/>
                  <a:pt x="0" y="181"/>
                </a:cubicBezTo>
                <a:cubicBezTo>
                  <a:pt x="0" y="81"/>
                  <a:pt x="81" y="0"/>
                  <a:pt x="181" y="0"/>
                </a:cubicBezTo>
                <a:cubicBezTo>
                  <a:pt x="281" y="0"/>
                  <a:pt x="363" y="81"/>
                  <a:pt x="363" y="181"/>
                </a:cubicBezTo>
                <a:cubicBezTo>
                  <a:pt x="363" y="282"/>
                  <a:pt x="281" y="363"/>
                  <a:pt x="181" y="363"/>
                </a:cubicBezTo>
                <a:close/>
                <a:moveTo>
                  <a:pt x="181" y="120"/>
                </a:moveTo>
                <a:cubicBezTo>
                  <a:pt x="147" y="120"/>
                  <a:pt x="120" y="147"/>
                  <a:pt x="120" y="181"/>
                </a:cubicBezTo>
                <a:cubicBezTo>
                  <a:pt x="120" y="215"/>
                  <a:pt x="147" y="243"/>
                  <a:pt x="181" y="243"/>
                </a:cubicBezTo>
                <a:cubicBezTo>
                  <a:pt x="215" y="243"/>
                  <a:pt x="243" y="215"/>
                  <a:pt x="243" y="181"/>
                </a:cubicBezTo>
                <a:cubicBezTo>
                  <a:pt x="243" y="147"/>
                  <a:pt x="215" y="120"/>
                  <a:pt x="181" y="120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7" name="Freeform 250"/>
          <p:cNvSpPr>
            <a:spLocks noEditPoints="1"/>
          </p:cNvSpPr>
          <p:nvPr/>
        </p:nvSpPr>
        <p:spPr bwMode="auto">
          <a:xfrm>
            <a:off x="8590911" y="4449613"/>
            <a:ext cx="323851" cy="325141"/>
          </a:xfrm>
          <a:custGeom>
            <a:avLst/>
            <a:gdLst>
              <a:gd name="T0" fmla="*/ 171 w 343"/>
              <a:gd name="T1" fmla="*/ 343 h 343"/>
              <a:gd name="T2" fmla="*/ 0 w 343"/>
              <a:gd name="T3" fmla="*/ 171 h 343"/>
              <a:gd name="T4" fmla="*/ 171 w 343"/>
              <a:gd name="T5" fmla="*/ 0 h 343"/>
              <a:gd name="T6" fmla="*/ 343 w 343"/>
              <a:gd name="T7" fmla="*/ 171 h 343"/>
              <a:gd name="T8" fmla="*/ 171 w 343"/>
              <a:gd name="T9" fmla="*/ 343 h 343"/>
              <a:gd name="T10" fmla="*/ 171 w 343"/>
              <a:gd name="T11" fmla="*/ 100 h 343"/>
              <a:gd name="T12" fmla="*/ 100 w 343"/>
              <a:gd name="T13" fmla="*/ 171 h 343"/>
              <a:gd name="T14" fmla="*/ 171 w 343"/>
              <a:gd name="T15" fmla="*/ 243 h 343"/>
              <a:gd name="T16" fmla="*/ 243 w 343"/>
              <a:gd name="T17" fmla="*/ 171 h 343"/>
              <a:gd name="T18" fmla="*/ 171 w 343"/>
              <a:gd name="T19" fmla="*/ 100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3" h="343">
                <a:moveTo>
                  <a:pt x="171" y="343"/>
                </a:moveTo>
                <a:cubicBezTo>
                  <a:pt x="77" y="343"/>
                  <a:pt x="0" y="266"/>
                  <a:pt x="0" y="171"/>
                </a:cubicBezTo>
                <a:cubicBezTo>
                  <a:pt x="0" y="77"/>
                  <a:pt x="77" y="0"/>
                  <a:pt x="171" y="0"/>
                </a:cubicBezTo>
                <a:cubicBezTo>
                  <a:pt x="266" y="0"/>
                  <a:pt x="343" y="77"/>
                  <a:pt x="343" y="171"/>
                </a:cubicBezTo>
                <a:cubicBezTo>
                  <a:pt x="343" y="266"/>
                  <a:pt x="266" y="343"/>
                  <a:pt x="171" y="343"/>
                </a:cubicBezTo>
                <a:close/>
                <a:moveTo>
                  <a:pt x="171" y="100"/>
                </a:moveTo>
                <a:cubicBezTo>
                  <a:pt x="132" y="100"/>
                  <a:pt x="100" y="132"/>
                  <a:pt x="100" y="171"/>
                </a:cubicBezTo>
                <a:cubicBezTo>
                  <a:pt x="100" y="211"/>
                  <a:pt x="132" y="243"/>
                  <a:pt x="171" y="243"/>
                </a:cubicBezTo>
                <a:cubicBezTo>
                  <a:pt x="211" y="243"/>
                  <a:pt x="243" y="211"/>
                  <a:pt x="243" y="171"/>
                </a:cubicBezTo>
                <a:cubicBezTo>
                  <a:pt x="243" y="132"/>
                  <a:pt x="211" y="100"/>
                  <a:pt x="171" y="100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id-ID"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3290" y="200135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59769" y="21106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33290" y="2528212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250202" y="200135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976683" y="21106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250202" y="2528212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33290" y="410723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559769" y="42165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33290" y="463409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4279806" y="405901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06285" y="416830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279806" y="4585867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9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432498" y="1654684"/>
            <a:ext cx="3548635" cy="35486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757714" y="2483166"/>
            <a:ext cx="11030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</a:p>
        </p:txBody>
      </p:sp>
      <p:sp>
        <p:nvSpPr>
          <p:cNvPr id="4" name="椭圆 3"/>
          <p:cNvSpPr/>
          <p:nvPr/>
        </p:nvSpPr>
        <p:spPr>
          <a:xfrm>
            <a:off x="6538686" y="1293338"/>
            <a:ext cx="653143" cy="6531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38685" y="1327521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83262"/>
                </a:solidFill>
                <a:cs typeface="+mn-ea"/>
                <a:sym typeface="+mn-lt"/>
              </a:rPr>
              <a:t>01</a:t>
            </a:r>
            <a:endParaRPr lang="zh-CN" altLang="en-US" sz="32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87771" y="1327519"/>
            <a:ext cx="313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83262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87771" y="1655151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83262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6538686" y="2461738"/>
            <a:ext cx="653143" cy="6531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38685" y="2495921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83262"/>
                </a:solidFill>
                <a:cs typeface="+mn-ea"/>
                <a:sym typeface="+mn-lt"/>
              </a:rPr>
              <a:t>02</a:t>
            </a:r>
            <a:endParaRPr lang="zh-CN" altLang="en-US" sz="32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387771" y="2495919"/>
            <a:ext cx="313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83262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387771" y="2823551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83262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538686" y="3673106"/>
            <a:ext cx="653143" cy="6531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38685" y="3707289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83262"/>
                </a:solidFill>
                <a:cs typeface="+mn-ea"/>
                <a:sym typeface="+mn-lt"/>
              </a:rPr>
              <a:t>03</a:t>
            </a:r>
            <a:endParaRPr lang="zh-CN" altLang="en-US" sz="32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387771" y="3707287"/>
            <a:ext cx="313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83262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387771" y="4034919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83262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6538686" y="4841506"/>
            <a:ext cx="653143" cy="65314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538685" y="4875689"/>
            <a:ext cx="101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383262"/>
                </a:solidFill>
                <a:cs typeface="+mn-ea"/>
                <a:sym typeface="+mn-lt"/>
              </a:rPr>
              <a:t>04</a:t>
            </a:r>
            <a:endParaRPr lang="zh-CN" altLang="en-US" sz="32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387771" y="4875687"/>
            <a:ext cx="313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383262"/>
                </a:solidFill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387771" y="5203319"/>
            <a:ext cx="2481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383262"/>
                </a:solidFill>
                <a:cs typeface="+mn-ea"/>
                <a:sym typeface="+mn-lt"/>
              </a:rPr>
              <a:t>Click here to add words</a:t>
            </a:r>
            <a:endParaRPr lang="zh-CN" altLang="en-US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46744" y="232229"/>
            <a:ext cx="11553371" cy="6313714"/>
          </a:xfrm>
          <a:prstGeom prst="rect">
            <a:avLst/>
          </a:prstGeom>
          <a:noFill/>
          <a:ln w="57150">
            <a:solidFill>
              <a:srgbClr val="383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FOUR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grpSp>
        <p:nvGrpSpPr>
          <p:cNvPr id="4" name="Group 126"/>
          <p:cNvGrpSpPr/>
          <p:nvPr/>
        </p:nvGrpSpPr>
        <p:grpSpPr>
          <a:xfrm>
            <a:off x="2805815" y="2436741"/>
            <a:ext cx="2160167" cy="294989"/>
            <a:chOff x="1741845" y="2481978"/>
            <a:chExt cx="2880221" cy="393197"/>
          </a:xfrm>
        </p:grpSpPr>
        <p:cxnSp>
          <p:nvCxnSpPr>
            <p:cNvPr id="7" name="Straight Connector 127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28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29"/>
          <p:cNvGrpSpPr/>
          <p:nvPr/>
        </p:nvGrpSpPr>
        <p:grpSpPr>
          <a:xfrm flipV="1">
            <a:off x="2805815" y="4083668"/>
            <a:ext cx="2160167" cy="294989"/>
            <a:chOff x="1741845" y="2481978"/>
            <a:chExt cx="2880221" cy="393197"/>
          </a:xfrm>
        </p:grpSpPr>
        <p:cxnSp>
          <p:nvCxnSpPr>
            <p:cNvPr id="10" name="Straight Connector 130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1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32"/>
          <p:cNvGrpSpPr/>
          <p:nvPr/>
        </p:nvGrpSpPr>
        <p:grpSpPr>
          <a:xfrm flipH="1">
            <a:off x="7180010" y="2436741"/>
            <a:ext cx="2160167" cy="294989"/>
            <a:chOff x="1741845" y="2481978"/>
            <a:chExt cx="2880221" cy="393197"/>
          </a:xfrm>
        </p:grpSpPr>
        <p:cxnSp>
          <p:nvCxnSpPr>
            <p:cNvPr id="13" name="Straight Connector 133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4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35"/>
          <p:cNvGrpSpPr/>
          <p:nvPr/>
        </p:nvGrpSpPr>
        <p:grpSpPr>
          <a:xfrm flipH="1" flipV="1">
            <a:off x="7180010" y="4083668"/>
            <a:ext cx="2160167" cy="294989"/>
            <a:chOff x="1741845" y="2481978"/>
            <a:chExt cx="2880221" cy="393197"/>
          </a:xfrm>
        </p:grpSpPr>
        <p:cxnSp>
          <p:nvCxnSpPr>
            <p:cNvPr id="16" name="Straight Connector 136"/>
            <p:cNvCxnSpPr/>
            <p:nvPr/>
          </p:nvCxnSpPr>
          <p:spPr>
            <a:xfrm flipH="1" flipV="1">
              <a:off x="3555062" y="2481978"/>
              <a:ext cx="1067004" cy="393197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37"/>
            <p:cNvCxnSpPr/>
            <p:nvPr/>
          </p:nvCxnSpPr>
          <p:spPr>
            <a:xfrm flipH="1">
              <a:off x="1741845" y="2481978"/>
              <a:ext cx="181321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39"/>
          <p:cNvGrpSpPr/>
          <p:nvPr/>
        </p:nvGrpSpPr>
        <p:grpSpPr>
          <a:xfrm>
            <a:off x="4801712" y="2406405"/>
            <a:ext cx="1236701" cy="1282122"/>
            <a:chOff x="4403041" y="2441544"/>
            <a:chExt cx="1648934" cy="1708969"/>
          </a:xfrm>
          <a:solidFill>
            <a:srgbClr val="A472A8"/>
          </a:solidFill>
        </p:grpSpPr>
        <p:grpSp>
          <p:nvGrpSpPr>
            <p:cNvPr id="19" name="Group 140"/>
            <p:cNvGrpSpPr/>
            <p:nvPr/>
          </p:nvGrpSpPr>
          <p:grpSpPr>
            <a:xfrm>
              <a:off x="4403041" y="2441544"/>
              <a:ext cx="1648934" cy="1708969"/>
              <a:chOff x="1934067" y="2570684"/>
              <a:chExt cx="1941921" cy="2012622"/>
            </a:xfrm>
            <a:grpFill/>
          </p:grpSpPr>
          <p:sp>
            <p:nvSpPr>
              <p:cNvPr id="21" name="Rounded Rectangle 142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2" name="Rounded Rectangle 143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</p:grpSp>
        <p:sp>
          <p:nvSpPr>
            <p:cNvPr id="20" name="TextBox 141"/>
            <p:cNvSpPr txBox="1"/>
            <p:nvPr/>
          </p:nvSpPr>
          <p:spPr>
            <a:xfrm>
              <a:off x="4751849" y="3045075"/>
              <a:ext cx="861774" cy="492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Group 144"/>
          <p:cNvGrpSpPr/>
          <p:nvPr/>
        </p:nvGrpSpPr>
        <p:grpSpPr>
          <a:xfrm>
            <a:off x="6104451" y="2406405"/>
            <a:ext cx="1236701" cy="1282122"/>
            <a:chOff x="6140026" y="2441544"/>
            <a:chExt cx="1648934" cy="1708969"/>
          </a:xfrm>
          <a:solidFill>
            <a:srgbClr val="383262"/>
          </a:solidFill>
        </p:grpSpPr>
        <p:grpSp>
          <p:nvGrpSpPr>
            <p:cNvPr id="24" name="Group 145"/>
            <p:cNvGrpSpPr/>
            <p:nvPr/>
          </p:nvGrpSpPr>
          <p:grpSpPr>
            <a:xfrm>
              <a:off x="6140026" y="2441544"/>
              <a:ext cx="1648934" cy="1708969"/>
              <a:chOff x="3979683" y="2570684"/>
              <a:chExt cx="1941921" cy="2012622"/>
            </a:xfrm>
            <a:grpFill/>
          </p:grpSpPr>
          <p:sp>
            <p:nvSpPr>
              <p:cNvPr id="26" name="Rounded Rectangle 147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27" name="Rounded Rectangle 148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25" name="TextBox 146"/>
            <p:cNvSpPr txBox="1"/>
            <p:nvPr/>
          </p:nvSpPr>
          <p:spPr>
            <a:xfrm>
              <a:off x="6527926" y="2997337"/>
              <a:ext cx="861774" cy="492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149"/>
          <p:cNvGrpSpPr/>
          <p:nvPr/>
        </p:nvGrpSpPr>
        <p:grpSpPr>
          <a:xfrm>
            <a:off x="4801712" y="3730564"/>
            <a:ext cx="1236701" cy="1282122"/>
            <a:chOff x="4403041" y="4206545"/>
            <a:chExt cx="1648934" cy="1708969"/>
          </a:xfrm>
          <a:solidFill>
            <a:srgbClr val="383262"/>
          </a:solidFill>
        </p:grpSpPr>
        <p:grpSp>
          <p:nvGrpSpPr>
            <p:cNvPr id="29" name="Group 150"/>
            <p:cNvGrpSpPr/>
            <p:nvPr/>
          </p:nvGrpSpPr>
          <p:grpSpPr>
            <a:xfrm>
              <a:off x="4403041" y="4206545"/>
              <a:ext cx="1648934" cy="1708969"/>
              <a:chOff x="1934067" y="4649295"/>
              <a:chExt cx="1941921" cy="2012622"/>
            </a:xfrm>
            <a:grpFill/>
          </p:grpSpPr>
          <p:sp>
            <p:nvSpPr>
              <p:cNvPr id="31" name="Rounded Rectangle 152"/>
              <p:cNvSpPr/>
              <p:nvPr/>
            </p:nvSpPr>
            <p:spPr>
              <a:xfrm>
                <a:off x="1934067" y="4719996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2" name="Rounded Rectangle 153"/>
              <p:cNvSpPr/>
              <p:nvPr/>
            </p:nvSpPr>
            <p:spPr>
              <a:xfrm>
                <a:off x="1934067" y="4649295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dirty="0">
                  <a:cs typeface="+mn-ea"/>
                  <a:sym typeface="+mn-lt"/>
                </a:endParaRPr>
              </a:p>
            </p:txBody>
          </p:sp>
        </p:grpSp>
        <p:sp>
          <p:nvSpPr>
            <p:cNvPr id="30" name="TextBox 151"/>
            <p:cNvSpPr txBox="1"/>
            <p:nvPr/>
          </p:nvSpPr>
          <p:spPr>
            <a:xfrm>
              <a:off x="4812433" y="4856330"/>
              <a:ext cx="861774" cy="492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Group 154"/>
          <p:cNvGrpSpPr/>
          <p:nvPr/>
        </p:nvGrpSpPr>
        <p:grpSpPr>
          <a:xfrm>
            <a:off x="6104451" y="3730564"/>
            <a:ext cx="1236701" cy="1282122"/>
            <a:chOff x="6140026" y="4206545"/>
            <a:chExt cx="1648934" cy="1708969"/>
          </a:xfrm>
          <a:solidFill>
            <a:srgbClr val="A472A8"/>
          </a:solidFill>
        </p:grpSpPr>
        <p:grpSp>
          <p:nvGrpSpPr>
            <p:cNvPr id="34" name="Group 155"/>
            <p:cNvGrpSpPr/>
            <p:nvPr/>
          </p:nvGrpSpPr>
          <p:grpSpPr>
            <a:xfrm>
              <a:off x="6140026" y="4206545"/>
              <a:ext cx="1648934" cy="1708969"/>
              <a:chOff x="3979683" y="4649295"/>
              <a:chExt cx="1941921" cy="2012622"/>
            </a:xfrm>
            <a:grpFill/>
          </p:grpSpPr>
          <p:sp>
            <p:nvSpPr>
              <p:cNvPr id="36" name="Rounded Rectangle 157"/>
              <p:cNvSpPr/>
              <p:nvPr/>
            </p:nvSpPr>
            <p:spPr>
              <a:xfrm>
                <a:off x="3979683" y="4719996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  <p:sp>
            <p:nvSpPr>
              <p:cNvPr id="37" name="Rounded Rectangle 158"/>
              <p:cNvSpPr/>
              <p:nvPr/>
            </p:nvSpPr>
            <p:spPr>
              <a:xfrm>
                <a:off x="3979683" y="4649295"/>
                <a:ext cx="1941921" cy="194192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35" name="TextBox 156"/>
            <p:cNvSpPr txBox="1"/>
            <p:nvPr/>
          </p:nvSpPr>
          <p:spPr>
            <a:xfrm>
              <a:off x="6527923" y="4815702"/>
              <a:ext cx="861774" cy="492291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pPr lvl="0" algn="ctr"/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endParaRPr lang="en-US" altLang="zh-CN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37"/>
          <p:cNvSpPr txBox="1"/>
          <p:nvPr/>
        </p:nvSpPr>
        <p:spPr>
          <a:xfrm>
            <a:off x="1448048" y="187581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174527" y="19851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1448047" y="240267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981268" y="182759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8707747" y="193688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981267" y="2354447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494973" y="383450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221452" y="39437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494973" y="4361358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7980262" y="376929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8706743" y="38785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980262" y="4296151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FOUR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>
          <a:xfrm>
            <a:off x="5556534" y="4380001"/>
            <a:ext cx="1963645" cy="1526610"/>
          </a:xfrm>
          <a:custGeom>
            <a:avLst/>
            <a:gdLst>
              <a:gd name="connsiteX0" fmla="*/ 0 w 1963645"/>
              <a:gd name="connsiteY0" fmla="*/ 0 h 1755062"/>
              <a:gd name="connsiteX1" fmla="*/ 1963645 w 1963645"/>
              <a:gd name="connsiteY1" fmla="*/ 0 h 1755062"/>
              <a:gd name="connsiteX2" fmla="*/ 1963645 w 1963645"/>
              <a:gd name="connsiteY2" fmla="*/ 1755062 h 1755062"/>
              <a:gd name="connsiteX3" fmla="*/ 0 w 1963645"/>
              <a:gd name="connsiteY3" fmla="*/ 1755062 h 175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3645" h="1755062">
                <a:moveTo>
                  <a:pt x="0" y="0"/>
                </a:moveTo>
                <a:lnTo>
                  <a:pt x="1963645" y="0"/>
                </a:lnTo>
                <a:lnTo>
                  <a:pt x="1963645" y="1755062"/>
                </a:lnTo>
                <a:lnTo>
                  <a:pt x="0" y="1755062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>
            <a:grayscl/>
          </a:blip>
          <a:srcRect/>
          <a:stretch>
            <a:fillRect/>
          </a:stretch>
        </p:blipFill>
        <p:spPr>
          <a:xfrm>
            <a:off x="3525752" y="4379055"/>
            <a:ext cx="1963645" cy="1528269"/>
          </a:xfrm>
          <a:custGeom>
            <a:avLst/>
            <a:gdLst>
              <a:gd name="connsiteX0" fmla="*/ 0 w 1963645"/>
              <a:gd name="connsiteY0" fmla="*/ 0 h 1755062"/>
              <a:gd name="connsiteX1" fmla="*/ 1963645 w 1963645"/>
              <a:gd name="connsiteY1" fmla="*/ 0 h 1755062"/>
              <a:gd name="connsiteX2" fmla="*/ 1963645 w 1963645"/>
              <a:gd name="connsiteY2" fmla="*/ 1755062 h 1755062"/>
              <a:gd name="connsiteX3" fmla="*/ 0 w 1963645"/>
              <a:gd name="connsiteY3" fmla="*/ 1755062 h 175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3645" h="1755062">
                <a:moveTo>
                  <a:pt x="0" y="0"/>
                </a:moveTo>
                <a:lnTo>
                  <a:pt x="1963645" y="0"/>
                </a:lnTo>
                <a:lnTo>
                  <a:pt x="1963645" y="1755062"/>
                </a:lnTo>
                <a:lnTo>
                  <a:pt x="0" y="1755062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grayscl/>
          </a:blip>
          <a:srcRect/>
          <a:stretch>
            <a:fillRect/>
          </a:stretch>
        </p:blipFill>
        <p:spPr>
          <a:xfrm>
            <a:off x="1494972" y="4379055"/>
            <a:ext cx="1963645" cy="1528269"/>
          </a:xfrm>
          <a:custGeom>
            <a:avLst/>
            <a:gdLst>
              <a:gd name="connsiteX0" fmla="*/ 0 w 1963645"/>
              <a:gd name="connsiteY0" fmla="*/ 0 h 1755062"/>
              <a:gd name="connsiteX1" fmla="*/ 1963645 w 1963645"/>
              <a:gd name="connsiteY1" fmla="*/ 0 h 1755062"/>
              <a:gd name="connsiteX2" fmla="*/ 1963645 w 1963645"/>
              <a:gd name="connsiteY2" fmla="*/ 1755062 h 1755062"/>
              <a:gd name="connsiteX3" fmla="*/ 0 w 1963645"/>
              <a:gd name="connsiteY3" fmla="*/ 1755062 h 175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3645" h="1755062">
                <a:moveTo>
                  <a:pt x="0" y="0"/>
                </a:moveTo>
                <a:lnTo>
                  <a:pt x="1963645" y="0"/>
                </a:lnTo>
                <a:lnTo>
                  <a:pt x="1963645" y="1755062"/>
                </a:lnTo>
                <a:lnTo>
                  <a:pt x="0" y="1755062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screen">
            <a:grayscl/>
          </a:blip>
          <a:srcRect/>
          <a:stretch>
            <a:fillRect/>
          </a:stretch>
        </p:blipFill>
        <p:spPr>
          <a:xfrm>
            <a:off x="1494971" y="1542844"/>
            <a:ext cx="6025205" cy="2772697"/>
          </a:xfrm>
          <a:custGeom>
            <a:avLst/>
            <a:gdLst>
              <a:gd name="connsiteX0" fmla="*/ 0 w 6025206"/>
              <a:gd name="connsiteY0" fmla="*/ 0 h 2772697"/>
              <a:gd name="connsiteX1" fmla="*/ 6025206 w 6025206"/>
              <a:gd name="connsiteY1" fmla="*/ 0 h 2772697"/>
              <a:gd name="connsiteX2" fmla="*/ 6025206 w 6025206"/>
              <a:gd name="connsiteY2" fmla="*/ 2772697 h 2772697"/>
              <a:gd name="connsiteX3" fmla="*/ 0 w 6025206"/>
              <a:gd name="connsiteY3" fmla="*/ 2772697 h 2772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5206" h="2772697">
                <a:moveTo>
                  <a:pt x="0" y="0"/>
                </a:moveTo>
                <a:lnTo>
                  <a:pt x="6025206" y="0"/>
                </a:lnTo>
                <a:lnTo>
                  <a:pt x="6025206" y="2772697"/>
                </a:lnTo>
                <a:lnTo>
                  <a:pt x="0" y="2772697"/>
                </a:lnTo>
                <a:close/>
              </a:path>
            </a:pathLst>
          </a:custGeom>
        </p:spPr>
      </p:pic>
      <p:cxnSp>
        <p:nvCxnSpPr>
          <p:cNvPr id="10" name="Straight Connector 276"/>
          <p:cNvCxnSpPr/>
          <p:nvPr/>
        </p:nvCxnSpPr>
        <p:spPr>
          <a:xfrm>
            <a:off x="8593575" y="4258804"/>
            <a:ext cx="3076724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77"/>
          <p:cNvCxnSpPr/>
          <p:nvPr/>
        </p:nvCxnSpPr>
        <p:spPr>
          <a:xfrm>
            <a:off x="7999963" y="2426178"/>
            <a:ext cx="0" cy="29091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8479750" y="220983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206231" y="23191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479750" y="2736686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45714" y="402787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72195" y="413717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545714" y="4554730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FOUR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" name="等腰三角形 3"/>
          <p:cNvSpPr>
            <a:spLocks noChangeAspect="1" noChangeArrowheads="1"/>
          </p:cNvSpPr>
          <p:nvPr/>
        </p:nvSpPr>
        <p:spPr bwMode="auto">
          <a:xfrm rot="5400000" flipV="1">
            <a:off x="7010393" y="2192863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83262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等腰三角形 18"/>
          <p:cNvSpPr>
            <a:spLocks noChangeAspect="1" noChangeArrowheads="1"/>
          </p:cNvSpPr>
          <p:nvPr/>
        </p:nvSpPr>
        <p:spPr bwMode="auto">
          <a:xfrm rot="5400000" flipV="1">
            <a:off x="7010393" y="4375931"/>
            <a:ext cx="239249" cy="206315"/>
          </a:xfrm>
          <a:prstGeom prst="triangle">
            <a:avLst>
              <a:gd name="adj" fmla="val 50000"/>
            </a:avLst>
          </a:prstGeom>
          <a:solidFill>
            <a:srgbClr val="383262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3940081" y="3245975"/>
            <a:ext cx="239249" cy="206315"/>
          </a:xfrm>
          <a:prstGeom prst="triangle">
            <a:avLst>
              <a:gd name="adj" fmla="val 50000"/>
            </a:avLst>
          </a:prstGeom>
          <a:solidFill>
            <a:srgbClr val="A472A8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20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形状 8"/>
          <p:cNvSpPr/>
          <p:nvPr/>
        </p:nvSpPr>
        <p:spPr>
          <a:xfrm>
            <a:off x="4305992" y="2668506"/>
            <a:ext cx="1867985" cy="1868267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rgbClr val="A472A8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空心弧 9"/>
          <p:cNvSpPr/>
          <p:nvPr/>
        </p:nvSpPr>
        <p:spPr>
          <a:xfrm>
            <a:off x="4976242" y="3891050"/>
            <a:ext cx="1604887" cy="1605530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383262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 rot="2736489">
            <a:off x="5524569" y="2206260"/>
            <a:ext cx="578227" cy="506765"/>
            <a:chOff x="4212441" y="1835306"/>
            <a:chExt cx="645570" cy="565784"/>
          </a:xfrm>
          <a:solidFill>
            <a:srgbClr val="383262"/>
          </a:solidFill>
        </p:grpSpPr>
        <p:sp>
          <p:nvSpPr>
            <p:cNvPr id="12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947997" y="3362072"/>
            <a:ext cx="554403" cy="442165"/>
            <a:chOff x="3009633" y="2833220"/>
            <a:chExt cx="591168" cy="471487"/>
          </a:xfrm>
          <a:solidFill>
            <a:srgbClr val="A472A8"/>
          </a:solidFill>
        </p:grpSpPr>
        <p:sp>
          <p:nvSpPr>
            <p:cNvPr id="17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34852" y="4416611"/>
            <a:ext cx="425157" cy="554407"/>
            <a:chOff x="6889388" y="2720789"/>
            <a:chExt cx="453350" cy="591172"/>
          </a:xfrm>
          <a:solidFill>
            <a:srgbClr val="383262"/>
          </a:solidFill>
        </p:grpSpPr>
        <p:sp>
          <p:nvSpPr>
            <p:cNvPr id="21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9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空心弧 22"/>
          <p:cNvSpPr/>
          <p:nvPr/>
        </p:nvSpPr>
        <p:spPr>
          <a:xfrm>
            <a:off x="4976242" y="3891050"/>
            <a:ext cx="1604887" cy="1605530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383262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任意多边形 40"/>
          <p:cNvSpPr/>
          <p:nvPr/>
        </p:nvSpPr>
        <p:spPr>
          <a:xfrm rot="17307692">
            <a:off x="5333741" y="2151567"/>
            <a:ext cx="1619267" cy="872432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任意多边形 41"/>
          <p:cNvSpPr/>
          <p:nvPr/>
        </p:nvSpPr>
        <p:spPr>
          <a:xfrm rot="17307692">
            <a:off x="4937666" y="1700421"/>
            <a:ext cx="1063396" cy="744568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9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572450" y="1503028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298929" y="16123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7572450" y="2029885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494973" y="2902145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21452" y="30114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494973" y="3429001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572450" y="388975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298929" y="399905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7572450" y="4416610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4" grpId="1" animBg="1"/>
      <p:bldP spid="7" grpId="0" animBg="1"/>
      <p:bldP spid="7" grpId="1" animBg="1"/>
      <p:bldP spid="8" grpId="0" animBg="1"/>
      <p:bldP spid="8" grpId="1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46784" y="849194"/>
            <a:ext cx="6008807" cy="600880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432444" y="359154"/>
            <a:ext cx="9637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b="1" dirty="0">
                <a:cs typeface="+mn-ea"/>
                <a:sym typeface="+mn-lt"/>
              </a:rPr>
              <a:t>FANSION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3600" y="2659560"/>
            <a:ext cx="3744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谢谢您的聆听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5413829" y="3853598"/>
            <a:ext cx="2133600" cy="5084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421993" y="3907771"/>
            <a:ext cx="21336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rgbClr val="383262"/>
                </a:solidFill>
                <a:cs typeface="+mn-ea"/>
                <a:sym typeface="+mn-lt"/>
              </a:rPr>
              <a:t>xiazaii</a:t>
            </a:r>
            <a:endParaRPr lang="zh-CN" altLang="en-US" sz="20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914493" y="6062489"/>
            <a:ext cx="281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b="1" dirty="0">
                <a:cs typeface="+mn-ea"/>
                <a:sym typeface="+mn-lt"/>
              </a:rPr>
              <a:t>2030.05.29</a:t>
            </a:r>
            <a:endParaRPr lang="zh-CN" altLang="en-US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2801" y="1872343"/>
            <a:ext cx="6357257" cy="3657600"/>
          </a:xfrm>
          <a:prstGeom prst="rect">
            <a:avLst/>
          </a:prstGeom>
          <a:noFill/>
          <a:ln w="76200">
            <a:solidFill>
              <a:srgbClr val="383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77" y="134259"/>
            <a:ext cx="4923247" cy="61540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08021" y="1893153"/>
            <a:ext cx="312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383262"/>
                </a:solidFill>
                <a:cs typeface="+mn-ea"/>
                <a:sym typeface="+mn-lt"/>
              </a:rPr>
              <a:t>PART ONE</a:t>
            </a:r>
            <a:endParaRPr lang="zh-CN" altLang="en-US" sz="4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96002" y="3458028"/>
            <a:ext cx="1753327" cy="0"/>
          </a:xfrm>
          <a:prstGeom prst="line">
            <a:avLst/>
          </a:prstGeom>
          <a:ln w="38100">
            <a:solidFill>
              <a:srgbClr val="38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188857" y="3527646"/>
            <a:ext cx="356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words Click here to add words Click here to add words Click here to add words</a:t>
            </a:r>
            <a:endParaRPr lang="zh-CN" altLang="en-US" sz="1600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ONE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7" name="Rectangle 34"/>
          <p:cNvSpPr/>
          <p:nvPr/>
        </p:nvSpPr>
        <p:spPr>
          <a:xfrm rot="900000">
            <a:off x="1654736" y="2027834"/>
            <a:ext cx="1311965" cy="1312370"/>
          </a:xfrm>
          <a:prstGeom prst="rect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8" name="Rectangle 35"/>
          <p:cNvSpPr/>
          <p:nvPr/>
        </p:nvSpPr>
        <p:spPr>
          <a:xfrm rot="900000">
            <a:off x="4350872" y="1975011"/>
            <a:ext cx="1311965" cy="1312370"/>
          </a:xfrm>
          <a:prstGeom prst="rect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9" name="Rectangle 36"/>
          <p:cNvSpPr/>
          <p:nvPr/>
        </p:nvSpPr>
        <p:spPr>
          <a:xfrm rot="900000">
            <a:off x="6911828" y="2027834"/>
            <a:ext cx="1311965" cy="1312370"/>
          </a:xfrm>
          <a:prstGeom prst="rect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sp>
        <p:nvSpPr>
          <p:cNvPr id="10" name="Rectangle 37"/>
          <p:cNvSpPr/>
          <p:nvPr/>
        </p:nvSpPr>
        <p:spPr>
          <a:xfrm rot="900000">
            <a:off x="9464442" y="2027832"/>
            <a:ext cx="1311965" cy="1312370"/>
          </a:xfrm>
          <a:prstGeom prst="rect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solidFill>
                <a:srgbClr val="C0C0C0"/>
              </a:solidFill>
              <a:cs typeface="+mn-ea"/>
              <a:sym typeface="+mn-lt"/>
            </a:endParaRPr>
          </a:p>
        </p:txBody>
      </p:sp>
      <p:cxnSp>
        <p:nvCxnSpPr>
          <p:cNvPr id="11" name="Straight Connector 11"/>
          <p:cNvCxnSpPr/>
          <p:nvPr/>
        </p:nvCxnSpPr>
        <p:spPr>
          <a:xfrm>
            <a:off x="3323099" y="1757694"/>
            <a:ext cx="0" cy="29091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2"/>
          <p:cNvCxnSpPr/>
          <p:nvPr/>
        </p:nvCxnSpPr>
        <p:spPr>
          <a:xfrm>
            <a:off x="6576087" y="1757690"/>
            <a:ext cx="0" cy="29091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3"/>
          <p:cNvCxnSpPr/>
          <p:nvPr/>
        </p:nvCxnSpPr>
        <p:spPr>
          <a:xfrm>
            <a:off x="8906611" y="1757692"/>
            <a:ext cx="0" cy="290919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占位符 1"/>
          <p:cNvPicPr>
            <a:picLocks noChangeAspect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>
          <a:xfrm>
            <a:off x="1724497" y="1998638"/>
            <a:ext cx="1273175" cy="1114120"/>
          </a:xfrm>
          <a:prstGeom prst="rect">
            <a:avLst/>
          </a:prstGeom>
        </p:spPr>
      </p:pic>
      <p:pic>
        <p:nvPicPr>
          <p:cNvPr id="15" name="图片占位符 2"/>
          <p:cNvPicPr>
            <a:picLocks noChangeAspect="1"/>
          </p:cNvPicPr>
          <p:nvPr/>
        </p:nvPicPr>
        <p:blipFill>
          <a:blip r:embed="rId4" cstate="screen">
            <a:grayscl/>
          </a:blip>
          <a:srcRect/>
          <a:stretch>
            <a:fillRect/>
          </a:stretch>
        </p:blipFill>
        <p:spPr>
          <a:xfrm>
            <a:off x="4436493" y="1998501"/>
            <a:ext cx="1273385" cy="1114405"/>
          </a:xfrm>
          <a:prstGeom prst="rect">
            <a:avLst/>
          </a:prstGeom>
        </p:spPr>
      </p:pic>
      <p:pic>
        <p:nvPicPr>
          <p:cNvPr id="16" name="图片占位符 3"/>
          <p:cNvPicPr>
            <a:picLocks noChangeAspect="1"/>
          </p:cNvPicPr>
          <p:nvPr/>
        </p:nvPicPr>
        <p:blipFill>
          <a:blip r:embed="rId5" cstate="screen">
            <a:grayscl/>
          </a:blip>
          <a:srcRect/>
          <a:stretch>
            <a:fillRect/>
          </a:stretch>
        </p:blipFill>
        <p:spPr>
          <a:xfrm>
            <a:off x="6980528" y="1997645"/>
            <a:ext cx="1273385" cy="1115786"/>
          </a:xfrm>
          <a:prstGeom prst="rect">
            <a:avLst/>
          </a:prstGeom>
        </p:spPr>
      </p:pic>
      <p:pic>
        <p:nvPicPr>
          <p:cNvPr id="17" name="图片占位符 4"/>
          <p:cNvPicPr>
            <a:picLocks noChangeAspect="1"/>
          </p:cNvPicPr>
          <p:nvPr/>
        </p:nvPicPr>
        <p:blipFill>
          <a:blip r:embed="rId6" cstate="screen">
            <a:grayscl/>
          </a:blip>
          <a:srcRect/>
          <a:stretch>
            <a:fillRect/>
          </a:stretch>
        </p:blipFill>
        <p:spPr>
          <a:xfrm>
            <a:off x="9501649" y="1997813"/>
            <a:ext cx="1273385" cy="1115515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899886" y="386685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26365" y="39761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99884" y="4393712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943220" y="3919410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669699" y="402870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943219" y="4446268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6748422" y="3818629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A472A8"/>
                </a:solidFill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rgbClr val="A472A8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474901" y="392792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748422" y="4345485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A472A8"/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420242" y="377040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rgbClr val="383262"/>
                </a:solidFill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0146721" y="38796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9420242" y="4297258"/>
            <a:ext cx="2291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rgbClr val="383262"/>
                </a:solidFill>
                <a:cs typeface="+mn-ea"/>
                <a:sym typeface="+mn-lt"/>
              </a:rPr>
              <a:t>添加文本添加文本添加文本添加文本添加文本添加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ONE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cxnSp>
        <p:nvCxnSpPr>
          <p:cNvPr id="4" name="肘形连接符 47"/>
          <p:cNvCxnSpPr/>
          <p:nvPr/>
        </p:nvCxnSpPr>
        <p:spPr>
          <a:xfrm flipV="1">
            <a:off x="3227837" y="2094420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肘形连接符 48"/>
          <p:cNvCxnSpPr/>
          <p:nvPr/>
        </p:nvCxnSpPr>
        <p:spPr>
          <a:xfrm>
            <a:off x="3227837" y="3171129"/>
            <a:ext cx="3096344" cy="812358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6137286" y="1760100"/>
            <a:ext cx="546935" cy="546935"/>
          </a:xfrm>
          <a:prstGeom prst="ellipse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标题 4"/>
          <p:cNvSpPr txBox="1"/>
          <p:nvPr/>
        </p:nvSpPr>
        <p:spPr>
          <a:xfrm>
            <a:off x="6166415" y="1854671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</a:p>
        </p:txBody>
      </p:sp>
      <p:cxnSp>
        <p:nvCxnSpPr>
          <p:cNvPr id="10" name="肘形连接符 51"/>
          <p:cNvCxnSpPr/>
          <p:nvPr/>
        </p:nvCxnSpPr>
        <p:spPr>
          <a:xfrm flipV="1">
            <a:off x="3846782" y="3082221"/>
            <a:ext cx="3010585" cy="777523"/>
          </a:xfrm>
          <a:prstGeom prst="bentConnector3">
            <a:avLst>
              <a:gd name="adj1" fmla="val 50000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52"/>
          <p:cNvCxnSpPr/>
          <p:nvPr/>
        </p:nvCxnSpPr>
        <p:spPr>
          <a:xfrm>
            <a:off x="3803901" y="4158971"/>
            <a:ext cx="3096344" cy="812358"/>
          </a:xfrm>
          <a:prstGeom prst="bentConnector3">
            <a:avLst>
              <a:gd name="adj1" fmla="val 55369"/>
            </a:avLst>
          </a:prstGeom>
          <a:ln w="952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6857367" y="2768212"/>
            <a:ext cx="546935" cy="546935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4"/>
          <p:cNvSpPr txBox="1"/>
          <p:nvPr/>
        </p:nvSpPr>
        <p:spPr>
          <a:xfrm>
            <a:off x="6886496" y="2862785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14" name="椭圆 13"/>
          <p:cNvSpPr/>
          <p:nvPr/>
        </p:nvSpPr>
        <p:spPr>
          <a:xfrm>
            <a:off x="6065279" y="3675185"/>
            <a:ext cx="546935" cy="546935"/>
          </a:xfrm>
          <a:prstGeom prst="ellipse">
            <a:avLst/>
          </a:prstGeom>
          <a:solidFill>
            <a:srgbClr val="A472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标题 4"/>
          <p:cNvSpPr txBox="1"/>
          <p:nvPr/>
        </p:nvSpPr>
        <p:spPr>
          <a:xfrm>
            <a:off x="6094408" y="3769760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16" name="椭圆 15"/>
          <p:cNvSpPr/>
          <p:nvPr/>
        </p:nvSpPr>
        <p:spPr>
          <a:xfrm>
            <a:off x="6785359" y="4683299"/>
            <a:ext cx="546935" cy="546935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标题 4"/>
          <p:cNvSpPr txBox="1"/>
          <p:nvPr/>
        </p:nvSpPr>
        <p:spPr>
          <a:xfrm>
            <a:off x="6814488" y="4777872"/>
            <a:ext cx="517805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</a:p>
        </p:txBody>
      </p:sp>
      <p:sp>
        <p:nvSpPr>
          <p:cNvPr id="18" name="Freeform 9"/>
          <p:cNvSpPr/>
          <p:nvPr/>
        </p:nvSpPr>
        <p:spPr bwMode="auto">
          <a:xfrm flipH="1">
            <a:off x="1139605" y="2379043"/>
            <a:ext cx="2952328" cy="1843589"/>
          </a:xfrm>
          <a:custGeom>
            <a:avLst/>
            <a:gdLst>
              <a:gd name="T0" fmla="*/ 262 w 320"/>
              <a:gd name="T1" fmla="*/ 70 h 200"/>
              <a:gd name="T2" fmla="*/ 163 w 320"/>
              <a:gd name="T3" fmla="*/ 0 h 200"/>
              <a:gd name="T4" fmla="*/ 63 w 320"/>
              <a:gd name="T5" fmla="*/ 94 h 200"/>
              <a:gd name="T6" fmla="*/ 54 w 320"/>
              <a:gd name="T7" fmla="*/ 93 h 200"/>
              <a:gd name="T8" fmla="*/ 0 w 320"/>
              <a:gd name="T9" fmla="*/ 146 h 200"/>
              <a:gd name="T10" fmla="*/ 43 w 320"/>
              <a:gd name="T11" fmla="*/ 200 h 200"/>
              <a:gd name="T12" fmla="*/ 251 w 320"/>
              <a:gd name="T13" fmla="*/ 200 h 200"/>
              <a:gd name="T14" fmla="*/ 320 w 320"/>
              <a:gd name="T15" fmla="*/ 134 h 200"/>
              <a:gd name="T16" fmla="*/ 262 w 320"/>
              <a:gd name="T17" fmla="*/ 7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0" h="200">
                <a:moveTo>
                  <a:pt x="262" y="70"/>
                </a:moveTo>
                <a:cubicBezTo>
                  <a:pt x="249" y="29"/>
                  <a:pt x="209" y="0"/>
                  <a:pt x="163" y="0"/>
                </a:cubicBezTo>
                <a:cubicBezTo>
                  <a:pt x="108" y="0"/>
                  <a:pt x="66" y="41"/>
                  <a:pt x="63" y="94"/>
                </a:cubicBezTo>
                <a:cubicBezTo>
                  <a:pt x="60" y="94"/>
                  <a:pt x="57" y="93"/>
                  <a:pt x="54" y="93"/>
                </a:cubicBezTo>
                <a:cubicBezTo>
                  <a:pt x="24" y="93"/>
                  <a:pt x="0" y="117"/>
                  <a:pt x="0" y="146"/>
                </a:cubicBezTo>
                <a:cubicBezTo>
                  <a:pt x="0" y="171"/>
                  <a:pt x="19" y="195"/>
                  <a:pt x="43" y="200"/>
                </a:cubicBezTo>
                <a:cubicBezTo>
                  <a:pt x="251" y="200"/>
                  <a:pt x="251" y="200"/>
                  <a:pt x="251" y="200"/>
                </a:cubicBezTo>
                <a:cubicBezTo>
                  <a:pt x="287" y="200"/>
                  <a:pt x="320" y="170"/>
                  <a:pt x="320" y="134"/>
                </a:cubicBezTo>
                <a:cubicBezTo>
                  <a:pt x="320" y="101"/>
                  <a:pt x="295" y="74"/>
                  <a:pt x="262" y="70"/>
                </a:cubicBezTo>
                <a:close/>
              </a:path>
            </a:pathLst>
          </a:custGeom>
          <a:solidFill>
            <a:srgbClr val="A472A8"/>
          </a:solidFill>
          <a:ln>
            <a:noFill/>
          </a:ln>
        </p:spPr>
        <p:txBody>
          <a:bodyPr vert="horz" wrap="square" lIns="75520" tIns="37760" rIns="75520" bIns="377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55015">
              <a:defRPr/>
            </a:pPr>
            <a:endParaRPr lang="zh-CN" altLang="en-US" sz="150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9" name="KSO_Shape"/>
          <p:cNvSpPr/>
          <p:nvPr/>
        </p:nvSpPr>
        <p:spPr bwMode="auto">
          <a:xfrm>
            <a:off x="2189774" y="2983664"/>
            <a:ext cx="634343" cy="634342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99646" y="3737909"/>
            <a:ext cx="21278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00246" y="1527951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585967" y="2659406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6756230" y="3615174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585966" y="4592673"/>
            <a:ext cx="30072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 animBg="1"/>
      <p:bldP spid="18" grpId="1" animBg="1"/>
      <p:bldP spid="19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ONE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cxnSp>
        <p:nvCxnSpPr>
          <p:cNvPr id="4" name="Straight Connector 55"/>
          <p:cNvCxnSpPr/>
          <p:nvPr/>
        </p:nvCxnSpPr>
        <p:spPr>
          <a:xfrm flipV="1">
            <a:off x="4170363" y="3937000"/>
            <a:ext cx="0" cy="858838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6"/>
          <p:cNvCxnSpPr/>
          <p:nvPr/>
        </p:nvCxnSpPr>
        <p:spPr>
          <a:xfrm>
            <a:off x="6054725" y="3506788"/>
            <a:ext cx="0" cy="858837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7"/>
          <p:cNvCxnSpPr/>
          <p:nvPr/>
        </p:nvCxnSpPr>
        <p:spPr>
          <a:xfrm flipV="1">
            <a:off x="7939088" y="3224215"/>
            <a:ext cx="0" cy="858837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60"/>
          <p:cNvCxnSpPr/>
          <p:nvPr/>
        </p:nvCxnSpPr>
        <p:spPr>
          <a:xfrm flipV="1">
            <a:off x="2262188" y="3436940"/>
            <a:ext cx="0" cy="860425"/>
          </a:xfrm>
          <a:prstGeom prst="line">
            <a:avLst/>
          </a:prstGeom>
          <a:ln>
            <a:solidFill>
              <a:srgbClr val="ADBAC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21"/>
          <p:cNvSpPr/>
          <p:nvPr/>
        </p:nvSpPr>
        <p:spPr bwMode="auto">
          <a:xfrm>
            <a:off x="-84138" y="2351090"/>
            <a:ext cx="9794876" cy="3582987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 cap="flat">
            <a:solidFill>
              <a:srgbClr val="383262"/>
            </a:solidFill>
            <a:prstDash val="dash"/>
            <a:miter lim="800000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9655175" y="1768477"/>
            <a:ext cx="1316039" cy="790575"/>
            <a:chOff x="9654540" y="1768263"/>
            <a:chExt cx="1316691" cy="790008"/>
          </a:xfrm>
        </p:grpSpPr>
        <p:sp>
          <p:nvSpPr>
            <p:cNvPr id="12" name="Freeform 22"/>
            <p:cNvSpPr/>
            <p:nvPr/>
          </p:nvSpPr>
          <p:spPr bwMode="auto">
            <a:xfrm>
              <a:off x="10008729" y="2202926"/>
              <a:ext cx="406602" cy="355345"/>
            </a:xfrm>
            <a:custGeom>
              <a:avLst/>
              <a:gdLst>
                <a:gd name="T0" fmla="*/ 71 w 71"/>
                <a:gd name="T1" fmla="*/ 3 h 62"/>
                <a:gd name="T2" fmla="*/ 0 w 71"/>
                <a:gd name="T3" fmla="*/ 62 h 62"/>
                <a:gd name="T4" fmla="*/ 14 w 71"/>
                <a:gd name="T5" fmla="*/ 0 h 62"/>
                <a:gd name="T6" fmla="*/ 71 w 71"/>
                <a:gd name="T7" fmla="*/ 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62">
                  <a:moveTo>
                    <a:pt x="71" y="3"/>
                  </a:moveTo>
                  <a:lnTo>
                    <a:pt x="0" y="62"/>
                  </a:lnTo>
                  <a:lnTo>
                    <a:pt x="14" y="0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566172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Freeform 23"/>
            <p:cNvSpPr/>
            <p:nvPr/>
          </p:nvSpPr>
          <p:spPr bwMode="auto">
            <a:xfrm>
              <a:off x="9654540" y="1768263"/>
              <a:ext cx="1316691" cy="680550"/>
            </a:xfrm>
            <a:custGeom>
              <a:avLst/>
              <a:gdLst>
                <a:gd name="T0" fmla="*/ 230 w 230"/>
                <a:gd name="T1" fmla="*/ 0 h 119"/>
                <a:gd name="T2" fmla="*/ 0 w 230"/>
                <a:gd name="T3" fmla="*/ 26 h 119"/>
                <a:gd name="T4" fmla="*/ 140 w 230"/>
                <a:gd name="T5" fmla="*/ 119 h 119"/>
                <a:gd name="T6" fmla="*/ 230 w 230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0" h="119">
                  <a:moveTo>
                    <a:pt x="230" y="0"/>
                  </a:moveTo>
                  <a:lnTo>
                    <a:pt x="0" y="26"/>
                  </a:lnTo>
                  <a:lnTo>
                    <a:pt x="140" y="119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C1C7D0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  <p:sp>
          <p:nvSpPr>
            <p:cNvPr id="14" name="Freeform 24"/>
            <p:cNvSpPr/>
            <p:nvPr/>
          </p:nvSpPr>
          <p:spPr bwMode="auto">
            <a:xfrm>
              <a:off x="9940432" y="1814268"/>
              <a:ext cx="933913" cy="744003"/>
            </a:xfrm>
            <a:custGeom>
              <a:avLst/>
              <a:gdLst>
                <a:gd name="T0" fmla="*/ 163 w 163"/>
                <a:gd name="T1" fmla="*/ 0 h 130"/>
                <a:gd name="T2" fmla="*/ 0 w 163"/>
                <a:gd name="T3" fmla="*/ 52 h 130"/>
                <a:gd name="T4" fmla="*/ 12 w 163"/>
                <a:gd name="T5" fmla="*/ 130 h 130"/>
                <a:gd name="T6" fmla="*/ 26 w 163"/>
                <a:gd name="T7" fmla="*/ 68 h 130"/>
                <a:gd name="T8" fmla="*/ 163 w 163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3" h="130">
                  <a:moveTo>
                    <a:pt x="163" y="0"/>
                  </a:moveTo>
                  <a:lnTo>
                    <a:pt x="0" y="52"/>
                  </a:lnTo>
                  <a:lnTo>
                    <a:pt x="12" y="130"/>
                  </a:lnTo>
                  <a:lnTo>
                    <a:pt x="26" y="68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8893A5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1535113" y="2414588"/>
            <a:ext cx="7199312" cy="2944812"/>
            <a:chOff x="1535063" y="2415192"/>
            <a:chExt cx="7199753" cy="2944118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3657680" y="4365769"/>
              <a:ext cx="997011" cy="993541"/>
            </a:xfrm>
            <a:prstGeom prst="ellipse">
              <a:avLst/>
            </a:prstGeom>
            <a:solidFill>
              <a:srgbClr val="A472A8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5556446" y="3010364"/>
              <a:ext cx="995424" cy="993541"/>
            </a:xfrm>
            <a:prstGeom prst="ellipse">
              <a:avLst/>
            </a:prstGeom>
            <a:solidFill>
              <a:srgbClr val="383262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1C8EE4"/>
                </a:solidFill>
                <a:cs typeface="+mn-ea"/>
                <a:sym typeface="+mn-lt"/>
              </a:endParaRPr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7455213" y="3537289"/>
              <a:ext cx="995424" cy="991954"/>
            </a:xfrm>
            <a:prstGeom prst="ellipse">
              <a:avLst/>
            </a:prstGeom>
            <a:solidFill>
              <a:srgbClr val="A472A8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Oval 19"/>
            <p:cNvSpPr>
              <a:spLocks noChangeArrowheads="1"/>
            </p:cNvSpPr>
            <p:nvPr/>
          </p:nvSpPr>
          <p:spPr bwMode="auto">
            <a:xfrm>
              <a:off x="1760502" y="3745203"/>
              <a:ext cx="995423" cy="993541"/>
            </a:xfrm>
            <a:prstGeom prst="ellipse">
              <a:avLst/>
            </a:prstGeom>
            <a:solidFill>
              <a:srgbClr val="383262"/>
            </a:solidFill>
            <a:ln>
              <a:noFill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3"/>
            <p:cNvSpPr txBox="1"/>
            <p:nvPr/>
          </p:nvSpPr>
          <p:spPr>
            <a:xfrm>
              <a:off x="1816067" y="2683416"/>
              <a:ext cx="938269" cy="2461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1535063" y="2996080"/>
              <a:ext cx="2402034" cy="184107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单击此次编辑您的文字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13"/>
            <p:cNvSpPr txBox="1"/>
            <p:nvPr/>
          </p:nvSpPr>
          <p:spPr>
            <a:xfrm>
              <a:off x="3718009" y="3130985"/>
              <a:ext cx="936681" cy="2461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3435415" y="3443650"/>
              <a:ext cx="1609824" cy="18462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单击此次编辑您的文字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5678691" y="4548289"/>
              <a:ext cx="936681" cy="2461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5397688" y="4862540"/>
              <a:ext cx="1608237" cy="18462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单击此次编辑您的文字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7407585" y="2415192"/>
              <a:ext cx="936681" cy="246163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编辑标题</a:t>
              </a:r>
              <a:endParaRPr lang="en-US" sz="1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7126580" y="2727855"/>
              <a:ext cx="1608236" cy="18462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defTabSz="1216660" eaLnBrk="1" fontAlgn="auto" hangingPunct="1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bg1"/>
                  </a:solidFill>
                  <a:cs typeface="+mn-ea"/>
                  <a:sym typeface="+mn-lt"/>
                </a:rPr>
                <a:t>单击此次编辑您的文字</a:t>
              </a: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91"/>
            <p:cNvSpPr/>
            <p:nvPr/>
          </p:nvSpPr>
          <p:spPr bwMode="auto">
            <a:xfrm>
              <a:off x="5972102" y="3287863"/>
              <a:ext cx="186306" cy="370341"/>
            </a:xfrm>
            <a:custGeom>
              <a:avLst/>
              <a:gdLst>
                <a:gd name="T0" fmla="*/ 186306 w 144"/>
                <a:gd name="T1" fmla="*/ 92585 h 288"/>
                <a:gd name="T2" fmla="*/ 93153 w 144"/>
                <a:gd name="T3" fmla="*/ 0 h 288"/>
                <a:gd name="T4" fmla="*/ 0 w 144"/>
                <a:gd name="T5" fmla="*/ 92585 h 288"/>
                <a:gd name="T6" fmla="*/ 46577 w 144"/>
                <a:gd name="T7" fmla="*/ 172311 h 288"/>
                <a:gd name="T8" fmla="*/ 0 w 144"/>
                <a:gd name="T9" fmla="*/ 370341 h 288"/>
                <a:gd name="T10" fmla="*/ 186306 w 144"/>
                <a:gd name="T11" fmla="*/ 370341 h 288"/>
                <a:gd name="T12" fmla="*/ 141023 w 144"/>
                <a:gd name="T13" fmla="*/ 172311 h 288"/>
                <a:gd name="T14" fmla="*/ 186306 w 144"/>
                <a:gd name="T15" fmla="*/ 92585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4" h="288">
                  <a:moveTo>
                    <a:pt x="144" y="72"/>
                  </a:moveTo>
                  <a:cubicBezTo>
                    <a:pt x="144" y="32"/>
                    <a:pt x="112" y="0"/>
                    <a:pt x="72" y="0"/>
                  </a:cubicBezTo>
                  <a:cubicBezTo>
                    <a:pt x="33" y="0"/>
                    <a:pt x="0" y="32"/>
                    <a:pt x="0" y="72"/>
                  </a:cubicBezTo>
                  <a:cubicBezTo>
                    <a:pt x="0" y="98"/>
                    <a:pt x="14" y="121"/>
                    <a:pt x="36" y="134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4" y="288"/>
                    <a:pt x="144" y="288"/>
                    <a:pt x="144" y="288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30" y="121"/>
                    <a:pt x="144" y="98"/>
                    <a:pt x="144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93"/>
            <p:cNvSpPr>
              <a:spLocks noEditPoints="1"/>
            </p:cNvSpPr>
            <p:nvPr/>
          </p:nvSpPr>
          <p:spPr bwMode="auto">
            <a:xfrm>
              <a:off x="2119695" y="4055077"/>
              <a:ext cx="277187" cy="372612"/>
            </a:xfrm>
            <a:custGeom>
              <a:avLst/>
              <a:gdLst>
                <a:gd name="T0" fmla="*/ 241255 w 216"/>
                <a:gd name="T1" fmla="*/ 163018 h 288"/>
                <a:gd name="T2" fmla="*/ 241255 w 216"/>
                <a:gd name="T3" fmla="*/ 102210 h 288"/>
                <a:gd name="T4" fmla="*/ 139877 w 216"/>
                <a:gd name="T5" fmla="*/ 0 h 288"/>
                <a:gd name="T6" fmla="*/ 138594 w 216"/>
                <a:gd name="T7" fmla="*/ 0 h 288"/>
                <a:gd name="T8" fmla="*/ 136027 w 216"/>
                <a:gd name="T9" fmla="*/ 0 h 288"/>
                <a:gd name="T10" fmla="*/ 35932 w 216"/>
                <a:gd name="T11" fmla="*/ 102210 h 288"/>
                <a:gd name="T12" fmla="*/ 35932 w 216"/>
                <a:gd name="T13" fmla="*/ 163018 h 288"/>
                <a:gd name="T14" fmla="*/ 0 w 216"/>
                <a:gd name="T15" fmla="*/ 163018 h 288"/>
                <a:gd name="T16" fmla="*/ 0 w 216"/>
                <a:gd name="T17" fmla="*/ 372612 h 288"/>
                <a:gd name="T18" fmla="*/ 277187 w 216"/>
                <a:gd name="T19" fmla="*/ 372612 h 288"/>
                <a:gd name="T20" fmla="*/ 277187 w 216"/>
                <a:gd name="T21" fmla="*/ 163018 h 288"/>
                <a:gd name="T22" fmla="*/ 241255 w 216"/>
                <a:gd name="T23" fmla="*/ 163018 h 288"/>
                <a:gd name="T24" fmla="*/ 170675 w 216"/>
                <a:gd name="T25" fmla="*/ 335092 h 288"/>
                <a:gd name="T26" fmla="*/ 107795 w 216"/>
                <a:gd name="T27" fmla="*/ 335092 h 288"/>
                <a:gd name="T28" fmla="*/ 123194 w 216"/>
                <a:gd name="T29" fmla="*/ 266521 h 288"/>
                <a:gd name="T30" fmla="*/ 107795 w 216"/>
                <a:gd name="T31" fmla="*/ 239351 h 288"/>
                <a:gd name="T32" fmla="*/ 138594 w 216"/>
                <a:gd name="T33" fmla="*/ 208300 h 288"/>
                <a:gd name="T34" fmla="*/ 170675 w 216"/>
                <a:gd name="T35" fmla="*/ 239351 h 288"/>
                <a:gd name="T36" fmla="*/ 153993 w 216"/>
                <a:gd name="T37" fmla="*/ 266521 h 288"/>
                <a:gd name="T38" fmla="*/ 170675 w 216"/>
                <a:gd name="T39" fmla="*/ 335092 h 288"/>
                <a:gd name="T40" fmla="*/ 189924 w 216"/>
                <a:gd name="T41" fmla="*/ 163018 h 288"/>
                <a:gd name="T42" fmla="*/ 85979 w 216"/>
                <a:gd name="T43" fmla="*/ 163018 h 288"/>
                <a:gd name="T44" fmla="*/ 85979 w 216"/>
                <a:gd name="T45" fmla="*/ 102210 h 288"/>
                <a:gd name="T46" fmla="*/ 136027 w 216"/>
                <a:gd name="T47" fmla="*/ 51752 h 288"/>
                <a:gd name="T48" fmla="*/ 138594 w 216"/>
                <a:gd name="T49" fmla="*/ 51752 h 288"/>
                <a:gd name="T50" fmla="*/ 139877 w 216"/>
                <a:gd name="T51" fmla="*/ 51752 h 288"/>
                <a:gd name="T52" fmla="*/ 189924 w 216"/>
                <a:gd name="T53" fmla="*/ 102210 h 288"/>
                <a:gd name="T54" fmla="*/ 189924 w 216"/>
                <a:gd name="T55" fmla="*/ 163018 h 2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6" h="288">
                  <a:moveTo>
                    <a:pt x="188" y="126"/>
                  </a:moveTo>
                  <a:cubicBezTo>
                    <a:pt x="188" y="79"/>
                    <a:pt x="188" y="79"/>
                    <a:pt x="188" y="79"/>
                  </a:cubicBezTo>
                  <a:cubicBezTo>
                    <a:pt x="188" y="36"/>
                    <a:pt x="152" y="0"/>
                    <a:pt x="109" y="0"/>
                  </a:cubicBezTo>
                  <a:cubicBezTo>
                    <a:pt x="109" y="0"/>
                    <a:pt x="108" y="0"/>
                    <a:pt x="108" y="0"/>
                  </a:cubicBezTo>
                  <a:cubicBezTo>
                    <a:pt x="107" y="0"/>
                    <a:pt x="107" y="0"/>
                    <a:pt x="106" y="0"/>
                  </a:cubicBezTo>
                  <a:cubicBezTo>
                    <a:pt x="63" y="0"/>
                    <a:pt x="28" y="36"/>
                    <a:pt x="28" y="79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16" y="288"/>
                    <a:pt x="216" y="288"/>
                    <a:pt x="216" y="288"/>
                  </a:cubicBezTo>
                  <a:cubicBezTo>
                    <a:pt x="216" y="126"/>
                    <a:pt x="216" y="126"/>
                    <a:pt x="216" y="126"/>
                  </a:cubicBezTo>
                  <a:lnTo>
                    <a:pt x="188" y="126"/>
                  </a:lnTo>
                  <a:close/>
                  <a:moveTo>
                    <a:pt x="133" y="259"/>
                  </a:moveTo>
                  <a:cubicBezTo>
                    <a:pt x="84" y="259"/>
                    <a:pt x="84" y="259"/>
                    <a:pt x="84" y="259"/>
                  </a:cubicBezTo>
                  <a:cubicBezTo>
                    <a:pt x="96" y="206"/>
                    <a:pt x="96" y="206"/>
                    <a:pt x="96" y="206"/>
                  </a:cubicBezTo>
                  <a:cubicBezTo>
                    <a:pt x="88" y="202"/>
                    <a:pt x="84" y="194"/>
                    <a:pt x="84" y="185"/>
                  </a:cubicBezTo>
                  <a:cubicBezTo>
                    <a:pt x="84" y="172"/>
                    <a:pt x="95" y="161"/>
                    <a:pt x="108" y="161"/>
                  </a:cubicBezTo>
                  <a:cubicBezTo>
                    <a:pt x="122" y="161"/>
                    <a:pt x="133" y="172"/>
                    <a:pt x="133" y="185"/>
                  </a:cubicBezTo>
                  <a:cubicBezTo>
                    <a:pt x="133" y="194"/>
                    <a:pt x="128" y="202"/>
                    <a:pt x="120" y="206"/>
                  </a:cubicBezTo>
                  <a:lnTo>
                    <a:pt x="133" y="259"/>
                  </a:lnTo>
                  <a:close/>
                  <a:moveTo>
                    <a:pt x="148" y="126"/>
                  </a:moveTo>
                  <a:cubicBezTo>
                    <a:pt x="67" y="126"/>
                    <a:pt x="67" y="126"/>
                    <a:pt x="67" y="126"/>
                  </a:cubicBezTo>
                  <a:cubicBezTo>
                    <a:pt x="67" y="79"/>
                    <a:pt x="67" y="79"/>
                    <a:pt x="67" y="79"/>
                  </a:cubicBezTo>
                  <a:cubicBezTo>
                    <a:pt x="67" y="57"/>
                    <a:pt x="85" y="40"/>
                    <a:pt x="106" y="40"/>
                  </a:cubicBezTo>
                  <a:cubicBezTo>
                    <a:pt x="107" y="40"/>
                    <a:pt x="108" y="40"/>
                    <a:pt x="108" y="40"/>
                  </a:cubicBezTo>
                  <a:cubicBezTo>
                    <a:pt x="108" y="40"/>
                    <a:pt x="109" y="40"/>
                    <a:pt x="109" y="40"/>
                  </a:cubicBezTo>
                  <a:cubicBezTo>
                    <a:pt x="131" y="40"/>
                    <a:pt x="148" y="57"/>
                    <a:pt x="148" y="79"/>
                  </a:cubicBezTo>
                  <a:lnTo>
                    <a:pt x="148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Freeform 94"/>
            <p:cNvSpPr>
              <a:spLocks noEditPoints="1"/>
            </p:cNvSpPr>
            <p:nvPr/>
          </p:nvSpPr>
          <p:spPr bwMode="auto">
            <a:xfrm>
              <a:off x="4001104" y="4672070"/>
              <a:ext cx="370341" cy="345348"/>
            </a:xfrm>
            <a:custGeom>
              <a:avLst/>
              <a:gdLst>
                <a:gd name="T0" fmla="*/ 276470 w 288"/>
                <a:gd name="T1" fmla="*/ 0 h 269"/>
                <a:gd name="T2" fmla="*/ 273898 w 288"/>
                <a:gd name="T3" fmla="*/ 0 h 269"/>
                <a:gd name="T4" fmla="*/ 272612 w 288"/>
                <a:gd name="T5" fmla="*/ 0 h 269"/>
                <a:gd name="T6" fmla="*/ 178741 w 288"/>
                <a:gd name="T7" fmla="*/ 93719 h 269"/>
                <a:gd name="T8" fmla="*/ 178741 w 288"/>
                <a:gd name="T9" fmla="*/ 150207 h 269"/>
                <a:gd name="T10" fmla="*/ 0 w 288"/>
                <a:gd name="T11" fmla="*/ 150207 h 269"/>
                <a:gd name="T12" fmla="*/ 0 w 288"/>
                <a:gd name="T13" fmla="*/ 345348 h 269"/>
                <a:gd name="T14" fmla="*/ 259753 w 288"/>
                <a:gd name="T15" fmla="*/ 345348 h 269"/>
                <a:gd name="T16" fmla="*/ 259753 w 288"/>
                <a:gd name="T17" fmla="*/ 150207 h 269"/>
                <a:gd name="T18" fmla="*/ 225034 w 288"/>
                <a:gd name="T19" fmla="*/ 150207 h 269"/>
                <a:gd name="T20" fmla="*/ 225034 w 288"/>
                <a:gd name="T21" fmla="*/ 93719 h 269"/>
                <a:gd name="T22" fmla="*/ 272612 w 288"/>
                <a:gd name="T23" fmla="*/ 46218 h 269"/>
                <a:gd name="T24" fmla="*/ 275184 w 288"/>
                <a:gd name="T25" fmla="*/ 46218 h 269"/>
                <a:gd name="T26" fmla="*/ 276470 w 288"/>
                <a:gd name="T27" fmla="*/ 46218 h 269"/>
                <a:gd name="T28" fmla="*/ 322762 w 288"/>
                <a:gd name="T29" fmla="*/ 93719 h 269"/>
                <a:gd name="T30" fmla="*/ 322762 w 288"/>
                <a:gd name="T31" fmla="*/ 116828 h 269"/>
                <a:gd name="T32" fmla="*/ 339479 w 288"/>
                <a:gd name="T33" fmla="*/ 116828 h 269"/>
                <a:gd name="T34" fmla="*/ 339479 w 288"/>
                <a:gd name="T35" fmla="*/ 121963 h 269"/>
                <a:gd name="T36" fmla="*/ 322762 w 288"/>
                <a:gd name="T37" fmla="*/ 137369 h 269"/>
                <a:gd name="T38" fmla="*/ 322762 w 288"/>
                <a:gd name="T39" fmla="*/ 150207 h 269"/>
                <a:gd name="T40" fmla="*/ 370341 w 288"/>
                <a:gd name="T41" fmla="*/ 150207 h 269"/>
                <a:gd name="T42" fmla="*/ 370341 w 288"/>
                <a:gd name="T43" fmla="*/ 93719 h 269"/>
                <a:gd name="T44" fmla="*/ 276470 w 288"/>
                <a:gd name="T45" fmla="*/ 0 h 269"/>
                <a:gd name="T46" fmla="*/ 159452 w 288"/>
                <a:gd name="T47" fmla="*/ 309401 h 269"/>
                <a:gd name="T48" fmla="*/ 100301 w 288"/>
                <a:gd name="T49" fmla="*/ 309401 h 269"/>
                <a:gd name="T50" fmla="*/ 114446 w 288"/>
                <a:gd name="T51" fmla="*/ 246494 h 269"/>
                <a:gd name="T52" fmla="*/ 100301 w 288"/>
                <a:gd name="T53" fmla="*/ 220817 h 269"/>
                <a:gd name="T54" fmla="*/ 129877 w 288"/>
                <a:gd name="T55" fmla="*/ 191289 h 269"/>
                <a:gd name="T56" fmla="*/ 159452 w 288"/>
                <a:gd name="T57" fmla="*/ 220817 h 269"/>
                <a:gd name="T58" fmla="*/ 144022 w 288"/>
                <a:gd name="T59" fmla="*/ 246494 h 269"/>
                <a:gd name="T60" fmla="*/ 159452 w 288"/>
                <a:gd name="T61" fmla="*/ 309401 h 26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88" h="269">
                  <a:moveTo>
                    <a:pt x="215" y="0"/>
                  </a:moveTo>
                  <a:cubicBezTo>
                    <a:pt x="214" y="0"/>
                    <a:pt x="214" y="0"/>
                    <a:pt x="213" y="0"/>
                  </a:cubicBezTo>
                  <a:cubicBezTo>
                    <a:pt x="213" y="0"/>
                    <a:pt x="212" y="0"/>
                    <a:pt x="212" y="0"/>
                  </a:cubicBezTo>
                  <a:cubicBezTo>
                    <a:pt x="172" y="0"/>
                    <a:pt x="139" y="33"/>
                    <a:pt x="139" y="73"/>
                  </a:cubicBezTo>
                  <a:cubicBezTo>
                    <a:pt x="139" y="73"/>
                    <a:pt x="139" y="99"/>
                    <a:pt x="139" y="117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202" y="269"/>
                    <a:pt x="202" y="269"/>
                    <a:pt x="202" y="269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75" y="117"/>
                    <a:pt x="175" y="117"/>
                    <a:pt x="175" y="117"/>
                  </a:cubicBezTo>
                  <a:cubicBezTo>
                    <a:pt x="175" y="99"/>
                    <a:pt x="175" y="73"/>
                    <a:pt x="175" y="73"/>
                  </a:cubicBezTo>
                  <a:cubicBezTo>
                    <a:pt x="175" y="53"/>
                    <a:pt x="192" y="36"/>
                    <a:pt x="212" y="36"/>
                  </a:cubicBezTo>
                  <a:cubicBezTo>
                    <a:pt x="213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5" y="36"/>
                  </a:cubicBezTo>
                  <a:cubicBezTo>
                    <a:pt x="235" y="36"/>
                    <a:pt x="251" y="53"/>
                    <a:pt x="251" y="73"/>
                  </a:cubicBezTo>
                  <a:cubicBezTo>
                    <a:pt x="251" y="73"/>
                    <a:pt x="251" y="81"/>
                    <a:pt x="251" y="91"/>
                  </a:cubicBezTo>
                  <a:cubicBezTo>
                    <a:pt x="264" y="91"/>
                    <a:pt x="264" y="91"/>
                    <a:pt x="264" y="91"/>
                  </a:cubicBezTo>
                  <a:cubicBezTo>
                    <a:pt x="264" y="95"/>
                    <a:pt x="264" y="95"/>
                    <a:pt x="264" y="95"/>
                  </a:cubicBezTo>
                  <a:cubicBezTo>
                    <a:pt x="251" y="107"/>
                    <a:pt x="251" y="107"/>
                    <a:pt x="251" y="107"/>
                  </a:cubicBezTo>
                  <a:cubicBezTo>
                    <a:pt x="251" y="111"/>
                    <a:pt x="251" y="114"/>
                    <a:pt x="251" y="117"/>
                  </a:cubicBezTo>
                  <a:cubicBezTo>
                    <a:pt x="288" y="117"/>
                    <a:pt x="288" y="117"/>
                    <a:pt x="288" y="117"/>
                  </a:cubicBezTo>
                  <a:cubicBezTo>
                    <a:pt x="288" y="99"/>
                    <a:pt x="288" y="73"/>
                    <a:pt x="288" y="73"/>
                  </a:cubicBezTo>
                  <a:cubicBezTo>
                    <a:pt x="288" y="33"/>
                    <a:pt x="255" y="0"/>
                    <a:pt x="215" y="0"/>
                  </a:cubicBezTo>
                  <a:close/>
                  <a:moveTo>
                    <a:pt x="124" y="241"/>
                  </a:moveTo>
                  <a:cubicBezTo>
                    <a:pt x="78" y="241"/>
                    <a:pt x="78" y="241"/>
                    <a:pt x="78" y="241"/>
                  </a:cubicBezTo>
                  <a:cubicBezTo>
                    <a:pt x="89" y="192"/>
                    <a:pt x="89" y="192"/>
                    <a:pt x="89" y="192"/>
                  </a:cubicBezTo>
                  <a:cubicBezTo>
                    <a:pt x="82" y="188"/>
                    <a:pt x="78" y="181"/>
                    <a:pt x="78" y="172"/>
                  </a:cubicBezTo>
                  <a:cubicBezTo>
                    <a:pt x="78" y="160"/>
                    <a:pt x="88" y="149"/>
                    <a:pt x="101" y="149"/>
                  </a:cubicBezTo>
                  <a:cubicBezTo>
                    <a:pt x="113" y="149"/>
                    <a:pt x="124" y="160"/>
                    <a:pt x="124" y="172"/>
                  </a:cubicBezTo>
                  <a:cubicBezTo>
                    <a:pt x="124" y="181"/>
                    <a:pt x="119" y="188"/>
                    <a:pt x="112" y="192"/>
                  </a:cubicBezTo>
                  <a:lnTo>
                    <a:pt x="124" y="2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112"/>
            <p:cNvSpPr>
              <a:spLocks noEditPoints="1"/>
            </p:cNvSpPr>
            <p:nvPr/>
          </p:nvSpPr>
          <p:spPr bwMode="auto">
            <a:xfrm>
              <a:off x="7767336" y="3847003"/>
              <a:ext cx="370341" cy="372612"/>
            </a:xfrm>
            <a:custGeom>
              <a:avLst/>
              <a:gdLst>
                <a:gd name="T0" fmla="*/ 230177 w 288"/>
                <a:gd name="T1" fmla="*/ 155255 h 288"/>
                <a:gd name="T2" fmla="*/ 235321 w 288"/>
                <a:gd name="T3" fmla="*/ 119029 h 288"/>
                <a:gd name="T4" fmla="*/ 118303 w 288"/>
                <a:gd name="T5" fmla="*/ 0 h 288"/>
                <a:gd name="T6" fmla="*/ 0 w 288"/>
                <a:gd name="T7" fmla="*/ 119029 h 288"/>
                <a:gd name="T8" fmla="*/ 118303 w 288"/>
                <a:gd name="T9" fmla="*/ 236764 h 288"/>
                <a:gd name="T10" fmla="*/ 155595 w 288"/>
                <a:gd name="T11" fmla="*/ 230295 h 288"/>
                <a:gd name="T12" fmla="*/ 182599 w 288"/>
                <a:gd name="T13" fmla="*/ 257465 h 288"/>
                <a:gd name="T14" fmla="*/ 239179 w 288"/>
                <a:gd name="T15" fmla="*/ 257465 h 288"/>
                <a:gd name="T16" fmla="*/ 239179 w 288"/>
                <a:gd name="T17" fmla="*/ 315685 h 288"/>
                <a:gd name="T18" fmla="*/ 239179 w 288"/>
                <a:gd name="T19" fmla="*/ 315685 h 288"/>
                <a:gd name="T20" fmla="*/ 295758 w 288"/>
                <a:gd name="T21" fmla="*/ 315685 h 288"/>
                <a:gd name="T22" fmla="*/ 295758 w 288"/>
                <a:gd name="T23" fmla="*/ 372612 h 288"/>
                <a:gd name="T24" fmla="*/ 295758 w 288"/>
                <a:gd name="T25" fmla="*/ 372612 h 288"/>
                <a:gd name="T26" fmla="*/ 370341 w 288"/>
                <a:gd name="T27" fmla="*/ 372612 h 288"/>
                <a:gd name="T28" fmla="*/ 370341 w 288"/>
                <a:gd name="T29" fmla="*/ 372612 h 288"/>
                <a:gd name="T30" fmla="*/ 370341 w 288"/>
                <a:gd name="T31" fmla="*/ 372612 h 288"/>
                <a:gd name="T32" fmla="*/ 370341 w 288"/>
                <a:gd name="T33" fmla="*/ 297572 h 288"/>
                <a:gd name="T34" fmla="*/ 230177 w 288"/>
                <a:gd name="T35" fmla="*/ 155255 h 288"/>
                <a:gd name="T36" fmla="*/ 93871 w 288"/>
                <a:gd name="T37" fmla="*/ 133261 h 288"/>
                <a:gd name="T38" fmla="*/ 54008 w 288"/>
                <a:gd name="T39" fmla="*/ 93153 h 288"/>
                <a:gd name="T40" fmla="*/ 93871 w 288"/>
                <a:gd name="T41" fmla="*/ 53045 h 288"/>
                <a:gd name="T42" fmla="*/ 133734 w 288"/>
                <a:gd name="T43" fmla="*/ 93153 h 288"/>
                <a:gd name="T44" fmla="*/ 93871 w 288"/>
                <a:gd name="T45" fmla="*/ 133261 h 2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1530179" y="185254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A472A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304926" y="2270107"/>
            <a:ext cx="1872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579005" y="20748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38326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3353752" y="2492376"/>
            <a:ext cx="1872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5622752" y="46760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A472A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397501" y="5093594"/>
            <a:ext cx="1872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326536" y="13210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38326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7101285" y="1738578"/>
            <a:ext cx="18728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ONE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337286" y="1787439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A472A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971839" y="250995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25F78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7376289" y="2509957"/>
            <a:ext cx="400111" cy="400111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71839" y="3326222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25F78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376289" y="3326221"/>
            <a:ext cx="400111" cy="400111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71839" y="4142488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25F78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376289" y="4142489"/>
            <a:ext cx="400111" cy="400111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71839" y="498362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425F78"/>
                </a:solidFill>
                <a:cs typeface="+mn-ea"/>
                <a:sym typeface="+mn-lt"/>
              </a:rPr>
              <a:t>Click here to add words</a:t>
            </a:r>
            <a:endParaRPr lang="zh-CN" altLang="en-US" sz="2000" dirty="0">
              <a:solidFill>
                <a:srgbClr val="425F78"/>
              </a:solidFill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376289" y="4983624"/>
            <a:ext cx="400111" cy="400111"/>
          </a:xfrm>
          <a:prstGeom prst="ellipse">
            <a:avLst/>
          </a:prstGeom>
          <a:solidFill>
            <a:srgbClr val="383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2451" y="2310661"/>
            <a:ext cx="4398949" cy="3377635"/>
          </a:xfrm>
          <a:custGeom>
            <a:avLst/>
            <a:gdLst>
              <a:gd name="connsiteX0" fmla="*/ 3333734 w 3796894"/>
              <a:gd name="connsiteY0" fmla="*/ 158827 h 2914704"/>
              <a:gd name="connsiteX1" fmla="*/ 3333734 w 3796894"/>
              <a:gd name="connsiteY1" fmla="*/ 159782 h 2914704"/>
              <a:gd name="connsiteX2" fmla="*/ 154601 w 3796894"/>
              <a:gd name="connsiteY2" fmla="*/ 159782 h 2914704"/>
              <a:gd name="connsiteX3" fmla="*/ 154601 w 3796894"/>
              <a:gd name="connsiteY3" fmla="*/ 2128067 h 2914704"/>
              <a:gd name="connsiteX4" fmla="*/ 3626221 w 3796894"/>
              <a:gd name="connsiteY4" fmla="*/ 2128067 h 2914704"/>
              <a:gd name="connsiteX5" fmla="*/ 3626221 w 3796894"/>
              <a:gd name="connsiteY5" fmla="*/ 2118575 h 2914704"/>
              <a:gd name="connsiteX6" fmla="*/ 3640861 w 3796894"/>
              <a:gd name="connsiteY6" fmla="*/ 2118575 h 2914704"/>
              <a:gd name="connsiteX7" fmla="*/ 3640861 w 3796894"/>
              <a:gd name="connsiteY7" fmla="*/ 158827 h 2914704"/>
              <a:gd name="connsiteX8" fmla="*/ 0 w 3796894"/>
              <a:gd name="connsiteY8" fmla="*/ 0 h 2914704"/>
              <a:gd name="connsiteX9" fmla="*/ 3796894 w 3796894"/>
              <a:gd name="connsiteY9" fmla="*/ 0 h 2914704"/>
              <a:gd name="connsiteX10" fmla="*/ 3796894 w 3796894"/>
              <a:gd name="connsiteY10" fmla="*/ 2914704 h 2914704"/>
              <a:gd name="connsiteX11" fmla="*/ 0 w 3796894"/>
              <a:gd name="connsiteY11" fmla="*/ 2914704 h 2914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796894" h="2914704">
                <a:moveTo>
                  <a:pt x="3333734" y="158827"/>
                </a:moveTo>
                <a:lnTo>
                  <a:pt x="3333734" y="159782"/>
                </a:lnTo>
                <a:lnTo>
                  <a:pt x="154601" y="159782"/>
                </a:lnTo>
                <a:lnTo>
                  <a:pt x="154601" y="2128067"/>
                </a:lnTo>
                <a:lnTo>
                  <a:pt x="3626221" y="2128067"/>
                </a:lnTo>
                <a:lnTo>
                  <a:pt x="3626221" y="2118575"/>
                </a:lnTo>
                <a:lnTo>
                  <a:pt x="3640861" y="2118575"/>
                </a:lnTo>
                <a:lnTo>
                  <a:pt x="3640861" y="158827"/>
                </a:lnTo>
                <a:close/>
                <a:moveTo>
                  <a:pt x="0" y="0"/>
                </a:moveTo>
                <a:lnTo>
                  <a:pt x="3796894" y="0"/>
                </a:lnTo>
                <a:lnTo>
                  <a:pt x="3796894" y="2914704"/>
                </a:lnTo>
                <a:lnTo>
                  <a:pt x="0" y="2914704"/>
                </a:lnTo>
                <a:close/>
              </a:path>
            </a:pathLst>
          </a:custGeom>
        </p:spPr>
      </p:pic>
      <p:cxnSp>
        <p:nvCxnSpPr>
          <p:cNvPr id="16" name="直接连接符 15"/>
          <p:cNvCxnSpPr/>
          <p:nvPr/>
        </p:nvCxnSpPr>
        <p:spPr>
          <a:xfrm>
            <a:off x="6453679" y="2484359"/>
            <a:ext cx="0" cy="24689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375795" y="2491600"/>
            <a:ext cx="4018327" cy="2287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2801" y="1872343"/>
            <a:ext cx="6357257" cy="3657600"/>
          </a:xfrm>
          <a:prstGeom prst="rect">
            <a:avLst/>
          </a:prstGeom>
          <a:noFill/>
          <a:ln w="76200">
            <a:solidFill>
              <a:srgbClr val="383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77" y="134259"/>
            <a:ext cx="4923247" cy="615405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08021" y="1931253"/>
            <a:ext cx="312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383262"/>
                </a:solidFill>
                <a:cs typeface="+mn-ea"/>
                <a:sym typeface="+mn-lt"/>
              </a:rPr>
              <a:t>PART TWO</a:t>
            </a:r>
            <a:endParaRPr lang="zh-CN" altLang="en-US" sz="4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6096002" y="3458028"/>
            <a:ext cx="1753327" cy="0"/>
          </a:xfrm>
          <a:prstGeom prst="line">
            <a:avLst/>
          </a:prstGeom>
          <a:ln w="38100">
            <a:solidFill>
              <a:srgbClr val="383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188857" y="3527646"/>
            <a:ext cx="356180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Click here to add words Click here to add words Click here to add words Click here to add words</a:t>
            </a:r>
            <a:endParaRPr lang="zh-CN" altLang="en-US" sz="1600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494971" y="569332"/>
            <a:ext cx="3123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383262"/>
                </a:solidFill>
                <a:cs typeface="+mn-ea"/>
                <a:sym typeface="+mn-lt"/>
              </a:rPr>
              <a:t>PART TWO</a:t>
            </a:r>
            <a:endParaRPr lang="zh-CN" altLang="en-US" sz="2800" b="1" dirty="0">
              <a:solidFill>
                <a:srgbClr val="383262"/>
              </a:solidFill>
              <a:cs typeface="+mn-ea"/>
              <a:sym typeface="+mn-lt"/>
            </a:endParaRPr>
          </a:p>
        </p:txBody>
      </p:sp>
      <p:graphicFrame>
        <p:nvGraphicFramePr>
          <p:cNvPr id="4" name="Chart 115"/>
          <p:cNvGraphicFramePr/>
          <p:nvPr/>
        </p:nvGraphicFramePr>
        <p:xfrm>
          <a:off x="2414327" y="2618536"/>
          <a:ext cx="1723107" cy="163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Oval 116"/>
          <p:cNvSpPr/>
          <p:nvPr/>
        </p:nvSpPr>
        <p:spPr>
          <a:xfrm>
            <a:off x="2974181" y="3134170"/>
            <a:ext cx="603401" cy="603587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8" name="TextBox 117"/>
          <p:cNvSpPr txBox="1"/>
          <p:nvPr/>
        </p:nvSpPr>
        <p:spPr>
          <a:xfrm>
            <a:off x="2977875" y="3262786"/>
            <a:ext cx="60016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75%</a:t>
            </a:r>
          </a:p>
        </p:txBody>
      </p:sp>
      <p:graphicFrame>
        <p:nvGraphicFramePr>
          <p:cNvPr id="9" name="Chart 122"/>
          <p:cNvGraphicFramePr/>
          <p:nvPr/>
        </p:nvGraphicFramePr>
        <p:xfrm>
          <a:off x="4385933" y="2618536"/>
          <a:ext cx="1723107" cy="163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val 123"/>
          <p:cNvSpPr/>
          <p:nvPr/>
        </p:nvSpPr>
        <p:spPr>
          <a:xfrm>
            <a:off x="4945788" y="3134170"/>
            <a:ext cx="603401" cy="603587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1" name="TextBox 124"/>
          <p:cNvSpPr txBox="1"/>
          <p:nvPr/>
        </p:nvSpPr>
        <p:spPr>
          <a:xfrm>
            <a:off x="4962635" y="3262786"/>
            <a:ext cx="60016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90%</a:t>
            </a:r>
          </a:p>
        </p:txBody>
      </p:sp>
      <p:graphicFrame>
        <p:nvGraphicFramePr>
          <p:cNvPr id="12" name="Chart 129"/>
          <p:cNvGraphicFramePr/>
          <p:nvPr/>
        </p:nvGraphicFramePr>
        <p:xfrm>
          <a:off x="6356392" y="2618536"/>
          <a:ext cx="1723107" cy="163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Oval 130"/>
          <p:cNvSpPr/>
          <p:nvPr/>
        </p:nvSpPr>
        <p:spPr>
          <a:xfrm>
            <a:off x="6916246" y="3134170"/>
            <a:ext cx="603401" cy="603587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4" name="TextBox 131"/>
          <p:cNvSpPr txBox="1"/>
          <p:nvPr/>
        </p:nvSpPr>
        <p:spPr>
          <a:xfrm>
            <a:off x="6911452" y="3262786"/>
            <a:ext cx="60016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15%</a:t>
            </a:r>
          </a:p>
        </p:txBody>
      </p:sp>
      <p:graphicFrame>
        <p:nvGraphicFramePr>
          <p:cNvPr id="15" name="Chart 136"/>
          <p:cNvGraphicFramePr/>
          <p:nvPr/>
        </p:nvGraphicFramePr>
        <p:xfrm>
          <a:off x="8327999" y="2618536"/>
          <a:ext cx="1723107" cy="1634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6" name="Oval 137"/>
          <p:cNvSpPr/>
          <p:nvPr/>
        </p:nvSpPr>
        <p:spPr>
          <a:xfrm>
            <a:off x="8887853" y="3134170"/>
            <a:ext cx="603401" cy="603587"/>
          </a:xfrm>
          <a:prstGeom prst="ellipse">
            <a:avLst/>
          </a:prstGeom>
          <a:solidFill>
            <a:schemeClr val="tx2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7" name="TextBox 138"/>
          <p:cNvSpPr txBox="1"/>
          <p:nvPr/>
        </p:nvSpPr>
        <p:spPr>
          <a:xfrm>
            <a:off x="8903497" y="3262786"/>
            <a:ext cx="60016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id-ID" sz="1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69%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2738356" y="464552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A472A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011876" y="5063088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708815" y="10525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38326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982333" y="1470116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6680421" y="45929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A472A8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953941" y="5010514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619203" y="105255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dirty="0">
                <a:solidFill>
                  <a:srgbClr val="38326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7892723" y="1470116"/>
            <a:ext cx="2374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Clr>
                <a:srgbClr val="00B050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添加文本添加文本添加文本添加文本添加文本添加文本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4" grpId="0">
        <p:bldAsOne/>
      </p:bldGraphic>
      <p:bldP spid="7" grpId="0" animBg="1"/>
      <p:bldP spid="8" grpId="0"/>
      <p:bldGraphic spid="9" grpId="0">
        <p:bldAsOne/>
      </p:bldGraphic>
      <p:bldP spid="10" grpId="0" animBg="1"/>
      <p:bldP spid="11" grpId="0"/>
      <p:bldGraphic spid="12" grpId="0">
        <p:bldAsOne/>
      </p:bldGraphic>
      <p:bldP spid="13" grpId="0" animBg="1"/>
      <p:bldP spid="14" grpId="0"/>
      <p:bldGraphic spid="15" grpId="0">
        <p:bldAsOne/>
      </p:bldGraphic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BECDC34-A6F0-4566-B908-FE20365EA66D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30"/>
  <p:tag name="ISPRING_SCORM_PASSING_SCORE" val="100.000000"/>
  <p:tag name="ISPRING_OUTPUT_FOLDER" val="D:\ppt\第11批\643193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第一PPT，www.1ppt.com">
  <a:themeElements>
    <a:clrScheme name="自定义 1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F243E"/>
      </a:hlink>
      <a:folHlink>
        <a:srgbClr val="F79646"/>
      </a:folHlink>
    </a:clrScheme>
    <a:fontScheme name="qua1ff3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1030</Words>
  <Application>Microsoft Office PowerPoint</Application>
  <PresentationFormat>宽屏</PresentationFormat>
  <Paragraphs>259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汉仪中圆简</vt:lpstr>
      <vt:lpstr>字魂59号-创粗黑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简洁紫色水彩</dc:title>
  <dc:creator>第一PPT</dc:creator>
  <cp:keywords>www.1ppt.com</cp:keywords>
  <dc:description>www.1ppt.com</dc:description>
  <cp:lastModifiedBy>天 下</cp:lastModifiedBy>
  <cp:revision>174</cp:revision>
  <dcterms:created xsi:type="dcterms:W3CDTF">2017-08-18T03:02:00Z</dcterms:created>
  <dcterms:modified xsi:type="dcterms:W3CDTF">2021-01-05T05:17:22Z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