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416" r:id="rId2"/>
    <p:sldId id="256" r:id="rId3"/>
    <p:sldId id="417" r:id="rId4"/>
    <p:sldId id="418" r:id="rId5"/>
    <p:sldId id="425" r:id="rId6"/>
    <p:sldId id="424" r:id="rId7"/>
    <p:sldId id="423" r:id="rId8"/>
    <p:sldId id="419" r:id="rId9"/>
    <p:sldId id="430" r:id="rId10"/>
    <p:sldId id="426" r:id="rId11"/>
    <p:sldId id="427" r:id="rId12"/>
    <p:sldId id="428" r:id="rId13"/>
    <p:sldId id="431" r:id="rId14"/>
    <p:sldId id="420" r:id="rId15"/>
    <p:sldId id="429" r:id="rId16"/>
    <p:sldId id="433" r:id="rId17"/>
    <p:sldId id="432" r:id="rId18"/>
    <p:sldId id="434" r:id="rId19"/>
    <p:sldId id="421" r:id="rId20"/>
    <p:sldId id="435" r:id="rId21"/>
    <p:sldId id="436" r:id="rId22"/>
    <p:sldId id="437" r:id="rId23"/>
    <p:sldId id="438" r:id="rId24"/>
    <p:sldId id="439" r:id="rId25"/>
    <p:sldId id="440"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AF8A"/>
    <a:srgbClr val="438264"/>
    <a:srgbClr val="CBE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1815" autoAdjust="0"/>
  </p:normalViewPr>
  <p:slideViewPr>
    <p:cSldViewPr snapToGrid="0">
      <p:cViewPr>
        <p:scale>
          <a:sx n="33" d="100"/>
          <a:sy n="33" d="100"/>
        </p:scale>
        <p:origin x="-1062" y="-211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85" d="100"/>
          <a:sy n="85" d="100"/>
        </p:scale>
        <p:origin x="-94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23.png"/><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endParaRPr lang="zh-CN"/>
        </a:p>
      </c:txPr>
    </c:title>
    <c:autoTitleDeleted val="0"/>
    <c:plotArea>
      <c:layout/>
      <c:lineChart>
        <c:grouping val="stacked"/>
        <c:varyColors val="0"/>
        <c:ser>
          <c:idx val="0"/>
          <c:order val="0"/>
          <c:tx>
            <c:strRef>
              <c:f>Sheet1!$B$1</c:f>
              <c:strCache>
                <c:ptCount val="1"/>
                <c:pt idx="0">
                  <c:v>系列 1</c:v>
                </c:pt>
              </c:strCache>
            </c:strRef>
          </c:tx>
          <c:spPr>
            <a:ln w="28575" cap="rnd" cmpd="sng" algn="ctr">
              <a:solidFill>
                <a:srgbClr val="438264"/>
              </a:solidFill>
              <a:prstDash val="solid"/>
              <a:round/>
            </a:ln>
            <a:effectLst/>
          </c:spPr>
          <c:marker>
            <c:symbol val="none"/>
          </c:marker>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D0A-4070-A7B6-B623723FA73C}"/>
            </c:ext>
          </c:extLst>
        </c:ser>
        <c:ser>
          <c:idx val="1"/>
          <c:order val="1"/>
          <c:tx>
            <c:strRef>
              <c:f>Sheet1!$C$1</c:f>
              <c:strCache>
                <c:ptCount val="1"/>
                <c:pt idx="0">
                  <c:v>系列 2</c:v>
                </c:pt>
              </c:strCache>
            </c:strRef>
          </c:tx>
          <c:spPr>
            <a:ln w="28575" cap="rnd" cmpd="sng" algn="ctr">
              <a:solidFill>
                <a:srgbClr val="CBE7CB"/>
              </a:solidFill>
              <a:prstDash val="solid"/>
              <a:round/>
            </a:ln>
            <a:effectLst/>
          </c:spPr>
          <c:marker>
            <c:symbol val="none"/>
          </c:marker>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D0A-4070-A7B6-B623723FA73C}"/>
            </c:ext>
          </c:extLst>
        </c:ser>
        <c:ser>
          <c:idx val="2"/>
          <c:order val="2"/>
          <c:tx>
            <c:strRef>
              <c:f>Sheet1!$D$1</c:f>
              <c:strCache>
                <c:ptCount val="1"/>
                <c:pt idx="0">
                  <c:v>系列 3</c:v>
                </c:pt>
              </c:strCache>
            </c:strRef>
          </c:tx>
          <c:spPr>
            <a:ln w="28575" cap="rnd" cmpd="sng" algn="ctr">
              <a:solidFill>
                <a:schemeClr val="accent3"/>
              </a:solidFill>
              <a:prstDash val="solid"/>
              <a:round/>
            </a:ln>
            <a:effectLst/>
          </c:spPr>
          <c:marker>
            <c:symbol val="none"/>
          </c:marker>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D0A-4070-A7B6-B623723FA73C}"/>
            </c:ext>
          </c:extLst>
        </c:ser>
        <c:dLbls>
          <c:showLegendKey val="0"/>
          <c:showVal val="0"/>
          <c:showCatName val="0"/>
          <c:showSerName val="0"/>
          <c:showPercent val="0"/>
          <c:showBubbleSize val="0"/>
        </c:dLbls>
        <c:smooth val="0"/>
        <c:axId val="696655872"/>
        <c:axId val="696657792"/>
      </c:lineChart>
      <c:catAx>
        <c:axId val="6966558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696657792"/>
        <c:crosses val="autoZero"/>
        <c:auto val="1"/>
        <c:lblAlgn val="ctr"/>
        <c:lblOffset val="100"/>
        <c:noMultiLvlLbl val="0"/>
      </c:catAx>
      <c:valAx>
        <c:axId val="69665779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696655872"/>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r>
              <a:rPr lang="zh-CN"/>
              <a:t>图表标题</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blipFill rotWithShape="1">
              <a:blip xmlns:r="http://schemas.openxmlformats.org/officeDocument/2006/relationships" r:embed="rId2"/>
              <a:stretch>
                <a:fillRect/>
              </a:stretch>
            </a:blip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BE1-45F4-8CD4-B909B6C2F5AB}"/>
            </c:ext>
          </c:extLst>
        </c:ser>
        <c:ser>
          <c:idx val="1"/>
          <c:order val="1"/>
          <c:tx>
            <c:strRef>
              <c:f>Sheet1!$C$1</c:f>
              <c:strCache>
                <c:ptCount val="1"/>
                <c:pt idx="0">
                  <c:v>系列 2</c:v>
                </c:pt>
              </c:strCache>
            </c:strRef>
          </c:tx>
          <c:spPr>
            <a:blipFill rotWithShape="1">
              <a:blip xmlns:r="http://schemas.openxmlformats.org/officeDocument/2006/relationships" r:embed="rId2"/>
              <a:stretch>
                <a:fillRect/>
              </a:stretch>
            </a:blip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BE1-45F4-8CD4-B909B6C2F5AB}"/>
            </c:ext>
          </c:extLst>
        </c:ser>
        <c:dLbls>
          <c:showLegendKey val="0"/>
          <c:showVal val="0"/>
          <c:showCatName val="0"/>
          <c:showSerName val="0"/>
          <c:showPercent val="0"/>
          <c:showBubbleSize val="0"/>
        </c:dLbls>
        <c:gapWidth val="219"/>
        <c:overlap val="-10"/>
        <c:axId val="4646016"/>
        <c:axId val="4647552"/>
      </c:barChart>
      <c:catAx>
        <c:axId val="4646016"/>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4647552"/>
        <c:crosses val="autoZero"/>
        <c:auto val="1"/>
        <c:lblAlgn val="ctr"/>
        <c:lblOffset val="100"/>
        <c:noMultiLvlLbl val="0"/>
      </c:catAx>
      <c:valAx>
        <c:axId val="4647552"/>
        <c:scaling>
          <c:orientation val="minMax"/>
        </c:scaling>
        <c:delete val="0"/>
        <c:axPos val="l"/>
        <c:majorGridlines>
          <c:spPr>
            <a:ln w="9525" cap="flat" cmpd="sng" algn="ctr">
              <a:solidFill>
                <a:schemeClr val="bg1">
                  <a:lumMod val="9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4646016"/>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solidFill>
      <a:schemeClr val="bg1"/>
    </a:solidFill>
    <a:ln w="9525" cap="flat" cmpd="sng" algn="ctr">
      <a:solidFill>
        <a:schemeClr val="bg1">
          <a:lumMod val="95000"/>
        </a:schemeClr>
      </a:solidFill>
      <a:round/>
    </a:ln>
    <a:effectLst/>
  </c:spPr>
  <c:txPr>
    <a:bodyPr/>
    <a:lstStyle/>
    <a:p>
      <a:pPr>
        <a:defRPr lang="zh-CN">
          <a:latin typeface="+mn-lt"/>
          <a:ea typeface="+mn-ea"/>
          <a:cs typeface="+mn-ea"/>
          <a:sym typeface="+mn-lt"/>
        </a:defRPr>
      </a:pPr>
      <a:endParaRPr lang="zh-CN"/>
    </a:p>
  </c:txPr>
  <c:externalData r:id="rId3">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527277-E030-4F94-9E48-41BA097BBD5F}"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9B3240-6187-484C-8ECE-A5E8A5F44275}"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B30D4-6BAD-4D5B-948D-6A733C49119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25B65-800A-41A7-99D0-FCA25FAEF0D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4.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       </a:t>
            </a:r>
            <a:r>
              <a:rPr lang="en-US" altLang="zh-CN" sz="1200" dirty="0">
                <a:solidFill>
                  <a:srgbClr val="EEECE1">
                    <a:lumMod val="25000"/>
                  </a:srgbClr>
                </a:solidFill>
                <a:latin typeface="微软雅黑" panose="020B0503020204020204" charset="-122"/>
                <a:ea typeface="微软雅黑" panose="020B0503020204020204" charset="-122"/>
                <a:hlinkClick r:id="rId3"/>
              </a:rPr>
              <a:t>www.1ppt.com/moban/</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行业</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a:t>
            </a:r>
            <a:r>
              <a:rPr lang="en-US" altLang="zh-CN" sz="1200" dirty="0">
                <a:solidFill>
                  <a:srgbClr val="EEECE1">
                    <a:lumMod val="25000"/>
                  </a:srgbClr>
                </a:solidFill>
                <a:latin typeface="微软雅黑" panose="020B0503020204020204" charset="-122"/>
                <a:ea typeface="微软雅黑" panose="020B0503020204020204" charset="-122"/>
                <a:hlinkClick r:id="rId4"/>
              </a:rPr>
              <a:t>www.1ppt.com/hangye/</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节日</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a:t>
            </a:r>
            <a:r>
              <a:rPr lang="en-US" altLang="zh-CN" sz="1200" dirty="0">
                <a:solidFill>
                  <a:srgbClr val="EEECE1">
                    <a:lumMod val="25000"/>
                  </a:srgbClr>
                </a:solidFill>
                <a:latin typeface="微软雅黑" panose="020B0503020204020204" charset="-122"/>
                <a:ea typeface="微软雅黑" panose="020B0503020204020204" charset="-122"/>
                <a:hlinkClick r:id="rId5"/>
              </a:rPr>
              <a:t>www.1ppt.com/jieri/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素材：       </a:t>
            </a:r>
            <a:r>
              <a:rPr lang="en-US" altLang="zh-CN" sz="1200" dirty="0">
                <a:solidFill>
                  <a:srgbClr val="EEECE1">
                    <a:lumMod val="25000"/>
                  </a:srgbClr>
                </a:solidFill>
                <a:latin typeface="微软雅黑" panose="020B0503020204020204" charset="-122"/>
                <a:ea typeface="微软雅黑" panose="020B0503020204020204" charset="-122"/>
                <a:hlinkClick r:id="rId6"/>
              </a:rPr>
              <a:t>www.1ppt.com/sucai/</a:t>
            </a:r>
            <a:endParaRPr lang="en-US" altLang="zh-CN" sz="1200" dirty="0">
              <a:solidFill>
                <a:srgbClr val="EEECE1">
                  <a:lumMod val="25000"/>
                </a:srgbClr>
              </a:solidFill>
              <a:latin typeface="微软雅黑" panose="020B0503020204020204" charset="-122"/>
              <a:ea typeface="微软雅黑" panose="020B0503020204020204" charset="-122"/>
            </a:endParaRPr>
          </a:p>
          <a:p>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背景图片：</a:t>
            </a:r>
            <a:r>
              <a:rPr lang="en-US" altLang="zh-CN" sz="1200" dirty="0">
                <a:solidFill>
                  <a:srgbClr val="EEECE1">
                    <a:lumMod val="25000"/>
                  </a:srgbClr>
                </a:solidFill>
                <a:latin typeface="微软雅黑" panose="020B0503020204020204" charset="-122"/>
                <a:ea typeface="微软雅黑" panose="020B0503020204020204" charset="-122"/>
                <a:hlinkClick r:id="rId7"/>
              </a:rPr>
              <a:t>www.1ppt.com/beijing/</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图表：       </a:t>
            </a:r>
            <a:r>
              <a:rPr lang="en-US" altLang="zh-CN" sz="1200" dirty="0">
                <a:solidFill>
                  <a:srgbClr val="EEECE1">
                    <a:lumMod val="25000"/>
                  </a:srgbClr>
                </a:solidFill>
                <a:latin typeface="微软雅黑" panose="020B0503020204020204" charset="-122"/>
                <a:ea typeface="微软雅黑" panose="020B0503020204020204" charset="-122"/>
                <a:hlinkClick r:id="rId8"/>
              </a:rPr>
              <a:t>www.1ppt.com/tubiao/</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优秀</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下载：</a:t>
            </a:r>
            <a:r>
              <a:rPr lang="en-US" altLang="zh-CN" sz="1200" dirty="0">
                <a:solidFill>
                  <a:srgbClr val="EEECE1">
                    <a:lumMod val="25000"/>
                  </a:srgbClr>
                </a:solidFill>
                <a:latin typeface="微软雅黑" panose="020B0503020204020204" charset="-122"/>
                <a:ea typeface="微软雅黑" panose="020B0503020204020204" charset="-122"/>
                <a:hlinkClick r:id="rId9"/>
              </a:rPr>
              <a:t>www.1ppt.com/xiazai/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0"/>
              </a:rPr>
              <a:t>www.1ppt.com/powerpoint/</a:t>
            </a:r>
            <a:r>
              <a:rPr lang="en-US" altLang="zh-CN" sz="1200" dirty="0">
                <a:solidFill>
                  <a:srgbClr val="EEECE1">
                    <a:lumMod val="25000"/>
                  </a:srgbClr>
                </a:solidFill>
                <a:latin typeface="微软雅黑" panose="020B0503020204020204" charset="-122"/>
                <a:ea typeface="微软雅黑" panose="020B0503020204020204" charset="-122"/>
              </a:rPr>
              <a:t>      </a:t>
            </a:r>
          </a:p>
          <a:p>
            <a:r>
              <a:rPr lang="en-US" altLang="zh-CN" sz="1200" dirty="0">
                <a:solidFill>
                  <a:srgbClr val="EEECE1">
                    <a:lumMod val="25000"/>
                  </a:srgbClr>
                </a:solidFill>
                <a:latin typeface="微软雅黑" panose="020B0503020204020204" charset="-122"/>
                <a:ea typeface="微软雅黑" panose="020B0503020204020204" charset="-122"/>
              </a:rPr>
              <a:t>Word</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1"/>
              </a:rPr>
              <a:t>www.1ppt.com/word/</a:t>
            </a:r>
            <a:r>
              <a:rPr lang="en-US" altLang="zh-CN" sz="1200" dirty="0">
                <a:solidFill>
                  <a:srgbClr val="EEECE1">
                    <a:lumMod val="25000"/>
                  </a:srgbClr>
                </a:solidFill>
                <a:latin typeface="微软雅黑" panose="020B0503020204020204" charset="-122"/>
                <a:ea typeface="微软雅黑" panose="020B0503020204020204" charset="-122"/>
              </a:rPr>
              <a:t>                        Excel</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2"/>
              </a:rPr>
              <a:t>www.1ppt.com/excel/</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个人简历：      </a:t>
            </a:r>
            <a:r>
              <a:rPr lang="en-US" altLang="zh-CN" sz="1200" dirty="0">
                <a:solidFill>
                  <a:srgbClr val="EEECE1">
                    <a:lumMod val="25000"/>
                  </a:srgbClr>
                </a:solidFill>
                <a:latin typeface="微软雅黑" panose="020B0503020204020204" charset="-122"/>
                <a:ea typeface="微软雅黑" panose="020B0503020204020204" charset="-122"/>
                <a:hlinkClick r:id="rId13"/>
              </a:rPr>
              <a:t>www.1ppt.com/jianli/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课件：       </a:t>
            </a:r>
            <a:r>
              <a:rPr lang="en-US" altLang="zh-CN" sz="1200" dirty="0">
                <a:solidFill>
                  <a:srgbClr val="EEECE1">
                    <a:lumMod val="25000"/>
                  </a:srgbClr>
                </a:solidFill>
                <a:latin typeface="微软雅黑" panose="020B0503020204020204" charset="-122"/>
                <a:ea typeface="微软雅黑" panose="020B0503020204020204" charset="-122"/>
                <a:hlinkClick r:id="rId14"/>
              </a:rPr>
              <a:t>www.1ppt.com/kejian/</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手抄报：          </a:t>
            </a:r>
            <a:r>
              <a:rPr lang="en-US" altLang="zh-CN" sz="1200" dirty="0">
                <a:solidFill>
                  <a:srgbClr val="EEECE1">
                    <a:lumMod val="25000"/>
                  </a:srgbClr>
                </a:solidFill>
                <a:latin typeface="微软雅黑" panose="020B0503020204020204" charset="-122"/>
                <a:ea typeface="微软雅黑" panose="020B0503020204020204" charset="-122"/>
                <a:hlinkClick r:id="rId15"/>
              </a:rPr>
              <a:t>www.1ppt.com/shouchaobao/</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试题下载：      </a:t>
            </a:r>
            <a:r>
              <a:rPr lang="en-US" altLang="zh-CN" sz="1200" dirty="0">
                <a:solidFill>
                  <a:srgbClr val="EEECE1">
                    <a:lumMod val="25000"/>
                  </a:srgbClr>
                </a:solidFill>
                <a:latin typeface="微软雅黑" panose="020B0503020204020204" charset="-122"/>
                <a:ea typeface="微软雅黑" panose="020B0503020204020204" charset="-122"/>
                <a:hlinkClick r:id="rId16"/>
              </a:rPr>
              <a:t>www.1ppt.com/shiti/</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教案下载：      </a:t>
            </a:r>
            <a:r>
              <a:rPr lang="en-US" altLang="zh-CN" sz="1200" dirty="0">
                <a:solidFill>
                  <a:srgbClr val="EEECE1">
                    <a:lumMod val="25000"/>
                  </a:srgbClr>
                </a:solidFill>
                <a:latin typeface="微软雅黑" panose="020B0503020204020204" charset="-122"/>
                <a:ea typeface="微软雅黑" panose="020B0503020204020204" charset="-122"/>
                <a:hlinkClick r:id="rId17"/>
              </a:rPr>
              <a:t>www.1ppt.com/jiaoan/</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字体下载：      </a:t>
            </a:r>
            <a:r>
              <a:rPr lang="en-US" altLang="zh-CN" sz="1200" dirty="0">
                <a:solidFill>
                  <a:srgbClr val="EEECE1">
                    <a:lumMod val="25000"/>
                  </a:srgbClr>
                </a:solidFill>
                <a:latin typeface="微软雅黑" panose="020B0503020204020204" charset="-122"/>
                <a:ea typeface="微软雅黑" panose="020B0503020204020204" charset="-122"/>
                <a:hlinkClick r:id="rId18"/>
              </a:rPr>
              <a:t>www.1ppt.com/ziti/</a:t>
            </a:r>
            <a:r>
              <a:rPr lang="en-US" altLang="zh-CN" sz="1200" dirty="0">
                <a:solidFill>
                  <a:srgbClr val="EEECE1">
                    <a:lumMod val="25000"/>
                  </a:srgbClr>
                </a:solidFill>
                <a:latin typeface="微软雅黑" panose="020B0503020204020204" charset="-122"/>
                <a:ea typeface="微软雅黑" panose="020B0503020204020204" charset="-122"/>
              </a:rPr>
              <a:t>              </a:t>
            </a:r>
            <a:endParaRPr lang="zh-CN" altLang="en-US" sz="1200" dirty="0">
              <a:solidFill>
                <a:srgbClr val="EEECE1">
                  <a:lumMod val="25000"/>
                </a:srgbClr>
              </a:solidFill>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5"/>
          </p:nvPr>
        </p:nvSpPr>
        <p:spPr/>
        <p:txBody>
          <a:bodyPr/>
          <a:lstStyle/>
          <a:p>
            <a:fld id="{34825B65-800A-41A7-99D0-FCA25FAEF0D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49"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10E9587-1CE5-4235-A736-5D4F3DCB62D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10E9587-1CE5-4235-A736-5D4F3DCB62DC}"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A644EF-8460-48BF-B9EA-F432207B163C}" type="slidenum">
              <a:rPr lang="zh-CN" altLang="en-US" smtClean="0"/>
              <a:t>‹#›</a:t>
            </a:fld>
            <a:endParaRPr lang="zh-CN" altLang="en-US"/>
          </a:p>
        </p:txBody>
      </p:sp>
      <p:sp>
        <p:nvSpPr>
          <p:cNvPr id="11" name="矩形 10"/>
          <p:cNvSpPr/>
          <p:nvPr userDrawn="1"/>
        </p:nvSpPr>
        <p:spPr>
          <a:xfrm>
            <a:off x="8325228" y="4545177"/>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0E9587-1CE5-4235-A736-5D4F3DCB62DC}"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0E9587-1CE5-4235-A736-5D4F3DCB62D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10E9587-1CE5-4235-A736-5D4F3DCB62D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10E9587-1CE5-4235-A736-5D4F3DCB62D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E9587-1CE5-4235-A736-5D4F3DCB62D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644EF-8460-48BF-B9EA-F432207B163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01263"/>
            <a:ext cx="12192000" cy="4255477"/>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404445" y="0"/>
            <a:ext cx="6096000" cy="6096000"/>
          </a:xfrm>
          <a:prstGeom prst="rect">
            <a:avLst/>
          </a:prstGeom>
        </p:spPr>
      </p:pic>
      <p:pic>
        <p:nvPicPr>
          <p:cNvPr id="4" name="图片 3"/>
          <p:cNvPicPr>
            <a:picLocks noChangeAspect="1"/>
          </p:cNvPicPr>
          <p:nvPr/>
        </p:nvPicPr>
        <p:blipFill>
          <a:blip r:embed="rId4" cstate="screen"/>
          <a:stretch>
            <a:fillRect/>
          </a:stretch>
        </p:blipFill>
        <p:spPr>
          <a:xfrm>
            <a:off x="10199080" y="3714369"/>
            <a:ext cx="2168769" cy="3143631"/>
          </a:xfrm>
          <a:prstGeom prst="rect">
            <a:avLst/>
          </a:prstGeom>
        </p:spPr>
      </p:pic>
      <p:sp>
        <p:nvSpPr>
          <p:cNvPr id="5" name="文本框 4"/>
          <p:cNvSpPr txBox="1"/>
          <p:nvPr/>
        </p:nvSpPr>
        <p:spPr>
          <a:xfrm>
            <a:off x="5451048" y="1725304"/>
            <a:ext cx="6155851" cy="1569660"/>
          </a:xfrm>
          <a:prstGeom prst="rect">
            <a:avLst/>
          </a:prstGeom>
          <a:noFill/>
        </p:spPr>
        <p:txBody>
          <a:bodyPr wrap="none" rtlCol="0">
            <a:spAutoFit/>
          </a:bodyPr>
          <a:lstStyle/>
          <a:p>
            <a:pPr algn="ctr"/>
            <a:r>
              <a:rPr lang="zh-CN" altLang="en-US" sz="9600" b="1" spc="-300" dirty="0">
                <a:ln w="19050">
                  <a:solidFill>
                    <a:schemeClr val="bg1"/>
                  </a:solidFill>
                </a:ln>
                <a:solidFill>
                  <a:srgbClr val="438264"/>
                </a:solidFill>
                <a:cs typeface="+mn-ea"/>
                <a:sym typeface="+mn-lt"/>
              </a:rPr>
              <a:t>清新仙人掌</a:t>
            </a:r>
          </a:p>
        </p:txBody>
      </p:sp>
      <p:sp>
        <p:nvSpPr>
          <p:cNvPr id="6" name="文本框 5"/>
          <p:cNvSpPr txBox="1"/>
          <p:nvPr/>
        </p:nvSpPr>
        <p:spPr>
          <a:xfrm>
            <a:off x="5691557" y="3514314"/>
            <a:ext cx="5346335" cy="400110"/>
          </a:xfrm>
          <a:prstGeom prst="rect">
            <a:avLst/>
          </a:prstGeom>
          <a:noFill/>
        </p:spPr>
        <p:txBody>
          <a:bodyPr wrap="none" rtlCol="0">
            <a:spAutoFit/>
          </a:bodyPr>
          <a:lstStyle/>
          <a:p>
            <a:r>
              <a:rPr lang="zh-CN" altLang="en-US" sz="2000" dirty="0">
                <a:solidFill>
                  <a:srgbClr val="438264"/>
                </a:solidFill>
                <a:cs typeface="+mn-ea"/>
                <a:sym typeface="+mn-lt"/>
              </a:rPr>
              <a:t>清新商务  </a:t>
            </a:r>
            <a:r>
              <a:rPr lang="en-US" altLang="zh-CN" sz="2000" dirty="0">
                <a:solidFill>
                  <a:srgbClr val="438264"/>
                </a:solidFill>
                <a:cs typeface="+mn-ea"/>
                <a:sym typeface="+mn-lt"/>
              </a:rPr>
              <a:t>/  </a:t>
            </a:r>
            <a:r>
              <a:rPr lang="zh-CN" altLang="en-US" sz="2000" dirty="0">
                <a:solidFill>
                  <a:srgbClr val="438264"/>
                </a:solidFill>
                <a:cs typeface="+mn-ea"/>
                <a:sym typeface="+mn-lt"/>
              </a:rPr>
              <a:t>工作总结  </a:t>
            </a:r>
            <a:r>
              <a:rPr lang="en-US" altLang="zh-CN" sz="2000" dirty="0">
                <a:solidFill>
                  <a:srgbClr val="438264"/>
                </a:solidFill>
                <a:cs typeface="+mn-ea"/>
                <a:sym typeface="+mn-lt"/>
              </a:rPr>
              <a:t>/  </a:t>
            </a:r>
            <a:r>
              <a:rPr lang="zh-CN" altLang="en-US" sz="2000" dirty="0">
                <a:solidFill>
                  <a:srgbClr val="438264"/>
                </a:solidFill>
                <a:cs typeface="+mn-ea"/>
                <a:sym typeface="+mn-lt"/>
              </a:rPr>
              <a:t>教育培训  </a:t>
            </a:r>
            <a:r>
              <a:rPr lang="en-US" altLang="zh-CN" sz="2000" dirty="0">
                <a:solidFill>
                  <a:srgbClr val="438264"/>
                </a:solidFill>
                <a:cs typeface="+mn-ea"/>
                <a:sym typeface="+mn-lt"/>
              </a:rPr>
              <a:t>/  </a:t>
            </a:r>
            <a:r>
              <a:rPr lang="zh-CN" altLang="en-US" sz="2000" dirty="0">
                <a:solidFill>
                  <a:srgbClr val="438264"/>
                </a:solidFill>
                <a:cs typeface="+mn-ea"/>
                <a:sym typeface="+mn-lt"/>
              </a:rPr>
              <a:t>工作计划</a:t>
            </a:r>
          </a:p>
        </p:txBody>
      </p:sp>
      <p:sp>
        <p:nvSpPr>
          <p:cNvPr id="8" name="文本框 5"/>
          <p:cNvSpPr txBox="1"/>
          <p:nvPr/>
        </p:nvSpPr>
        <p:spPr>
          <a:xfrm>
            <a:off x="6641029" y="4447510"/>
            <a:ext cx="3789680" cy="368300"/>
          </a:xfrm>
          <a:prstGeom prst="rect">
            <a:avLst/>
          </a:prstGeom>
          <a:noFill/>
        </p:spPr>
        <p:txBody>
          <a:bodyPr wrap="none" rtlCol="0">
            <a:spAutoFit/>
          </a:bodyPr>
          <a:lstStyle/>
          <a:p>
            <a:pPr algn="r"/>
            <a:r>
              <a:rPr lang="zh-CN" altLang="en-US">
                <a:solidFill>
                  <a:srgbClr val="63AF8A"/>
                </a:solidFill>
                <a:cs typeface="+mn-ea"/>
                <a:sym typeface="+mn-lt"/>
              </a:rPr>
              <a:t>汇报人：</a:t>
            </a:r>
            <a:r>
              <a:rPr lang="en-US" altLang="zh-CN">
                <a:solidFill>
                  <a:srgbClr val="63AF8A"/>
                </a:solidFill>
                <a:cs typeface="+mn-ea"/>
                <a:sym typeface="+mn-lt"/>
              </a:rPr>
              <a:t>xiazaii   </a:t>
            </a:r>
            <a:r>
              <a:rPr lang="zh-CN" altLang="en-US">
                <a:solidFill>
                  <a:srgbClr val="63AF8A"/>
                </a:solidFill>
                <a:cs typeface="+mn-ea"/>
                <a:sym typeface="+mn-lt"/>
              </a:rPr>
              <a:t>时间：</a:t>
            </a:r>
            <a:r>
              <a:rPr lang="en-US" altLang="zh-CN">
                <a:solidFill>
                  <a:srgbClr val="63AF8A"/>
                </a:solidFill>
                <a:cs typeface="+mn-ea"/>
                <a:sym typeface="+mn-lt"/>
              </a:rPr>
              <a:t>2030.12.12</a:t>
            </a:r>
            <a:endParaRPr lang="zh-CN" altLang="en-US" dirty="0">
              <a:solidFill>
                <a:srgbClr val="63AF8A"/>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2000"/>
                                        <p:tgtEl>
                                          <p:spTgt spid="5"/>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par>
                          <p:cTn id="25" fill="hold">
                            <p:stCondLst>
                              <p:cond delay="4000"/>
                            </p:stCondLst>
                            <p:childTnLst>
                              <p:par>
                                <p:cTn id="26" presetID="1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p:tgtEl>
                                          <p:spTgt spid="8"/>
                                        </p:tgtEl>
                                        <p:attrNameLst>
                                          <p:attrName>ppt_y</p:attrName>
                                        </p:attrNameLst>
                                      </p:cBhvr>
                                      <p:tavLst>
                                        <p:tav tm="0">
                                          <p:val>
                                            <p:strVal val="#ppt_y+#ppt_h*1.125000"/>
                                          </p:val>
                                        </p:tav>
                                        <p:tav tm="100000">
                                          <p:val>
                                            <p:strVal val="#ppt_y"/>
                                          </p:val>
                                        </p:tav>
                                      </p:tavLst>
                                    </p:anim>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3" name="圆角矩形 2"/>
          <p:cNvSpPr/>
          <p:nvPr/>
        </p:nvSpPr>
        <p:spPr>
          <a:xfrm>
            <a:off x="1292860" y="1927227"/>
            <a:ext cx="3525520" cy="1873885"/>
          </a:xfrm>
          <a:prstGeom prst="roundRect">
            <a:avLst/>
          </a:prstGeom>
          <a:noFill/>
          <a:ln w="28575">
            <a:solidFill>
              <a:srgbClr val="43826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a:off x="4259580" y="4213229"/>
            <a:ext cx="3525520" cy="1873885"/>
          </a:xfrm>
          <a:prstGeom prst="roundRect">
            <a:avLst/>
          </a:prstGeom>
          <a:noFill/>
          <a:ln w="28575">
            <a:solidFill>
              <a:srgbClr val="43826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p:nvPr/>
        </p:nvSpPr>
        <p:spPr>
          <a:xfrm>
            <a:off x="7125335" y="1927227"/>
            <a:ext cx="3525520" cy="1873885"/>
          </a:xfrm>
          <a:prstGeom prst="roundRect">
            <a:avLst/>
          </a:prstGeom>
          <a:noFill/>
          <a:ln w="28575">
            <a:solidFill>
              <a:srgbClr val="43826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5289553" y="1649730"/>
            <a:ext cx="1613535" cy="2339340"/>
          </a:xfrm>
          <a:prstGeom prst="rect">
            <a:avLst/>
          </a:prstGeom>
        </p:spPr>
      </p:pic>
      <p:pic>
        <p:nvPicPr>
          <p:cNvPr id="10" name="图片 9"/>
          <p:cNvPicPr>
            <a:picLocks noChangeAspect="1"/>
          </p:cNvPicPr>
          <p:nvPr/>
        </p:nvPicPr>
        <p:blipFill>
          <a:blip r:embed="rId4" cstate="screen"/>
          <a:stretch>
            <a:fillRect/>
          </a:stretch>
        </p:blipFill>
        <p:spPr>
          <a:xfrm>
            <a:off x="8214997" y="4029075"/>
            <a:ext cx="2286635" cy="2286635"/>
          </a:xfrm>
          <a:prstGeom prst="rect">
            <a:avLst/>
          </a:prstGeom>
        </p:spPr>
      </p:pic>
      <p:pic>
        <p:nvPicPr>
          <p:cNvPr id="12" name="图片 11"/>
          <p:cNvPicPr>
            <a:picLocks noChangeAspect="1"/>
          </p:cNvPicPr>
          <p:nvPr/>
        </p:nvPicPr>
        <p:blipFill>
          <a:blip r:embed="rId5" cstate="screen"/>
          <a:stretch>
            <a:fillRect/>
          </a:stretch>
        </p:blipFill>
        <p:spPr>
          <a:xfrm>
            <a:off x="2161540" y="4257679"/>
            <a:ext cx="1284605" cy="1829435"/>
          </a:xfrm>
          <a:prstGeom prst="rect">
            <a:avLst/>
          </a:prstGeom>
        </p:spPr>
      </p:pic>
      <p:sp>
        <p:nvSpPr>
          <p:cNvPr id="9" name="文本框 8"/>
          <p:cNvSpPr txBox="1"/>
          <p:nvPr/>
        </p:nvSpPr>
        <p:spPr>
          <a:xfrm>
            <a:off x="1720214" y="2569212"/>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8" name="文本框 7"/>
          <p:cNvSpPr txBox="1"/>
          <p:nvPr/>
        </p:nvSpPr>
        <p:spPr>
          <a:xfrm>
            <a:off x="1864994" y="2096139"/>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11" name="文本框 10"/>
          <p:cNvSpPr txBox="1"/>
          <p:nvPr/>
        </p:nvSpPr>
        <p:spPr>
          <a:xfrm>
            <a:off x="7552689" y="2602232"/>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13" name="文本框 12"/>
          <p:cNvSpPr txBox="1"/>
          <p:nvPr/>
        </p:nvSpPr>
        <p:spPr>
          <a:xfrm>
            <a:off x="7697469" y="2129159"/>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14" name="文本框 13"/>
          <p:cNvSpPr txBox="1"/>
          <p:nvPr/>
        </p:nvSpPr>
        <p:spPr>
          <a:xfrm>
            <a:off x="4686936" y="4861562"/>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15" name="文本框 14"/>
          <p:cNvSpPr txBox="1"/>
          <p:nvPr/>
        </p:nvSpPr>
        <p:spPr>
          <a:xfrm>
            <a:off x="4831716" y="4388489"/>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p:tgtEl>
                                          <p:spTgt spid="15"/>
                                        </p:tgtEl>
                                        <p:attrNameLst>
                                          <p:attrName>ppt_y</p:attrName>
                                        </p:attrNameLst>
                                      </p:cBhvr>
                                      <p:tavLst>
                                        <p:tav tm="0">
                                          <p:val>
                                            <p:strVal val="#ppt_y+#ppt_h*1.125000"/>
                                          </p:val>
                                        </p:tav>
                                        <p:tav tm="100000">
                                          <p:val>
                                            <p:strVal val="#ppt_y"/>
                                          </p:val>
                                        </p:tav>
                                      </p:tavLst>
                                    </p:anim>
                                    <p:animEffect transition="in" filter="wipe(up)">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 grpId="0" bldLvl="0" animBg="1"/>
      <p:bldP spid="11" grpId="0" bldLvl="0" animBg="1"/>
      <p:bldP spid="13" grpId="0" bldLvl="0" animBg="1"/>
      <p:bldP spid="14" grpId="0" bldLvl="0" animBg="1"/>
      <p:bldP spid="1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23493" y="2590800"/>
            <a:ext cx="12239625" cy="2372360"/>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4898391"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15" name="矩形 14"/>
          <p:cNvSpPr/>
          <p:nvPr/>
        </p:nvSpPr>
        <p:spPr>
          <a:xfrm>
            <a:off x="3805557" y="1901825"/>
            <a:ext cx="4400551" cy="37503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7"/>
          <p:cNvSpPr txBox="1"/>
          <p:nvPr/>
        </p:nvSpPr>
        <p:spPr>
          <a:xfrm>
            <a:off x="8536307" y="3341371"/>
            <a:ext cx="2891791"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bg1"/>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8503922" y="2762254"/>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bg1"/>
                </a:solidFill>
                <a:cs typeface="+mn-ea"/>
                <a:sym typeface="+mn-lt"/>
              </a:rPr>
              <a:t>输入标题</a:t>
            </a:r>
          </a:p>
        </p:txBody>
      </p:sp>
      <p:sp>
        <p:nvSpPr>
          <p:cNvPr id="12" name="文本框 11"/>
          <p:cNvSpPr txBox="1"/>
          <p:nvPr/>
        </p:nvSpPr>
        <p:spPr>
          <a:xfrm>
            <a:off x="615316" y="3407411"/>
            <a:ext cx="2891791"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a:solidFill>
                  <a:schemeClr val="bg1"/>
                </a:solidFill>
                <a:cs typeface="+mn-ea"/>
                <a:sym typeface="+mn-lt"/>
              </a:rPr>
              <a:t>Please enter text here.Please enter text here.Please enter text here.Please enter text here.Please enter text here.Please enter text here</a:t>
            </a:r>
          </a:p>
        </p:txBody>
      </p:sp>
      <p:sp>
        <p:nvSpPr>
          <p:cNvPr id="14" name="文本框 13"/>
          <p:cNvSpPr txBox="1"/>
          <p:nvPr/>
        </p:nvSpPr>
        <p:spPr>
          <a:xfrm>
            <a:off x="582931" y="2828294"/>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zh-CN" altLang="en-US" sz="2400">
                <a:solidFill>
                  <a:schemeClr val="bg1"/>
                </a:solidFill>
                <a:cs typeface="+mn-ea"/>
                <a:sym typeface="+mn-lt"/>
              </a:rPr>
              <a:t>输入标题</a:t>
            </a:r>
          </a:p>
        </p:txBody>
      </p:sp>
      <p:pic>
        <p:nvPicPr>
          <p:cNvPr id="4" name="图片 3"/>
          <p:cNvPicPr>
            <a:picLocks noChangeAspect="1"/>
          </p:cNvPicPr>
          <p:nvPr/>
        </p:nvPicPr>
        <p:blipFill>
          <a:blip r:embed="rId3" cstate="screen"/>
          <a:stretch>
            <a:fillRect/>
          </a:stretch>
        </p:blipFill>
        <p:spPr>
          <a:xfrm>
            <a:off x="3027227" y="1132635"/>
            <a:ext cx="1871660" cy="1871659"/>
          </a:xfrm>
          <a:prstGeom prst="rect">
            <a:avLst/>
          </a:prstGeom>
        </p:spPr>
      </p:pic>
      <p:pic>
        <p:nvPicPr>
          <p:cNvPr id="3" name="图片 2" descr="18314895"/>
          <p:cNvPicPr>
            <a:picLocks noChangeAspect="1"/>
          </p:cNvPicPr>
          <p:nvPr/>
        </p:nvPicPr>
        <p:blipFill>
          <a:blip r:embed="rId4" cstate="screen"/>
          <a:srcRect/>
          <a:stretch>
            <a:fillRect/>
          </a:stretch>
        </p:blipFill>
        <p:spPr>
          <a:xfrm>
            <a:off x="7393942" y="4446274"/>
            <a:ext cx="1109980" cy="1529715"/>
          </a:xfrm>
          <a:prstGeom prst="rect">
            <a:avLst/>
          </a:prstGeom>
        </p:spPr>
      </p:pic>
      <p:sp>
        <p:nvSpPr>
          <p:cNvPr id="7" name="文本框 6"/>
          <p:cNvSpPr txBox="1"/>
          <p:nvPr/>
        </p:nvSpPr>
        <p:spPr>
          <a:xfrm>
            <a:off x="4312920" y="3004186"/>
            <a:ext cx="3566160" cy="15696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a:solidFill>
                  <a:srgbClr val="438264"/>
                </a:solidFill>
                <a:cs typeface="+mn-ea"/>
                <a:sym typeface="+mn-lt"/>
              </a:rPr>
              <a:t>Please enter text here.Please enter text here.Please enter text here.Please enter text here.Please enter text here.Please enter text here</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up)">
                                      <p:cBhvr>
                                        <p:cTn id="27" dur="500"/>
                                        <p:tgtEl>
                                          <p:spTgt spid="12"/>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ppt_y</p:attrName>
                                        </p:attrNameLst>
                                      </p:cBhvr>
                                      <p:tavLst>
                                        <p:tav tm="0">
                                          <p:val>
                                            <p:strVal val="#ppt_y+#ppt_h*1.125000"/>
                                          </p:val>
                                        </p:tav>
                                        <p:tav tm="100000">
                                          <p:val>
                                            <p:strVal val="#ppt_y"/>
                                          </p:val>
                                        </p:tav>
                                      </p:tavLst>
                                    </p:anim>
                                    <p:animEffect transition="in" filter="wipe(up)">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5" grpId="0" bldLvl="0" animBg="1"/>
      <p:bldP spid="8" grpId="0" bldLvl="0" animBg="1"/>
      <p:bldP spid="6" grpId="0" bldLvl="0" animBg="1"/>
      <p:bldP spid="12" grpId="0" bldLvl="0" animBg="1"/>
      <p:bldP spid="14" grpId="0" bldLvl="0" animBg="1"/>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3" name="图片 2" descr="18001281"/>
          <p:cNvPicPr>
            <a:picLocks noChangeAspect="1"/>
          </p:cNvPicPr>
          <p:nvPr/>
        </p:nvPicPr>
        <p:blipFill>
          <a:blip r:embed="rId3" cstate="screen"/>
          <a:stretch>
            <a:fillRect/>
          </a:stretch>
        </p:blipFill>
        <p:spPr>
          <a:xfrm>
            <a:off x="3867785" y="1892935"/>
            <a:ext cx="4301491" cy="3042920"/>
          </a:xfrm>
          <a:prstGeom prst="rect">
            <a:avLst/>
          </a:prstGeom>
        </p:spPr>
      </p:pic>
      <p:sp>
        <p:nvSpPr>
          <p:cNvPr id="8" name="文本框 7"/>
          <p:cNvSpPr txBox="1"/>
          <p:nvPr/>
        </p:nvSpPr>
        <p:spPr>
          <a:xfrm>
            <a:off x="8655051" y="2993391"/>
            <a:ext cx="2891791"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8622667" y="2414274"/>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
        <p:nvSpPr>
          <p:cNvPr id="12" name="文本框 11"/>
          <p:cNvSpPr txBox="1"/>
          <p:nvPr/>
        </p:nvSpPr>
        <p:spPr>
          <a:xfrm>
            <a:off x="874397" y="3059431"/>
            <a:ext cx="2891791"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14" name="文本框 13"/>
          <p:cNvSpPr txBox="1"/>
          <p:nvPr/>
        </p:nvSpPr>
        <p:spPr>
          <a:xfrm>
            <a:off x="842011" y="2480314"/>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zh-CN" altLang="en-US" sz="2400">
                <a:solidFill>
                  <a:schemeClr val="tx1">
                    <a:lumMod val="95000"/>
                    <a:lumOff val="5000"/>
                  </a:schemeClr>
                </a:solidFill>
                <a:cs typeface="+mn-ea"/>
                <a:sym typeface="+mn-lt"/>
              </a:rPr>
              <a:t>输入标题</a:t>
            </a:r>
          </a:p>
        </p:txBody>
      </p:sp>
      <p:sp>
        <p:nvSpPr>
          <p:cNvPr id="4" name="文本框 3"/>
          <p:cNvSpPr txBox="1"/>
          <p:nvPr/>
        </p:nvSpPr>
        <p:spPr>
          <a:xfrm>
            <a:off x="1875791" y="5126993"/>
            <a:ext cx="8440420" cy="69871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here,Please enter text here.Please enter text here.Please enter text here.</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ppt_y</p:attrName>
                                        </p:attrNameLst>
                                      </p:cBhvr>
                                      <p:tavLst>
                                        <p:tav tm="0">
                                          <p:val>
                                            <p:strVal val="#ppt_y+#ppt_h*1.125000"/>
                                          </p:val>
                                        </p:tav>
                                        <p:tav tm="100000">
                                          <p:val>
                                            <p:strVal val="#ppt_y"/>
                                          </p:val>
                                        </p:tav>
                                      </p:tavLst>
                                    </p:anim>
                                    <p:animEffect transition="in" filter="wipe(up)">
                                      <p:cBhvr>
                                        <p:cTn id="23" dur="500"/>
                                        <p:tgtEl>
                                          <p:spTgt spid="12"/>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ppt_y</p:attrName>
                                        </p:attrNameLst>
                                      </p:cBhvr>
                                      <p:tavLst>
                                        <p:tav tm="0">
                                          <p:val>
                                            <p:strVal val="#ppt_y+#ppt_h*1.125000"/>
                                          </p:val>
                                        </p:tav>
                                        <p:tav tm="100000">
                                          <p:val>
                                            <p:strVal val="#ppt_y"/>
                                          </p:val>
                                        </p:tav>
                                      </p:tavLst>
                                    </p:anim>
                                    <p:animEffect transition="in" filter="wipe(up)">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 grpId="0" bldLvl="0" animBg="1"/>
      <p:bldP spid="12" grpId="0" bldLvl="0" animBg="1"/>
      <p:bldP spid="14"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grpSp>
        <p:nvGrpSpPr>
          <p:cNvPr id="13" name="组合 12"/>
          <p:cNvGrpSpPr/>
          <p:nvPr/>
        </p:nvGrpSpPr>
        <p:grpSpPr>
          <a:xfrm>
            <a:off x="770889" y="1085364"/>
            <a:ext cx="5044440" cy="5044440"/>
            <a:chOff x="7771" y="2513"/>
            <a:chExt cx="6348" cy="6348"/>
          </a:xfrm>
        </p:grpSpPr>
        <p:sp>
          <p:nvSpPr>
            <p:cNvPr id="7" name="六边形 6"/>
            <p:cNvSpPr/>
            <p:nvPr/>
          </p:nvSpPr>
          <p:spPr>
            <a:xfrm rot="5400000">
              <a:off x="8020" y="3334"/>
              <a:ext cx="5850" cy="5050"/>
            </a:xfrm>
            <a:prstGeom prst="hexagon">
              <a:avLst/>
            </a:prstGeom>
            <a:solidFill>
              <a:srgbClr val="63A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3" cstate="screen"/>
            <a:stretch>
              <a:fillRect/>
            </a:stretch>
          </p:blipFill>
          <p:spPr>
            <a:xfrm>
              <a:off x="8082" y="2996"/>
              <a:ext cx="5726" cy="5726"/>
            </a:xfrm>
            <a:prstGeom prst="rect">
              <a:avLst/>
            </a:prstGeom>
          </p:spPr>
        </p:pic>
        <p:sp>
          <p:nvSpPr>
            <p:cNvPr id="9" name="六边形 8"/>
            <p:cNvSpPr/>
            <p:nvPr/>
          </p:nvSpPr>
          <p:spPr>
            <a:xfrm rot="5400000">
              <a:off x="8020" y="3411"/>
              <a:ext cx="5850" cy="5050"/>
            </a:xfrm>
            <a:prstGeom prst="hexagon">
              <a:avLst/>
            </a:prstGeom>
            <a:solidFill>
              <a:srgbClr val="63A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a:blip r:embed="rId4" cstate="screen"/>
            <a:stretch>
              <a:fillRect/>
            </a:stretch>
          </p:blipFill>
          <p:spPr>
            <a:xfrm>
              <a:off x="7771" y="2513"/>
              <a:ext cx="6348" cy="6348"/>
            </a:xfrm>
            <a:prstGeom prst="rect">
              <a:avLst/>
            </a:prstGeom>
          </p:spPr>
        </p:pic>
        <p:sp>
          <p:nvSpPr>
            <p:cNvPr id="11" name="六边形 10"/>
            <p:cNvSpPr/>
            <p:nvPr/>
          </p:nvSpPr>
          <p:spPr>
            <a:xfrm rot="5400000">
              <a:off x="8409" y="3747"/>
              <a:ext cx="5073" cy="4380"/>
            </a:xfrm>
            <a:prstGeom prst="hexagon">
              <a:avLst/>
            </a:prstGeom>
            <a:noFill/>
            <a:ln w="28575">
              <a:solidFill>
                <a:schemeClr val="bg1"/>
              </a:solidFill>
            </a:ln>
            <a:extLst>
              <a:ext uri="{909E8E84-426E-40DD-AFC4-6F175D3DCCD1}">
                <a14:hiddenFill xmlns:a14="http://schemas.microsoft.com/office/drawing/2010/main">
                  <a:solidFill>
                    <a:srgbClr val="63AF8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6289042" y="3539490"/>
            <a:ext cx="4401185" cy="19389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20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15" name="文本框 14"/>
          <p:cNvSpPr txBox="1"/>
          <p:nvPr/>
        </p:nvSpPr>
        <p:spPr>
          <a:xfrm>
            <a:off x="6289042" y="2273939"/>
            <a:ext cx="289179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95000"/>
                    <a:lumOff val="5000"/>
                  </a:schemeClr>
                </a:solidFill>
                <a:cs typeface="+mn-ea"/>
                <a:sym typeface="+mn-lt"/>
              </a:rPr>
              <a:t>输入标题</a:t>
            </a:r>
          </a:p>
        </p:txBody>
      </p:sp>
      <p:sp>
        <p:nvSpPr>
          <p:cNvPr id="16" name="矩形 15"/>
          <p:cNvSpPr/>
          <p:nvPr/>
        </p:nvSpPr>
        <p:spPr>
          <a:xfrm flipV="1">
            <a:off x="6426202" y="2925445"/>
            <a:ext cx="1256665" cy="76200"/>
          </a:xfrm>
          <a:prstGeom prst="rect">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675348" y="1"/>
            <a:ext cx="2831123"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screen"/>
          <a:stretch>
            <a:fillRect/>
          </a:stretch>
        </p:blipFill>
        <p:spPr>
          <a:xfrm>
            <a:off x="8960031" y="2052754"/>
            <a:ext cx="1871660" cy="1871659"/>
          </a:xfrm>
          <a:prstGeom prst="rect">
            <a:avLst/>
          </a:prstGeom>
        </p:spPr>
      </p:pic>
      <p:pic>
        <p:nvPicPr>
          <p:cNvPr id="6" name="图片 5"/>
          <p:cNvPicPr>
            <a:picLocks noChangeAspect="1"/>
          </p:cNvPicPr>
          <p:nvPr/>
        </p:nvPicPr>
        <p:blipFill>
          <a:blip r:embed="rId4" cstate="screen"/>
          <a:stretch>
            <a:fillRect/>
          </a:stretch>
        </p:blipFill>
        <p:spPr>
          <a:xfrm>
            <a:off x="735274" y="4090094"/>
            <a:ext cx="1880145" cy="2725270"/>
          </a:xfrm>
          <a:prstGeom prst="rect">
            <a:avLst/>
          </a:prstGeom>
        </p:spPr>
      </p:pic>
      <p:sp>
        <p:nvSpPr>
          <p:cNvPr id="7" name="文本框 6"/>
          <p:cNvSpPr txBox="1"/>
          <p:nvPr/>
        </p:nvSpPr>
        <p:spPr>
          <a:xfrm>
            <a:off x="2480298" y="608447"/>
            <a:ext cx="1200329" cy="5344155"/>
          </a:xfrm>
          <a:prstGeom prst="rect">
            <a:avLst/>
          </a:prstGeom>
          <a:noFill/>
        </p:spPr>
        <p:txBody>
          <a:bodyPr vert="eaVert" wrap="none" rtlCol="0">
            <a:spAutoFit/>
          </a:bodyPr>
          <a:lstStyle/>
          <a:p>
            <a:r>
              <a:rPr lang="en-US" altLang="zh-CN" sz="6600" dirty="0">
                <a:solidFill>
                  <a:schemeClr val="bg1"/>
                </a:solidFill>
                <a:cs typeface="+mn-ea"/>
                <a:sym typeface="+mn-lt"/>
              </a:rPr>
              <a:t>PART THREE</a:t>
            </a:r>
          </a:p>
        </p:txBody>
      </p:sp>
      <p:sp>
        <p:nvSpPr>
          <p:cNvPr id="8" name="文本框 7"/>
          <p:cNvSpPr txBox="1"/>
          <p:nvPr/>
        </p:nvSpPr>
        <p:spPr>
          <a:xfrm>
            <a:off x="6205865" y="1306522"/>
            <a:ext cx="3689995" cy="2462213"/>
          </a:xfrm>
          <a:prstGeom prst="rect">
            <a:avLst/>
          </a:prstGeom>
          <a:noFill/>
        </p:spPr>
        <p:txBody>
          <a:bodyPr wrap="square" rtlCol="0">
            <a:spAutoFit/>
          </a:bodyPr>
          <a:lstStyle/>
          <a:p>
            <a:pPr algn="ctr"/>
            <a:r>
              <a:rPr lang="en-US" altLang="zh-CN" sz="15400" b="1" dirty="0">
                <a:solidFill>
                  <a:srgbClr val="CBE7CB"/>
                </a:solidFill>
                <a:cs typeface="+mn-ea"/>
                <a:sym typeface="+mn-lt"/>
              </a:rPr>
              <a:t>03</a:t>
            </a:r>
          </a:p>
        </p:txBody>
      </p:sp>
      <p:sp>
        <p:nvSpPr>
          <p:cNvPr id="10" name="文本框 9"/>
          <p:cNvSpPr txBox="1"/>
          <p:nvPr/>
        </p:nvSpPr>
        <p:spPr>
          <a:xfrm>
            <a:off x="5840538" y="3578492"/>
            <a:ext cx="4420655" cy="1200329"/>
          </a:xfrm>
          <a:prstGeom prst="rect">
            <a:avLst/>
          </a:prstGeom>
          <a:noFill/>
        </p:spPr>
        <p:txBody>
          <a:bodyPr wrap="square" rtlCol="0">
            <a:spAutoFit/>
          </a:bodyPr>
          <a:lstStyle/>
          <a:p>
            <a:pPr algn="ctr"/>
            <a:r>
              <a:rPr lang="zh-CN" altLang="en-US" sz="7200" dirty="0">
                <a:solidFill>
                  <a:srgbClr val="438264"/>
                </a:solidFill>
                <a:cs typeface="+mn-ea"/>
                <a:sym typeface="+mn-lt"/>
              </a:rPr>
              <a:t>输入标题</a:t>
            </a:r>
            <a:endParaRPr lang="en-US" altLang="zh-CN" sz="7200" dirty="0">
              <a:solidFill>
                <a:srgbClr val="438264"/>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7" name="矩形 6"/>
          <p:cNvSpPr/>
          <p:nvPr/>
        </p:nvSpPr>
        <p:spPr>
          <a:xfrm>
            <a:off x="1062989" y="2910840"/>
            <a:ext cx="3219451" cy="28689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p:cNvSpPr/>
          <p:nvPr/>
        </p:nvSpPr>
        <p:spPr>
          <a:xfrm>
            <a:off x="4491354" y="2910840"/>
            <a:ext cx="3219451" cy="28689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7938769" y="2910840"/>
            <a:ext cx="3219451" cy="28689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 name="图片 4" descr="18035102"/>
          <p:cNvPicPr>
            <a:picLocks noChangeAspect="1"/>
          </p:cNvPicPr>
          <p:nvPr/>
        </p:nvPicPr>
        <p:blipFill>
          <a:blip r:embed="rId3" cstate="screen"/>
          <a:srcRect/>
          <a:stretch>
            <a:fillRect/>
          </a:stretch>
        </p:blipFill>
        <p:spPr>
          <a:xfrm>
            <a:off x="1564007" y="1480820"/>
            <a:ext cx="2217420" cy="1564640"/>
          </a:xfrm>
          <a:prstGeom prst="rect">
            <a:avLst/>
          </a:prstGeom>
        </p:spPr>
      </p:pic>
      <p:pic>
        <p:nvPicPr>
          <p:cNvPr id="6" name="图片 5" descr="18035102"/>
          <p:cNvPicPr>
            <a:picLocks noChangeAspect="1"/>
          </p:cNvPicPr>
          <p:nvPr/>
        </p:nvPicPr>
        <p:blipFill>
          <a:blip r:embed="rId3" cstate="screen"/>
          <a:srcRect/>
          <a:stretch>
            <a:fillRect/>
          </a:stretch>
        </p:blipFill>
        <p:spPr>
          <a:xfrm>
            <a:off x="4992370" y="1447800"/>
            <a:ext cx="2217420" cy="1564640"/>
          </a:xfrm>
          <a:prstGeom prst="rect">
            <a:avLst/>
          </a:prstGeom>
        </p:spPr>
      </p:pic>
      <p:pic>
        <p:nvPicPr>
          <p:cNvPr id="8" name="图片 7" descr="18035102"/>
          <p:cNvPicPr>
            <a:picLocks noChangeAspect="1"/>
          </p:cNvPicPr>
          <p:nvPr/>
        </p:nvPicPr>
        <p:blipFill>
          <a:blip r:embed="rId3" cstate="screen"/>
          <a:srcRect/>
          <a:stretch>
            <a:fillRect/>
          </a:stretch>
        </p:blipFill>
        <p:spPr>
          <a:xfrm>
            <a:off x="8439787" y="1480820"/>
            <a:ext cx="2217420" cy="1564640"/>
          </a:xfrm>
          <a:prstGeom prst="rect">
            <a:avLst/>
          </a:prstGeom>
        </p:spPr>
      </p:pic>
      <p:sp>
        <p:nvSpPr>
          <p:cNvPr id="9" name="文本框 8"/>
          <p:cNvSpPr txBox="1"/>
          <p:nvPr/>
        </p:nvSpPr>
        <p:spPr>
          <a:xfrm>
            <a:off x="1337309" y="4044953"/>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0" name="文本框 9"/>
          <p:cNvSpPr txBox="1"/>
          <p:nvPr/>
        </p:nvSpPr>
        <p:spPr>
          <a:xfrm>
            <a:off x="1482089" y="3485517"/>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11" name="文本框 10"/>
          <p:cNvSpPr txBox="1"/>
          <p:nvPr/>
        </p:nvSpPr>
        <p:spPr>
          <a:xfrm>
            <a:off x="4765674" y="4044953"/>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2" name="文本框 11"/>
          <p:cNvSpPr txBox="1"/>
          <p:nvPr/>
        </p:nvSpPr>
        <p:spPr>
          <a:xfrm>
            <a:off x="4910454" y="3485517"/>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13" name="文本框 12"/>
          <p:cNvSpPr txBox="1"/>
          <p:nvPr/>
        </p:nvSpPr>
        <p:spPr>
          <a:xfrm>
            <a:off x="8213089" y="4044953"/>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4" name="文本框 13"/>
          <p:cNvSpPr txBox="1"/>
          <p:nvPr/>
        </p:nvSpPr>
        <p:spPr>
          <a:xfrm>
            <a:off x="8357869" y="3485517"/>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ppt_y</p:attrName>
                                        </p:attrNameLst>
                                      </p:cBhvr>
                                      <p:tavLst>
                                        <p:tav tm="0">
                                          <p:val>
                                            <p:strVal val="#ppt_y+#ppt_h*1.125000"/>
                                          </p:val>
                                        </p:tav>
                                        <p:tav tm="100000">
                                          <p:val>
                                            <p:strVal val="#ppt_y"/>
                                          </p:val>
                                        </p:tav>
                                      </p:tavLst>
                                    </p:anim>
                                    <p:animEffect transition="in" filter="wipe(up)">
                                      <p:cBhvr>
                                        <p:cTn id="25" dur="500"/>
                                        <p:tgtEl>
                                          <p:spTgt spid="10"/>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ppt_y</p:attrName>
                                        </p:attrNameLst>
                                      </p:cBhvr>
                                      <p:tavLst>
                                        <p:tav tm="0">
                                          <p:val>
                                            <p:strVal val="#ppt_y+#ppt_h*1.125000"/>
                                          </p:val>
                                        </p:tav>
                                        <p:tav tm="100000">
                                          <p:val>
                                            <p:strVal val="#ppt_y"/>
                                          </p:val>
                                        </p:tav>
                                      </p:tavLst>
                                    </p:anim>
                                    <p:animEffect transition="in" filter="wipe(up)">
                                      <p:cBhvr>
                                        <p:cTn id="40" dur="500"/>
                                        <p:tgtEl>
                                          <p:spTgt spid="13"/>
                                        </p:tgtEl>
                                      </p:cBhvr>
                                    </p:animEffect>
                                  </p:childTnLst>
                                </p:cTn>
                              </p:par>
                            </p:childTnLst>
                          </p:cTn>
                        </p:par>
                        <p:par>
                          <p:cTn id="41" fill="hold">
                            <p:stCondLst>
                              <p:cond delay="4000"/>
                            </p:stCondLst>
                            <p:childTnLst>
                              <p:par>
                                <p:cTn id="42" presetID="1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up)">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P spid="4" grpId="0" bldLvl="0" animBg="1"/>
      <p:bldP spid="9" grpId="0" bldLvl="0" animBg="1"/>
      <p:bldP spid="10" grpId="0" bldLvl="0" animBg="1"/>
      <p:bldP spid="11" grpId="0" bldLvl="0" animBg="1"/>
      <p:bldP spid="12" grpId="0" bldLvl="0" animBg="1"/>
      <p:bldP spid="13" grpId="0" bldLvl="0" animBg="1"/>
      <p:bldP spid="1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62687" y="1936750"/>
            <a:ext cx="4112895" cy="16675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6222367" y="1936750"/>
            <a:ext cx="4112895" cy="16675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p:cNvSpPr/>
          <p:nvPr/>
        </p:nvSpPr>
        <p:spPr>
          <a:xfrm>
            <a:off x="1173483" y="4190365"/>
            <a:ext cx="4112895" cy="16675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p:cNvSpPr/>
          <p:nvPr/>
        </p:nvSpPr>
        <p:spPr>
          <a:xfrm>
            <a:off x="6233163" y="4190365"/>
            <a:ext cx="4112895" cy="16675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6" name="图片 5"/>
          <p:cNvPicPr>
            <a:picLocks noChangeAspect="1"/>
          </p:cNvPicPr>
          <p:nvPr/>
        </p:nvPicPr>
        <p:blipFill>
          <a:blip r:embed="rId3" cstate="screen"/>
          <a:stretch>
            <a:fillRect/>
          </a:stretch>
        </p:blipFill>
        <p:spPr>
          <a:xfrm>
            <a:off x="4196718" y="1558290"/>
            <a:ext cx="1613535" cy="2339340"/>
          </a:xfrm>
          <a:prstGeom prst="rect">
            <a:avLst/>
          </a:prstGeom>
        </p:spPr>
      </p:pic>
      <p:pic>
        <p:nvPicPr>
          <p:cNvPr id="10" name="图片 9"/>
          <p:cNvPicPr>
            <a:picLocks noChangeAspect="1"/>
          </p:cNvPicPr>
          <p:nvPr/>
        </p:nvPicPr>
        <p:blipFill>
          <a:blip r:embed="rId4" cstate="screen"/>
          <a:stretch>
            <a:fillRect/>
          </a:stretch>
        </p:blipFill>
        <p:spPr>
          <a:xfrm>
            <a:off x="5898516" y="3989071"/>
            <a:ext cx="1868805" cy="1868805"/>
          </a:xfrm>
          <a:prstGeom prst="rect">
            <a:avLst/>
          </a:prstGeom>
        </p:spPr>
      </p:pic>
      <p:pic>
        <p:nvPicPr>
          <p:cNvPr id="12" name="图片 11"/>
          <p:cNvPicPr>
            <a:picLocks noChangeAspect="1"/>
          </p:cNvPicPr>
          <p:nvPr/>
        </p:nvPicPr>
        <p:blipFill>
          <a:blip r:embed="rId5" cstate="screen"/>
          <a:stretch>
            <a:fillRect/>
          </a:stretch>
        </p:blipFill>
        <p:spPr>
          <a:xfrm>
            <a:off x="4453891" y="4235454"/>
            <a:ext cx="966471" cy="1376045"/>
          </a:xfrm>
          <a:prstGeom prst="rect">
            <a:avLst/>
          </a:prstGeom>
        </p:spPr>
      </p:pic>
      <p:pic>
        <p:nvPicPr>
          <p:cNvPr id="3" name="图片 2"/>
          <p:cNvPicPr>
            <a:picLocks noChangeAspect="1"/>
          </p:cNvPicPr>
          <p:nvPr/>
        </p:nvPicPr>
        <p:blipFill rotWithShape="1">
          <a:blip r:embed="rId6" cstate="screen"/>
          <a:srcRect/>
          <a:stretch>
            <a:fillRect/>
          </a:stretch>
        </p:blipFill>
        <p:spPr>
          <a:xfrm>
            <a:off x="6074409" y="1851025"/>
            <a:ext cx="1253491" cy="1753235"/>
          </a:xfrm>
          <a:prstGeom prst="rect">
            <a:avLst/>
          </a:prstGeom>
        </p:spPr>
      </p:pic>
      <p:sp>
        <p:nvSpPr>
          <p:cNvPr id="8" name="文本框 7"/>
          <p:cNvSpPr txBox="1"/>
          <p:nvPr/>
        </p:nvSpPr>
        <p:spPr>
          <a:xfrm>
            <a:off x="7360287" y="2585720"/>
            <a:ext cx="2891791"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9" name="文本框 8"/>
          <p:cNvSpPr txBox="1"/>
          <p:nvPr/>
        </p:nvSpPr>
        <p:spPr>
          <a:xfrm>
            <a:off x="7327902" y="2006600"/>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
        <p:nvSpPr>
          <p:cNvPr id="11" name="文本框 10"/>
          <p:cNvSpPr txBox="1"/>
          <p:nvPr/>
        </p:nvSpPr>
        <p:spPr>
          <a:xfrm>
            <a:off x="1337311" y="2585720"/>
            <a:ext cx="2891791"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4" name="文本框 13"/>
          <p:cNvSpPr txBox="1"/>
          <p:nvPr/>
        </p:nvSpPr>
        <p:spPr>
          <a:xfrm>
            <a:off x="1304926" y="2006600"/>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zh-CN" altLang="en-US" sz="2400">
                <a:solidFill>
                  <a:schemeClr val="tx1">
                    <a:lumMod val="95000"/>
                    <a:lumOff val="5000"/>
                  </a:schemeClr>
                </a:solidFill>
                <a:cs typeface="+mn-ea"/>
                <a:sym typeface="+mn-lt"/>
              </a:rPr>
              <a:t>输入标题</a:t>
            </a:r>
          </a:p>
        </p:txBody>
      </p:sp>
      <p:sp>
        <p:nvSpPr>
          <p:cNvPr id="13" name="文本框 12"/>
          <p:cNvSpPr txBox="1"/>
          <p:nvPr/>
        </p:nvSpPr>
        <p:spPr>
          <a:xfrm>
            <a:off x="7360287" y="4846320"/>
            <a:ext cx="2891791"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6" name="文本框 15"/>
          <p:cNvSpPr txBox="1"/>
          <p:nvPr/>
        </p:nvSpPr>
        <p:spPr>
          <a:xfrm>
            <a:off x="7327902" y="4267204"/>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
        <p:nvSpPr>
          <p:cNvPr id="17" name="文本框 16"/>
          <p:cNvSpPr txBox="1"/>
          <p:nvPr/>
        </p:nvSpPr>
        <p:spPr>
          <a:xfrm>
            <a:off x="1337311" y="4846320"/>
            <a:ext cx="2891791"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8" name="文本框 17"/>
          <p:cNvSpPr txBox="1"/>
          <p:nvPr/>
        </p:nvSpPr>
        <p:spPr>
          <a:xfrm>
            <a:off x="1304926" y="4267204"/>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ppt_y</p:attrName>
                                        </p:attrNameLst>
                                      </p:cBhvr>
                                      <p:tavLst>
                                        <p:tav tm="0">
                                          <p:val>
                                            <p:strVal val="#ppt_y+#ppt_h*1.125000"/>
                                          </p:val>
                                        </p:tav>
                                        <p:tav tm="100000">
                                          <p:val>
                                            <p:strVal val="#ppt_y"/>
                                          </p:val>
                                        </p:tav>
                                      </p:tavLst>
                                    </p:anim>
                                    <p:animEffect transition="in" filter="wipe(up)">
                                      <p:cBhvr>
                                        <p:cTn id="33" dur="500"/>
                                        <p:tgtEl>
                                          <p:spTgt spid="9"/>
                                        </p:tgtEl>
                                      </p:cBhvr>
                                    </p:animEffect>
                                  </p:childTnLst>
                                </p:cTn>
                              </p:par>
                            </p:childTnLst>
                          </p:cTn>
                        </p:par>
                        <p:par>
                          <p:cTn id="34" fill="hold">
                            <p:stCondLst>
                              <p:cond delay="3500"/>
                            </p:stCondLst>
                            <p:childTnLst>
                              <p:par>
                                <p:cTn id="35" presetID="1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par>
                          <p:cTn id="39" fill="hold">
                            <p:stCondLst>
                              <p:cond delay="4000"/>
                            </p:stCondLst>
                            <p:childTnLst>
                              <p:par>
                                <p:cTn id="40" presetID="1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ppt_y</p:attrName>
                                        </p:attrNameLst>
                                      </p:cBhvr>
                                      <p:tavLst>
                                        <p:tav tm="0">
                                          <p:val>
                                            <p:strVal val="#ppt_y+#ppt_h*1.125000"/>
                                          </p:val>
                                        </p:tav>
                                        <p:tav tm="100000">
                                          <p:val>
                                            <p:strVal val="#ppt_y"/>
                                          </p:val>
                                        </p:tav>
                                      </p:tavLst>
                                    </p:anim>
                                    <p:animEffect transition="in" filter="wipe(up)">
                                      <p:cBhvr>
                                        <p:cTn id="43" dur="500"/>
                                        <p:tgtEl>
                                          <p:spTgt spid="14"/>
                                        </p:tgtEl>
                                      </p:cBhvr>
                                    </p:animEffect>
                                  </p:childTnLst>
                                </p:cTn>
                              </p:par>
                            </p:childTnLst>
                          </p:cTn>
                        </p:par>
                        <p:par>
                          <p:cTn id="44" fill="hold">
                            <p:stCondLst>
                              <p:cond delay="4500"/>
                            </p:stCondLst>
                            <p:childTnLst>
                              <p:par>
                                <p:cTn id="45" presetID="1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p:tgtEl>
                                          <p:spTgt spid="13"/>
                                        </p:tgtEl>
                                        <p:attrNameLst>
                                          <p:attrName>ppt_y</p:attrName>
                                        </p:attrNameLst>
                                      </p:cBhvr>
                                      <p:tavLst>
                                        <p:tav tm="0">
                                          <p:val>
                                            <p:strVal val="#ppt_y+#ppt_h*1.125000"/>
                                          </p:val>
                                        </p:tav>
                                        <p:tav tm="100000">
                                          <p:val>
                                            <p:strVal val="#ppt_y"/>
                                          </p:val>
                                        </p:tav>
                                      </p:tavLst>
                                    </p:anim>
                                    <p:animEffect transition="in" filter="wipe(up)">
                                      <p:cBhvr>
                                        <p:cTn id="48" dur="500"/>
                                        <p:tgtEl>
                                          <p:spTgt spid="13"/>
                                        </p:tgtEl>
                                      </p:cBhvr>
                                    </p:animEffect>
                                  </p:childTnLst>
                                </p:cTn>
                              </p:par>
                            </p:childTnLst>
                          </p:cTn>
                        </p:par>
                        <p:par>
                          <p:cTn id="49" fill="hold">
                            <p:stCondLst>
                              <p:cond delay="5000"/>
                            </p:stCondLst>
                            <p:childTnLst>
                              <p:par>
                                <p:cTn id="50" presetID="1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childTnLst>
                          </p:cTn>
                        </p:par>
                        <p:par>
                          <p:cTn id="54" fill="hold">
                            <p:stCondLst>
                              <p:cond delay="5500"/>
                            </p:stCondLst>
                            <p:childTnLst>
                              <p:par>
                                <p:cTn id="55" presetID="1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p:tgtEl>
                                          <p:spTgt spid="17"/>
                                        </p:tgtEl>
                                        <p:attrNameLst>
                                          <p:attrName>ppt_y</p:attrName>
                                        </p:attrNameLst>
                                      </p:cBhvr>
                                      <p:tavLst>
                                        <p:tav tm="0">
                                          <p:val>
                                            <p:strVal val="#ppt_y+#ppt_h*1.125000"/>
                                          </p:val>
                                        </p:tav>
                                        <p:tav tm="100000">
                                          <p:val>
                                            <p:strVal val="#ppt_y"/>
                                          </p:val>
                                        </p:tav>
                                      </p:tavLst>
                                    </p:anim>
                                    <p:animEffect transition="in" filter="wipe(up)">
                                      <p:cBhvr>
                                        <p:cTn id="58" dur="500"/>
                                        <p:tgtEl>
                                          <p:spTgt spid="17"/>
                                        </p:tgtEl>
                                      </p:cBhvr>
                                    </p:animEffect>
                                  </p:childTnLst>
                                </p:cTn>
                              </p:par>
                            </p:childTnLst>
                          </p:cTn>
                        </p:par>
                        <p:par>
                          <p:cTn id="59" fill="hold">
                            <p:stCondLst>
                              <p:cond delay="6000"/>
                            </p:stCondLst>
                            <p:childTnLst>
                              <p:par>
                                <p:cTn id="60" presetID="1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p:tgtEl>
                                          <p:spTgt spid="18"/>
                                        </p:tgtEl>
                                        <p:attrNameLst>
                                          <p:attrName>ppt_y</p:attrName>
                                        </p:attrNameLst>
                                      </p:cBhvr>
                                      <p:tavLst>
                                        <p:tav tm="0">
                                          <p:val>
                                            <p:strVal val="#ppt_y+#ppt_h*1.125000"/>
                                          </p:val>
                                        </p:tav>
                                        <p:tav tm="100000">
                                          <p:val>
                                            <p:strVal val="#ppt_y"/>
                                          </p:val>
                                        </p:tav>
                                      </p:tavLst>
                                    </p:anim>
                                    <p:animEffect transition="in" filter="wipe(up)">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 grpId="0" bldLvl="0" animBg="1"/>
      <p:bldP spid="5" grpId="0" bldLvl="0" animBg="1"/>
      <p:bldP spid="7" grpId="0" bldLvl="0" animBg="1"/>
      <p:bldP spid="8" grpId="0" bldLvl="0" animBg="1"/>
      <p:bldP spid="9" grpId="0" bldLvl="0" animBg="1"/>
      <p:bldP spid="11" grpId="0" bldLvl="0" animBg="1"/>
      <p:bldP spid="14" grpId="0" bldLvl="0" animBg="1"/>
      <p:bldP spid="13" grpId="0" bldLvl="0" animBg="1"/>
      <p:bldP spid="16" grpId="0" bldLvl="0" animBg="1"/>
      <p:bldP spid="17"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04620" y="3011174"/>
            <a:ext cx="4400551" cy="318833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3" name="图片 2" descr="5d132267d1c7a"/>
          <p:cNvPicPr>
            <a:picLocks noChangeAspect="1"/>
          </p:cNvPicPr>
          <p:nvPr/>
        </p:nvPicPr>
        <p:blipFill>
          <a:blip r:embed="rId3" cstate="screen"/>
          <a:stretch>
            <a:fillRect/>
          </a:stretch>
        </p:blipFill>
        <p:spPr>
          <a:xfrm>
            <a:off x="2343786" y="1162050"/>
            <a:ext cx="2522220" cy="2522220"/>
          </a:xfrm>
          <a:prstGeom prst="rect">
            <a:avLst/>
          </a:prstGeom>
        </p:spPr>
      </p:pic>
      <p:sp>
        <p:nvSpPr>
          <p:cNvPr id="4" name="矩形 3"/>
          <p:cNvSpPr/>
          <p:nvPr/>
        </p:nvSpPr>
        <p:spPr>
          <a:xfrm>
            <a:off x="6409057" y="3011174"/>
            <a:ext cx="4400551" cy="318833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 name="图片 4" descr="5d132267d1c7a"/>
          <p:cNvPicPr>
            <a:picLocks noChangeAspect="1"/>
          </p:cNvPicPr>
          <p:nvPr/>
        </p:nvPicPr>
        <p:blipFill>
          <a:blip r:embed="rId3" cstate="screen"/>
          <a:stretch>
            <a:fillRect/>
          </a:stretch>
        </p:blipFill>
        <p:spPr>
          <a:xfrm>
            <a:off x="7348222" y="1162050"/>
            <a:ext cx="2522220" cy="2522220"/>
          </a:xfrm>
          <a:prstGeom prst="rect">
            <a:avLst/>
          </a:prstGeom>
        </p:spPr>
      </p:pic>
      <p:sp>
        <p:nvSpPr>
          <p:cNvPr id="8" name="文本框 7"/>
          <p:cNvSpPr txBox="1"/>
          <p:nvPr/>
        </p:nvSpPr>
        <p:spPr>
          <a:xfrm>
            <a:off x="2052322" y="4243708"/>
            <a:ext cx="3243580"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2228217" y="3684273"/>
            <a:ext cx="289179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7" name="文本框 6"/>
          <p:cNvSpPr txBox="1"/>
          <p:nvPr/>
        </p:nvSpPr>
        <p:spPr>
          <a:xfrm>
            <a:off x="7027547" y="4243708"/>
            <a:ext cx="3243580"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9" name="文本框 8"/>
          <p:cNvSpPr txBox="1"/>
          <p:nvPr/>
        </p:nvSpPr>
        <p:spPr>
          <a:xfrm>
            <a:off x="7203442" y="3684273"/>
            <a:ext cx="289179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 grpId="0" bldLvl="0" animBg="1"/>
      <p:bldP spid="8" grpId="0" bldLvl="0" animBg="1"/>
      <p:bldP spid="6" grpId="0" bldLvl="0" animBg="1"/>
      <p:bldP spid="7"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graphicFrame>
        <p:nvGraphicFramePr>
          <p:cNvPr id="12" name="图表 11"/>
          <p:cNvGraphicFramePr/>
          <p:nvPr/>
        </p:nvGraphicFramePr>
        <p:xfrm>
          <a:off x="1047116" y="1852930"/>
          <a:ext cx="5365115" cy="4023995"/>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p:cNvSpPr txBox="1"/>
          <p:nvPr/>
        </p:nvSpPr>
        <p:spPr>
          <a:xfrm>
            <a:off x="7203440" y="2597787"/>
            <a:ext cx="3662680"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7171055" y="2018668"/>
            <a:ext cx="3662680"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
        <p:nvSpPr>
          <p:cNvPr id="3" name="文本框 2"/>
          <p:cNvSpPr txBox="1"/>
          <p:nvPr/>
        </p:nvSpPr>
        <p:spPr>
          <a:xfrm>
            <a:off x="7203440" y="4504692"/>
            <a:ext cx="3662680"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4" name="文本框 3"/>
          <p:cNvSpPr txBox="1"/>
          <p:nvPr/>
        </p:nvSpPr>
        <p:spPr>
          <a:xfrm>
            <a:off x="7171055" y="3925570"/>
            <a:ext cx="3662680"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 grpId="0" bldLvl="0" animBg="1"/>
      <p:bldP spid="3"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675348" y="1"/>
            <a:ext cx="2831123"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screen"/>
          <a:stretch>
            <a:fillRect/>
          </a:stretch>
        </p:blipFill>
        <p:spPr>
          <a:xfrm>
            <a:off x="8960031" y="2052754"/>
            <a:ext cx="1871660" cy="1871659"/>
          </a:xfrm>
          <a:prstGeom prst="rect">
            <a:avLst/>
          </a:prstGeom>
        </p:spPr>
      </p:pic>
      <p:pic>
        <p:nvPicPr>
          <p:cNvPr id="6" name="图片 5"/>
          <p:cNvPicPr>
            <a:picLocks noChangeAspect="1"/>
          </p:cNvPicPr>
          <p:nvPr/>
        </p:nvPicPr>
        <p:blipFill>
          <a:blip r:embed="rId4" cstate="screen"/>
          <a:stretch>
            <a:fillRect/>
          </a:stretch>
        </p:blipFill>
        <p:spPr>
          <a:xfrm>
            <a:off x="735274" y="4090094"/>
            <a:ext cx="1880145" cy="2725270"/>
          </a:xfrm>
          <a:prstGeom prst="rect">
            <a:avLst/>
          </a:prstGeom>
        </p:spPr>
      </p:pic>
      <p:sp>
        <p:nvSpPr>
          <p:cNvPr id="7" name="文本框 6"/>
          <p:cNvSpPr txBox="1"/>
          <p:nvPr/>
        </p:nvSpPr>
        <p:spPr>
          <a:xfrm>
            <a:off x="2528127" y="658142"/>
            <a:ext cx="1200329" cy="4889737"/>
          </a:xfrm>
          <a:prstGeom prst="rect">
            <a:avLst/>
          </a:prstGeom>
          <a:noFill/>
        </p:spPr>
        <p:txBody>
          <a:bodyPr vert="eaVert" wrap="none" rtlCol="0">
            <a:spAutoFit/>
          </a:bodyPr>
          <a:lstStyle/>
          <a:p>
            <a:r>
              <a:rPr lang="en-US" altLang="zh-CN" sz="6600" dirty="0">
                <a:solidFill>
                  <a:schemeClr val="bg1"/>
                </a:solidFill>
                <a:cs typeface="+mn-ea"/>
                <a:sym typeface="+mn-lt"/>
              </a:rPr>
              <a:t>PART FOUR</a:t>
            </a:r>
          </a:p>
        </p:txBody>
      </p:sp>
      <p:sp>
        <p:nvSpPr>
          <p:cNvPr id="8" name="文本框 7"/>
          <p:cNvSpPr txBox="1"/>
          <p:nvPr/>
        </p:nvSpPr>
        <p:spPr>
          <a:xfrm>
            <a:off x="6205865" y="1295093"/>
            <a:ext cx="3689995" cy="2462213"/>
          </a:xfrm>
          <a:prstGeom prst="rect">
            <a:avLst/>
          </a:prstGeom>
          <a:noFill/>
        </p:spPr>
        <p:txBody>
          <a:bodyPr wrap="square" rtlCol="0">
            <a:spAutoFit/>
          </a:bodyPr>
          <a:lstStyle/>
          <a:p>
            <a:pPr algn="ctr"/>
            <a:r>
              <a:rPr lang="en-US" altLang="zh-CN" sz="15400" b="1" dirty="0">
                <a:solidFill>
                  <a:srgbClr val="CBE7CB"/>
                </a:solidFill>
                <a:cs typeface="+mn-ea"/>
                <a:sym typeface="+mn-lt"/>
              </a:rPr>
              <a:t>04</a:t>
            </a:r>
          </a:p>
        </p:txBody>
      </p:sp>
      <p:sp>
        <p:nvSpPr>
          <p:cNvPr id="10" name="文本框 9"/>
          <p:cNvSpPr txBox="1"/>
          <p:nvPr/>
        </p:nvSpPr>
        <p:spPr>
          <a:xfrm>
            <a:off x="5840538" y="3578492"/>
            <a:ext cx="4420655" cy="1200329"/>
          </a:xfrm>
          <a:prstGeom prst="rect">
            <a:avLst/>
          </a:prstGeom>
          <a:noFill/>
        </p:spPr>
        <p:txBody>
          <a:bodyPr wrap="square" rtlCol="0">
            <a:spAutoFit/>
          </a:bodyPr>
          <a:lstStyle/>
          <a:p>
            <a:pPr algn="ctr"/>
            <a:r>
              <a:rPr lang="zh-CN" altLang="en-US" sz="7200" dirty="0">
                <a:solidFill>
                  <a:srgbClr val="438264"/>
                </a:solidFill>
                <a:cs typeface="+mn-ea"/>
                <a:sym typeface="+mn-lt"/>
              </a:rPr>
              <a:t>输入标题</a:t>
            </a:r>
            <a:endParaRPr lang="en-US" altLang="zh-CN" sz="7200" dirty="0">
              <a:solidFill>
                <a:srgbClr val="438264"/>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152292" y="1"/>
            <a:ext cx="5855677"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screen"/>
          <a:stretch>
            <a:fillRect/>
          </a:stretch>
        </p:blipFill>
        <p:spPr>
          <a:xfrm>
            <a:off x="-70339" y="664815"/>
            <a:ext cx="5528371" cy="5528370"/>
          </a:xfrm>
          <a:prstGeom prst="rect">
            <a:avLst/>
          </a:prstGeom>
        </p:spPr>
      </p:pic>
      <p:pic>
        <p:nvPicPr>
          <p:cNvPr id="6" name="图片 5"/>
          <p:cNvPicPr>
            <a:picLocks noChangeAspect="1"/>
          </p:cNvPicPr>
          <p:nvPr/>
        </p:nvPicPr>
        <p:blipFill>
          <a:blip r:embed="rId4" cstate="screen"/>
          <a:stretch>
            <a:fillRect/>
          </a:stretch>
        </p:blipFill>
        <p:spPr>
          <a:xfrm>
            <a:off x="9944583" y="3854703"/>
            <a:ext cx="2126775" cy="3082760"/>
          </a:xfrm>
          <a:prstGeom prst="rect">
            <a:avLst/>
          </a:prstGeom>
        </p:spPr>
      </p:pic>
      <p:sp>
        <p:nvSpPr>
          <p:cNvPr id="7" name="文本框 6"/>
          <p:cNvSpPr txBox="1"/>
          <p:nvPr/>
        </p:nvSpPr>
        <p:spPr>
          <a:xfrm>
            <a:off x="7182106" y="664817"/>
            <a:ext cx="1796052" cy="830997"/>
          </a:xfrm>
          <a:prstGeom prst="rect">
            <a:avLst/>
          </a:prstGeom>
          <a:noFill/>
        </p:spPr>
        <p:txBody>
          <a:bodyPr wrap="square" rtlCol="0">
            <a:spAutoFit/>
          </a:bodyPr>
          <a:lstStyle/>
          <a:p>
            <a:pPr algn="dist"/>
            <a:r>
              <a:rPr lang="zh-CN" altLang="en-US" sz="4800" b="1" dirty="0">
                <a:solidFill>
                  <a:srgbClr val="438264"/>
                </a:solidFill>
                <a:cs typeface="+mn-ea"/>
                <a:sym typeface="+mn-lt"/>
              </a:rPr>
              <a:t>目录</a:t>
            </a:r>
          </a:p>
        </p:txBody>
      </p:sp>
      <p:sp>
        <p:nvSpPr>
          <p:cNvPr id="8" name="文本框 7"/>
          <p:cNvSpPr txBox="1"/>
          <p:nvPr/>
        </p:nvSpPr>
        <p:spPr>
          <a:xfrm>
            <a:off x="7020110" y="1495814"/>
            <a:ext cx="2169217" cy="461665"/>
          </a:xfrm>
          <a:prstGeom prst="rect">
            <a:avLst/>
          </a:prstGeom>
          <a:noFill/>
        </p:spPr>
        <p:txBody>
          <a:bodyPr wrap="square" rtlCol="0">
            <a:spAutoFit/>
          </a:bodyPr>
          <a:lstStyle/>
          <a:p>
            <a:pPr algn="ctr"/>
            <a:r>
              <a:rPr lang="en-US" altLang="zh-CN" sz="2400" dirty="0">
                <a:solidFill>
                  <a:srgbClr val="438264"/>
                </a:solidFill>
                <a:cs typeface="+mn-ea"/>
                <a:sym typeface="+mn-lt"/>
              </a:rPr>
              <a:t>CONTENTS</a:t>
            </a:r>
          </a:p>
        </p:txBody>
      </p:sp>
      <p:sp>
        <p:nvSpPr>
          <p:cNvPr id="9" name="文本框 8"/>
          <p:cNvSpPr txBox="1"/>
          <p:nvPr/>
        </p:nvSpPr>
        <p:spPr>
          <a:xfrm>
            <a:off x="6318514" y="2313322"/>
            <a:ext cx="4250004" cy="769441"/>
          </a:xfrm>
          <a:prstGeom prst="rect">
            <a:avLst/>
          </a:prstGeom>
          <a:noFill/>
        </p:spPr>
        <p:txBody>
          <a:bodyPr wrap="square" rtlCol="0">
            <a:spAutoFit/>
          </a:bodyPr>
          <a:lstStyle/>
          <a:p>
            <a:pPr algn="l"/>
            <a:r>
              <a:rPr lang="en-US" altLang="zh-CN" sz="4400" dirty="0">
                <a:solidFill>
                  <a:srgbClr val="438264"/>
                </a:solidFill>
                <a:cs typeface="+mn-ea"/>
                <a:sym typeface="+mn-lt"/>
              </a:rPr>
              <a:t>01 </a:t>
            </a:r>
            <a:r>
              <a:rPr lang="zh-CN" altLang="en-US" sz="4400" dirty="0">
                <a:solidFill>
                  <a:srgbClr val="438264"/>
                </a:solidFill>
                <a:cs typeface="+mn-ea"/>
                <a:sym typeface="+mn-lt"/>
              </a:rPr>
              <a:t>输入标题</a:t>
            </a:r>
          </a:p>
        </p:txBody>
      </p:sp>
      <p:sp>
        <p:nvSpPr>
          <p:cNvPr id="10" name="文本框 9"/>
          <p:cNvSpPr txBox="1"/>
          <p:nvPr/>
        </p:nvSpPr>
        <p:spPr>
          <a:xfrm>
            <a:off x="6252803" y="3177961"/>
            <a:ext cx="4250004" cy="769441"/>
          </a:xfrm>
          <a:prstGeom prst="rect">
            <a:avLst/>
          </a:prstGeom>
          <a:noFill/>
        </p:spPr>
        <p:txBody>
          <a:bodyPr wrap="square" rtlCol="0">
            <a:spAutoFit/>
          </a:bodyPr>
          <a:lstStyle/>
          <a:p>
            <a:pPr algn="l"/>
            <a:r>
              <a:rPr lang="en-US" altLang="zh-CN" sz="4400" dirty="0">
                <a:solidFill>
                  <a:srgbClr val="438264"/>
                </a:solidFill>
                <a:cs typeface="+mn-ea"/>
                <a:sym typeface="+mn-lt"/>
              </a:rPr>
              <a:t>02 </a:t>
            </a:r>
            <a:r>
              <a:rPr lang="zh-CN" altLang="en-US" sz="4400" dirty="0">
                <a:solidFill>
                  <a:srgbClr val="438264"/>
                </a:solidFill>
                <a:cs typeface="+mn-ea"/>
                <a:sym typeface="+mn-lt"/>
              </a:rPr>
              <a:t>输入标题</a:t>
            </a:r>
            <a:endParaRPr lang="en-US" altLang="zh-CN" sz="4400" dirty="0">
              <a:solidFill>
                <a:srgbClr val="438264"/>
              </a:solidFill>
              <a:cs typeface="+mn-ea"/>
              <a:sym typeface="+mn-lt"/>
            </a:endParaRPr>
          </a:p>
        </p:txBody>
      </p:sp>
      <p:sp>
        <p:nvSpPr>
          <p:cNvPr id="11" name="文本框 10"/>
          <p:cNvSpPr txBox="1"/>
          <p:nvPr/>
        </p:nvSpPr>
        <p:spPr>
          <a:xfrm>
            <a:off x="6283343" y="4058939"/>
            <a:ext cx="4250004" cy="769441"/>
          </a:xfrm>
          <a:prstGeom prst="rect">
            <a:avLst/>
          </a:prstGeom>
          <a:noFill/>
        </p:spPr>
        <p:txBody>
          <a:bodyPr wrap="square" rtlCol="0">
            <a:spAutoFit/>
          </a:bodyPr>
          <a:lstStyle/>
          <a:p>
            <a:pPr algn="l"/>
            <a:r>
              <a:rPr lang="en-US" altLang="zh-CN" sz="4400" dirty="0">
                <a:solidFill>
                  <a:srgbClr val="438264"/>
                </a:solidFill>
                <a:cs typeface="+mn-ea"/>
                <a:sym typeface="+mn-lt"/>
              </a:rPr>
              <a:t>03 </a:t>
            </a:r>
            <a:r>
              <a:rPr lang="zh-CN" altLang="en-US" sz="4400" dirty="0">
                <a:solidFill>
                  <a:srgbClr val="438264"/>
                </a:solidFill>
                <a:cs typeface="+mn-ea"/>
                <a:sym typeface="+mn-lt"/>
              </a:rPr>
              <a:t>输入标题</a:t>
            </a:r>
            <a:endParaRPr lang="en-US" altLang="zh-CN" sz="4400" dirty="0">
              <a:solidFill>
                <a:srgbClr val="438264"/>
              </a:solidFill>
              <a:cs typeface="+mn-ea"/>
              <a:sym typeface="+mn-lt"/>
            </a:endParaRPr>
          </a:p>
        </p:txBody>
      </p:sp>
      <p:sp>
        <p:nvSpPr>
          <p:cNvPr id="12" name="文本框 11"/>
          <p:cNvSpPr txBox="1"/>
          <p:nvPr/>
        </p:nvSpPr>
        <p:spPr>
          <a:xfrm>
            <a:off x="6283343" y="4939917"/>
            <a:ext cx="4250004" cy="769441"/>
          </a:xfrm>
          <a:prstGeom prst="rect">
            <a:avLst/>
          </a:prstGeom>
          <a:noFill/>
        </p:spPr>
        <p:txBody>
          <a:bodyPr wrap="square" rtlCol="0">
            <a:spAutoFit/>
          </a:bodyPr>
          <a:lstStyle/>
          <a:p>
            <a:pPr algn="l"/>
            <a:r>
              <a:rPr lang="en-US" altLang="zh-CN" sz="4400" dirty="0">
                <a:solidFill>
                  <a:srgbClr val="438264"/>
                </a:solidFill>
                <a:cs typeface="+mn-ea"/>
                <a:sym typeface="+mn-lt"/>
              </a:rPr>
              <a:t>04 </a:t>
            </a:r>
            <a:r>
              <a:rPr lang="zh-CN" altLang="en-US" sz="4400" dirty="0">
                <a:solidFill>
                  <a:srgbClr val="438264"/>
                </a:solidFill>
                <a:cs typeface="+mn-ea"/>
                <a:sym typeface="+mn-lt"/>
              </a:rPr>
              <a:t>输入标题</a:t>
            </a:r>
            <a:endParaRPr lang="en-US" altLang="zh-CN" sz="4400" dirty="0">
              <a:solidFill>
                <a:srgbClr val="438264"/>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14" name="文本框 13"/>
          <p:cNvSpPr txBox="1"/>
          <p:nvPr/>
        </p:nvSpPr>
        <p:spPr>
          <a:xfrm>
            <a:off x="1262382" y="3362962"/>
            <a:ext cx="5690871" cy="240065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2000">
                <a:solidFill>
                  <a:schemeClr val="tx1">
                    <a:lumMod val="95000"/>
                    <a:lumOff val="5000"/>
                  </a:schemeClr>
                </a:solidFill>
                <a:cs typeface="+mn-ea"/>
                <a:sym typeface="+mn-lt"/>
              </a:rPr>
              <a:t>Please enter text here.Please enter text here.Please enter text here.Please enter text here.Please enter text here.Please enter text here.Please enter text here.Please enter text here</a:t>
            </a:r>
          </a:p>
        </p:txBody>
      </p:sp>
      <p:sp>
        <p:nvSpPr>
          <p:cNvPr id="15" name="文本框 14"/>
          <p:cNvSpPr txBox="1"/>
          <p:nvPr/>
        </p:nvSpPr>
        <p:spPr>
          <a:xfrm>
            <a:off x="1262382" y="2097409"/>
            <a:ext cx="289179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95000"/>
                    <a:lumOff val="5000"/>
                  </a:schemeClr>
                </a:solidFill>
                <a:cs typeface="+mn-ea"/>
                <a:sym typeface="+mn-lt"/>
              </a:rPr>
              <a:t>输入标题</a:t>
            </a:r>
          </a:p>
        </p:txBody>
      </p:sp>
      <p:sp>
        <p:nvSpPr>
          <p:cNvPr id="16" name="矩形 15"/>
          <p:cNvSpPr/>
          <p:nvPr/>
        </p:nvSpPr>
        <p:spPr>
          <a:xfrm flipV="1">
            <a:off x="1399542" y="2748915"/>
            <a:ext cx="1256665" cy="76200"/>
          </a:xfrm>
          <a:prstGeom prst="rect">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7820027" y="1557655"/>
            <a:ext cx="4859020" cy="4563110"/>
            <a:chOff x="12315" y="2453"/>
            <a:chExt cx="7652" cy="7186"/>
          </a:xfrm>
        </p:grpSpPr>
        <p:sp>
          <p:nvSpPr>
            <p:cNvPr id="3" name="流程图: 延期 2"/>
            <p:cNvSpPr/>
            <p:nvPr/>
          </p:nvSpPr>
          <p:spPr>
            <a:xfrm flipH="1">
              <a:off x="12315" y="3145"/>
              <a:ext cx="6978" cy="5555"/>
            </a:xfrm>
            <a:prstGeom prst="flowChartDelay">
              <a:avLst/>
            </a:prstGeom>
            <a:solidFill>
              <a:srgbClr val="438264"/>
            </a:solidFill>
            <a:ln>
              <a:solidFill>
                <a:srgbClr val="438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5d132267d1c7a"/>
            <p:cNvPicPr>
              <a:picLocks noChangeAspect="1"/>
            </p:cNvPicPr>
            <p:nvPr/>
          </p:nvPicPr>
          <p:blipFill>
            <a:blip r:embed="rId3" cstate="screen"/>
            <a:stretch>
              <a:fillRect/>
            </a:stretch>
          </p:blipFill>
          <p:spPr>
            <a:xfrm>
              <a:off x="12781" y="2453"/>
              <a:ext cx="7186" cy="7186"/>
            </a:xfrm>
            <a:prstGeom prst="rect">
              <a:avLst/>
            </a:prstGeom>
          </p:spPr>
        </p:pic>
        <p:sp>
          <p:nvSpPr>
            <p:cNvPr id="5" name="流程图: 延期 4"/>
            <p:cNvSpPr/>
            <p:nvPr/>
          </p:nvSpPr>
          <p:spPr>
            <a:xfrm flipH="1">
              <a:off x="12590" y="3363"/>
              <a:ext cx="6428" cy="5118"/>
            </a:xfrm>
            <a:prstGeom prst="flowChartDelay">
              <a:avLst/>
            </a:prstGeom>
            <a:noFill/>
            <a:ln w="38100">
              <a:solidFill>
                <a:schemeClr val="bg1"/>
              </a:solidFill>
            </a:ln>
            <a:extLst>
              <a:ext uri="{909E8E84-426E-40DD-AFC4-6F175D3DCCD1}">
                <a14:hiddenFill xmlns:a14="http://schemas.microsoft.com/office/drawing/2010/main">
                  <a:solidFill>
                    <a:srgbClr val="43826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555751" y="2519684"/>
            <a:ext cx="9080500" cy="320675"/>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3" name="图片 2" descr="5d132267d1c7a"/>
          <p:cNvPicPr>
            <a:picLocks noChangeAspect="1"/>
          </p:cNvPicPr>
          <p:nvPr/>
        </p:nvPicPr>
        <p:blipFill>
          <a:blip r:embed="rId3" cstate="screen"/>
          <a:stretch>
            <a:fillRect/>
          </a:stretch>
        </p:blipFill>
        <p:spPr>
          <a:xfrm>
            <a:off x="1863727" y="1173480"/>
            <a:ext cx="1982471" cy="1982470"/>
          </a:xfrm>
          <a:prstGeom prst="rect">
            <a:avLst/>
          </a:prstGeom>
        </p:spPr>
      </p:pic>
      <p:grpSp>
        <p:nvGrpSpPr>
          <p:cNvPr id="54" name="Group 65"/>
          <p:cNvGrpSpPr/>
          <p:nvPr/>
        </p:nvGrpSpPr>
        <p:grpSpPr>
          <a:xfrm>
            <a:off x="9027162" y="3503930"/>
            <a:ext cx="631191" cy="627380"/>
            <a:chOff x="1979613" y="3067051"/>
            <a:chExt cx="231775" cy="230188"/>
          </a:xfrm>
          <a:solidFill>
            <a:srgbClr val="438264"/>
          </a:solidFill>
        </p:grpSpPr>
        <p:sp>
          <p:nvSpPr>
            <p:cNvPr id="5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5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57" name="Oval 40"/>
            <p:cNvSpPr>
              <a:spLocks noChangeArrowheads="1"/>
            </p:cNvSpPr>
            <p:nvPr/>
          </p:nvSpPr>
          <p:spPr bwMode="auto">
            <a:xfrm>
              <a:off x="2090738" y="3179763"/>
              <a:ext cx="6350" cy="6350"/>
            </a:xfrm>
            <a:prstGeom prst="ellipse">
              <a:avLst/>
            </a:pr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grpSp>
      <p:grpSp>
        <p:nvGrpSpPr>
          <p:cNvPr id="58" name="Group 69"/>
          <p:cNvGrpSpPr/>
          <p:nvPr/>
        </p:nvGrpSpPr>
        <p:grpSpPr>
          <a:xfrm>
            <a:off x="5754371" y="3567434"/>
            <a:ext cx="520700" cy="501015"/>
            <a:chOff x="4616450" y="1549401"/>
            <a:chExt cx="215900" cy="207963"/>
          </a:xfrm>
          <a:solidFill>
            <a:srgbClr val="438264"/>
          </a:solidFill>
        </p:grpSpPr>
        <p:sp>
          <p:nvSpPr>
            <p:cNvPr id="59"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60" name="Oval 7"/>
            <p:cNvSpPr>
              <a:spLocks noChangeArrowheads="1"/>
            </p:cNvSpPr>
            <p:nvPr/>
          </p:nvSpPr>
          <p:spPr bwMode="auto">
            <a:xfrm>
              <a:off x="4718050" y="1685926"/>
              <a:ext cx="15875" cy="17463"/>
            </a:xfrm>
            <a:prstGeom prst="ellipse">
              <a:avLst/>
            </a:pr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grpSp>
      <p:grpSp>
        <p:nvGrpSpPr>
          <p:cNvPr id="61" name="Group 72"/>
          <p:cNvGrpSpPr/>
          <p:nvPr/>
        </p:nvGrpSpPr>
        <p:grpSpPr>
          <a:xfrm>
            <a:off x="2616837" y="3567430"/>
            <a:ext cx="671831" cy="459740"/>
            <a:chOff x="2324100" y="1814513"/>
            <a:chExt cx="266700" cy="182563"/>
          </a:xfrm>
          <a:solidFill>
            <a:srgbClr val="438264"/>
          </a:solidFill>
        </p:grpSpPr>
        <p:sp>
          <p:nvSpPr>
            <p:cNvPr id="62" name="Freeform 73"/>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63" name="Freeform 74"/>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grpSp>
      <p:sp>
        <p:nvSpPr>
          <p:cNvPr id="11" name="文本框 10"/>
          <p:cNvSpPr txBox="1"/>
          <p:nvPr/>
        </p:nvSpPr>
        <p:spPr>
          <a:xfrm>
            <a:off x="1438276" y="4891407"/>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12" name="文本框 11"/>
          <p:cNvSpPr txBox="1"/>
          <p:nvPr/>
        </p:nvSpPr>
        <p:spPr>
          <a:xfrm>
            <a:off x="1583056" y="4407539"/>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4" name="文本框 3"/>
          <p:cNvSpPr txBox="1"/>
          <p:nvPr/>
        </p:nvSpPr>
        <p:spPr>
          <a:xfrm>
            <a:off x="4634229" y="4902837"/>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6" name="文本框 5"/>
          <p:cNvSpPr txBox="1"/>
          <p:nvPr/>
        </p:nvSpPr>
        <p:spPr>
          <a:xfrm>
            <a:off x="4779009" y="4418969"/>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7" name="文本框 6"/>
          <p:cNvSpPr txBox="1"/>
          <p:nvPr/>
        </p:nvSpPr>
        <p:spPr>
          <a:xfrm>
            <a:off x="8007349" y="4914902"/>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8" name="文本框 7"/>
          <p:cNvSpPr txBox="1"/>
          <p:nvPr/>
        </p:nvSpPr>
        <p:spPr>
          <a:xfrm>
            <a:off x="8152129" y="4431034"/>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ox(in)">
                                      <p:cBhvr>
                                        <p:cTn id="10" dur="1000"/>
                                        <p:tgtEl>
                                          <p:spTgt spid="61"/>
                                        </p:tgtEl>
                                      </p:cBhvr>
                                    </p:animEffect>
                                  </p:childTnLst>
                                </p:cTn>
                              </p:par>
                              <p:par>
                                <p:cTn id="11" presetID="4" presetClass="entr" presetSubtype="16"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box(in)">
                                      <p:cBhvr>
                                        <p:cTn id="13" dur="1000"/>
                                        <p:tgtEl>
                                          <p:spTgt spid="58"/>
                                        </p:tgtEl>
                                      </p:cBhvr>
                                    </p:animEffect>
                                  </p:childTnLst>
                                </p:cTn>
                              </p:par>
                              <p:par>
                                <p:cTn id="14" presetID="4"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ox(in)">
                                      <p:cBhvr>
                                        <p:cTn id="16" dur="1000"/>
                                        <p:tgtEl>
                                          <p:spTgt spid="54"/>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up)">
                                      <p:cBhvr>
                                        <p:cTn id="21" dur="500"/>
                                        <p:tgtEl>
                                          <p:spTgt spid="11"/>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par>
                          <p:cTn id="27" fill="hold">
                            <p:stCondLst>
                              <p:cond delay="1500"/>
                            </p:stCondLst>
                            <p:childTnLst>
                              <p:par>
                                <p:cTn id="28" presetID="12" presetClass="entr" presetSubtype="4"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p:tgtEl>
                                          <p:spTgt spid="4"/>
                                        </p:tgtEl>
                                        <p:attrNameLst>
                                          <p:attrName>ppt_y</p:attrName>
                                        </p:attrNameLst>
                                      </p:cBhvr>
                                      <p:tavLst>
                                        <p:tav tm="0">
                                          <p:val>
                                            <p:strVal val="#ppt_y+#ppt_h*1.125000"/>
                                          </p:val>
                                        </p:tav>
                                        <p:tav tm="100000">
                                          <p:val>
                                            <p:strVal val="#ppt_y"/>
                                          </p:val>
                                        </p:tav>
                                      </p:tavLst>
                                    </p:anim>
                                    <p:animEffect transition="in" filter="wipe(up)">
                                      <p:cBhvr>
                                        <p:cTn id="31" dur="500"/>
                                        <p:tgtEl>
                                          <p:spTgt spid="4"/>
                                        </p:tgtEl>
                                      </p:cBhvr>
                                    </p:animEffect>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ppt_y</p:attrName>
                                        </p:attrNameLst>
                                      </p:cBhvr>
                                      <p:tavLst>
                                        <p:tav tm="0">
                                          <p:val>
                                            <p:strVal val="#ppt_y+#ppt_h*1.125000"/>
                                          </p:val>
                                        </p:tav>
                                        <p:tav tm="100000">
                                          <p:val>
                                            <p:strVal val="#ppt_y"/>
                                          </p:val>
                                        </p:tav>
                                      </p:tavLst>
                                    </p:anim>
                                    <p:animEffect transition="in" filter="wipe(up)">
                                      <p:cBhvr>
                                        <p:cTn id="36" dur="500"/>
                                        <p:tgtEl>
                                          <p:spTgt spid="6"/>
                                        </p:tgtEl>
                                      </p:cBhvr>
                                    </p:animEffect>
                                  </p:childTnLst>
                                </p:cTn>
                              </p:par>
                            </p:childTnLst>
                          </p:cTn>
                        </p:par>
                        <p:par>
                          <p:cTn id="37" fill="hold">
                            <p:stCondLst>
                              <p:cond delay="2500"/>
                            </p:stCondLst>
                            <p:childTnLst>
                              <p:par>
                                <p:cTn id="38" presetID="1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p:tgtEl>
                                          <p:spTgt spid="7"/>
                                        </p:tgtEl>
                                        <p:attrNameLst>
                                          <p:attrName>ppt_y</p:attrName>
                                        </p:attrNameLst>
                                      </p:cBhvr>
                                      <p:tavLst>
                                        <p:tav tm="0">
                                          <p:val>
                                            <p:strVal val="#ppt_y+#ppt_h*1.125000"/>
                                          </p:val>
                                        </p:tav>
                                        <p:tav tm="100000">
                                          <p:val>
                                            <p:strVal val="#ppt_y"/>
                                          </p:val>
                                        </p:tav>
                                      </p:tavLst>
                                    </p:anim>
                                    <p:animEffect transition="in" filter="wipe(up)">
                                      <p:cBhvr>
                                        <p:cTn id="41" dur="500"/>
                                        <p:tgtEl>
                                          <p:spTgt spid="7"/>
                                        </p:tgtEl>
                                      </p:cBhvr>
                                    </p:animEffect>
                                  </p:childTnLst>
                                </p:cTn>
                              </p:par>
                            </p:childTnLst>
                          </p:cTn>
                        </p:par>
                        <p:par>
                          <p:cTn id="42" fill="hold">
                            <p:stCondLst>
                              <p:cond delay="3000"/>
                            </p:stCondLst>
                            <p:childTnLst>
                              <p:par>
                                <p:cTn id="43" presetID="12" presetClass="entr" presetSubtype="4"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p:tgtEl>
                                          <p:spTgt spid="8"/>
                                        </p:tgtEl>
                                        <p:attrNameLst>
                                          <p:attrName>ppt_y</p:attrName>
                                        </p:attrNameLst>
                                      </p:cBhvr>
                                      <p:tavLst>
                                        <p:tav tm="0">
                                          <p:val>
                                            <p:strVal val="#ppt_y+#ppt_h*1.125000"/>
                                          </p:val>
                                        </p:tav>
                                        <p:tav tm="100000">
                                          <p:val>
                                            <p:strVal val="#ppt_y"/>
                                          </p:val>
                                        </p:tav>
                                      </p:tavLst>
                                    </p:anim>
                                    <p:animEffect transition="in" filter="wipe(up)">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1" grpId="0" bldLvl="0" animBg="1"/>
      <p:bldP spid="12" grpId="0" bldLvl="0" animBg="1"/>
      <p:bldP spid="4" grpId="0" bldLvl="0" animBg="1"/>
      <p:bldP spid="6" grpId="0" bldLvl="0" animBg="1"/>
      <p:bldP spid="7" grpId="0" bldLvl="0" animBg="1"/>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grpSp>
        <p:nvGrpSpPr>
          <p:cNvPr id="16" name="组合 15"/>
          <p:cNvGrpSpPr/>
          <p:nvPr/>
        </p:nvGrpSpPr>
        <p:grpSpPr>
          <a:xfrm>
            <a:off x="1403987" y="1504952"/>
            <a:ext cx="2830831" cy="4271645"/>
            <a:chOff x="2483" y="2370"/>
            <a:chExt cx="4458" cy="6727"/>
          </a:xfrm>
        </p:grpSpPr>
        <p:sp>
          <p:nvSpPr>
            <p:cNvPr id="15" name="矩形 14"/>
            <p:cNvSpPr/>
            <p:nvPr/>
          </p:nvSpPr>
          <p:spPr>
            <a:xfrm flipH="1">
              <a:off x="2500" y="3357"/>
              <a:ext cx="4424" cy="5523"/>
            </a:xfrm>
            <a:prstGeom prst="rect">
              <a:avLst/>
            </a:prstGeom>
            <a:noFill/>
            <a:ln w="19050">
              <a:solidFill>
                <a:srgbClr val="438264"/>
              </a:solidFill>
            </a:ln>
            <a:extLst>
              <a:ext uri="{909E8E84-426E-40DD-AFC4-6F175D3DCCD1}">
                <a14:hiddenFill xmlns:a14="http://schemas.microsoft.com/office/drawing/2010/main">
                  <a:solidFill>
                    <a:srgbClr val="CBE7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flipH="1">
              <a:off x="2483" y="3137"/>
              <a:ext cx="4458" cy="1914"/>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346" y="3952"/>
              <a:ext cx="2731" cy="72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bg1"/>
                  </a:solidFill>
                  <a:cs typeface="+mn-ea"/>
                  <a:sym typeface="+mn-lt"/>
                </a:rPr>
                <a:t>输入标题</a:t>
              </a:r>
            </a:p>
          </p:txBody>
        </p:sp>
        <p:pic>
          <p:nvPicPr>
            <p:cNvPr id="10" name="图片 9"/>
            <p:cNvPicPr>
              <a:picLocks noChangeAspect="1"/>
            </p:cNvPicPr>
            <p:nvPr/>
          </p:nvPicPr>
          <p:blipFill>
            <a:blip r:embed="rId3" cstate="screen"/>
            <a:stretch>
              <a:fillRect/>
            </a:stretch>
          </p:blipFill>
          <p:spPr>
            <a:xfrm>
              <a:off x="3988" y="2370"/>
              <a:ext cx="1448" cy="1448"/>
            </a:xfrm>
            <a:prstGeom prst="rect">
              <a:avLst/>
            </a:prstGeom>
          </p:spPr>
        </p:pic>
        <p:sp>
          <p:nvSpPr>
            <p:cNvPr id="12" name="文本框 11"/>
            <p:cNvSpPr txBox="1"/>
            <p:nvPr/>
          </p:nvSpPr>
          <p:spPr>
            <a:xfrm>
              <a:off x="2886" y="5898"/>
              <a:ext cx="3650" cy="319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grpSp>
      <p:grpSp>
        <p:nvGrpSpPr>
          <p:cNvPr id="17" name="组合 16"/>
          <p:cNvGrpSpPr/>
          <p:nvPr/>
        </p:nvGrpSpPr>
        <p:grpSpPr>
          <a:xfrm>
            <a:off x="4680587" y="1494157"/>
            <a:ext cx="2830831" cy="4271645"/>
            <a:chOff x="2483" y="2370"/>
            <a:chExt cx="4458" cy="6727"/>
          </a:xfrm>
        </p:grpSpPr>
        <p:sp>
          <p:nvSpPr>
            <p:cNvPr id="18" name="矩形 17"/>
            <p:cNvSpPr/>
            <p:nvPr/>
          </p:nvSpPr>
          <p:spPr>
            <a:xfrm flipH="1">
              <a:off x="2500" y="3357"/>
              <a:ext cx="4424" cy="5523"/>
            </a:xfrm>
            <a:prstGeom prst="rect">
              <a:avLst/>
            </a:prstGeom>
            <a:noFill/>
            <a:ln w="19050">
              <a:solidFill>
                <a:srgbClr val="438264"/>
              </a:solidFill>
            </a:ln>
            <a:extLst>
              <a:ext uri="{909E8E84-426E-40DD-AFC4-6F175D3DCCD1}">
                <a14:hiddenFill xmlns:a14="http://schemas.microsoft.com/office/drawing/2010/main">
                  <a:solidFill>
                    <a:srgbClr val="CBE7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flipH="1">
              <a:off x="2483" y="3137"/>
              <a:ext cx="4458" cy="1914"/>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3346" y="3952"/>
              <a:ext cx="2731" cy="72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bg1"/>
                  </a:solidFill>
                  <a:cs typeface="+mn-ea"/>
                  <a:sym typeface="+mn-lt"/>
                </a:rPr>
                <a:t>输入标题</a:t>
              </a:r>
            </a:p>
          </p:txBody>
        </p:sp>
        <p:pic>
          <p:nvPicPr>
            <p:cNvPr id="21" name="图片 20"/>
            <p:cNvPicPr>
              <a:picLocks noChangeAspect="1"/>
            </p:cNvPicPr>
            <p:nvPr/>
          </p:nvPicPr>
          <p:blipFill>
            <a:blip r:embed="rId3" cstate="screen"/>
            <a:stretch>
              <a:fillRect/>
            </a:stretch>
          </p:blipFill>
          <p:spPr>
            <a:xfrm>
              <a:off x="3988" y="2370"/>
              <a:ext cx="1448" cy="1448"/>
            </a:xfrm>
            <a:prstGeom prst="rect">
              <a:avLst/>
            </a:prstGeom>
          </p:spPr>
        </p:pic>
        <p:sp>
          <p:nvSpPr>
            <p:cNvPr id="22" name="文本框 21"/>
            <p:cNvSpPr txBox="1"/>
            <p:nvPr/>
          </p:nvSpPr>
          <p:spPr>
            <a:xfrm>
              <a:off x="2886" y="5898"/>
              <a:ext cx="3650" cy="319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grpSp>
      <p:grpSp>
        <p:nvGrpSpPr>
          <p:cNvPr id="23" name="组合 22"/>
          <p:cNvGrpSpPr/>
          <p:nvPr/>
        </p:nvGrpSpPr>
        <p:grpSpPr>
          <a:xfrm>
            <a:off x="7916547" y="1504952"/>
            <a:ext cx="2830831" cy="4271645"/>
            <a:chOff x="2483" y="2370"/>
            <a:chExt cx="4458" cy="6727"/>
          </a:xfrm>
        </p:grpSpPr>
        <p:sp>
          <p:nvSpPr>
            <p:cNvPr id="24" name="矩形 23"/>
            <p:cNvSpPr/>
            <p:nvPr/>
          </p:nvSpPr>
          <p:spPr>
            <a:xfrm flipH="1">
              <a:off x="2500" y="3357"/>
              <a:ext cx="4424" cy="5523"/>
            </a:xfrm>
            <a:prstGeom prst="rect">
              <a:avLst/>
            </a:prstGeom>
            <a:noFill/>
            <a:ln w="19050">
              <a:solidFill>
                <a:srgbClr val="438264"/>
              </a:solidFill>
            </a:ln>
            <a:extLst>
              <a:ext uri="{909E8E84-426E-40DD-AFC4-6F175D3DCCD1}">
                <a14:hiddenFill xmlns:a14="http://schemas.microsoft.com/office/drawing/2010/main">
                  <a:solidFill>
                    <a:srgbClr val="CBE7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flipH="1">
              <a:off x="2483" y="3137"/>
              <a:ext cx="4458" cy="1914"/>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3346" y="3952"/>
              <a:ext cx="2731" cy="72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bg1"/>
                  </a:solidFill>
                  <a:cs typeface="+mn-ea"/>
                  <a:sym typeface="+mn-lt"/>
                </a:rPr>
                <a:t>输入标题</a:t>
              </a:r>
            </a:p>
          </p:txBody>
        </p:sp>
        <p:pic>
          <p:nvPicPr>
            <p:cNvPr id="27" name="图片 26"/>
            <p:cNvPicPr>
              <a:picLocks noChangeAspect="1"/>
            </p:cNvPicPr>
            <p:nvPr/>
          </p:nvPicPr>
          <p:blipFill>
            <a:blip r:embed="rId3" cstate="screen"/>
            <a:stretch>
              <a:fillRect/>
            </a:stretch>
          </p:blipFill>
          <p:spPr>
            <a:xfrm>
              <a:off x="3988" y="2370"/>
              <a:ext cx="1448" cy="1448"/>
            </a:xfrm>
            <a:prstGeom prst="rect">
              <a:avLst/>
            </a:prstGeom>
          </p:spPr>
        </p:pic>
        <p:sp>
          <p:nvSpPr>
            <p:cNvPr id="28" name="文本框 27"/>
            <p:cNvSpPr txBox="1"/>
            <p:nvPr/>
          </p:nvSpPr>
          <p:spPr>
            <a:xfrm>
              <a:off x="2886" y="5898"/>
              <a:ext cx="3650" cy="319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gr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ppt_x</p:attrName>
                                        </p:attrNameLst>
                                      </p:cBhvr>
                                      <p:tavLst>
                                        <p:tav tm="0">
                                          <p:val>
                                            <p:strVal val="#ppt_x-#ppt_w*1.125000"/>
                                          </p:val>
                                        </p:tav>
                                        <p:tav tm="100000">
                                          <p:val>
                                            <p:strVal val="#ppt_x"/>
                                          </p:val>
                                        </p:tav>
                                      </p:tavLst>
                                    </p:anim>
                                    <p:animEffect transition="in" filter="wipe(right)">
                                      <p:cBhvr>
                                        <p:cTn id="13" dur="500"/>
                                        <p:tgtEl>
                                          <p:spTgt spid="1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p:tgtEl>
                                          <p:spTgt spid="23"/>
                                        </p:tgtEl>
                                        <p:attrNameLst>
                                          <p:attrName>ppt_x</p:attrName>
                                        </p:attrNameLst>
                                      </p:cBhvr>
                                      <p:tavLst>
                                        <p:tav tm="0">
                                          <p:val>
                                            <p:strVal val="#ppt_x-#ppt_w*1.125000"/>
                                          </p:val>
                                        </p:tav>
                                        <p:tav tm="100000">
                                          <p:val>
                                            <p:strVal val="#ppt_x"/>
                                          </p:val>
                                        </p:tav>
                                      </p:tavLst>
                                    </p:anim>
                                    <p:animEffect transition="in" filter="wipe(right)">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5" name="图片 4" descr="18035102"/>
          <p:cNvPicPr>
            <a:picLocks noChangeAspect="1"/>
          </p:cNvPicPr>
          <p:nvPr/>
        </p:nvPicPr>
        <p:blipFill>
          <a:blip r:embed="rId3" cstate="screen"/>
          <a:srcRect/>
          <a:stretch>
            <a:fillRect/>
          </a:stretch>
        </p:blipFill>
        <p:spPr>
          <a:xfrm>
            <a:off x="1307464" y="1621159"/>
            <a:ext cx="3163571" cy="2232025"/>
          </a:xfrm>
          <a:prstGeom prst="rect">
            <a:avLst/>
          </a:prstGeom>
        </p:spPr>
      </p:pic>
      <p:sp>
        <p:nvSpPr>
          <p:cNvPr id="7" name="文本框 6"/>
          <p:cNvSpPr txBox="1"/>
          <p:nvPr/>
        </p:nvSpPr>
        <p:spPr>
          <a:xfrm>
            <a:off x="4988562" y="2546351"/>
            <a:ext cx="5580380"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a:t>
            </a:r>
          </a:p>
          <a:p>
            <a:pPr algn="l">
              <a:lnSpc>
                <a:spcPct val="150000"/>
              </a:lnSpc>
            </a:pPr>
            <a:r>
              <a:rPr lang="en-US" sz="1400">
                <a:solidFill>
                  <a:schemeClr val="tx1">
                    <a:lumMod val="95000"/>
                    <a:lumOff val="5000"/>
                  </a:schemeClr>
                </a:solidFill>
                <a:cs typeface="+mn-ea"/>
                <a:sym typeface="+mn-lt"/>
              </a:rPr>
              <a:t>Please enter text here.Please enter text here.Please enter text here.</a:t>
            </a:r>
          </a:p>
        </p:txBody>
      </p:sp>
      <p:sp>
        <p:nvSpPr>
          <p:cNvPr id="9" name="文本框 8"/>
          <p:cNvSpPr txBox="1"/>
          <p:nvPr/>
        </p:nvSpPr>
        <p:spPr>
          <a:xfrm>
            <a:off x="4988562" y="1986917"/>
            <a:ext cx="497459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95000"/>
                    <a:lumOff val="5000"/>
                  </a:schemeClr>
                </a:solidFill>
                <a:cs typeface="+mn-ea"/>
                <a:sym typeface="+mn-lt"/>
              </a:rPr>
              <a:t>输入标题</a:t>
            </a:r>
          </a:p>
        </p:txBody>
      </p:sp>
      <p:sp>
        <p:nvSpPr>
          <p:cNvPr id="4" name="文本框 3"/>
          <p:cNvSpPr txBox="1"/>
          <p:nvPr/>
        </p:nvSpPr>
        <p:spPr>
          <a:xfrm>
            <a:off x="1461135" y="4872356"/>
            <a:ext cx="5580380"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a:t>
            </a:r>
          </a:p>
          <a:p>
            <a:pPr algn="r">
              <a:lnSpc>
                <a:spcPct val="150000"/>
              </a:lnSpc>
            </a:pPr>
            <a:r>
              <a:rPr lang="en-US" sz="1400">
                <a:solidFill>
                  <a:schemeClr val="tx1">
                    <a:lumMod val="95000"/>
                    <a:lumOff val="5000"/>
                  </a:schemeClr>
                </a:solidFill>
                <a:cs typeface="+mn-ea"/>
                <a:sym typeface="+mn-lt"/>
              </a:rPr>
              <a:t>Please enter text here.Please enter text here.Please enter text here.</a:t>
            </a:r>
          </a:p>
        </p:txBody>
      </p:sp>
      <p:sp>
        <p:nvSpPr>
          <p:cNvPr id="6" name="文本框 5"/>
          <p:cNvSpPr txBox="1"/>
          <p:nvPr/>
        </p:nvSpPr>
        <p:spPr>
          <a:xfrm>
            <a:off x="1461137" y="4312924"/>
            <a:ext cx="497459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a:solidFill>
                  <a:schemeClr val="tx1">
                    <a:lumMod val="95000"/>
                    <a:lumOff val="5000"/>
                  </a:schemeClr>
                </a:solidFill>
                <a:cs typeface="+mn-ea"/>
                <a:sym typeface="+mn-lt"/>
              </a:rPr>
              <a:t>输入标题</a:t>
            </a:r>
          </a:p>
        </p:txBody>
      </p:sp>
      <p:pic>
        <p:nvPicPr>
          <p:cNvPr id="8" name="图片 7" descr="18035102"/>
          <p:cNvPicPr>
            <a:picLocks noChangeAspect="1"/>
          </p:cNvPicPr>
          <p:nvPr/>
        </p:nvPicPr>
        <p:blipFill>
          <a:blip r:embed="rId3" cstate="screen"/>
          <a:srcRect/>
          <a:stretch>
            <a:fillRect/>
          </a:stretch>
        </p:blipFill>
        <p:spPr>
          <a:xfrm>
            <a:off x="7740014" y="3897630"/>
            <a:ext cx="3163571" cy="2232025"/>
          </a:xfrm>
          <a:prstGeom prst="rect">
            <a:avLst/>
          </a:prstGeom>
        </p:spPr>
      </p:pic>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up)">
                                      <p:cBhvr>
                                        <p:cTn id="17" dur="500"/>
                                        <p:tgtEl>
                                          <p:spTgt spid="9"/>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4" grpId="0" bldLvl="0" animBg="1"/>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14" name="文本框 13"/>
          <p:cNvSpPr txBox="1"/>
          <p:nvPr/>
        </p:nvSpPr>
        <p:spPr>
          <a:xfrm>
            <a:off x="2656207" y="2748915"/>
            <a:ext cx="6595111" cy="240065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2000">
                <a:solidFill>
                  <a:schemeClr val="tx1">
                    <a:lumMod val="95000"/>
                    <a:lumOff val="5000"/>
                  </a:schemeClr>
                </a:solidFill>
                <a:cs typeface="+mn-ea"/>
                <a:sym typeface="+mn-lt"/>
              </a:rPr>
              <a:t>Please enter text here.Please enter text here.Please enter text here.Please enter text here.Please enter text here.Please enter text here.Please enter text here.Please enter text here.Please enter text here.Please enter text here</a:t>
            </a:r>
            <a:endParaRPr lang="zh-CN" altLang="en-US" sz="2000">
              <a:solidFill>
                <a:schemeClr val="tx1">
                  <a:lumMod val="95000"/>
                  <a:lumOff val="5000"/>
                </a:schemeClr>
              </a:solidFill>
              <a:cs typeface="+mn-ea"/>
              <a:sym typeface="+mn-lt"/>
            </a:endParaRPr>
          </a:p>
        </p:txBody>
      </p:sp>
      <p:sp>
        <p:nvSpPr>
          <p:cNvPr id="16" name="矩形 15"/>
          <p:cNvSpPr/>
          <p:nvPr/>
        </p:nvSpPr>
        <p:spPr>
          <a:xfrm flipV="1">
            <a:off x="1097280" y="2176145"/>
            <a:ext cx="3891280" cy="76200"/>
          </a:xfrm>
          <a:prstGeom prst="rect">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flipV="1">
            <a:off x="6856095" y="5361940"/>
            <a:ext cx="3891280" cy="76200"/>
          </a:xfrm>
          <a:prstGeom prst="rect">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5d132267d1c7a"/>
          <p:cNvPicPr>
            <a:picLocks noChangeAspect="1"/>
          </p:cNvPicPr>
          <p:nvPr/>
        </p:nvPicPr>
        <p:blipFill>
          <a:blip r:embed="rId3" cstate="screen"/>
          <a:stretch>
            <a:fillRect/>
          </a:stretch>
        </p:blipFill>
        <p:spPr>
          <a:xfrm>
            <a:off x="1097281" y="1337310"/>
            <a:ext cx="1101091" cy="1101090"/>
          </a:xfrm>
          <a:prstGeom prst="rect">
            <a:avLst/>
          </a:prstGeom>
        </p:spPr>
      </p:pic>
      <p:pic>
        <p:nvPicPr>
          <p:cNvPr id="5" name="图片 4" descr="5d132267d1c7a"/>
          <p:cNvPicPr>
            <a:picLocks noChangeAspect="1"/>
          </p:cNvPicPr>
          <p:nvPr/>
        </p:nvPicPr>
        <p:blipFill>
          <a:blip r:embed="rId4" cstate="screen"/>
          <a:stretch>
            <a:fillRect/>
          </a:stretch>
        </p:blipFill>
        <p:spPr>
          <a:xfrm>
            <a:off x="9518016" y="4011295"/>
            <a:ext cx="1690371" cy="1690370"/>
          </a:xfrm>
          <a:prstGeom prst="rect">
            <a:avLst/>
          </a:prstGeom>
        </p:spPr>
      </p:pic>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6"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01263"/>
            <a:ext cx="12192000" cy="4255477"/>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404445" y="0"/>
            <a:ext cx="6096000" cy="6096000"/>
          </a:xfrm>
          <a:prstGeom prst="rect">
            <a:avLst/>
          </a:prstGeom>
        </p:spPr>
      </p:pic>
      <p:pic>
        <p:nvPicPr>
          <p:cNvPr id="4" name="图片 3"/>
          <p:cNvPicPr>
            <a:picLocks noChangeAspect="1"/>
          </p:cNvPicPr>
          <p:nvPr/>
        </p:nvPicPr>
        <p:blipFill>
          <a:blip r:embed="rId4" cstate="screen"/>
          <a:stretch>
            <a:fillRect/>
          </a:stretch>
        </p:blipFill>
        <p:spPr>
          <a:xfrm>
            <a:off x="10199080" y="3714369"/>
            <a:ext cx="2168769" cy="3143631"/>
          </a:xfrm>
          <a:prstGeom prst="rect">
            <a:avLst/>
          </a:prstGeom>
        </p:spPr>
      </p:pic>
      <p:sp>
        <p:nvSpPr>
          <p:cNvPr id="5" name="文本框 4"/>
          <p:cNvSpPr txBox="1"/>
          <p:nvPr/>
        </p:nvSpPr>
        <p:spPr>
          <a:xfrm>
            <a:off x="5801361" y="2604138"/>
            <a:ext cx="4775835" cy="1246495"/>
          </a:xfrm>
          <a:prstGeom prst="rect">
            <a:avLst/>
          </a:prstGeom>
          <a:noFill/>
        </p:spPr>
        <p:txBody>
          <a:bodyPr wrap="square" rtlCol="0">
            <a:spAutoFit/>
          </a:bodyPr>
          <a:lstStyle/>
          <a:p>
            <a:pPr algn="dist"/>
            <a:r>
              <a:rPr lang="zh-CN" altLang="en-US" sz="7500" b="1" dirty="0">
                <a:ln w="19050">
                  <a:solidFill>
                    <a:schemeClr val="bg1"/>
                  </a:solidFill>
                </a:ln>
                <a:solidFill>
                  <a:srgbClr val="438264"/>
                </a:solidFill>
                <a:cs typeface="+mn-ea"/>
                <a:sym typeface="+mn-lt"/>
              </a:rPr>
              <a:t>感谢观看</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2000"/>
                                        <p:tgtEl>
                                          <p:spTgt spid="5"/>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675348" y="1"/>
            <a:ext cx="2831123"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screen"/>
          <a:stretch>
            <a:fillRect/>
          </a:stretch>
        </p:blipFill>
        <p:spPr>
          <a:xfrm>
            <a:off x="8960031" y="2052754"/>
            <a:ext cx="1871660" cy="1871659"/>
          </a:xfrm>
          <a:prstGeom prst="rect">
            <a:avLst/>
          </a:prstGeom>
        </p:spPr>
      </p:pic>
      <p:pic>
        <p:nvPicPr>
          <p:cNvPr id="6" name="图片 5"/>
          <p:cNvPicPr>
            <a:picLocks noChangeAspect="1"/>
          </p:cNvPicPr>
          <p:nvPr/>
        </p:nvPicPr>
        <p:blipFill>
          <a:blip r:embed="rId4" cstate="screen"/>
          <a:stretch>
            <a:fillRect/>
          </a:stretch>
        </p:blipFill>
        <p:spPr>
          <a:xfrm>
            <a:off x="735274" y="4090094"/>
            <a:ext cx="1880145" cy="2725270"/>
          </a:xfrm>
          <a:prstGeom prst="rect">
            <a:avLst/>
          </a:prstGeom>
        </p:spPr>
      </p:pic>
      <p:sp>
        <p:nvSpPr>
          <p:cNvPr id="7" name="文本框 6"/>
          <p:cNvSpPr txBox="1"/>
          <p:nvPr/>
        </p:nvSpPr>
        <p:spPr>
          <a:xfrm>
            <a:off x="2383021" y="658141"/>
            <a:ext cx="1415772" cy="5224122"/>
          </a:xfrm>
          <a:prstGeom prst="rect">
            <a:avLst/>
          </a:prstGeom>
          <a:noFill/>
        </p:spPr>
        <p:txBody>
          <a:bodyPr vert="eaVert" wrap="none" rtlCol="0">
            <a:spAutoFit/>
          </a:bodyPr>
          <a:lstStyle/>
          <a:p>
            <a:r>
              <a:rPr lang="en-US" altLang="zh-CN" sz="8000" dirty="0">
                <a:solidFill>
                  <a:schemeClr val="bg1"/>
                </a:solidFill>
                <a:cs typeface="+mn-ea"/>
                <a:sym typeface="+mn-lt"/>
              </a:rPr>
              <a:t>PART ONE</a:t>
            </a:r>
          </a:p>
        </p:txBody>
      </p:sp>
      <p:sp>
        <p:nvSpPr>
          <p:cNvPr id="8" name="文本框 7"/>
          <p:cNvSpPr txBox="1"/>
          <p:nvPr/>
        </p:nvSpPr>
        <p:spPr>
          <a:xfrm>
            <a:off x="6205865" y="1306522"/>
            <a:ext cx="3689995" cy="2462213"/>
          </a:xfrm>
          <a:prstGeom prst="rect">
            <a:avLst/>
          </a:prstGeom>
          <a:noFill/>
        </p:spPr>
        <p:txBody>
          <a:bodyPr wrap="square" rtlCol="0">
            <a:spAutoFit/>
          </a:bodyPr>
          <a:lstStyle/>
          <a:p>
            <a:pPr algn="ctr"/>
            <a:r>
              <a:rPr lang="en-US" altLang="zh-CN" sz="15400" b="1" dirty="0">
                <a:solidFill>
                  <a:srgbClr val="CBE7CB"/>
                </a:solidFill>
                <a:cs typeface="+mn-ea"/>
                <a:sym typeface="+mn-lt"/>
              </a:rPr>
              <a:t>01</a:t>
            </a:r>
          </a:p>
        </p:txBody>
      </p:sp>
      <p:sp>
        <p:nvSpPr>
          <p:cNvPr id="10" name="文本框 9"/>
          <p:cNvSpPr txBox="1"/>
          <p:nvPr/>
        </p:nvSpPr>
        <p:spPr>
          <a:xfrm>
            <a:off x="5840538" y="3578492"/>
            <a:ext cx="4420655" cy="1200329"/>
          </a:xfrm>
          <a:prstGeom prst="rect">
            <a:avLst/>
          </a:prstGeom>
          <a:noFill/>
        </p:spPr>
        <p:txBody>
          <a:bodyPr wrap="square" rtlCol="0">
            <a:spAutoFit/>
          </a:bodyPr>
          <a:lstStyle/>
          <a:p>
            <a:pPr algn="ctr"/>
            <a:r>
              <a:rPr lang="zh-CN" altLang="en-US" sz="7200" dirty="0">
                <a:solidFill>
                  <a:srgbClr val="438264"/>
                </a:solidFill>
                <a:cs typeface="+mn-ea"/>
                <a:sym typeface="+mn-lt"/>
              </a:rPr>
              <a:t>输入标题</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3" name="图片 2" descr="18314895"/>
          <p:cNvPicPr>
            <a:picLocks noChangeAspect="1"/>
          </p:cNvPicPr>
          <p:nvPr/>
        </p:nvPicPr>
        <p:blipFill>
          <a:blip r:embed="rId3" cstate="screen"/>
          <a:srcRect/>
          <a:stretch>
            <a:fillRect/>
          </a:stretch>
        </p:blipFill>
        <p:spPr>
          <a:xfrm>
            <a:off x="1480187" y="1490345"/>
            <a:ext cx="2355215" cy="3246120"/>
          </a:xfrm>
          <a:prstGeom prst="rect">
            <a:avLst/>
          </a:prstGeom>
        </p:spPr>
      </p:pic>
      <p:sp>
        <p:nvSpPr>
          <p:cNvPr id="6" name="文本框 5"/>
          <p:cNvSpPr txBox="1"/>
          <p:nvPr/>
        </p:nvSpPr>
        <p:spPr>
          <a:xfrm>
            <a:off x="1313815" y="5226054"/>
            <a:ext cx="2753360"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8" name="文本框 7"/>
          <p:cNvSpPr txBox="1"/>
          <p:nvPr/>
        </p:nvSpPr>
        <p:spPr>
          <a:xfrm>
            <a:off x="1281431" y="4808859"/>
            <a:ext cx="275336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65000"/>
                    <a:lumOff val="35000"/>
                  </a:schemeClr>
                </a:solidFill>
                <a:cs typeface="+mn-ea"/>
                <a:sym typeface="+mn-lt"/>
              </a:rPr>
              <a:t>输入标题</a:t>
            </a:r>
          </a:p>
        </p:txBody>
      </p:sp>
      <p:pic>
        <p:nvPicPr>
          <p:cNvPr id="5" name="图片 4" descr="18314895"/>
          <p:cNvPicPr>
            <a:picLocks noChangeAspect="1"/>
          </p:cNvPicPr>
          <p:nvPr/>
        </p:nvPicPr>
        <p:blipFill>
          <a:blip r:embed="rId3" cstate="screen"/>
          <a:srcRect/>
          <a:stretch>
            <a:fillRect/>
          </a:stretch>
        </p:blipFill>
        <p:spPr>
          <a:xfrm>
            <a:off x="4918713" y="1503680"/>
            <a:ext cx="2355215" cy="3246120"/>
          </a:xfrm>
          <a:prstGeom prst="rect">
            <a:avLst/>
          </a:prstGeom>
        </p:spPr>
      </p:pic>
      <p:sp>
        <p:nvSpPr>
          <p:cNvPr id="7" name="文本框 6"/>
          <p:cNvSpPr txBox="1"/>
          <p:nvPr/>
        </p:nvSpPr>
        <p:spPr>
          <a:xfrm>
            <a:off x="4752340" y="5239389"/>
            <a:ext cx="2753360"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9" name="文本框 8"/>
          <p:cNvSpPr txBox="1"/>
          <p:nvPr/>
        </p:nvSpPr>
        <p:spPr>
          <a:xfrm>
            <a:off x="4719955" y="4822194"/>
            <a:ext cx="275336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65000"/>
                    <a:lumOff val="35000"/>
                  </a:schemeClr>
                </a:solidFill>
                <a:cs typeface="+mn-ea"/>
                <a:sym typeface="+mn-lt"/>
              </a:rPr>
              <a:t>输入标题</a:t>
            </a:r>
          </a:p>
        </p:txBody>
      </p:sp>
      <p:pic>
        <p:nvPicPr>
          <p:cNvPr id="10" name="图片 9" descr="18314895"/>
          <p:cNvPicPr>
            <a:picLocks noChangeAspect="1"/>
          </p:cNvPicPr>
          <p:nvPr/>
        </p:nvPicPr>
        <p:blipFill>
          <a:blip r:embed="rId3" cstate="screen"/>
          <a:srcRect/>
          <a:stretch>
            <a:fillRect/>
          </a:stretch>
        </p:blipFill>
        <p:spPr>
          <a:xfrm>
            <a:off x="8407403" y="1562735"/>
            <a:ext cx="2355215" cy="3246120"/>
          </a:xfrm>
          <a:prstGeom prst="rect">
            <a:avLst/>
          </a:prstGeom>
        </p:spPr>
      </p:pic>
      <p:sp>
        <p:nvSpPr>
          <p:cNvPr id="11" name="文本框 10"/>
          <p:cNvSpPr txBox="1"/>
          <p:nvPr/>
        </p:nvSpPr>
        <p:spPr>
          <a:xfrm>
            <a:off x="8241031" y="5298444"/>
            <a:ext cx="2753360"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12" name="文本框 11"/>
          <p:cNvSpPr txBox="1"/>
          <p:nvPr/>
        </p:nvSpPr>
        <p:spPr>
          <a:xfrm>
            <a:off x="8208645" y="4881249"/>
            <a:ext cx="275336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65000"/>
                    <a:lumOff val="3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ppt_y</p:attrName>
                                        </p:attrNameLst>
                                      </p:cBhvr>
                                      <p:tavLst>
                                        <p:tav tm="0">
                                          <p:val>
                                            <p:strVal val="#ppt_y+#ppt_h*1.125000"/>
                                          </p:val>
                                        </p:tav>
                                        <p:tav tm="100000">
                                          <p:val>
                                            <p:strVal val="#ppt_y"/>
                                          </p:val>
                                        </p:tav>
                                      </p:tavLst>
                                    </p:anim>
                                    <p:animEffect transition="in" filter="wipe(up)">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7" grpId="0" bldLvl="0" animBg="1"/>
      <p:bldP spid="9" grpId="0" bldLvl="0" animBg="1"/>
      <p:bldP spid="11"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15" name="矩形 14"/>
          <p:cNvSpPr/>
          <p:nvPr/>
        </p:nvSpPr>
        <p:spPr>
          <a:xfrm>
            <a:off x="1740536" y="1645920"/>
            <a:ext cx="8710931" cy="26784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 name="图片 3"/>
          <p:cNvPicPr>
            <a:picLocks noChangeAspect="1"/>
          </p:cNvPicPr>
          <p:nvPr/>
        </p:nvPicPr>
        <p:blipFill>
          <a:blip r:embed="rId3" cstate="screen"/>
          <a:stretch>
            <a:fillRect/>
          </a:stretch>
        </p:blipFill>
        <p:spPr>
          <a:xfrm>
            <a:off x="8696961" y="2461263"/>
            <a:ext cx="2520315" cy="2520315"/>
          </a:xfrm>
          <a:prstGeom prst="rect">
            <a:avLst/>
          </a:prstGeom>
        </p:spPr>
      </p:pic>
      <p:sp>
        <p:nvSpPr>
          <p:cNvPr id="13" name="文本框 12"/>
          <p:cNvSpPr txBox="1"/>
          <p:nvPr/>
        </p:nvSpPr>
        <p:spPr>
          <a:xfrm>
            <a:off x="2260603" y="2072006"/>
            <a:ext cx="7054215" cy="19389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600">
                <a:solidFill>
                  <a:schemeClr val="tx1">
                    <a:lumMod val="65000"/>
                    <a:lumOff val="35000"/>
                  </a:schemeClr>
                </a:solidFill>
                <a:cs typeface="+mn-ea"/>
                <a:sym typeface="+mn-lt"/>
              </a:rPr>
              <a:t>Please enter text here.Please enter text here.Please enter text here.Please enter text here.Please enter text here.Please enter text here.Please enter text here.Please enter text here.Please enter text here.Please enter text here.Please enter text here.Please enter text here.Please enter text here.Please enter text here.Please enter text here.</a:t>
            </a:r>
          </a:p>
        </p:txBody>
      </p:sp>
      <p:sp>
        <p:nvSpPr>
          <p:cNvPr id="14" name="文本框 13"/>
          <p:cNvSpPr txBox="1"/>
          <p:nvPr/>
        </p:nvSpPr>
        <p:spPr>
          <a:xfrm>
            <a:off x="1859918" y="5571494"/>
            <a:ext cx="1820545"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grpSp>
        <p:nvGrpSpPr>
          <p:cNvPr id="54" name="Group 65"/>
          <p:cNvGrpSpPr/>
          <p:nvPr/>
        </p:nvGrpSpPr>
        <p:grpSpPr>
          <a:xfrm>
            <a:off x="6498591" y="4947285"/>
            <a:ext cx="631191" cy="627380"/>
            <a:chOff x="1979613" y="3067051"/>
            <a:chExt cx="231775" cy="230188"/>
          </a:xfrm>
          <a:solidFill>
            <a:srgbClr val="438264"/>
          </a:solidFill>
        </p:grpSpPr>
        <p:sp>
          <p:nvSpPr>
            <p:cNvPr id="5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5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57" name="Oval 40"/>
            <p:cNvSpPr>
              <a:spLocks noChangeArrowheads="1"/>
            </p:cNvSpPr>
            <p:nvPr/>
          </p:nvSpPr>
          <p:spPr bwMode="auto">
            <a:xfrm>
              <a:off x="2090738" y="3179763"/>
              <a:ext cx="6350" cy="6350"/>
            </a:xfrm>
            <a:prstGeom prst="ellipse">
              <a:avLst/>
            </a:pr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grpSp>
      <p:grpSp>
        <p:nvGrpSpPr>
          <p:cNvPr id="58" name="Group 69"/>
          <p:cNvGrpSpPr/>
          <p:nvPr/>
        </p:nvGrpSpPr>
        <p:grpSpPr>
          <a:xfrm>
            <a:off x="4671695" y="5027934"/>
            <a:ext cx="520700" cy="501015"/>
            <a:chOff x="4616450" y="1549401"/>
            <a:chExt cx="215900" cy="207963"/>
          </a:xfrm>
          <a:solidFill>
            <a:srgbClr val="438264"/>
          </a:solidFill>
        </p:grpSpPr>
        <p:sp>
          <p:nvSpPr>
            <p:cNvPr id="59"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60" name="Oval 7"/>
            <p:cNvSpPr>
              <a:spLocks noChangeArrowheads="1"/>
            </p:cNvSpPr>
            <p:nvPr/>
          </p:nvSpPr>
          <p:spPr bwMode="auto">
            <a:xfrm>
              <a:off x="4718050" y="1685926"/>
              <a:ext cx="15875" cy="17463"/>
            </a:xfrm>
            <a:prstGeom prst="ellipse">
              <a:avLst/>
            </a:pr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grpSp>
      <p:grpSp>
        <p:nvGrpSpPr>
          <p:cNvPr id="61" name="Group 72"/>
          <p:cNvGrpSpPr/>
          <p:nvPr/>
        </p:nvGrpSpPr>
        <p:grpSpPr>
          <a:xfrm>
            <a:off x="2498091" y="4975860"/>
            <a:ext cx="671831" cy="459740"/>
            <a:chOff x="2324100" y="1814513"/>
            <a:chExt cx="266700" cy="182563"/>
          </a:xfrm>
          <a:solidFill>
            <a:srgbClr val="438264"/>
          </a:solidFill>
        </p:grpSpPr>
        <p:sp>
          <p:nvSpPr>
            <p:cNvPr id="62" name="Freeform 73"/>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63" name="Freeform 74"/>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grpSp>
      <p:grpSp>
        <p:nvGrpSpPr>
          <p:cNvPr id="64" name="Group 75"/>
          <p:cNvGrpSpPr/>
          <p:nvPr/>
        </p:nvGrpSpPr>
        <p:grpSpPr>
          <a:xfrm>
            <a:off x="8475345" y="5003800"/>
            <a:ext cx="695960" cy="515620"/>
            <a:chOff x="4598988" y="3619501"/>
            <a:chExt cx="214313" cy="158750"/>
          </a:xfrm>
          <a:solidFill>
            <a:srgbClr val="438264"/>
          </a:solidFill>
        </p:grpSpPr>
        <p:sp>
          <p:nvSpPr>
            <p:cNvPr id="65" name="Freeform 24"/>
            <p:cNvSpPr/>
            <p:nvPr/>
          </p:nvSpPr>
          <p:spPr bwMode="auto">
            <a:xfrm>
              <a:off x="4675188" y="3729038"/>
              <a:ext cx="61913" cy="49213"/>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w="9525">
              <a:noFill/>
              <a:round/>
            </a:ln>
          </p:spPr>
          <p:txBody>
            <a:bodyPr vert="horz" wrap="square" lIns="67204" tIns="33602" rIns="67204" bIns="33602" numCol="1" anchor="t" anchorCtr="0" compatLnSpc="1"/>
            <a:lstStyle/>
            <a:p>
              <a:endParaRPr lang="en-US" sz="1000">
                <a:cs typeface="+mn-ea"/>
                <a:sym typeface="+mn-lt"/>
              </a:endParaRPr>
            </a:p>
          </p:txBody>
        </p:sp>
        <p:sp>
          <p:nvSpPr>
            <p:cNvPr id="66" name="Freeform 25"/>
            <p:cNvSpPr/>
            <p:nvPr/>
          </p:nvSpPr>
          <p:spPr bwMode="auto">
            <a:xfrm>
              <a:off x="4633913" y="3675063"/>
              <a:ext cx="142875" cy="63500"/>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w="9525">
              <a:noFill/>
              <a:round/>
            </a:ln>
          </p:spPr>
          <p:txBody>
            <a:bodyPr vert="horz" wrap="square" lIns="67204" tIns="33602" rIns="67204" bIns="33602" numCol="1" anchor="t" anchorCtr="0" compatLnSpc="1"/>
            <a:lstStyle/>
            <a:p>
              <a:endParaRPr lang="en-US" sz="1000">
                <a:cs typeface="+mn-ea"/>
                <a:sym typeface="+mn-lt"/>
              </a:endParaRPr>
            </a:p>
          </p:txBody>
        </p:sp>
        <p:sp>
          <p:nvSpPr>
            <p:cNvPr id="67" name="Freeform 26"/>
            <p:cNvSpPr/>
            <p:nvPr/>
          </p:nvSpPr>
          <p:spPr bwMode="auto">
            <a:xfrm>
              <a:off x="4598988" y="3619501"/>
              <a:ext cx="214313" cy="82550"/>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w="9525">
              <a:noFill/>
              <a:round/>
            </a:ln>
          </p:spPr>
          <p:txBody>
            <a:bodyPr vert="horz" wrap="square" lIns="67204" tIns="33602" rIns="67204" bIns="33602" numCol="1" anchor="t" anchorCtr="0" compatLnSpc="1"/>
            <a:lstStyle/>
            <a:p>
              <a:endParaRPr lang="en-US" sz="1000">
                <a:cs typeface="+mn-ea"/>
                <a:sym typeface="+mn-lt"/>
              </a:endParaRPr>
            </a:p>
          </p:txBody>
        </p:sp>
      </p:grpSp>
      <p:sp>
        <p:nvSpPr>
          <p:cNvPr id="6" name="文本框 5"/>
          <p:cNvSpPr txBox="1"/>
          <p:nvPr/>
        </p:nvSpPr>
        <p:spPr>
          <a:xfrm>
            <a:off x="4021458" y="5571494"/>
            <a:ext cx="1820545"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sp>
        <p:nvSpPr>
          <p:cNvPr id="7" name="文本框 6"/>
          <p:cNvSpPr txBox="1"/>
          <p:nvPr/>
        </p:nvSpPr>
        <p:spPr>
          <a:xfrm>
            <a:off x="5897882" y="5594989"/>
            <a:ext cx="1820545"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sp>
        <p:nvSpPr>
          <p:cNvPr id="8" name="文本框 7"/>
          <p:cNvSpPr txBox="1"/>
          <p:nvPr/>
        </p:nvSpPr>
        <p:spPr>
          <a:xfrm>
            <a:off x="7913373" y="5594989"/>
            <a:ext cx="1820545"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ppt_h*1.125000"/>
                                          </p:val>
                                        </p:tav>
                                        <p:tav tm="100000">
                                          <p:val>
                                            <p:strVal val="#ppt_y"/>
                                          </p:val>
                                        </p:tav>
                                      </p:tavLst>
                                    </p:anim>
                                    <p:animEffect transition="in" filter="wipe(up)">
                                      <p:cBhvr>
                                        <p:cTn id="23" dur="500"/>
                                        <p:tgtEl>
                                          <p:spTgt spid="14"/>
                                        </p:tgtEl>
                                      </p:cBhvr>
                                    </p:animEffect>
                                  </p:childTnLst>
                                </p:cTn>
                              </p:par>
                              <p:par>
                                <p:cTn id="24" presetID="4" presetClass="entr" presetSubtype="16"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ox(in)">
                                      <p:cBhvr>
                                        <p:cTn id="26" dur="1000"/>
                                        <p:tgtEl>
                                          <p:spTgt spid="61"/>
                                        </p:tgtEl>
                                      </p:cBhvr>
                                    </p:animEffect>
                                  </p:childTnLst>
                                </p:cTn>
                              </p:par>
                              <p:par>
                                <p:cTn id="27" presetID="4" presetClass="entr" presetSubtype="16"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ox(in)">
                                      <p:cBhvr>
                                        <p:cTn id="29" dur="1000"/>
                                        <p:tgtEl>
                                          <p:spTgt spid="64"/>
                                        </p:tgtEl>
                                      </p:cBhvr>
                                    </p:animEffect>
                                  </p:childTnLst>
                                </p:cTn>
                              </p:par>
                              <p:par>
                                <p:cTn id="30" presetID="4" presetClass="entr" presetSubtype="16"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ox(in)">
                                      <p:cBhvr>
                                        <p:cTn id="32" dur="1000"/>
                                        <p:tgtEl>
                                          <p:spTgt spid="58"/>
                                        </p:tgtEl>
                                      </p:cBhvr>
                                    </p:animEffect>
                                  </p:childTnLst>
                                </p:cTn>
                              </p:par>
                              <p:par>
                                <p:cTn id="33" presetID="4" presetClass="entr" presetSubtype="16"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box(in)">
                                      <p:cBhvr>
                                        <p:cTn id="35" dur="1000"/>
                                        <p:tgtEl>
                                          <p:spTgt spid="54"/>
                                        </p:tgtEl>
                                      </p:cBhvr>
                                    </p:animEffect>
                                  </p:childTnLst>
                                </p:cTn>
                              </p:par>
                            </p:childTnLst>
                          </p:cTn>
                        </p:par>
                        <p:par>
                          <p:cTn id="36" fill="hold">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p:tgtEl>
                                          <p:spTgt spid="6"/>
                                        </p:tgtEl>
                                        <p:attrNameLst>
                                          <p:attrName>ppt_y</p:attrName>
                                        </p:attrNameLst>
                                      </p:cBhvr>
                                      <p:tavLst>
                                        <p:tav tm="0">
                                          <p:val>
                                            <p:strVal val="#ppt_y+#ppt_h*1.125000"/>
                                          </p:val>
                                        </p:tav>
                                        <p:tav tm="100000">
                                          <p:val>
                                            <p:strVal val="#ppt_y"/>
                                          </p:val>
                                        </p:tav>
                                      </p:tavLst>
                                    </p:anim>
                                    <p:animEffect transition="in" filter="wipe(up)">
                                      <p:cBhvr>
                                        <p:cTn id="40" dur="500"/>
                                        <p:tgtEl>
                                          <p:spTgt spid="6"/>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p:tgtEl>
                                          <p:spTgt spid="7"/>
                                        </p:tgtEl>
                                        <p:attrNameLst>
                                          <p:attrName>ppt_y</p:attrName>
                                        </p:attrNameLst>
                                      </p:cBhvr>
                                      <p:tavLst>
                                        <p:tav tm="0">
                                          <p:val>
                                            <p:strVal val="#ppt_y+#ppt_h*1.125000"/>
                                          </p:val>
                                        </p:tav>
                                        <p:tav tm="100000">
                                          <p:val>
                                            <p:strVal val="#ppt_y"/>
                                          </p:val>
                                        </p:tav>
                                      </p:tavLst>
                                    </p:anim>
                                    <p:animEffect transition="in" filter="wipe(up)">
                                      <p:cBhvr>
                                        <p:cTn id="45" dur="500"/>
                                        <p:tgtEl>
                                          <p:spTgt spid="7"/>
                                        </p:tgtEl>
                                      </p:cBhvr>
                                    </p:animEffect>
                                  </p:childTnLst>
                                </p:cTn>
                              </p:par>
                            </p:childTnLst>
                          </p:cTn>
                        </p:par>
                        <p:par>
                          <p:cTn id="46" fill="hold">
                            <p:stCondLst>
                              <p:cond delay="3500"/>
                            </p:stCondLst>
                            <p:childTnLst>
                              <p:par>
                                <p:cTn id="47" presetID="12" presetClass="entr" presetSubtype="4"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p:tgtEl>
                                          <p:spTgt spid="8"/>
                                        </p:tgtEl>
                                        <p:attrNameLst>
                                          <p:attrName>ppt_y</p:attrName>
                                        </p:attrNameLst>
                                      </p:cBhvr>
                                      <p:tavLst>
                                        <p:tav tm="0">
                                          <p:val>
                                            <p:strVal val="#ppt_y+#ppt_h*1.125000"/>
                                          </p:val>
                                        </p:tav>
                                        <p:tav tm="100000">
                                          <p:val>
                                            <p:strVal val="#ppt_y"/>
                                          </p:val>
                                        </p:tav>
                                      </p:tavLst>
                                    </p:anim>
                                    <p:animEffect transition="in" filter="wipe(up)">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3" grpId="0" bldLvl="0" animBg="1"/>
      <p:bldP spid="14" grpId="0" bldLvl="0" animBg="1"/>
      <p:bldP spid="6" grpId="0" bldLvl="0" animBg="1"/>
      <p:bldP spid="7" grpId="0" bldLvl="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3" name="同心圆 2"/>
          <p:cNvSpPr/>
          <p:nvPr/>
        </p:nvSpPr>
        <p:spPr>
          <a:xfrm>
            <a:off x="1729741" y="1878965"/>
            <a:ext cx="2096771" cy="2096770"/>
          </a:xfrm>
          <a:prstGeom prst="donut">
            <a:avLst>
              <a:gd name="adj" fmla="val 6381"/>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6" name="图片 5"/>
          <p:cNvPicPr>
            <a:picLocks noChangeAspect="1"/>
          </p:cNvPicPr>
          <p:nvPr/>
        </p:nvPicPr>
        <p:blipFill>
          <a:blip r:embed="rId3" cstate="screen"/>
          <a:stretch>
            <a:fillRect/>
          </a:stretch>
        </p:blipFill>
        <p:spPr>
          <a:xfrm>
            <a:off x="2004061" y="2004695"/>
            <a:ext cx="1548131" cy="2244090"/>
          </a:xfrm>
          <a:prstGeom prst="rect">
            <a:avLst/>
          </a:prstGeom>
        </p:spPr>
      </p:pic>
      <p:sp>
        <p:nvSpPr>
          <p:cNvPr id="4" name="同心圆 3"/>
          <p:cNvSpPr/>
          <p:nvPr/>
        </p:nvSpPr>
        <p:spPr>
          <a:xfrm>
            <a:off x="5047616" y="1945005"/>
            <a:ext cx="2096771" cy="2096770"/>
          </a:xfrm>
          <a:prstGeom prst="donut">
            <a:avLst>
              <a:gd name="adj" fmla="val 6381"/>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5" name="图片 4"/>
          <p:cNvPicPr>
            <a:picLocks noChangeAspect="1"/>
          </p:cNvPicPr>
          <p:nvPr/>
        </p:nvPicPr>
        <p:blipFill>
          <a:blip r:embed="rId3" cstate="screen"/>
          <a:stretch>
            <a:fillRect/>
          </a:stretch>
        </p:blipFill>
        <p:spPr>
          <a:xfrm>
            <a:off x="5321936" y="2070735"/>
            <a:ext cx="1548131" cy="2244090"/>
          </a:xfrm>
          <a:prstGeom prst="rect">
            <a:avLst/>
          </a:prstGeom>
        </p:spPr>
      </p:pic>
      <p:sp>
        <p:nvSpPr>
          <p:cNvPr id="7" name="同心圆 6"/>
          <p:cNvSpPr/>
          <p:nvPr/>
        </p:nvSpPr>
        <p:spPr>
          <a:xfrm>
            <a:off x="8531225" y="1878965"/>
            <a:ext cx="2096771" cy="2096770"/>
          </a:xfrm>
          <a:prstGeom prst="donut">
            <a:avLst>
              <a:gd name="adj" fmla="val 6381"/>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8" name="图片 7"/>
          <p:cNvPicPr>
            <a:picLocks noChangeAspect="1"/>
          </p:cNvPicPr>
          <p:nvPr/>
        </p:nvPicPr>
        <p:blipFill>
          <a:blip r:embed="rId3" cstate="screen"/>
          <a:stretch>
            <a:fillRect/>
          </a:stretch>
        </p:blipFill>
        <p:spPr>
          <a:xfrm>
            <a:off x="8805545" y="2004695"/>
            <a:ext cx="1548131" cy="2244090"/>
          </a:xfrm>
          <a:prstGeom prst="rect">
            <a:avLst/>
          </a:prstGeom>
        </p:spPr>
      </p:pic>
      <p:sp>
        <p:nvSpPr>
          <p:cNvPr id="9" name="文本框 8"/>
          <p:cNvSpPr txBox="1"/>
          <p:nvPr/>
        </p:nvSpPr>
        <p:spPr>
          <a:xfrm>
            <a:off x="1432560" y="5085716"/>
            <a:ext cx="2753360"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10" name="文本框 9"/>
          <p:cNvSpPr txBox="1"/>
          <p:nvPr/>
        </p:nvSpPr>
        <p:spPr>
          <a:xfrm>
            <a:off x="1400175" y="4420239"/>
            <a:ext cx="2753360"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sp>
        <p:nvSpPr>
          <p:cNvPr id="11" name="文本框 10"/>
          <p:cNvSpPr txBox="1"/>
          <p:nvPr/>
        </p:nvSpPr>
        <p:spPr>
          <a:xfrm>
            <a:off x="4751705" y="5107941"/>
            <a:ext cx="2753360"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12" name="文本框 11"/>
          <p:cNvSpPr txBox="1"/>
          <p:nvPr/>
        </p:nvSpPr>
        <p:spPr>
          <a:xfrm>
            <a:off x="4719320" y="4442464"/>
            <a:ext cx="2753360"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sp>
        <p:nvSpPr>
          <p:cNvPr id="13" name="文本框 12"/>
          <p:cNvSpPr txBox="1"/>
          <p:nvPr/>
        </p:nvSpPr>
        <p:spPr>
          <a:xfrm>
            <a:off x="8235315" y="5106036"/>
            <a:ext cx="2753360"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14" name="文本框 13"/>
          <p:cNvSpPr txBox="1"/>
          <p:nvPr/>
        </p:nvSpPr>
        <p:spPr>
          <a:xfrm>
            <a:off x="8202931" y="4440559"/>
            <a:ext cx="2753360"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ppt_y</p:attrName>
                                        </p:attrNameLst>
                                      </p:cBhvr>
                                      <p:tavLst>
                                        <p:tav tm="0">
                                          <p:val>
                                            <p:strVal val="#ppt_y+#ppt_h*1.125000"/>
                                          </p:val>
                                        </p:tav>
                                        <p:tav tm="100000">
                                          <p:val>
                                            <p:strVal val="#ppt_y"/>
                                          </p:val>
                                        </p:tav>
                                      </p:tavLst>
                                    </p:anim>
                                    <p:animEffect transition="in" filter="wipe(up)">
                                      <p:cBhvr>
                                        <p:cTn id="25" dur="500"/>
                                        <p:tgtEl>
                                          <p:spTgt spid="10"/>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ppt_y</p:attrName>
                                        </p:attrNameLst>
                                      </p:cBhvr>
                                      <p:tavLst>
                                        <p:tav tm="0">
                                          <p:val>
                                            <p:strVal val="#ppt_y+#ppt_h*1.125000"/>
                                          </p:val>
                                        </p:tav>
                                        <p:tav tm="100000">
                                          <p:val>
                                            <p:strVal val="#ppt_y"/>
                                          </p:val>
                                        </p:tav>
                                      </p:tavLst>
                                    </p:anim>
                                    <p:animEffect transition="in" filter="wipe(up)">
                                      <p:cBhvr>
                                        <p:cTn id="40" dur="500"/>
                                        <p:tgtEl>
                                          <p:spTgt spid="13"/>
                                        </p:tgtEl>
                                      </p:cBhvr>
                                    </p:animEffect>
                                  </p:childTnLst>
                                </p:cTn>
                              </p:par>
                            </p:childTnLst>
                          </p:cTn>
                        </p:par>
                        <p:par>
                          <p:cTn id="41" fill="hold">
                            <p:stCondLst>
                              <p:cond delay="4000"/>
                            </p:stCondLst>
                            <p:childTnLst>
                              <p:par>
                                <p:cTn id="42" presetID="1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up)">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4" name="图片 3" descr="18001281"/>
          <p:cNvPicPr>
            <a:picLocks noChangeAspect="1"/>
          </p:cNvPicPr>
          <p:nvPr/>
        </p:nvPicPr>
        <p:blipFill>
          <a:blip r:embed="rId3" cstate="screen"/>
          <a:stretch>
            <a:fillRect/>
          </a:stretch>
        </p:blipFill>
        <p:spPr>
          <a:xfrm>
            <a:off x="1149985" y="2192024"/>
            <a:ext cx="1026160" cy="725805"/>
          </a:xfrm>
          <a:prstGeom prst="rect">
            <a:avLst/>
          </a:prstGeom>
        </p:spPr>
      </p:pic>
      <p:sp>
        <p:nvSpPr>
          <p:cNvPr id="8" name="文本框 7"/>
          <p:cNvSpPr txBox="1"/>
          <p:nvPr/>
        </p:nvSpPr>
        <p:spPr>
          <a:xfrm>
            <a:off x="2310132" y="2455549"/>
            <a:ext cx="3536315"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2277745" y="2038352"/>
            <a:ext cx="35363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95000"/>
                    <a:lumOff val="5000"/>
                  </a:schemeClr>
                </a:solidFill>
                <a:cs typeface="+mn-ea"/>
                <a:sym typeface="+mn-lt"/>
              </a:rPr>
              <a:t>输入标题</a:t>
            </a:r>
          </a:p>
        </p:txBody>
      </p:sp>
      <p:pic>
        <p:nvPicPr>
          <p:cNvPr id="3" name="图片 2" descr="18001281"/>
          <p:cNvPicPr>
            <a:picLocks noChangeAspect="1"/>
          </p:cNvPicPr>
          <p:nvPr/>
        </p:nvPicPr>
        <p:blipFill>
          <a:blip r:embed="rId3" cstate="screen"/>
          <a:stretch>
            <a:fillRect/>
          </a:stretch>
        </p:blipFill>
        <p:spPr>
          <a:xfrm>
            <a:off x="1161415" y="3580769"/>
            <a:ext cx="1026160" cy="725805"/>
          </a:xfrm>
          <a:prstGeom prst="rect">
            <a:avLst/>
          </a:prstGeom>
        </p:spPr>
      </p:pic>
      <p:sp>
        <p:nvSpPr>
          <p:cNvPr id="5" name="文本框 4"/>
          <p:cNvSpPr txBox="1"/>
          <p:nvPr/>
        </p:nvSpPr>
        <p:spPr>
          <a:xfrm>
            <a:off x="2321560" y="3844294"/>
            <a:ext cx="3536315"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7" name="文本框 6"/>
          <p:cNvSpPr txBox="1"/>
          <p:nvPr/>
        </p:nvSpPr>
        <p:spPr>
          <a:xfrm>
            <a:off x="2289177" y="3427099"/>
            <a:ext cx="35363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95000"/>
                    <a:lumOff val="5000"/>
                  </a:schemeClr>
                </a:solidFill>
                <a:cs typeface="+mn-ea"/>
                <a:sym typeface="+mn-lt"/>
              </a:rPr>
              <a:t>输入标题</a:t>
            </a:r>
          </a:p>
        </p:txBody>
      </p:sp>
      <p:pic>
        <p:nvPicPr>
          <p:cNvPr id="9" name="图片 8" descr="18001281"/>
          <p:cNvPicPr>
            <a:picLocks noChangeAspect="1"/>
          </p:cNvPicPr>
          <p:nvPr/>
        </p:nvPicPr>
        <p:blipFill>
          <a:blip r:embed="rId3" cstate="screen"/>
          <a:stretch>
            <a:fillRect/>
          </a:stretch>
        </p:blipFill>
        <p:spPr>
          <a:xfrm>
            <a:off x="1182371" y="5081274"/>
            <a:ext cx="1026160" cy="725805"/>
          </a:xfrm>
          <a:prstGeom prst="rect">
            <a:avLst/>
          </a:prstGeom>
        </p:spPr>
      </p:pic>
      <p:sp>
        <p:nvSpPr>
          <p:cNvPr id="10" name="文本框 9"/>
          <p:cNvSpPr txBox="1"/>
          <p:nvPr/>
        </p:nvSpPr>
        <p:spPr>
          <a:xfrm>
            <a:off x="2342516" y="5344799"/>
            <a:ext cx="3536315"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11" name="文本框 10"/>
          <p:cNvSpPr txBox="1"/>
          <p:nvPr/>
        </p:nvSpPr>
        <p:spPr>
          <a:xfrm>
            <a:off x="2310132" y="4927604"/>
            <a:ext cx="35363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95000"/>
                    <a:lumOff val="5000"/>
                  </a:schemeClr>
                </a:solidFill>
                <a:cs typeface="+mn-ea"/>
                <a:sym typeface="+mn-lt"/>
              </a:rPr>
              <a:t>输入标题</a:t>
            </a:r>
          </a:p>
        </p:txBody>
      </p:sp>
      <p:graphicFrame>
        <p:nvGraphicFramePr>
          <p:cNvPr id="14" name="图表 13"/>
          <p:cNvGraphicFramePr/>
          <p:nvPr/>
        </p:nvGraphicFramePr>
        <p:xfrm>
          <a:off x="6455409" y="2192020"/>
          <a:ext cx="4799331" cy="359981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p:tgtEl>
                                          <p:spTgt spid="11"/>
                                        </p:tgtEl>
                                        <p:attrNameLst>
                                          <p:attrName>ppt_y</p:attrName>
                                        </p:attrNameLst>
                                      </p:cBhvr>
                                      <p:tavLst>
                                        <p:tav tm="0">
                                          <p:val>
                                            <p:strVal val="#ppt_y+#ppt_h*1.125000"/>
                                          </p:val>
                                        </p:tav>
                                        <p:tav tm="100000">
                                          <p:val>
                                            <p:strVal val="#ppt_y"/>
                                          </p:val>
                                        </p:tav>
                                      </p:tavLst>
                                    </p:anim>
                                    <p:animEffect transition="in" filter="wipe(up)">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 grpId="0" bldLvl="0" animBg="1"/>
      <p:bldP spid="5" grpId="0" bldLvl="0" animBg="1"/>
      <p:bldP spid="7" grpId="0" bldLvl="0" animBg="1"/>
      <p:bldP spid="10" grpId="0" bldLvl="0" animBg="1"/>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675348" y="1"/>
            <a:ext cx="2831123"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screen"/>
          <a:stretch>
            <a:fillRect/>
          </a:stretch>
        </p:blipFill>
        <p:spPr>
          <a:xfrm>
            <a:off x="8949235" y="2052754"/>
            <a:ext cx="1871660" cy="1871659"/>
          </a:xfrm>
          <a:prstGeom prst="rect">
            <a:avLst/>
          </a:prstGeom>
        </p:spPr>
      </p:pic>
      <p:pic>
        <p:nvPicPr>
          <p:cNvPr id="6" name="图片 5"/>
          <p:cNvPicPr>
            <a:picLocks noChangeAspect="1"/>
          </p:cNvPicPr>
          <p:nvPr/>
        </p:nvPicPr>
        <p:blipFill>
          <a:blip r:embed="rId4" cstate="screen"/>
          <a:stretch>
            <a:fillRect/>
          </a:stretch>
        </p:blipFill>
        <p:spPr>
          <a:xfrm>
            <a:off x="735274" y="4090094"/>
            <a:ext cx="1880145" cy="2725270"/>
          </a:xfrm>
          <a:prstGeom prst="rect">
            <a:avLst/>
          </a:prstGeom>
        </p:spPr>
      </p:pic>
      <p:sp>
        <p:nvSpPr>
          <p:cNvPr id="7" name="文本框 6"/>
          <p:cNvSpPr txBox="1"/>
          <p:nvPr/>
        </p:nvSpPr>
        <p:spPr>
          <a:xfrm>
            <a:off x="2383021" y="501046"/>
            <a:ext cx="1415772" cy="5375511"/>
          </a:xfrm>
          <a:prstGeom prst="rect">
            <a:avLst/>
          </a:prstGeom>
          <a:noFill/>
        </p:spPr>
        <p:txBody>
          <a:bodyPr vert="eaVert" wrap="none" rtlCol="0">
            <a:spAutoFit/>
          </a:bodyPr>
          <a:lstStyle/>
          <a:p>
            <a:r>
              <a:rPr lang="en-US" altLang="zh-CN" sz="8000" dirty="0">
                <a:solidFill>
                  <a:schemeClr val="bg1"/>
                </a:solidFill>
                <a:cs typeface="+mn-ea"/>
                <a:sym typeface="+mn-lt"/>
              </a:rPr>
              <a:t>PART TWO</a:t>
            </a:r>
          </a:p>
        </p:txBody>
      </p:sp>
      <p:sp>
        <p:nvSpPr>
          <p:cNvPr id="8" name="文本框 7"/>
          <p:cNvSpPr txBox="1"/>
          <p:nvPr/>
        </p:nvSpPr>
        <p:spPr>
          <a:xfrm>
            <a:off x="6205865" y="1306522"/>
            <a:ext cx="3689995" cy="2462213"/>
          </a:xfrm>
          <a:prstGeom prst="rect">
            <a:avLst/>
          </a:prstGeom>
          <a:noFill/>
        </p:spPr>
        <p:txBody>
          <a:bodyPr wrap="square" rtlCol="0">
            <a:spAutoFit/>
          </a:bodyPr>
          <a:lstStyle/>
          <a:p>
            <a:pPr algn="ctr"/>
            <a:r>
              <a:rPr lang="en-US" altLang="zh-CN" sz="15400" b="1" dirty="0">
                <a:solidFill>
                  <a:srgbClr val="CBE7CB"/>
                </a:solidFill>
                <a:cs typeface="+mn-ea"/>
                <a:sym typeface="+mn-lt"/>
              </a:rPr>
              <a:t>02</a:t>
            </a:r>
          </a:p>
        </p:txBody>
      </p:sp>
      <p:sp>
        <p:nvSpPr>
          <p:cNvPr id="10" name="文本框 9"/>
          <p:cNvSpPr txBox="1"/>
          <p:nvPr/>
        </p:nvSpPr>
        <p:spPr>
          <a:xfrm>
            <a:off x="5840538" y="3578492"/>
            <a:ext cx="4420655" cy="1200329"/>
          </a:xfrm>
          <a:prstGeom prst="rect">
            <a:avLst/>
          </a:prstGeom>
          <a:noFill/>
        </p:spPr>
        <p:txBody>
          <a:bodyPr wrap="square" rtlCol="0">
            <a:spAutoFit/>
          </a:bodyPr>
          <a:lstStyle/>
          <a:p>
            <a:pPr algn="ctr"/>
            <a:r>
              <a:rPr lang="zh-CN" altLang="en-US" sz="7200" dirty="0">
                <a:solidFill>
                  <a:srgbClr val="438264"/>
                </a:solidFill>
                <a:cs typeface="+mn-ea"/>
                <a:sym typeface="+mn-lt"/>
              </a:rPr>
              <a:t>输入标题</a:t>
            </a:r>
            <a:endParaRPr lang="en-US" altLang="zh-CN" sz="7200" dirty="0">
              <a:solidFill>
                <a:srgbClr val="438264"/>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3" name="圆角矩形 2"/>
          <p:cNvSpPr/>
          <p:nvPr/>
        </p:nvSpPr>
        <p:spPr>
          <a:xfrm>
            <a:off x="1292860" y="2037715"/>
            <a:ext cx="3525520" cy="3747770"/>
          </a:xfrm>
          <a:prstGeom prst="roundRect">
            <a:avLst>
              <a:gd name="adj" fmla="val 9013"/>
            </a:avLst>
          </a:prstGeom>
          <a:noFill/>
          <a:ln w="28575">
            <a:solidFill>
              <a:srgbClr val="43826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3" cstate="screen"/>
          <a:stretch>
            <a:fillRect/>
          </a:stretch>
        </p:blipFill>
        <p:spPr>
          <a:xfrm>
            <a:off x="5443402" y="1865427"/>
            <a:ext cx="1871660" cy="1871659"/>
          </a:xfrm>
          <a:prstGeom prst="rect">
            <a:avLst/>
          </a:prstGeom>
        </p:spPr>
      </p:pic>
      <p:pic>
        <p:nvPicPr>
          <p:cNvPr id="6" name="图片 5"/>
          <p:cNvPicPr>
            <a:picLocks noChangeAspect="1"/>
          </p:cNvPicPr>
          <p:nvPr/>
        </p:nvPicPr>
        <p:blipFill>
          <a:blip r:embed="rId3" cstate="screen"/>
          <a:stretch>
            <a:fillRect/>
          </a:stretch>
        </p:blipFill>
        <p:spPr>
          <a:xfrm>
            <a:off x="5510075" y="4004106"/>
            <a:ext cx="1871660" cy="1871659"/>
          </a:xfrm>
          <a:prstGeom prst="rect">
            <a:avLst/>
          </a:prstGeom>
        </p:spPr>
      </p:pic>
      <p:sp>
        <p:nvSpPr>
          <p:cNvPr id="8" name="文本框 7"/>
          <p:cNvSpPr txBox="1"/>
          <p:nvPr/>
        </p:nvSpPr>
        <p:spPr>
          <a:xfrm>
            <a:off x="7508240" y="2616837"/>
            <a:ext cx="3651885"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7" name="文本框 6"/>
          <p:cNvSpPr txBox="1"/>
          <p:nvPr/>
        </p:nvSpPr>
        <p:spPr>
          <a:xfrm>
            <a:off x="7475856" y="2037717"/>
            <a:ext cx="3651885"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
        <p:nvSpPr>
          <p:cNvPr id="9" name="文本框 8"/>
          <p:cNvSpPr txBox="1"/>
          <p:nvPr/>
        </p:nvSpPr>
        <p:spPr>
          <a:xfrm>
            <a:off x="7552692" y="4754247"/>
            <a:ext cx="3651885"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10" name="文本框 9"/>
          <p:cNvSpPr txBox="1"/>
          <p:nvPr/>
        </p:nvSpPr>
        <p:spPr>
          <a:xfrm>
            <a:off x="7520307" y="4175127"/>
            <a:ext cx="3651885"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
        <p:nvSpPr>
          <p:cNvPr id="11" name="文本框 10"/>
          <p:cNvSpPr txBox="1"/>
          <p:nvPr/>
        </p:nvSpPr>
        <p:spPr>
          <a:xfrm>
            <a:off x="1720214" y="3101975"/>
            <a:ext cx="2670811" cy="267765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20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here.Please enter text here.</a:t>
            </a:r>
          </a:p>
        </p:txBody>
      </p:sp>
      <p:sp>
        <p:nvSpPr>
          <p:cNvPr id="12" name="文本框 11"/>
          <p:cNvSpPr txBox="1"/>
          <p:nvPr/>
        </p:nvSpPr>
        <p:spPr>
          <a:xfrm>
            <a:off x="1864994" y="2542544"/>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par>
                          <p:cTn id="21" fill="hold">
                            <p:stCondLst>
                              <p:cond delay="2500"/>
                            </p:stCondLst>
                            <p:childTnLst>
                              <p:par>
                                <p:cTn id="22" presetID="1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ppt_y</p:attrName>
                                        </p:attrNameLst>
                                      </p:cBhvr>
                                      <p:tavLst>
                                        <p:tav tm="0">
                                          <p:val>
                                            <p:strVal val="#ppt_y+#ppt_h*1.125000"/>
                                          </p:val>
                                        </p:tav>
                                        <p:tav tm="100000">
                                          <p:val>
                                            <p:strVal val="#ppt_y"/>
                                          </p:val>
                                        </p:tav>
                                      </p:tavLst>
                                    </p:anim>
                                    <p:animEffect transition="in" filter="wipe(up)">
                                      <p:cBhvr>
                                        <p:cTn id="25" dur="500"/>
                                        <p:tgtEl>
                                          <p:spTgt spid="7"/>
                                        </p:tgtEl>
                                      </p:cBhvr>
                                    </p:animEffect>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up)">
                                      <p:cBhvr>
                                        <p:cTn id="30" dur="500"/>
                                        <p:tgtEl>
                                          <p:spTgt spid="9"/>
                                        </p:tgtEl>
                                      </p:cBhvr>
                                    </p:animEffect>
                                  </p:childTnLst>
                                </p:cTn>
                              </p:par>
                            </p:childTnLst>
                          </p:cTn>
                        </p:par>
                        <p:par>
                          <p:cTn id="31" fill="hold">
                            <p:stCondLst>
                              <p:cond delay="3500"/>
                            </p:stCondLst>
                            <p:childTnLst>
                              <p:par>
                                <p:cTn id="32" presetID="1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ppt_y</p:attrName>
                                        </p:attrNameLst>
                                      </p:cBhvr>
                                      <p:tavLst>
                                        <p:tav tm="0">
                                          <p:val>
                                            <p:strVal val="#ppt_y+#ppt_h*1.125000"/>
                                          </p:val>
                                        </p:tav>
                                        <p:tav tm="100000">
                                          <p:val>
                                            <p:strVal val="#ppt_y"/>
                                          </p:val>
                                        </p:tav>
                                      </p:tavLst>
                                    </p:anim>
                                    <p:animEffect transition="in" filter="wipe(up)">
                                      <p:cBhvr>
                                        <p:cTn id="35" dur="500"/>
                                        <p:tgtEl>
                                          <p:spTgt spid="10"/>
                                        </p:tgtEl>
                                      </p:cBhvr>
                                    </p:animEffect>
                                  </p:childTnLst>
                                </p:cTn>
                              </p:par>
                            </p:childTnLst>
                          </p:cTn>
                        </p:par>
                        <p:par>
                          <p:cTn id="36" fill="hold">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childTnLst>
                          </p:cTn>
                        </p:par>
                        <p:par>
                          <p:cTn id="41" fill="hold">
                            <p:stCondLst>
                              <p:cond delay="4500"/>
                            </p:stCondLst>
                            <p:childTnLst>
                              <p:par>
                                <p:cTn id="42" presetID="1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ppt_y</p:attrName>
                                        </p:attrNameLst>
                                      </p:cBhvr>
                                      <p:tavLst>
                                        <p:tav tm="0">
                                          <p:val>
                                            <p:strVal val="#ppt_y+#ppt_h*1.125000"/>
                                          </p:val>
                                        </p:tav>
                                        <p:tav tm="100000">
                                          <p:val>
                                            <p:strVal val="#ppt_y"/>
                                          </p:val>
                                        </p:tav>
                                      </p:tavLst>
                                    </p:anim>
                                    <p:animEffect transition="in" filter="wipe(up)">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bldLvl="0" animBg="1"/>
      <p:bldP spid="9" grpId="0" bldLvl="0" animBg="1"/>
      <p:bldP spid="10" grpId="0" bldLvl="0" animBg="1"/>
      <p:bldP spid="11" grpId="0" bldLvl="0" animBg="1"/>
      <p:bldP spid="1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仙人掌"/>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3covjh0">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1690</Words>
  <Application>Microsoft Office PowerPoint</Application>
  <PresentationFormat>宽屏</PresentationFormat>
  <Paragraphs>165</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等线</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仙人掌</dc:title>
  <dc:creator>第一PPT</dc:creator>
  <cp:keywords>www.1ppt.com</cp:keywords>
  <dc:description>www.1ppt.com</dc:description>
  <cp:lastModifiedBy>天 下</cp:lastModifiedBy>
  <cp:revision>37</cp:revision>
  <dcterms:created xsi:type="dcterms:W3CDTF">2019-06-26T08:38:00Z</dcterms:created>
  <dcterms:modified xsi:type="dcterms:W3CDTF">2021-01-05T05:17:25Z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