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7"/>
  </p:notesMasterIdLst>
  <p:sldIdLst>
    <p:sldId id="295" r:id="rId3"/>
    <p:sldId id="257" r:id="rId4"/>
    <p:sldId id="296" r:id="rId5"/>
    <p:sldId id="268" r:id="rId6"/>
    <p:sldId id="266" r:id="rId7"/>
    <p:sldId id="267" r:id="rId8"/>
    <p:sldId id="269" r:id="rId9"/>
    <p:sldId id="297" r:id="rId10"/>
    <p:sldId id="270" r:id="rId11"/>
    <p:sldId id="272" r:id="rId12"/>
    <p:sldId id="273" r:id="rId13"/>
    <p:sldId id="271" r:id="rId14"/>
    <p:sldId id="282" r:id="rId15"/>
    <p:sldId id="298" r:id="rId16"/>
    <p:sldId id="274" r:id="rId17"/>
    <p:sldId id="275" r:id="rId18"/>
    <p:sldId id="277" r:id="rId19"/>
    <p:sldId id="276" r:id="rId20"/>
    <p:sldId id="299" r:id="rId21"/>
    <p:sldId id="278" r:id="rId22"/>
    <p:sldId id="280" r:id="rId23"/>
    <p:sldId id="279" r:id="rId24"/>
    <p:sldId id="281" r:id="rId25"/>
    <p:sldId id="300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5970"/>
    <a:srgbClr val="9E99A7"/>
    <a:srgbClr val="888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>
        <p:scale>
          <a:sx n="50" d="100"/>
          <a:sy n="50" d="100"/>
        </p:scale>
        <p:origin x="-414" y="-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FD30E-2CED-4662-9C71-58D8F03C2C7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7E1F-682C-4D2A-A506-5EFB69BAF2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E1F-682C-4D2A-A506-5EFB69BAF2A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79824" y="462137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+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17780" y="-11430"/>
            <a:ext cx="12228195" cy="6880225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+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18415" y="-29845"/>
            <a:ext cx="12228195" cy="6880225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1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C:\Users\Administrator\Desktop\2276.jpg_wh300.jpg2276.jpg_wh30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76834" y="1527175"/>
            <a:ext cx="6174105" cy="3804285"/>
          </a:xfrm>
          <a:custGeom>
            <a:avLst/>
            <a:gdLst>
              <a:gd name="connsiteX0" fmla="*/ 321 w 3943295"/>
              <a:gd name="connsiteY0" fmla="*/ 0 h 2311888"/>
              <a:gd name="connsiteX1" fmla="*/ 3943295 w 3943295"/>
              <a:gd name="connsiteY1" fmla="*/ 0 h 2311888"/>
              <a:gd name="connsiteX2" fmla="*/ 3227035 w 3943295"/>
              <a:gd name="connsiteY2" fmla="*/ 2311888 h 2311888"/>
              <a:gd name="connsiteX3" fmla="*/ 321 w 3943295"/>
              <a:gd name="connsiteY3" fmla="*/ 2304796 h 2311888"/>
              <a:gd name="connsiteX4" fmla="*/ 321 w 3943295"/>
              <a:gd name="connsiteY4" fmla="*/ 0 h 231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295" h="2311888">
                <a:moveTo>
                  <a:pt x="321" y="0"/>
                </a:moveTo>
                <a:lnTo>
                  <a:pt x="3943295" y="0"/>
                </a:lnTo>
                <a:lnTo>
                  <a:pt x="3227035" y="2311888"/>
                </a:lnTo>
                <a:lnTo>
                  <a:pt x="321" y="2304796"/>
                </a:lnTo>
                <a:cubicBezTo>
                  <a:pt x="-2044" y="1538895"/>
                  <a:pt x="9777" y="765902"/>
                  <a:pt x="321" y="0"/>
                </a:cubicBezTo>
                <a:close/>
              </a:path>
            </a:pathLst>
          </a:custGeom>
        </p:spPr>
      </p:pic>
      <p:sp>
        <p:nvSpPr>
          <p:cNvPr id="6" name="任意多边形: 形状 5"/>
          <p:cNvSpPr/>
          <p:nvPr/>
        </p:nvSpPr>
        <p:spPr>
          <a:xfrm>
            <a:off x="3776516" y="2135186"/>
            <a:ext cx="8415485" cy="2587626"/>
          </a:xfrm>
          <a:custGeom>
            <a:avLst/>
            <a:gdLst>
              <a:gd name="connsiteX0" fmla="*/ 385762 w 4895850"/>
              <a:gd name="connsiteY0" fmla="*/ 0 h 1190625"/>
              <a:gd name="connsiteX1" fmla="*/ 0 w 4895850"/>
              <a:gd name="connsiteY1" fmla="*/ 1190625 h 1190625"/>
              <a:gd name="connsiteX2" fmla="*/ 4876800 w 4895850"/>
              <a:gd name="connsiteY2" fmla="*/ 1181100 h 1190625"/>
              <a:gd name="connsiteX3" fmla="*/ 4895850 w 4895850"/>
              <a:gd name="connsiteY3" fmla="*/ 14287 h 1190625"/>
              <a:gd name="connsiteX4" fmla="*/ 385762 w 4895850"/>
              <a:gd name="connsiteY4" fmla="*/ 0 h 1190625"/>
              <a:gd name="connsiteX0-1" fmla="*/ 385762 w 4891087"/>
              <a:gd name="connsiteY0-2" fmla="*/ 0 h 1190625"/>
              <a:gd name="connsiteX1-3" fmla="*/ 0 w 4891087"/>
              <a:gd name="connsiteY1-4" fmla="*/ 1190625 h 1190625"/>
              <a:gd name="connsiteX2-5" fmla="*/ 4876800 w 4891087"/>
              <a:gd name="connsiteY2-6" fmla="*/ 1181100 h 1190625"/>
              <a:gd name="connsiteX3-7" fmla="*/ 4891087 w 4891087"/>
              <a:gd name="connsiteY3-8" fmla="*/ 23812 h 1190625"/>
              <a:gd name="connsiteX4-9" fmla="*/ 385762 w 4891087"/>
              <a:gd name="connsiteY4-10" fmla="*/ 0 h 1190625"/>
              <a:gd name="connsiteX0-11" fmla="*/ 385762 w 4891087"/>
              <a:gd name="connsiteY0-12" fmla="*/ 0 h 1190625"/>
              <a:gd name="connsiteX1-13" fmla="*/ 0 w 4891087"/>
              <a:gd name="connsiteY1-14" fmla="*/ 1190625 h 1190625"/>
              <a:gd name="connsiteX2-15" fmla="*/ 4876800 w 4891087"/>
              <a:gd name="connsiteY2-16" fmla="*/ 1181100 h 1190625"/>
              <a:gd name="connsiteX3-17" fmla="*/ 4891087 w 4891087"/>
              <a:gd name="connsiteY3-18" fmla="*/ 0 h 1190625"/>
              <a:gd name="connsiteX4-19" fmla="*/ 385762 w 4891087"/>
              <a:gd name="connsiteY4-20" fmla="*/ 0 h 1190625"/>
              <a:gd name="connsiteX0-21" fmla="*/ 385762 w 4891087"/>
              <a:gd name="connsiteY0-22" fmla="*/ 0 h 1190625"/>
              <a:gd name="connsiteX1-23" fmla="*/ 0 w 4891087"/>
              <a:gd name="connsiteY1-24" fmla="*/ 1190625 h 1190625"/>
              <a:gd name="connsiteX2-25" fmla="*/ 4889717 w 4891087"/>
              <a:gd name="connsiteY2-26" fmla="*/ 1179440 h 1190625"/>
              <a:gd name="connsiteX3-27" fmla="*/ 4891087 w 4891087"/>
              <a:gd name="connsiteY3-28" fmla="*/ 0 h 1190625"/>
              <a:gd name="connsiteX4-29" fmla="*/ 385762 w 4891087"/>
              <a:gd name="connsiteY4-30" fmla="*/ 0 h 1190625"/>
              <a:gd name="connsiteX0-31" fmla="*/ 385762 w 4891087"/>
              <a:gd name="connsiteY0-32" fmla="*/ 0 h 1190625"/>
              <a:gd name="connsiteX1-33" fmla="*/ 0 w 4891087"/>
              <a:gd name="connsiteY1-34" fmla="*/ 1190625 h 1190625"/>
              <a:gd name="connsiteX2-35" fmla="*/ 4886026 w 4891087"/>
              <a:gd name="connsiteY2-36" fmla="*/ 1189400 h 1190625"/>
              <a:gd name="connsiteX3-37" fmla="*/ 4891087 w 4891087"/>
              <a:gd name="connsiteY3-38" fmla="*/ 0 h 1190625"/>
              <a:gd name="connsiteX4-39" fmla="*/ 385762 w 4891087"/>
              <a:gd name="connsiteY4-40" fmla="*/ 0 h 1190625"/>
              <a:gd name="connsiteX0-41" fmla="*/ 385762 w 4891087"/>
              <a:gd name="connsiteY0-42" fmla="*/ 0 h 1190625"/>
              <a:gd name="connsiteX1-43" fmla="*/ 0 w 4891087"/>
              <a:gd name="connsiteY1-44" fmla="*/ 1190625 h 1190625"/>
              <a:gd name="connsiteX2-45" fmla="*/ 4889717 w 4891087"/>
              <a:gd name="connsiteY2-46" fmla="*/ 1189400 h 1190625"/>
              <a:gd name="connsiteX3-47" fmla="*/ 4891087 w 4891087"/>
              <a:gd name="connsiteY3-48" fmla="*/ 0 h 1190625"/>
              <a:gd name="connsiteX4-49" fmla="*/ 385762 w 4891087"/>
              <a:gd name="connsiteY4-50" fmla="*/ 0 h 11906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891087" h="1190625">
                <a:moveTo>
                  <a:pt x="385762" y="0"/>
                </a:moveTo>
                <a:lnTo>
                  <a:pt x="0" y="1190625"/>
                </a:lnTo>
                <a:lnTo>
                  <a:pt x="4889717" y="1189400"/>
                </a:lnTo>
                <a:cubicBezTo>
                  <a:pt x="4890174" y="796253"/>
                  <a:pt x="4890630" y="393147"/>
                  <a:pt x="4891087" y="0"/>
                </a:cubicBezTo>
                <a:lnTo>
                  <a:pt x="385762" y="0"/>
                </a:lnTo>
                <a:close/>
              </a:path>
            </a:pathLst>
          </a:custGeom>
          <a:solidFill>
            <a:srgbClr val="6159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314670" y="658075"/>
            <a:ext cx="2461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ADD YOUR LOGO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7545" y="2700657"/>
            <a:ext cx="7569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高端</a:t>
            </a:r>
            <a:r>
              <a:rPr lang="zh-CN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极简风工作开展计划</a:t>
            </a:r>
          </a:p>
        </p:txBody>
      </p:sp>
      <p:sp>
        <p:nvSpPr>
          <p:cNvPr id="12" name="矩形 11"/>
          <p:cNvSpPr/>
          <p:nvPr/>
        </p:nvSpPr>
        <p:spPr>
          <a:xfrm>
            <a:off x="5141761" y="3407690"/>
            <a:ext cx="546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ALBUM STYLE COMMERCIAL GENERAL DEMO TEMPLATE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610101" y="3592356"/>
            <a:ext cx="4445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1118675" y="3592356"/>
            <a:ext cx="4445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: 圆角 16"/>
          <p:cNvSpPr/>
          <p:nvPr/>
        </p:nvSpPr>
        <p:spPr>
          <a:xfrm>
            <a:off x="7257415" y="3923667"/>
            <a:ext cx="2030731" cy="447675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汇报人：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9945303" y="298571"/>
            <a:ext cx="829995" cy="914400"/>
          </a:xfrm>
          <a:prstGeom prst="line">
            <a:avLst/>
          </a:prstGeom>
          <a:ln w="15875"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9945303" y="942361"/>
            <a:ext cx="829995" cy="914400"/>
          </a:xfrm>
          <a:prstGeom prst="line">
            <a:avLst/>
          </a:prstGeom>
          <a:ln w="15875"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2946521" y="5523823"/>
            <a:ext cx="829995" cy="914400"/>
          </a:xfrm>
          <a:prstGeom prst="line">
            <a:avLst/>
          </a:prstGeom>
          <a:ln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4832349" y="5024904"/>
            <a:ext cx="1263651" cy="1411210"/>
          </a:xfrm>
          <a:prstGeom prst="line">
            <a:avLst/>
          </a:prstGeom>
          <a:ln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8854987" y="755773"/>
            <a:ext cx="432915" cy="476939"/>
          </a:xfrm>
          <a:prstGeom prst="line">
            <a:avLst/>
          </a:prstGeom>
          <a:ln w="15875"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6687013" y="5186473"/>
            <a:ext cx="432915" cy="476939"/>
          </a:xfrm>
          <a:prstGeom prst="line">
            <a:avLst/>
          </a:prstGeom>
          <a:ln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446262" y="548641"/>
            <a:ext cx="2198663" cy="0"/>
          </a:xfrm>
          <a:prstGeom prst="line">
            <a:avLst/>
          </a:prstGeom>
          <a:ln>
            <a:solidFill>
              <a:srgbClr val="6159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446262" y="1167618"/>
            <a:ext cx="2198663" cy="0"/>
          </a:xfrm>
          <a:prstGeom prst="line">
            <a:avLst/>
          </a:prstGeom>
          <a:ln>
            <a:solidFill>
              <a:srgbClr val="6159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/>
      <p:bldP spid="10" grpId="0"/>
      <p:bldP spid="12" grpId="0"/>
      <p:bldP spid="1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工作目标展示</a:t>
            </a:r>
          </a:p>
        </p:txBody>
      </p:sp>
      <p:sp>
        <p:nvSpPr>
          <p:cNvPr id="3" name="圆角矩形 28"/>
          <p:cNvSpPr/>
          <p:nvPr/>
        </p:nvSpPr>
        <p:spPr>
          <a:xfrm>
            <a:off x="950078" y="4366632"/>
            <a:ext cx="4207255" cy="514632"/>
          </a:xfrm>
          <a:prstGeom prst="roundRect">
            <a:avLst>
              <a:gd name="adj" fmla="val 25274"/>
            </a:avLst>
          </a:prstGeom>
          <a:solidFill>
            <a:srgbClr val="61597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2459" tIns="91230" rIns="182459" bIns="91230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圆角矩形 29"/>
          <p:cNvSpPr/>
          <p:nvPr/>
        </p:nvSpPr>
        <p:spPr>
          <a:xfrm>
            <a:off x="950078" y="5164135"/>
            <a:ext cx="4207255" cy="514632"/>
          </a:xfrm>
          <a:prstGeom prst="roundRect">
            <a:avLst>
              <a:gd name="adj" fmla="val 26820"/>
            </a:avLst>
          </a:prstGeom>
          <a:solidFill>
            <a:srgbClr val="88829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2459" tIns="91230" rIns="182459" bIns="91230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32"/>
          <p:cNvSpPr txBox="1"/>
          <p:nvPr/>
        </p:nvSpPr>
        <p:spPr>
          <a:xfrm>
            <a:off x="1303958" y="4496582"/>
            <a:ext cx="3853375" cy="29546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点击输入本栏的具体的说明分项内容。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7" name="TextBox 33"/>
          <p:cNvSpPr txBox="1"/>
          <p:nvPr/>
        </p:nvSpPr>
        <p:spPr>
          <a:xfrm>
            <a:off x="1303958" y="5233451"/>
            <a:ext cx="3853375" cy="29546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点击输入本栏的具体的说明分项内容。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089646" y="1808991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i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cs typeface="Playfair Display SC Black" charset="0"/>
              </a:rPr>
              <a:t>请输入你的标题</a:t>
            </a:r>
          </a:p>
          <a:p>
            <a:pPr algn="ctr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Playfair Display SC" charset="0"/>
              </a:rPr>
              <a:t>Latest</a:t>
            </a:r>
          </a:p>
          <a:p>
            <a:pPr algn="ctr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Playfair Display SC" charset="0"/>
              </a:rPr>
              <a:t>Works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3856" y="1709420"/>
            <a:ext cx="5887085" cy="3925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  <p:bldP spid="46" grpId="0" bldLvl="0" animBg="1"/>
      <p:bldP spid="47" grpId="0" bldLvl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工作目标展示</a:t>
            </a:r>
          </a:p>
        </p:txBody>
      </p:sp>
      <p:sp>
        <p:nvSpPr>
          <p:cNvPr id="18434" name="稻壳儿小白白(http://dwz.cn/Wu2UP)"/>
          <p:cNvSpPr>
            <a:spLocks noChangeArrowheads="1"/>
          </p:cNvSpPr>
          <p:nvPr/>
        </p:nvSpPr>
        <p:spPr bwMode="auto">
          <a:xfrm>
            <a:off x="1069975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35" name="稻壳儿小白白(http://dwz.cn/Wu2UP)"/>
          <p:cNvSpPr>
            <a:spLocks noChangeArrowheads="1"/>
          </p:cNvSpPr>
          <p:nvPr/>
        </p:nvSpPr>
        <p:spPr bwMode="auto">
          <a:xfrm>
            <a:off x="1954213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36" name="稻壳儿小白白(http://dwz.cn/Wu2UP)"/>
          <p:cNvSpPr>
            <a:spLocks noChangeArrowheads="1"/>
          </p:cNvSpPr>
          <p:nvPr/>
        </p:nvSpPr>
        <p:spPr bwMode="auto">
          <a:xfrm>
            <a:off x="2840037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37" name="稻壳儿小白白(http://dwz.cn/Wu2UP)"/>
          <p:cNvSpPr>
            <a:spLocks noChangeArrowheads="1"/>
          </p:cNvSpPr>
          <p:nvPr/>
        </p:nvSpPr>
        <p:spPr bwMode="auto">
          <a:xfrm>
            <a:off x="3724275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38" name="稻壳儿小白白(http://dwz.cn/Wu2UP)"/>
          <p:cNvSpPr>
            <a:spLocks noChangeArrowheads="1"/>
          </p:cNvSpPr>
          <p:nvPr/>
        </p:nvSpPr>
        <p:spPr bwMode="auto">
          <a:xfrm>
            <a:off x="4610100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39" name="稻壳儿小白白(http://dwz.cn/Wu2UP)"/>
          <p:cNvSpPr>
            <a:spLocks noChangeArrowheads="1"/>
          </p:cNvSpPr>
          <p:nvPr/>
        </p:nvSpPr>
        <p:spPr bwMode="auto">
          <a:xfrm>
            <a:off x="5494337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0" name="稻壳儿小白白(http://dwz.cn/Wu2UP)"/>
          <p:cNvSpPr>
            <a:spLocks noChangeArrowheads="1"/>
          </p:cNvSpPr>
          <p:nvPr/>
        </p:nvSpPr>
        <p:spPr bwMode="auto">
          <a:xfrm>
            <a:off x="6380163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1" name="稻壳儿小白白(http://dwz.cn/Wu2UP)"/>
          <p:cNvSpPr>
            <a:spLocks noChangeArrowheads="1"/>
          </p:cNvSpPr>
          <p:nvPr/>
        </p:nvSpPr>
        <p:spPr bwMode="auto">
          <a:xfrm>
            <a:off x="7265988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2" name="稻壳儿小白白(http://dwz.cn/Wu2UP)"/>
          <p:cNvSpPr>
            <a:spLocks noChangeArrowheads="1"/>
          </p:cNvSpPr>
          <p:nvPr/>
        </p:nvSpPr>
        <p:spPr bwMode="auto">
          <a:xfrm>
            <a:off x="8150225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3" name="稻壳儿小白白(http://dwz.cn/Wu2UP)"/>
          <p:cNvSpPr>
            <a:spLocks noChangeArrowheads="1"/>
          </p:cNvSpPr>
          <p:nvPr/>
        </p:nvSpPr>
        <p:spPr bwMode="auto">
          <a:xfrm>
            <a:off x="9036049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4" name="稻壳儿小白白(http://dwz.cn/Wu2UP)"/>
          <p:cNvSpPr>
            <a:spLocks noChangeArrowheads="1"/>
          </p:cNvSpPr>
          <p:nvPr/>
        </p:nvSpPr>
        <p:spPr bwMode="auto">
          <a:xfrm>
            <a:off x="9920288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5" name="稻壳儿小白白(http://dwz.cn/Wu2UP)"/>
          <p:cNvSpPr>
            <a:spLocks noChangeArrowheads="1"/>
          </p:cNvSpPr>
          <p:nvPr/>
        </p:nvSpPr>
        <p:spPr bwMode="auto">
          <a:xfrm>
            <a:off x="10806113" y="1511300"/>
            <a:ext cx="476251" cy="3016250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46" name="稻壳儿小白白(http://dwz.cn/Wu2UP)"/>
          <p:cNvSpPr>
            <a:spLocks noChangeArrowheads="1"/>
          </p:cNvSpPr>
          <p:nvPr/>
        </p:nvSpPr>
        <p:spPr bwMode="auto">
          <a:xfrm>
            <a:off x="1069975" y="4629150"/>
            <a:ext cx="476251" cy="476250"/>
          </a:xfrm>
          <a:prstGeom prst="rect">
            <a:avLst/>
          </a:prstGeom>
          <a:solidFill>
            <a:srgbClr val="888293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47" name="稻壳儿小白白(http://dwz.cn/Wu2UP)"/>
          <p:cNvSpPr>
            <a:spLocks noChangeArrowheads="1"/>
          </p:cNvSpPr>
          <p:nvPr/>
        </p:nvSpPr>
        <p:spPr bwMode="auto">
          <a:xfrm>
            <a:off x="1954213" y="4629150"/>
            <a:ext cx="476251" cy="476250"/>
          </a:xfrm>
          <a:prstGeom prst="rect">
            <a:avLst/>
          </a:prstGeom>
          <a:solidFill>
            <a:srgbClr val="615970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48" name="稻壳儿小白白(http://dwz.cn/Wu2UP)"/>
          <p:cNvSpPr>
            <a:spLocks noChangeArrowheads="1"/>
          </p:cNvSpPr>
          <p:nvPr/>
        </p:nvSpPr>
        <p:spPr bwMode="auto">
          <a:xfrm>
            <a:off x="2840037" y="4629150"/>
            <a:ext cx="476251" cy="476250"/>
          </a:xfrm>
          <a:prstGeom prst="rect">
            <a:avLst/>
          </a:prstGeom>
          <a:solidFill>
            <a:srgbClr val="888293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49" name="稻壳儿小白白(http://dwz.cn/Wu2UP)"/>
          <p:cNvSpPr>
            <a:spLocks noChangeArrowheads="1"/>
          </p:cNvSpPr>
          <p:nvPr/>
        </p:nvSpPr>
        <p:spPr bwMode="auto">
          <a:xfrm>
            <a:off x="3724275" y="4629150"/>
            <a:ext cx="476251" cy="476250"/>
          </a:xfrm>
          <a:prstGeom prst="rect">
            <a:avLst/>
          </a:prstGeom>
          <a:solidFill>
            <a:srgbClr val="615970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0" name="稻壳儿小白白(http://dwz.cn/Wu2UP)"/>
          <p:cNvSpPr>
            <a:spLocks noChangeArrowheads="1"/>
          </p:cNvSpPr>
          <p:nvPr/>
        </p:nvSpPr>
        <p:spPr bwMode="auto">
          <a:xfrm>
            <a:off x="4610100" y="4629150"/>
            <a:ext cx="476251" cy="476250"/>
          </a:xfrm>
          <a:prstGeom prst="rect">
            <a:avLst/>
          </a:prstGeom>
          <a:solidFill>
            <a:srgbClr val="888293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1" name="稻壳儿小白白(http://dwz.cn/Wu2UP)"/>
          <p:cNvSpPr>
            <a:spLocks noChangeArrowheads="1"/>
          </p:cNvSpPr>
          <p:nvPr/>
        </p:nvSpPr>
        <p:spPr bwMode="auto">
          <a:xfrm>
            <a:off x="5494337" y="4629150"/>
            <a:ext cx="476251" cy="476250"/>
          </a:xfrm>
          <a:prstGeom prst="rect">
            <a:avLst/>
          </a:prstGeom>
          <a:solidFill>
            <a:srgbClr val="615970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2" name="稻壳儿小白白(http://dwz.cn/Wu2UP)"/>
          <p:cNvSpPr>
            <a:spLocks noChangeArrowheads="1"/>
          </p:cNvSpPr>
          <p:nvPr/>
        </p:nvSpPr>
        <p:spPr bwMode="auto">
          <a:xfrm>
            <a:off x="6380163" y="4629150"/>
            <a:ext cx="476251" cy="476250"/>
          </a:xfrm>
          <a:prstGeom prst="rect">
            <a:avLst/>
          </a:prstGeom>
          <a:solidFill>
            <a:srgbClr val="888293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3" name="稻壳儿小白白(http://dwz.cn/Wu2UP)"/>
          <p:cNvSpPr>
            <a:spLocks noChangeArrowheads="1"/>
          </p:cNvSpPr>
          <p:nvPr/>
        </p:nvSpPr>
        <p:spPr bwMode="auto">
          <a:xfrm>
            <a:off x="7265988" y="4629150"/>
            <a:ext cx="476251" cy="476250"/>
          </a:xfrm>
          <a:prstGeom prst="rect">
            <a:avLst/>
          </a:prstGeom>
          <a:solidFill>
            <a:srgbClr val="615970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4" name="稻壳儿小白白(http://dwz.cn/Wu2UP)"/>
          <p:cNvSpPr>
            <a:spLocks noChangeArrowheads="1"/>
          </p:cNvSpPr>
          <p:nvPr/>
        </p:nvSpPr>
        <p:spPr bwMode="auto">
          <a:xfrm>
            <a:off x="8150225" y="4629150"/>
            <a:ext cx="476251" cy="476250"/>
          </a:xfrm>
          <a:prstGeom prst="rect">
            <a:avLst/>
          </a:prstGeom>
          <a:solidFill>
            <a:srgbClr val="888293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5" name="稻壳儿小白白(http://dwz.cn/Wu2UP)"/>
          <p:cNvSpPr>
            <a:spLocks noChangeArrowheads="1"/>
          </p:cNvSpPr>
          <p:nvPr/>
        </p:nvSpPr>
        <p:spPr bwMode="auto">
          <a:xfrm>
            <a:off x="9036049" y="4629150"/>
            <a:ext cx="476251" cy="476250"/>
          </a:xfrm>
          <a:prstGeom prst="rect">
            <a:avLst/>
          </a:prstGeom>
          <a:solidFill>
            <a:srgbClr val="615970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6" name="稻壳儿小白白(http://dwz.cn/Wu2UP)"/>
          <p:cNvSpPr>
            <a:spLocks noChangeArrowheads="1"/>
          </p:cNvSpPr>
          <p:nvPr/>
        </p:nvSpPr>
        <p:spPr bwMode="auto">
          <a:xfrm>
            <a:off x="9920288" y="4629150"/>
            <a:ext cx="476251" cy="476250"/>
          </a:xfrm>
          <a:prstGeom prst="rect">
            <a:avLst/>
          </a:prstGeom>
          <a:solidFill>
            <a:srgbClr val="888293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7" name="稻壳儿小白白(http://dwz.cn/Wu2UP)"/>
          <p:cNvSpPr>
            <a:spLocks noChangeArrowheads="1"/>
          </p:cNvSpPr>
          <p:nvPr/>
        </p:nvSpPr>
        <p:spPr bwMode="auto">
          <a:xfrm>
            <a:off x="10806113" y="4629150"/>
            <a:ext cx="476251" cy="476250"/>
          </a:xfrm>
          <a:prstGeom prst="rect">
            <a:avLst/>
          </a:prstGeom>
          <a:solidFill>
            <a:srgbClr val="615970">
              <a:alpha val="7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58" name="稻壳儿小白白(http://dwz.cn/Wu2UP)"/>
          <p:cNvSpPr txBox="1">
            <a:spLocks noChangeArrowheads="1"/>
          </p:cNvSpPr>
          <p:nvPr/>
        </p:nvSpPr>
        <p:spPr bwMode="auto">
          <a:xfrm>
            <a:off x="1058863" y="4713289"/>
            <a:ext cx="4762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1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59" name="稻壳儿小白白(http://dwz.cn/Wu2UP)"/>
          <p:cNvSpPr txBox="1">
            <a:spLocks noChangeArrowheads="1"/>
          </p:cNvSpPr>
          <p:nvPr/>
        </p:nvSpPr>
        <p:spPr bwMode="auto">
          <a:xfrm>
            <a:off x="1893889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2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0" name="稻壳儿小白白(http://dwz.cn/Wu2UP)"/>
          <p:cNvSpPr txBox="1">
            <a:spLocks noChangeArrowheads="1"/>
          </p:cNvSpPr>
          <p:nvPr/>
        </p:nvSpPr>
        <p:spPr bwMode="auto">
          <a:xfrm>
            <a:off x="2789238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3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1" name="稻壳儿小白白(http://dwz.cn/Wu2UP)"/>
          <p:cNvSpPr txBox="1">
            <a:spLocks noChangeArrowheads="1"/>
          </p:cNvSpPr>
          <p:nvPr/>
        </p:nvSpPr>
        <p:spPr bwMode="auto">
          <a:xfrm>
            <a:off x="3662363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4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2" name="稻壳儿小白白(http://dwz.cn/Wu2UP)"/>
          <p:cNvSpPr txBox="1">
            <a:spLocks noChangeArrowheads="1"/>
          </p:cNvSpPr>
          <p:nvPr/>
        </p:nvSpPr>
        <p:spPr bwMode="auto">
          <a:xfrm>
            <a:off x="4541838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5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3" name="稻壳儿小白白(http://dwz.cn/Wu2UP)"/>
          <p:cNvSpPr txBox="1">
            <a:spLocks noChangeArrowheads="1"/>
          </p:cNvSpPr>
          <p:nvPr/>
        </p:nvSpPr>
        <p:spPr bwMode="auto">
          <a:xfrm>
            <a:off x="5414963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6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4" name="稻壳儿小白白(http://dwz.cn/Wu2UP)"/>
          <p:cNvSpPr txBox="1">
            <a:spLocks noChangeArrowheads="1"/>
          </p:cNvSpPr>
          <p:nvPr/>
        </p:nvSpPr>
        <p:spPr bwMode="auto">
          <a:xfrm>
            <a:off x="6310314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7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5" name="稻壳儿小白白(http://dwz.cn/Wu2UP)"/>
          <p:cNvSpPr txBox="1">
            <a:spLocks noChangeArrowheads="1"/>
          </p:cNvSpPr>
          <p:nvPr/>
        </p:nvSpPr>
        <p:spPr bwMode="auto">
          <a:xfrm>
            <a:off x="7196138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8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6" name="稻壳儿小白白(http://dwz.cn/Wu2UP)"/>
          <p:cNvSpPr txBox="1">
            <a:spLocks noChangeArrowheads="1"/>
          </p:cNvSpPr>
          <p:nvPr/>
        </p:nvSpPr>
        <p:spPr bwMode="auto">
          <a:xfrm>
            <a:off x="8094663" y="4708527"/>
            <a:ext cx="6159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9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7" name="稻壳儿小白白(http://dwz.cn/Wu2UP)"/>
          <p:cNvSpPr txBox="1">
            <a:spLocks noChangeArrowheads="1"/>
          </p:cNvSpPr>
          <p:nvPr/>
        </p:nvSpPr>
        <p:spPr bwMode="auto">
          <a:xfrm>
            <a:off x="8999538" y="4708526"/>
            <a:ext cx="615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10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8" name="稻壳儿小白白(http://dwz.cn/Wu2UP)"/>
          <p:cNvSpPr txBox="1">
            <a:spLocks noChangeArrowheads="1"/>
          </p:cNvSpPr>
          <p:nvPr/>
        </p:nvSpPr>
        <p:spPr bwMode="auto">
          <a:xfrm>
            <a:off x="9850438" y="4708526"/>
            <a:ext cx="615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11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69" name="稻壳儿小白白(http://dwz.cn/Wu2UP)"/>
          <p:cNvSpPr txBox="1">
            <a:spLocks noChangeArrowheads="1"/>
          </p:cNvSpPr>
          <p:nvPr/>
        </p:nvSpPr>
        <p:spPr bwMode="auto">
          <a:xfrm>
            <a:off x="10772775" y="4708526"/>
            <a:ext cx="615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>
                <a:solidFill>
                  <a:schemeClr val="bg1"/>
                </a:solidFill>
                <a:sym typeface="Arial" panose="020B0604020202020204" pitchFamily="34" charset="0"/>
              </a:rPr>
              <a:t>12</a:t>
            </a:r>
            <a:r>
              <a:rPr lang="zh-CN" altLang="en-US" sz="1400" b="1">
                <a:solidFill>
                  <a:schemeClr val="bg1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8470" name="稻壳儿小白白(http://dwz.cn/Wu2UP)"/>
          <p:cNvSpPr>
            <a:spLocks noChangeArrowheads="1"/>
          </p:cNvSpPr>
          <p:nvPr/>
        </p:nvSpPr>
        <p:spPr bwMode="auto">
          <a:xfrm>
            <a:off x="1069975" y="3509645"/>
            <a:ext cx="476251" cy="1017588"/>
          </a:xfrm>
          <a:prstGeom prst="rect">
            <a:avLst/>
          </a:prstGeom>
          <a:solidFill>
            <a:srgbClr val="615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1" name="稻壳儿小白白(http://dwz.cn/Wu2UP)"/>
          <p:cNvSpPr>
            <a:spLocks noChangeArrowheads="1"/>
          </p:cNvSpPr>
          <p:nvPr/>
        </p:nvSpPr>
        <p:spPr bwMode="auto">
          <a:xfrm>
            <a:off x="1970723" y="2601913"/>
            <a:ext cx="476251" cy="1943100"/>
          </a:xfrm>
          <a:prstGeom prst="rect">
            <a:avLst/>
          </a:prstGeom>
          <a:solidFill>
            <a:srgbClr val="8882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2" name="稻壳儿小白白(http://dwz.cn/Wu2UP)"/>
          <p:cNvSpPr>
            <a:spLocks noChangeArrowheads="1"/>
          </p:cNvSpPr>
          <p:nvPr/>
        </p:nvSpPr>
        <p:spPr bwMode="auto">
          <a:xfrm>
            <a:off x="2856548" y="3527425"/>
            <a:ext cx="476251" cy="1017588"/>
          </a:xfrm>
          <a:prstGeom prst="rect">
            <a:avLst/>
          </a:prstGeom>
          <a:solidFill>
            <a:srgbClr val="615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3" name="稻壳儿小白白(http://dwz.cn/Wu2UP)"/>
          <p:cNvSpPr>
            <a:spLocks noChangeArrowheads="1"/>
          </p:cNvSpPr>
          <p:nvPr/>
        </p:nvSpPr>
        <p:spPr bwMode="auto">
          <a:xfrm>
            <a:off x="3740785" y="2601913"/>
            <a:ext cx="476251" cy="1943100"/>
          </a:xfrm>
          <a:prstGeom prst="rect">
            <a:avLst/>
          </a:prstGeom>
          <a:solidFill>
            <a:srgbClr val="8882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4" name="稻壳儿小白白(http://dwz.cn/Wu2UP)"/>
          <p:cNvSpPr>
            <a:spLocks noChangeArrowheads="1"/>
          </p:cNvSpPr>
          <p:nvPr/>
        </p:nvSpPr>
        <p:spPr bwMode="auto">
          <a:xfrm>
            <a:off x="4626609" y="3527425"/>
            <a:ext cx="476251" cy="1017588"/>
          </a:xfrm>
          <a:prstGeom prst="rect">
            <a:avLst/>
          </a:prstGeom>
          <a:solidFill>
            <a:srgbClr val="615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5" name="稻壳儿小白白(http://dwz.cn/Wu2UP)"/>
          <p:cNvSpPr>
            <a:spLocks noChangeArrowheads="1"/>
          </p:cNvSpPr>
          <p:nvPr/>
        </p:nvSpPr>
        <p:spPr bwMode="auto">
          <a:xfrm>
            <a:off x="5508943" y="2601913"/>
            <a:ext cx="476251" cy="1943100"/>
          </a:xfrm>
          <a:prstGeom prst="rect">
            <a:avLst/>
          </a:prstGeom>
          <a:solidFill>
            <a:srgbClr val="8882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6" name="稻壳儿小白白(http://dwz.cn/Wu2UP)"/>
          <p:cNvSpPr>
            <a:spLocks noChangeArrowheads="1"/>
          </p:cNvSpPr>
          <p:nvPr/>
        </p:nvSpPr>
        <p:spPr bwMode="auto">
          <a:xfrm>
            <a:off x="6394768" y="2798763"/>
            <a:ext cx="476251" cy="1746250"/>
          </a:xfrm>
          <a:prstGeom prst="rect">
            <a:avLst/>
          </a:prstGeom>
          <a:solidFill>
            <a:srgbClr val="615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7" name="稻壳儿小白白(http://dwz.cn/Wu2UP)"/>
          <p:cNvSpPr>
            <a:spLocks noChangeArrowheads="1"/>
          </p:cNvSpPr>
          <p:nvPr/>
        </p:nvSpPr>
        <p:spPr bwMode="auto">
          <a:xfrm>
            <a:off x="7280593" y="2032002"/>
            <a:ext cx="476251" cy="2513013"/>
          </a:xfrm>
          <a:prstGeom prst="rect">
            <a:avLst/>
          </a:prstGeom>
          <a:solidFill>
            <a:srgbClr val="8882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8" name="稻壳儿小白白(http://dwz.cn/Wu2UP)"/>
          <p:cNvSpPr>
            <a:spLocks noChangeArrowheads="1"/>
          </p:cNvSpPr>
          <p:nvPr/>
        </p:nvSpPr>
        <p:spPr bwMode="auto">
          <a:xfrm>
            <a:off x="8164829" y="2601913"/>
            <a:ext cx="476251" cy="1943100"/>
          </a:xfrm>
          <a:prstGeom prst="rect">
            <a:avLst/>
          </a:prstGeom>
          <a:solidFill>
            <a:srgbClr val="615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79" name="稻壳儿小白白(http://dwz.cn/Wu2UP)"/>
          <p:cNvSpPr>
            <a:spLocks noChangeArrowheads="1"/>
          </p:cNvSpPr>
          <p:nvPr/>
        </p:nvSpPr>
        <p:spPr bwMode="auto">
          <a:xfrm>
            <a:off x="9036049" y="3527425"/>
            <a:ext cx="476251" cy="1017588"/>
          </a:xfrm>
          <a:prstGeom prst="rect">
            <a:avLst/>
          </a:prstGeom>
          <a:solidFill>
            <a:srgbClr val="8882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80" name="稻壳儿小白白(http://dwz.cn/Wu2UP)"/>
          <p:cNvSpPr>
            <a:spLocks noChangeArrowheads="1"/>
          </p:cNvSpPr>
          <p:nvPr/>
        </p:nvSpPr>
        <p:spPr bwMode="auto">
          <a:xfrm>
            <a:off x="9920288" y="2601913"/>
            <a:ext cx="476251" cy="1943100"/>
          </a:xfrm>
          <a:prstGeom prst="rect">
            <a:avLst/>
          </a:prstGeom>
          <a:solidFill>
            <a:srgbClr val="615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81" name="稻壳儿小白白(http://dwz.cn/Wu2UP)"/>
          <p:cNvSpPr>
            <a:spLocks noChangeArrowheads="1"/>
          </p:cNvSpPr>
          <p:nvPr/>
        </p:nvSpPr>
        <p:spPr bwMode="auto">
          <a:xfrm>
            <a:off x="10806113" y="3527425"/>
            <a:ext cx="476251" cy="1017588"/>
          </a:xfrm>
          <a:prstGeom prst="rect">
            <a:avLst/>
          </a:prstGeom>
          <a:solidFill>
            <a:srgbClr val="8882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8482" name="稻壳儿小白白(http://dwz.cn/Wu2UP)"/>
          <p:cNvSpPr txBox="1">
            <a:spLocks noChangeArrowheads="1"/>
          </p:cNvSpPr>
          <p:nvPr/>
        </p:nvSpPr>
        <p:spPr bwMode="auto">
          <a:xfrm>
            <a:off x="1272225" y="5737545"/>
            <a:ext cx="9902825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333F4F"/>
                </a:solidFill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200">
              <a:solidFill>
                <a:srgbClr val="333F4F"/>
              </a:solidFill>
              <a:sym typeface="Arial" panose="020B0604020202020204" pitchFamily="34" charset="0"/>
            </a:endParaRPr>
          </a:p>
        </p:txBody>
      </p:sp>
      <p:sp>
        <p:nvSpPr>
          <p:cNvPr id="18483" name="稻壳儿小白白(http://dwz.cn/Wu2UP)"/>
          <p:cNvSpPr txBox="1">
            <a:spLocks noChangeArrowheads="1"/>
          </p:cNvSpPr>
          <p:nvPr/>
        </p:nvSpPr>
        <p:spPr bwMode="auto">
          <a:xfrm>
            <a:off x="900114" y="5286377"/>
            <a:ext cx="2151063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r>
              <a:rPr lang="zh-CN" altLang="en-US" sz="1600" b="1" kern="900" dirty="0">
                <a:solidFill>
                  <a:srgbClr val="615970"/>
                </a:solidFill>
                <a:latin typeface="微软雅黑" panose="020B0503020204020204" charset="-122"/>
                <a:cs typeface="+mn-ea"/>
                <a:sym typeface="+mn-lt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prestig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0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000"/>
                            </p:stCondLst>
                            <p:childTnLst>
                              <p:par>
                                <p:cTn id="4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ldLvl="0" animBg="1"/>
      <p:bldP spid="18435" grpId="0" bldLvl="0" animBg="1"/>
      <p:bldP spid="18436" grpId="0" bldLvl="0" animBg="1"/>
      <p:bldP spid="18437" grpId="0" bldLvl="0" animBg="1"/>
      <p:bldP spid="18438" grpId="0" bldLvl="0" animBg="1"/>
      <p:bldP spid="18439" grpId="0" bldLvl="0" animBg="1"/>
      <p:bldP spid="18440" grpId="0" bldLvl="0" animBg="1"/>
      <p:bldP spid="18441" grpId="0" bldLvl="0" animBg="1"/>
      <p:bldP spid="18442" grpId="0" bldLvl="0" animBg="1"/>
      <p:bldP spid="18443" grpId="0" bldLvl="0" animBg="1"/>
      <p:bldP spid="18444" grpId="0" bldLvl="0" animBg="1"/>
      <p:bldP spid="18445" grpId="0" bldLvl="0" animBg="1"/>
      <p:bldP spid="18446" grpId="0" bldLvl="0" animBg="1"/>
      <p:bldP spid="18447" grpId="0" bldLvl="0" animBg="1"/>
      <p:bldP spid="18448" grpId="0" bldLvl="0" animBg="1"/>
      <p:bldP spid="18449" grpId="0" bldLvl="0" animBg="1"/>
      <p:bldP spid="18450" grpId="0" bldLvl="0" animBg="1"/>
      <p:bldP spid="18451" grpId="0" bldLvl="0" animBg="1"/>
      <p:bldP spid="18452" grpId="0" bldLvl="0" animBg="1"/>
      <p:bldP spid="18453" grpId="0" bldLvl="0" animBg="1"/>
      <p:bldP spid="18454" grpId="0" bldLvl="0" animBg="1"/>
      <p:bldP spid="18455" grpId="0" bldLvl="0" animBg="1"/>
      <p:bldP spid="18456" grpId="0" bldLvl="0" animBg="1"/>
      <p:bldP spid="18457" grpId="0" bldLvl="0" animBg="1"/>
      <p:bldP spid="18458" grpId="0"/>
      <p:bldP spid="18459" grpId="0"/>
      <p:bldP spid="18460" grpId="0"/>
      <p:bldP spid="18461" grpId="0"/>
      <p:bldP spid="18462" grpId="0"/>
      <p:bldP spid="18463" grpId="0"/>
      <p:bldP spid="18464" grpId="0"/>
      <p:bldP spid="18465" grpId="0"/>
      <p:bldP spid="18466" grpId="0"/>
      <p:bldP spid="18467" grpId="0"/>
      <p:bldP spid="18468" grpId="0"/>
      <p:bldP spid="18469" grpId="0"/>
      <p:bldP spid="18470" grpId="0" bldLvl="0" animBg="1"/>
      <p:bldP spid="18471" grpId="0" bldLvl="0" animBg="1"/>
      <p:bldP spid="18472" grpId="0" bldLvl="0" animBg="1"/>
      <p:bldP spid="18473" grpId="0" bldLvl="0" animBg="1"/>
      <p:bldP spid="18474" grpId="0" bldLvl="0" animBg="1"/>
      <p:bldP spid="18475" grpId="0" bldLvl="0" animBg="1"/>
      <p:bldP spid="18476" grpId="0" bldLvl="0" animBg="1"/>
      <p:bldP spid="18477" grpId="0" bldLvl="0" animBg="1"/>
      <p:bldP spid="18478" grpId="0" bldLvl="0" animBg="1"/>
      <p:bldP spid="18479" grpId="0" bldLvl="0" animBg="1"/>
      <p:bldP spid="18480" grpId="0" bldLvl="0" animBg="1"/>
      <p:bldP spid="18481" grpId="0" bldLvl="0" animBg="1"/>
      <p:bldP spid="18482" grpId="0"/>
      <p:bldP spid="18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工作目标展示</a:t>
            </a: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 rot="2700000">
            <a:off x="8653525" y="2192107"/>
            <a:ext cx="1419364" cy="1421732"/>
          </a:xfrm>
          <a:prstGeom prst="rect">
            <a:avLst/>
          </a:prstGeom>
          <a:solidFill>
            <a:srgbClr val="88829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 rot="2700000">
            <a:off x="2350125" y="2192107"/>
            <a:ext cx="1419364" cy="1421732"/>
          </a:xfrm>
          <a:prstGeom prst="rect">
            <a:avLst/>
          </a:prstGeom>
          <a:solidFill>
            <a:srgbClr val="9E99A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9"/>
          <p:cNvSpPr>
            <a:spLocks noEditPoints="1"/>
          </p:cNvSpPr>
          <p:nvPr/>
        </p:nvSpPr>
        <p:spPr bwMode="auto">
          <a:xfrm rot="2700000">
            <a:off x="2037346" y="1879327"/>
            <a:ext cx="2044927" cy="2047295"/>
          </a:xfrm>
          <a:prstGeom prst="rect">
            <a:avLst/>
          </a:prstGeom>
          <a:noFill/>
          <a:ln w="28575">
            <a:solidFill>
              <a:srgbClr val="888293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13"/>
          <p:cNvSpPr>
            <a:spLocks noEditPoints="1"/>
          </p:cNvSpPr>
          <p:nvPr/>
        </p:nvSpPr>
        <p:spPr bwMode="auto">
          <a:xfrm>
            <a:off x="2612751" y="2516343"/>
            <a:ext cx="862091" cy="851371"/>
          </a:xfrm>
          <a:custGeom>
            <a:avLst/>
            <a:gdLst>
              <a:gd name="T0" fmla="*/ 909 w 1006"/>
              <a:gd name="T1" fmla="*/ 858 h 995"/>
              <a:gd name="T2" fmla="*/ 805 w 1006"/>
              <a:gd name="T3" fmla="*/ 858 h 995"/>
              <a:gd name="T4" fmla="*/ 969 w 1006"/>
              <a:gd name="T5" fmla="*/ 97 h 995"/>
              <a:gd name="T6" fmla="*/ 834 w 1006"/>
              <a:gd name="T7" fmla="*/ 0 h 995"/>
              <a:gd name="T8" fmla="*/ 472 w 1006"/>
              <a:gd name="T9" fmla="*/ 323 h 995"/>
              <a:gd name="T10" fmla="*/ 421 w 1006"/>
              <a:gd name="T11" fmla="*/ 397 h 995"/>
              <a:gd name="T12" fmla="*/ 376 w 1006"/>
              <a:gd name="T13" fmla="*/ 419 h 995"/>
              <a:gd name="T14" fmla="*/ 381 w 1006"/>
              <a:gd name="T15" fmla="*/ 556 h 995"/>
              <a:gd name="T16" fmla="*/ 89 w 1006"/>
              <a:gd name="T17" fmla="*/ 810 h 995"/>
              <a:gd name="T18" fmla="*/ 57 w 1006"/>
              <a:gd name="T19" fmla="*/ 995 h 995"/>
              <a:gd name="T20" fmla="*/ 208 w 1006"/>
              <a:gd name="T21" fmla="*/ 844 h 995"/>
              <a:gd name="T22" fmla="*/ 445 w 1006"/>
              <a:gd name="T23" fmla="*/ 621 h 995"/>
              <a:gd name="T24" fmla="*/ 578 w 1006"/>
              <a:gd name="T25" fmla="*/ 621 h 995"/>
              <a:gd name="T26" fmla="*/ 616 w 1006"/>
              <a:gd name="T27" fmla="*/ 537 h 995"/>
              <a:gd name="T28" fmla="*/ 674 w 1006"/>
              <a:gd name="T29" fmla="*/ 525 h 995"/>
              <a:gd name="T30" fmla="*/ 969 w 1006"/>
              <a:gd name="T31" fmla="*/ 97 h 995"/>
              <a:gd name="T32" fmla="*/ 392 w 1006"/>
              <a:gd name="T33" fmla="*/ 325 h 995"/>
              <a:gd name="T34" fmla="*/ 404 w 1006"/>
              <a:gd name="T35" fmla="*/ 312 h 995"/>
              <a:gd name="T36" fmla="*/ 436 w 1006"/>
              <a:gd name="T37" fmla="*/ 281 h 995"/>
              <a:gd name="T38" fmla="*/ 215 w 1006"/>
              <a:gd name="T39" fmla="*/ 1 h 995"/>
              <a:gd name="T40" fmla="*/ 280 w 1006"/>
              <a:gd name="T41" fmla="*/ 160 h 995"/>
              <a:gd name="T42" fmla="*/ 21 w 1006"/>
              <a:gd name="T43" fmla="*/ 195 h 995"/>
              <a:gd name="T44" fmla="*/ 232 w 1006"/>
              <a:gd name="T45" fmla="*/ 447 h 995"/>
              <a:gd name="T46" fmla="*/ 303 w 1006"/>
              <a:gd name="T47" fmla="*/ 433 h 995"/>
              <a:gd name="T48" fmla="*/ 363 w 1006"/>
              <a:gd name="T49" fmla="*/ 354 h 995"/>
              <a:gd name="T50" fmla="*/ 672 w 1006"/>
              <a:gd name="T51" fmla="*/ 606 h 995"/>
              <a:gd name="T52" fmla="*/ 617 w 1006"/>
              <a:gd name="T53" fmla="*/ 660 h 995"/>
              <a:gd name="T54" fmla="*/ 741 w 1006"/>
              <a:gd name="T55" fmla="*/ 871 h 995"/>
              <a:gd name="T56" fmla="*/ 869 w 1006"/>
              <a:gd name="T57" fmla="*/ 995 h 995"/>
              <a:gd name="T58" fmla="*/ 980 w 1006"/>
              <a:gd name="T59" fmla="*/ 825 h 995"/>
              <a:gd name="T60" fmla="*/ 702 w 1006"/>
              <a:gd name="T61" fmla="*/ 576 h 995"/>
              <a:gd name="T62" fmla="*/ 658 w 1006"/>
              <a:gd name="T63" fmla="*/ 579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06" h="995">
                <a:moveTo>
                  <a:pt x="857" y="806"/>
                </a:moveTo>
                <a:cubicBezTo>
                  <a:pt x="886" y="806"/>
                  <a:pt x="909" y="829"/>
                  <a:pt x="909" y="858"/>
                </a:cubicBezTo>
                <a:cubicBezTo>
                  <a:pt x="909" y="887"/>
                  <a:pt x="886" y="910"/>
                  <a:pt x="857" y="910"/>
                </a:cubicBezTo>
                <a:cubicBezTo>
                  <a:pt x="828" y="910"/>
                  <a:pt x="805" y="887"/>
                  <a:pt x="805" y="858"/>
                </a:cubicBezTo>
                <a:cubicBezTo>
                  <a:pt x="805" y="829"/>
                  <a:pt x="828" y="806"/>
                  <a:pt x="857" y="806"/>
                </a:cubicBezTo>
                <a:close/>
                <a:moveTo>
                  <a:pt x="969" y="97"/>
                </a:moveTo>
                <a:lnTo>
                  <a:pt x="900" y="28"/>
                </a:lnTo>
                <a:cubicBezTo>
                  <a:pt x="882" y="9"/>
                  <a:pt x="858" y="0"/>
                  <a:pt x="834" y="0"/>
                </a:cubicBezTo>
                <a:cubicBezTo>
                  <a:pt x="810" y="0"/>
                  <a:pt x="786" y="9"/>
                  <a:pt x="767" y="28"/>
                </a:cubicBezTo>
                <a:lnTo>
                  <a:pt x="472" y="323"/>
                </a:lnTo>
                <a:cubicBezTo>
                  <a:pt x="481" y="340"/>
                  <a:pt x="475" y="367"/>
                  <a:pt x="460" y="381"/>
                </a:cubicBezTo>
                <a:cubicBezTo>
                  <a:pt x="451" y="391"/>
                  <a:pt x="435" y="397"/>
                  <a:pt x="421" y="397"/>
                </a:cubicBezTo>
                <a:cubicBezTo>
                  <a:pt x="414" y="397"/>
                  <a:pt x="408" y="396"/>
                  <a:pt x="402" y="393"/>
                </a:cubicBezTo>
                <a:lnTo>
                  <a:pt x="376" y="419"/>
                </a:lnTo>
                <a:cubicBezTo>
                  <a:pt x="340" y="455"/>
                  <a:pt x="340" y="515"/>
                  <a:pt x="376" y="552"/>
                </a:cubicBezTo>
                <a:lnTo>
                  <a:pt x="381" y="556"/>
                </a:lnTo>
                <a:lnTo>
                  <a:pt x="151" y="787"/>
                </a:lnTo>
                <a:lnTo>
                  <a:pt x="89" y="810"/>
                </a:lnTo>
                <a:lnTo>
                  <a:pt x="0" y="938"/>
                </a:lnTo>
                <a:lnTo>
                  <a:pt x="57" y="995"/>
                </a:lnTo>
                <a:lnTo>
                  <a:pt x="185" y="906"/>
                </a:lnTo>
                <a:lnTo>
                  <a:pt x="208" y="844"/>
                </a:lnTo>
                <a:lnTo>
                  <a:pt x="439" y="614"/>
                </a:lnTo>
                <a:lnTo>
                  <a:pt x="445" y="621"/>
                </a:lnTo>
                <a:cubicBezTo>
                  <a:pt x="464" y="639"/>
                  <a:pt x="488" y="648"/>
                  <a:pt x="512" y="648"/>
                </a:cubicBezTo>
                <a:cubicBezTo>
                  <a:pt x="536" y="648"/>
                  <a:pt x="560" y="639"/>
                  <a:pt x="578" y="621"/>
                </a:cubicBezTo>
                <a:lnTo>
                  <a:pt x="604" y="595"/>
                </a:lnTo>
                <a:cubicBezTo>
                  <a:pt x="596" y="577"/>
                  <a:pt x="602" y="551"/>
                  <a:pt x="616" y="537"/>
                </a:cubicBezTo>
                <a:cubicBezTo>
                  <a:pt x="626" y="527"/>
                  <a:pt x="642" y="521"/>
                  <a:pt x="656" y="521"/>
                </a:cubicBezTo>
                <a:cubicBezTo>
                  <a:pt x="662" y="521"/>
                  <a:pt x="669" y="522"/>
                  <a:pt x="674" y="525"/>
                </a:cubicBezTo>
                <a:lnTo>
                  <a:pt x="969" y="230"/>
                </a:lnTo>
                <a:cubicBezTo>
                  <a:pt x="1006" y="193"/>
                  <a:pt x="1006" y="133"/>
                  <a:pt x="969" y="97"/>
                </a:cubicBezTo>
                <a:close/>
                <a:moveTo>
                  <a:pt x="363" y="354"/>
                </a:moveTo>
                <a:lnTo>
                  <a:pt x="392" y="325"/>
                </a:lnTo>
                <a:lnTo>
                  <a:pt x="418" y="338"/>
                </a:lnTo>
                <a:lnTo>
                  <a:pt x="404" y="312"/>
                </a:lnTo>
                <a:lnTo>
                  <a:pt x="433" y="284"/>
                </a:lnTo>
                <a:lnTo>
                  <a:pt x="436" y="281"/>
                </a:lnTo>
                <a:cubicBezTo>
                  <a:pt x="442" y="264"/>
                  <a:pt x="446" y="248"/>
                  <a:pt x="446" y="233"/>
                </a:cubicBezTo>
                <a:cubicBezTo>
                  <a:pt x="446" y="115"/>
                  <a:pt x="333" y="0"/>
                  <a:pt x="215" y="1"/>
                </a:cubicBezTo>
                <a:cubicBezTo>
                  <a:pt x="214" y="1"/>
                  <a:pt x="201" y="15"/>
                  <a:pt x="193" y="22"/>
                </a:cubicBezTo>
                <a:cubicBezTo>
                  <a:pt x="288" y="117"/>
                  <a:pt x="280" y="102"/>
                  <a:pt x="280" y="160"/>
                </a:cubicBezTo>
                <a:cubicBezTo>
                  <a:pt x="280" y="207"/>
                  <a:pt x="205" y="282"/>
                  <a:pt x="159" y="282"/>
                </a:cubicBezTo>
                <a:cubicBezTo>
                  <a:pt x="99" y="282"/>
                  <a:pt x="118" y="291"/>
                  <a:pt x="21" y="195"/>
                </a:cubicBezTo>
                <a:cubicBezTo>
                  <a:pt x="14" y="202"/>
                  <a:pt x="0" y="215"/>
                  <a:pt x="0" y="216"/>
                </a:cubicBezTo>
                <a:cubicBezTo>
                  <a:pt x="2" y="334"/>
                  <a:pt x="113" y="447"/>
                  <a:pt x="232" y="447"/>
                </a:cubicBezTo>
                <a:cubicBezTo>
                  <a:pt x="253" y="447"/>
                  <a:pt x="276" y="440"/>
                  <a:pt x="299" y="429"/>
                </a:cubicBezTo>
                <a:lnTo>
                  <a:pt x="303" y="433"/>
                </a:lnTo>
                <a:cubicBezTo>
                  <a:pt x="310" y="414"/>
                  <a:pt x="322" y="395"/>
                  <a:pt x="337" y="380"/>
                </a:cubicBezTo>
                <a:lnTo>
                  <a:pt x="363" y="354"/>
                </a:lnTo>
                <a:close/>
                <a:moveTo>
                  <a:pt x="658" y="579"/>
                </a:moveTo>
                <a:lnTo>
                  <a:pt x="672" y="606"/>
                </a:lnTo>
                <a:lnTo>
                  <a:pt x="644" y="634"/>
                </a:lnTo>
                <a:lnTo>
                  <a:pt x="617" y="660"/>
                </a:lnTo>
                <a:cubicBezTo>
                  <a:pt x="602" y="675"/>
                  <a:pt x="584" y="687"/>
                  <a:pt x="564" y="694"/>
                </a:cubicBezTo>
                <a:lnTo>
                  <a:pt x="741" y="871"/>
                </a:lnTo>
                <a:lnTo>
                  <a:pt x="824" y="983"/>
                </a:lnTo>
                <a:lnTo>
                  <a:pt x="869" y="995"/>
                </a:lnTo>
                <a:lnTo>
                  <a:pt x="992" y="871"/>
                </a:lnTo>
                <a:lnTo>
                  <a:pt x="980" y="825"/>
                </a:lnTo>
                <a:lnTo>
                  <a:pt x="869" y="743"/>
                </a:lnTo>
                <a:lnTo>
                  <a:pt x="702" y="576"/>
                </a:lnTo>
                <a:lnTo>
                  <a:pt x="685" y="592"/>
                </a:lnTo>
                <a:lnTo>
                  <a:pt x="658" y="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7" name="组合 11"/>
          <p:cNvGrpSpPr/>
          <p:nvPr/>
        </p:nvGrpSpPr>
        <p:grpSpPr>
          <a:xfrm>
            <a:off x="8888105" y="2481758"/>
            <a:ext cx="950203" cy="881859"/>
            <a:chOff x="5928340" y="670992"/>
            <a:chExt cx="506444" cy="470018"/>
          </a:xfrm>
          <a:solidFill>
            <a:schemeClr val="bg1"/>
          </a:solidFill>
        </p:grpSpPr>
        <p:sp>
          <p:nvSpPr>
            <p:cNvPr id="10" name="Freeform 36"/>
            <p:cNvSpPr>
              <a:spLocks noEditPoints="1"/>
            </p:cNvSpPr>
            <p:nvPr/>
          </p:nvSpPr>
          <p:spPr bwMode="auto">
            <a:xfrm>
              <a:off x="5993909" y="670992"/>
              <a:ext cx="241151" cy="160240"/>
            </a:xfrm>
            <a:custGeom>
              <a:avLst/>
              <a:gdLst>
                <a:gd name="T0" fmla="*/ 133 w 372"/>
                <a:gd name="T1" fmla="*/ 185 h 247"/>
                <a:gd name="T2" fmla="*/ 118 w 372"/>
                <a:gd name="T3" fmla="*/ 152 h 247"/>
                <a:gd name="T4" fmla="*/ 136 w 372"/>
                <a:gd name="T5" fmla="*/ 115 h 247"/>
                <a:gd name="T6" fmla="*/ 180 w 372"/>
                <a:gd name="T7" fmla="*/ 100 h 247"/>
                <a:gd name="T8" fmla="*/ 180 w 372"/>
                <a:gd name="T9" fmla="*/ 84 h 247"/>
                <a:gd name="T10" fmla="*/ 205 w 372"/>
                <a:gd name="T11" fmla="*/ 84 h 247"/>
                <a:gd name="T12" fmla="*/ 205 w 372"/>
                <a:gd name="T13" fmla="*/ 99 h 247"/>
                <a:gd name="T14" fmla="*/ 246 w 372"/>
                <a:gd name="T15" fmla="*/ 114 h 247"/>
                <a:gd name="T16" fmla="*/ 263 w 372"/>
                <a:gd name="T17" fmla="*/ 152 h 247"/>
                <a:gd name="T18" fmla="*/ 221 w 372"/>
                <a:gd name="T19" fmla="*/ 152 h 247"/>
                <a:gd name="T20" fmla="*/ 215 w 372"/>
                <a:gd name="T21" fmla="*/ 136 h 247"/>
                <a:gd name="T22" fmla="*/ 167 w 372"/>
                <a:gd name="T23" fmla="*/ 134 h 247"/>
                <a:gd name="T24" fmla="*/ 167 w 372"/>
                <a:gd name="T25" fmla="*/ 156 h 247"/>
                <a:gd name="T26" fmla="*/ 217 w 372"/>
                <a:gd name="T27" fmla="*/ 171 h 247"/>
                <a:gd name="T28" fmla="*/ 251 w 372"/>
                <a:gd name="T29" fmla="*/ 188 h 247"/>
                <a:gd name="T30" fmla="*/ 266 w 372"/>
                <a:gd name="T31" fmla="*/ 223 h 247"/>
                <a:gd name="T32" fmla="*/ 265 w 372"/>
                <a:gd name="T33" fmla="*/ 234 h 247"/>
                <a:gd name="T34" fmla="*/ 259 w 372"/>
                <a:gd name="T35" fmla="*/ 246 h 247"/>
                <a:gd name="T36" fmla="*/ 222 w 372"/>
                <a:gd name="T37" fmla="*/ 230 h 247"/>
                <a:gd name="T38" fmla="*/ 217 w 372"/>
                <a:gd name="T39" fmla="*/ 217 h 247"/>
                <a:gd name="T40" fmla="*/ 133 w 372"/>
                <a:gd name="T41" fmla="*/ 185 h 247"/>
                <a:gd name="T42" fmla="*/ 191 w 372"/>
                <a:gd name="T43" fmla="*/ 39 h 247"/>
                <a:gd name="T44" fmla="*/ 83 w 372"/>
                <a:gd name="T45" fmla="*/ 83 h 247"/>
                <a:gd name="T46" fmla="*/ 39 w 372"/>
                <a:gd name="T47" fmla="*/ 191 h 247"/>
                <a:gd name="T48" fmla="*/ 44 w 372"/>
                <a:gd name="T49" fmla="*/ 231 h 247"/>
                <a:gd name="T50" fmla="*/ 9 w 372"/>
                <a:gd name="T51" fmla="*/ 247 h 247"/>
                <a:gd name="T52" fmla="*/ 0 w 372"/>
                <a:gd name="T53" fmla="*/ 191 h 247"/>
                <a:gd name="T54" fmla="*/ 56 w 372"/>
                <a:gd name="T55" fmla="*/ 56 h 247"/>
                <a:gd name="T56" fmla="*/ 191 w 372"/>
                <a:gd name="T57" fmla="*/ 0 h 247"/>
                <a:gd name="T58" fmla="*/ 326 w 372"/>
                <a:gd name="T59" fmla="*/ 56 h 247"/>
                <a:gd name="T60" fmla="*/ 372 w 372"/>
                <a:gd name="T61" fmla="*/ 132 h 247"/>
                <a:gd name="T62" fmla="*/ 339 w 372"/>
                <a:gd name="T63" fmla="*/ 152 h 247"/>
                <a:gd name="T64" fmla="*/ 299 w 372"/>
                <a:gd name="T65" fmla="*/ 83 h 247"/>
                <a:gd name="T66" fmla="*/ 191 w 372"/>
                <a:gd name="T67" fmla="*/ 3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2" h="247">
                  <a:moveTo>
                    <a:pt x="133" y="185"/>
                  </a:moveTo>
                  <a:cubicBezTo>
                    <a:pt x="123" y="177"/>
                    <a:pt x="118" y="166"/>
                    <a:pt x="118" y="152"/>
                  </a:cubicBezTo>
                  <a:cubicBezTo>
                    <a:pt x="118" y="136"/>
                    <a:pt x="124" y="124"/>
                    <a:pt x="136" y="115"/>
                  </a:cubicBezTo>
                  <a:cubicBezTo>
                    <a:pt x="147" y="105"/>
                    <a:pt x="160" y="100"/>
                    <a:pt x="180" y="100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205" y="84"/>
                    <a:pt x="205" y="84"/>
                    <a:pt x="205" y="84"/>
                  </a:cubicBezTo>
                  <a:cubicBezTo>
                    <a:pt x="205" y="99"/>
                    <a:pt x="205" y="99"/>
                    <a:pt x="205" y="99"/>
                  </a:cubicBezTo>
                  <a:cubicBezTo>
                    <a:pt x="224" y="100"/>
                    <a:pt x="235" y="104"/>
                    <a:pt x="246" y="114"/>
                  </a:cubicBezTo>
                  <a:cubicBezTo>
                    <a:pt x="257" y="123"/>
                    <a:pt x="262" y="136"/>
                    <a:pt x="263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0" y="145"/>
                    <a:pt x="218" y="140"/>
                    <a:pt x="215" y="136"/>
                  </a:cubicBezTo>
                  <a:cubicBezTo>
                    <a:pt x="208" y="128"/>
                    <a:pt x="176" y="128"/>
                    <a:pt x="167" y="134"/>
                  </a:cubicBezTo>
                  <a:cubicBezTo>
                    <a:pt x="161" y="139"/>
                    <a:pt x="160" y="151"/>
                    <a:pt x="167" y="156"/>
                  </a:cubicBezTo>
                  <a:cubicBezTo>
                    <a:pt x="175" y="162"/>
                    <a:pt x="205" y="167"/>
                    <a:pt x="217" y="171"/>
                  </a:cubicBezTo>
                  <a:cubicBezTo>
                    <a:pt x="232" y="176"/>
                    <a:pt x="244" y="181"/>
                    <a:pt x="251" y="188"/>
                  </a:cubicBezTo>
                  <a:cubicBezTo>
                    <a:pt x="261" y="197"/>
                    <a:pt x="266" y="208"/>
                    <a:pt x="266" y="223"/>
                  </a:cubicBezTo>
                  <a:cubicBezTo>
                    <a:pt x="266" y="227"/>
                    <a:pt x="266" y="231"/>
                    <a:pt x="265" y="234"/>
                  </a:cubicBezTo>
                  <a:cubicBezTo>
                    <a:pt x="263" y="238"/>
                    <a:pt x="261" y="242"/>
                    <a:pt x="259" y="246"/>
                  </a:cubicBezTo>
                  <a:cubicBezTo>
                    <a:pt x="247" y="240"/>
                    <a:pt x="235" y="235"/>
                    <a:pt x="222" y="230"/>
                  </a:cubicBezTo>
                  <a:cubicBezTo>
                    <a:pt x="223" y="225"/>
                    <a:pt x="221" y="220"/>
                    <a:pt x="217" y="217"/>
                  </a:cubicBezTo>
                  <a:cubicBezTo>
                    <a:pt x="200" y="204"/>
                    <a:pt x="158" y="207"/>
                    <a:pt x="133" y="185"/>
                  </a:cubicBezTo>
                  <a:close/>
                  <a:moveTo>
                    <a:pt x="191" y="39"/>
                  </a:moveTo>
                  <a:cubicBezTo>
                    <a:pt x="149" y="39"/>
                    <a:pt x="111" y="56"/>
                    <a:pt x="83" y="83"/>
                  </a:cubicBezTo>
                  <a:cubicBezTo>
                    <a:pt x="56" y="111"/>
                    <a:pt x="39" y="149"/>
                    <a:pt x="39" y="191"/>
                  </a:cubicBezTo>
                  <a:cubicBezTo>
                    <a:pt x="39" y="205"/>
                    <a:pt x="40" y="219"/>
                    <a:pt x="44" y="231"/>
                  </a:cubicBezTo>
                  <a:cubicBezTo>
                    <a:pt x="32" y="236"/>
                    <a:pt x="20" y="241"/>
                    <a:pt x="9" y="247"/>
                  </a:cubicBezTo>
                  <a:cubicBezTo>
                    <a:pt x="3" y="229"/>
                    <a:pt x="0" y="210"/>
                    <a:pt x="0" y="191"/>
                  </a:cubicBezTo>
                  <a:cubicBezTo>
                    <a:pt x="0" y="138"/>
                    <a:pt x="22" y="91"/>
                    <a:pt x="56" y="56"/>
                  </a:cubicBezTo>
                  <a:cubicBezTo>
                    <a:pt x="91" y="22"/>
                    <a:pt x="138" y="0"/>
                    <a:pt x="191" y="0"/>
                  </a:cubicBezTo>
                  <a:cubicBezTo>
                    <a:pt x="244" y="0"/>
                    <a:pt x="291" y="22"/>
                    <a:pt x="326" y="56"/>
                  </a:cubicBezTo>
                  <a:cubicBezTo>
                    <a:pt x="347" y="77"/>
                    <a:pt x="363" y="103"/>
                    <a:pt x="372" y="132"/>
                  </a:cubicBezTo>
                  <a:cubicBezTo>
                    <a:pt x="361" y="138"/>
                    <a:pt x="349" y="145"/>
                    <a:pt x="339" y="152"/>
                  </a:cubicBezTo>
                  <a:cubicBezTo>
                    <a:pt x="332" y="126"/>
                    <a:pt x="318" y="102"/>
                    <a:pt x="299" y="83"/>
                  </a:cubicBezTo>
                  <a:cubicBezTo>
                    <a:pt x="271" y="56"/>
                    <a:pt x="233" y="39"/>
                    <a:pt x="191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" name="Freeform 37"/>
            <p:cNvSpPr>
              <a:spLocks noEditPoints="1"/>
            </p:cNvSpPr>
            <p:nvPr/>
          </p:nvSpPr>
          <p:spPr bwMode="auto">
            <a:xfrm>
              <a:off x="6183208" y="766203"/>
              <a:ext cx="251576" cy="263409"/>
            </a:xfrm>
            <a:custGeom>
              <a:avLst/>
              <a:gdLst>
                <a:gd name="T0" fmla="*/ 41 w 388"/>
                <a:gd name="T1" fmla="*/ 59 h 406"/>
                <a:gd name="T2" fmla="*/ 185 w 388"/>
                <a:gd name="T3" fmla="*/ 0 h 406"/>
                <a:gd name="T4" fmla="*/ 329 w 388"/>
                <a:gd name="T5" fmla="*/ 59 h 406"/>
                <a:gd name="T6" fmla="*/ 388 w 388"/>
                <a:gd name="T7" fmla="*/ 203 h 406"/>
                <a:gd name="T8" fmla="*/ 329 w 388"/>
                <a:gd name="T9" fmla="*/ 347 h 406"/>
                <a:gd name="T10" fmla="*/ 185 w 388"/>
                <a:gd name="T11" fmla="*/ 406 h 406"/>
                <a:gd name="T12" fmla="*/ 111 w 388"/>
                <a:gd name="T13" fmla="*/ 393 h 406"/>
                <a:gd name="T14" fmla="*/ 116 w 388"/>
                <a:gd name="T15" fmla="*/ 342 h 406"/>
                <a:gd name="T16" fmla="*/ 36 w 388"/>
                <a:gd name="T17" fmla="*/ 149 h 406"/>
                <a:gd name="T18" fmla="*/ 0 w 388"/>
                <a:gd name="T19" fmla="*/ 119 h 406"/>
                <a:gd name="T20" fmla="*/ 41 w 388"/>
                <a:gd name="T21" fmla="*/ 59 h 406"/>
                <a:gd name="T22" fmla="*/ 123 w 388"/>
                <a:gd name="T23" fmla="*/ 197 h 406"/>
                <a:gd name="T24" fmla="*/ 107 w 388"/>
                <a:gd name="T25" fmla="*/ 161 h 406"/>
                <a:gd name="T26" fmla="*/ 126 w 388"/>
                <a:gd name="T27" fmla="*/ 121 h 406"/>
                <a:gd name="T28" fmla="*/ 173 w 388"/>
                <a:gd name="T29" fmla="*/ 105 h 406"/>
                <a:gd name="T30" fmla="*/ 173 w 388"/>
                <a:gd name="T31" fmla="*/ 88 h 406"/>
                <a:gd name="T32" fmla="*/ 200 w 388"/>
                <a:gd name="T33" fmla="*/ 88 h 406"/>
                <a:gd name="T34" fmla="*/ 200 w 388"/>
                <a:gd name="T35" fmla="*/ 104 h 406"/>
                <a:gd name="T36" fmla="*/ 244 w 388"/>
                <a:gd name="T37" fmla="*/ 120 h 406"/>
                <a:gd name="T38" fmla="*/ 262 w 388"/>
                <a:gd name="T39" fmla="*/ 161 h 406"/>
                <a:gd name="T40" fmla="*/ 217 w 388"/>
                <a:gd name="T41" fmla="*/ 161 h 406"/>
                <a:gd name="T42" fmla="*/ 211 w 388"/>
                <a:gd name="T43" fmla="*/ 144 h 406"/>
                <a:gd name="T44" fmla="*/ 160 w 388"/>
                <a:gd name="T45" fmla="*/ 142 h 406"/>
                <a:gd name="T46" fmla="*/ 159 w 388"/>
                <a:gd name="T47" fmla="*/ 165 h 406"/>
                <a:gd name="T48" fmla="*/ 213 w 388"/>
                <a:gd name="T49" fmla="*/ 181 h 406"/>
                <a:gd name="T50" fmla="*/ 250 w 388"/>
                <a:gd name="T51" fmla="*/ 200 h 406"/>
                <a:gd name="T52" fmla="*/ 265 w 388"/>
                <a:gd name="T53" fmla="*/ 237 h 406"/>
                <a:gd name="T54" fmla="*/ 248 w 388"/>
                <a:gd name="T55" fmla="*/ 279 h 406"/>
                <a:gd name="T56" fmla="*/ 198 w 388"/>
                <a:gd name="T57" fmla="*/ 296 h 406"/>
                <a:gd name="T58" fmla="*/ 198 w 388"/>
                <a:gd name="T59" fmla="*/ 318 h 406"/>
                <a:gd name="T60" fmla="*/ 172 w 388"/>
                <a:gd name="T61" fmla="*/ 318 h 406"/>
                <a:gd name="T62" fmla="*/ 172 w 388"/>
                <a:gd name="T63" fmla="*/ 296 h 406"/>
                <a:gd name="T64" fmla="*/ 123 w 388"/>
                <a:gd name="T65" fmla="*/ 279 h 406"/>
                <a:gd name="T66" fmla="*/ 105 w 388"/>
                <a:gd name="T67" fmla="*/ 233 h 406"/>
                <a:gd name="T68" fmla="*/ 152 w 388"/>
                <a:gd name="T69" fmla="*/ 233 h 406"/>
                <a:gd name="T70" fmla="*/ 158 w 388"/>
                <a:gd name="T71" fmla="*/ 254 h 406"/>
                <a:gd name="T72" fmla="*/ 212 w 388"/>
                <a:gd name="T73" fmla="*/ 256 h 406"/>
                <a:gd name="T74" fmla="*/ 213 w 388"/>
                <a:gd name="T75" fmla="*/ 231 h 406"/>
                <a:gd name="T76" fmla="*/ 123 w 388"/>
                <a:gd name="T77" fmla="*/ 1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8" h="406">
                  <a:moveTo>
                    <a:pt x="41" y="59"/>
                  </a:moveTo>
                  <a:cubicBezTo>
                    <a:pt x="78" y="22"/>
                    <a:pt x="129" y="0"/>
                    <a:pt x="185" y="0"/>
                  </a:cubicBezTo>
                  <a:cubicBezTo>
                    <a:pt x="241" y="0"/>
                    <a:pt x="292" y="22"/>
                    <a:pt x="329" y="59"/>
                  </a:cubicBezTo>
                  <a:cubicBezTo>
                    <a:pt x="366" y="96"/>
                    <a:pt x="388" y="147"/>
                    <a:pt x="388" y="203"/>
                  </a:cubicBezTo>
                  <a:cubicBezTo>
                    <a:pt x="388" y="259"/>
                    <a:pt x="366" y="310"/>
                    <a:pt x="329" y="347"/>
                  </a:cubicBezTo>
                  <a:cubicBezTo>
                    <a:pt x="292" y="384"/>
                    <a:pt x="241" y="406"/>
                    <a:pt x="185" y="406"/>
                  </a:cubicBezTo>
                  <a:cubicBezTo>
                    <a:pt x="159" y="406"/>
                    <a:pt x="134" y="401"/>
                    <a:pt x="111" y="393"/>
                  </a:cubicBezTo>
                  <a:cubicBezTo>
                    <a:pt x="114" y="376"/>
                    <a:pt x="116" y="359"/>
                    <a:pt x="116" y="342"/>
                  </a:cubicBezTo>
                  <a:cubicBezTo>
                    <a:pt x="116" y="270"/>
                    <a:pt x="87" y="200"/>
                    <a:pt x="36" y="149"/>
                  </a:cubicBezTo>
                  <a:cubicBezTo>
                    <a:pt x="25" y="138"/>
                    <a:pt x="13" y="128"/>
                    <a:pt x="0" y="119"/>
                  </a:cubicBezTo>
                  <a:cubicBezTo>
                    <a:pt x="10" y="96"/>
                    <a:pt x="24" y="76"/>
                    <a:pt x="41" y="59"/>
                  </a:cubicBezTo>
                  <a:close/>
                  <a:moveTo>
                    <a:pt x="123" y="197"/>
                  </a:moveTo>
                  <a:cubicBezTo>
                    <a:pt x="112" y="188"/>
                    <a:pt x="107" y="176"/>
                    <a:pt x="107" y="161"/>
                  </a:cubicBezTo>
                  <a:cubicBezTo>
                    <a:pt x="107" y="144"/>
                    <a:pt x="113" y="131"/>
                    <a:pt x="126" y="121"/>
                  </a:cubicBezTo>
                  <a:cubicBezTo>
                    <a:pt x="138" y="111"/>
                    <a:pt x="152" y="105"/>
                    <a:pt x="173" y="105"/>
                  </a:cubicBezTo>
                  <a:cubicBezTo>
                    <a:pt x="173" y="88"/>
                    <a:pt x="173" y="88"/>
                    <a:pt x="173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220" y="105"/>
                    <a:pt x="233" y="110"/>
                    <a:pt x="244" y="120"/>
                  </a:cubicBezTo>
                  <a:cubicBezTo>
                    <a:pt x="255" y="130"/>
                    <a:pt x="261" y="143"/>
                    <a:pt x="262" y="161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16" y="154"/>
                    <a:pt x="214" y="148"/>
                    <a:pt x="211" y="144"/>
                  </a:cubicBezTo>
                  <a:cubicBezTo>
                    <a:pt x="203" y="135"/>
                    <a:pt x="168" y="135"/>
                    <a:pt x="160" y="142"/>
                  </a:cubicBezTo>
                  <a:cubicBezTo>
                    <a:pt x="152" y="147"/>
                    <a:pt x="152" y="160"/>
                    <a:pt x="159" y="165"/>
                  </a:cubicBezTo>
                  <a:cubicBezTo>
                    <a:pt x="168" y="172"/>
                    <a:pt x="200" y="177"/>
                    <a:pt x="213" y="181"/>
                  </a:cubicBezTo>
                  <a:cubicBezTo>
                    <a:pt x="229" y="186"/>
                    <a:pt x="242" y="193"/>
                    <a:pt x="250" y="200"/>
                  </a:cubicBezTo>
                  <a:cubicBezTo>
                    <a:pt x="260" y="209"/>
                    <a:pt x="265" y="221"/>
                    <a:pt x="265" y="237"/>
                  </a:cubicBezTo>
                  <a:cubicBezTo>
                    <a:pt x="265" y="256"/>
                    <a:pt x="260" y="270"/>
                    <a:pt x="248" y="279"/>
                  </a:cubicBezTo>
                  <a:cubicBezTo>
                    <a:pt x="236" y="289"/>
                    <a:pt x="222" y="295"/>
                    <a:pt x="198" y="296"/>
                  </a:cubicBezTo>
                  <a:cubicBezTo>
                    <a:pt x="198" y="318"/>
                    <a:pt x="198" y="318"/>
                    <a:pt x="198" y="318"/>
                  </a:cubicBezTo>
                  <a:cubicBezTo>
                    <a:pt x="172" y="318"/>
                    <a:pt x="172" y="318"/>
                    <a:pt x="172" y="318"/>
                  </a:cubicBezTo>
                  <a:cubicBezTo>
                    <a:pt x="172" y="296"/>
                    <a:pt x="172" y="296"/>
                    <a:pt x="172" y="296"/>
                  </a:cubicBezTo>
                  <a:cubicBezTo>
                    <a:pt x="150" y="295"/>
                    <a:pt x="136" y="290"/>
                    <a:pt x="123" y="279"/>
                  </a:cubicBezTo>
                  <a:cubicBezTo>
                    <a:pt x="111" y="268"/>
                    <a:pt x="105" y="252"/>
                    <a:pt x="105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3" y="243"/>
                    <a:pt x="155" y="250"/>
                    <a:pt x="158" y="254"/>
                  </a:cubicBezTo>
                  <a:cubicBezTo>
                    <a:pt x="167" y="265"/>
                    <a:pt x="203" y="263"/>
                    <a:pt x="212" y="256"/>
                  </a:cubicBezTo>
                  <a:cubicBezTo>
                    <a:pt x="220" y="251"/>
                    <a:pt x="221" y="237"/>
                    <a:pt x="213" y="231"/>
                  </a:cubicBezTo>
                  <a:cubicBezTo>
                    <a:pt x="195" y="216"/>
                    <a:pt x="150" y="220"/>
                    <a:pt x="123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Freeform 38"/>
            <p:cNvSpPr>
              <a:spLocks noEditPoints="1"/>
            </p:cNvSpPr>
            <p:nvPr/>
          </p:nvSpPr>
          <p:spPr bwMode="auto">
            <a:xfrm>
              <a:off x="5928340" y="836444"/>
              <a:ext cx="304799" cy="304566"/>
            </a:xfrm>
            <a:custGeom>
              <a:avLst/>
              <a:gdLst>
                <a:gd name="T0" fmla="*/ 235 w 470"/>
                <a:gd name="T1" fmla="*/ 57 h 470"/>
                <a:gd name="T2" fmla="*/ 109 w 470"/>
                <a:gd name="T3" fmla="*/ 109 h 470"/>
                <a:gd name="T4" fmla="*/ 57 w 470"/>
                <a:gd name="T5" fmla="*/ 235 h 470"/>
                <a:gd name="T6" fmla="*/ 109 w 470"/>
                <a:gd name="T7" fmla="*/ 361 h 470"/>
                <a:gd name="T8" fmla="*/ 235 w 470"/>
                <a:gd name="T9" fmla="*/ 413 h 470"/>
                <a:gd name="T10" fmla="*/ 361 w 470"/>
                <a:gd name="T11" fmla="*/ 361 h 470"/>
                <a:gd name="T12" fmla="*/ 413 w 470"/>
                <a:gd name="T13" fmla="*/ 235 h 470"/>
                <a:gd name="T14" fmla="*/ 361 w 470"/>
                <a:gd name="T15" fmla="*/ 109 h 470"/>
                <a:gd name="T16" fmla="*/ 235 w 470"/>
                <a:gd name="T17" fmla="*/ 57 h 470"/>
                <a:gd name="T18" fmla="*/ 170 w 470"/>
                <a:gd name="T19" fmla="*/ 228 h 470"/>
                <a:gd name="T20" fmla="*/ 154 w 470"/>
                <a:gd name="T21" fmla="*/ 191 h 470"/>
                <a:gd name="T22" fmla="*/ 173 w 470"/>
                <a:gd name="T23" fmla="*/ 149 h 470"/>
                <a:gd name="T24" fmla="*/ 222 w 470"/>
                <a:gd name="T25" fmla="*/ 132 h 470"/>
                <a:gd name="T26" fmla="*/ 222 w 470"/>
                <a:gd name="T27" fmla="*/ 114 h 470"/>
                <a:gd name="T28" fmla="*/ 251 w 470"/>
                <a:gd name="T29" fmla="*/ 114 h 470"/>
                <a:gd name="T30" fmla="*/ 251 w 470"/>
                <a:gd name="T31" fmla="*/ 132 h 470"/>
                <a:gd name="T32" fmla="*/ 296 w 470"/>
                <a:gd name="T33" fmla="*/ 148 h 470"/>
                <a:gd name="T34" fmla="*/ 314 w 470"/>
                <a:gd name="T35" fmla="*/ 190 h 470"/>
                <a:gd name="T36" fmla="*/ 267 w 470"/>
                <a:gd name="T37" fmla="*/ 190 h 470"/>
                <a:gd name="T38" fmla="*/ 262 w 470"/>
                <a:gd name="T39" fmla="*/ 173 h 470"/>
                <a:gd name="T40" fmla="*/ 208 w 470"/>
                <a:gd name="T41" fmla="*/ 171 h 470"/>
                <a:gd name="T42" fmla="*/ 208 w 470"/>
                <a:gd name="T43" fmla="*/ 196 h 470"/>
                <a:gd name="T44" fmla="*/ 264 w 470"/>
                <a:gd name="T45" fmla="*/ 212 h 470"/>
                <a:gd name="T46" fmla="*/ 302 w 470"/>
                <a:gd name="T47" fmla="*/ 231 h 470"/>
                <a:gd name="T48" fmla="*/ 318 w 470"/>
                <a:gd name="T49" fmla="*/ 271 h 470"/>
                <a:gd name="T50" fmla="*/ 300 w 470"/>
                <a:gd name="T51" fmla="*/ 314 h 470"/>
                <a:gd name="T52" fmla="*/ 248 w 470"/>
                <a:gd name="T53" fmla="*/ 333 h 470"/>
                <a:gd name="T54" fmla="*/ 248 w 470"/>
                <a:gd name="T55" fmla="*/ 355 h 470"/>
                <a:gd name="T56" fmla="*/ 219 w 470"/>
                <a:gd name="T57" fmla="*/ 355 h 470"/>
                <a:gd name="T58" fmla="*/ 219 w 470"/>
                <a:gd name="T59" fmla="*/ 333 h 470"/>
                <a:gd name="T60" fmla="*/ 171 w 470"/>
                <a:gd name="T61" fmla="*/ 313 h 470"/>
                <a:gd name="T62" fmla="*/ 151 w 470"/>
                <a:gd name="T63" fmla="*/ 266 h 470"/>
                <a:gd name="T64" fmla="*/ 201 w 470"/>
                <a:gd name="T65" fmla="*/ 266 h 470"/>
                <a:gd name="T66" fmla="*/ 207 w 470"/>
                <a:gd name="T67" fmla="*/ 288 h 470"/>
                <a:gd name="T68" fmla="*/ 263 w 470"/>
                <a:gd name="T69" fmla="*/ 290 h 470"/>
                <a:gd name="T70" fmla="*/ 264 w 470"/>
                <a:gd name="T71" fmla="*/ 264 h 470"/>
                <a:gd name="T72" fmla="*/ 170 w 470"/>
                <a:gd name="T73" fmla="*/ 228 h 470"/>
                <a:gd name="T74" fmla="*/ 69 w 470"/>
                <a:gd name="T75" fmla="*/ 69 h 470"/>
                <a:gd name="T76" fmla="*/ 235 w 470"/>
                <a:gd name="T77" fmla="*/ 0 h 470"/>
                <a:gd name="T78" fmla="*/ 401 w 470"/>
                <a:gd name="T79" fmla="*/ 69 h 470"/>
                <a:gd name="T80" fmla="*/ 470 w 470"/>
                <a:gd name="T81" fmla="*/ 235 h 470"/>
                <a:gd name="T82" fmla="*/ 401 w 470"/>
                <a:gd name="T83" fmla="*/ 401 h 470"/>
                <a:gd name="T84" fmla="*/ 235 w 470"/>
                <a:gd name="T85" fmla="*/ 470 h 470"/>
                <a:gd name="T86" fmla="*/ 69 w 470"/>
                <a:gd name="T87" fmla="*/ 401 h 470"/>
                <a:gd name="T88" fmla="*/ 0 w 470"/>
                <a:gd name="T89" fmla="*/ 235 h 470"/>
                <a:gd name="T90" fmla="*/ 69 w 470"/>
                <a:gd name="T91" fmla="*/ 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0" h="470">
                  <a:moveTo>
                    <a:pt x="235" y="57"/>
                  </a:moveTo>
                  <a:cubicBezTo>
                    <a:pt x="186" y="57"/>
                    <a:pt x="141" y="77"/>
                    <a:pt x="109" y="109"/>
                  </a:cubicBezTo>
                  <a:cubicBezTo>
                    <a:pt x="77" y="141"/>
                    <a:pt x="57" y="186"/>
                    <a:pt x="57" y="235"/>
                  </a:cubicBezTo>
                  <a:cubicBezTo>
                    <a:pt x="57" y="284"/>
                    <a:pt x="77" y="328"/>
                    <a:pt x="109" y="361"/>
                  </a:cubicBezTo>
                  <a:cubicBezTo>
                    <a:pt x="141" y="393"/>
                    <a:pt x="186" y="413"/>
                    <a:pt x="235" y="413"/>
                  </a:cubicBezTo>
                  <a:cubicBezTo>
                    <a:pt x="284" y="413"/>
                    <a:pt x="328" y="393"/>
                    <a:pt x="361" y="361"/>
                  </a:cubicBezTo>
                  <a:cubicBezTo>
                    <a:pt x="393" y="328"/>
                    <a:pt x="413" y="284"/>
                    <a:pt x="413" y="235"/>
                  </a:cubicBezTo>
                  <a:cubicBezTo>
                    <a:pt x="413" y="186"/>
                    <a:pt x="393" y="141"/>
                    <a:pt x="361" y="109"/>
                  </a:cubicBezTo>
                  <a:cubicBezTo>
                    <a:pt x="328" y="77"/>
                    <a:pt x="284" y="57"/>
                    <a:pt x="235" y="57"/>
                  </a:cubicBezTo>
                  <a:close/>
                  <a:moveTo>
                    <a:pt x="170" y="228"/>
                  </a:moveTo>
                  <a:cubicBezTo>
                    <a:pt x="159" y="219"/>
                    <a:pt x="154" y="207"/>
                    <a:pt x="154" y="191"/>
                  </a:cubicBezTo>
                  <a:cubicBezTo>
                    <a:pt x="154" y="174"/>
                    <a:pt x="160" y="160"/>
                    <a:pt x="173" y="149"/>
                  </a:cubicBezTo>
                  <a:cubicBezTo>
                    <a:pt x="186" y="139"/>
                    <a:pt x="200" y="133"/>
                    <a:pt x="222" y="132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51" y="114"/>
                    <a:pt x="251" y="114"/>
                    <a:pt x="251" y="114"/>
                  </a:cubicBezTo>
                  <a:cubicBezTo>
                    <a:pt x="251" y="132"/>
                    <a:pt x="251" y="132"/>
                    <a:pt x="251" y="132"/>
                  </a:cubicBezTo>
                  <a:cubicBezTo>
                    <a:pt x="272" y="133"/>
                    <a:pt x="284" y="138"/>
                    <a:pt x="296" y="148"/>
                  </a:cubicBezTo>
                  <a:cubicBezTo>
                    <a:pt x="308" y="158"/>
                    <a:pt x="313" y="172"/>
                    <a:pt x="314" y="190"/>
                  </a:cubicBezTo>
                  <a:cubicBezTo>
                    <a:pt x="267" y="190"/>
                    <a:pt x="267" y="190"/>
                    <a:pt x="267" y="190"/>
                  </a:cubicBezTo>
                  <a:cubicBezTo>
                    <a:pt x="266" y="182"/>
                    <a:pt x="265" y="177"/>
                    <a:pt x="262" y="173"/>
                  </a:cubicBezTo>
                  <a:cubicBezTo>
                    <a:pt x="254" y="164"/>
                    <a:pt x="218" y="164"/>
                    <a:pt x="208" y="171"/>
                  </a:cubicBezTo>
                  <a:cubicBezTo>
                    <a:pt x="201" y="177"/>
                    <a:pt x="200" y="190"/>
                    <a:pt x="208" y="196"/>
                  </a:cubicBezTo>
                  <a:cubicBezTo>
                    <a:pt x="217" y="203"/>
                    <a:pt x="250" y="208"/>
                    <a:pt x="264" y="212"/>
                  </a:cubicBezTo>
                  <a:cubicBezTo>
                    <a:pt x="281" y="218"/>
                    <a:pt x="294" y="224"/>
                    <a:pt x="302" y="231"/>
                  </a:cubicBezTo>
                  <a:cubicBezTo>
                    <a:pt x="313" y="241"/>
                    <a:pt x="318" y="254"/>
                    <a:pt x="318" y="271"/>
                  </a:cubicBezTo>
                  <a:cubicBezTo>
                    <a:pt x="319" y="290"/>
                    <a:pt x="312" y="304"/>
                    <a:pt x="300" y="314"/>
                  </a:cubicBezTo>
                  <a:cubicBezTo>
                    <a:pt x="288" y="325"/>
                    <a:pt x="272" y="332"/>
                    <a:pt x="248" y="333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19" y="355"/>
                    <a:pt x="219" y="355"/>
                    <a:pt x="219" y="355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196" y="333"/>
                    <a:pt x="183" y="325"/>
                    <a:pt x="171" y="313"/>
                  </a:cubicBezTo>
                  <a:cubicBezTo>
                    <a:pt x="158" y="302"/>
                    <a:pt x="151" y="286"/>
                    <a:pt x="151" y="266"/>
                  </a:cubicBezTo>
                  <a:cubicBezTo>
                    <a:pt x="201" y="266"/>
                    <a:pt x="201" y="266"/>
                    <a:pt x="201" y="266"/>
                  </a:cubicBezTo>
                  <a:cubicBezTo>
                    <a:pt x="202" y="276"/>
                    <a:pt x="204" y="283"/>
                    <a:pt x="207" y="288"/>
                  </a:cubicBezTo>
                  <a:cubicBezTo>
                    <a:pt x="216" y="299"/>
                    <a:pt x="254" y="297"/>
                    <a:pt x="263" y="290"/>
                  </a:cubicBezTo>
                  <a:cubicBezTo>
                    <a:pt x="272" y="284"/>
                    <a:pt x="272" y="271"/>
                    <a:pt x="264" y="264"/>
                  </a:cubicBezTo>
                  <a:cubicBezTo>
                    <a:pt x="245" y="249"/>
                    <a:pt x="198" y="252"/>
                    <a:pt x="170" y="228"/>
                  </a:cubicBezTo>
                  <a:close/>
                  <a:moveTo>
                    <a:pt x="69" y="69"/>
                  </a:moveTo>
                  <a:cubicBezTo>
                    <a:pt x="111" y="26"/>
                    <a:pt x="170" y="0"/>
                    <a:pt x="235" y="0"/>
                  </a:cubicBezTo>
                  <a:cubicBezTo>
                    <a:pt x="300" y="0"/>
                    <a:pt x="359" y="26"/>
                    <a:pt x="401" y="69"/>
                  </a:cubicBezTo>
                  <a:cubicBezTo>
                    <a:pt x="444" y="111"/>
                    <a:pt x="470" y="170"/>
                    <a:pt x="470" y="235"/>
                  </a:cubicBezTo>
                  <a:cubicBezTo>
                    <a:pt x="470" y="300"/>
                    <a:pt x="444" y="359"/>
                    <a:pt x="401" y="401"/>
                  </a:cubicBezTo>
                  <a:cubicBezTo>
                    <a:pt x="359" y="444"/>
                    <a:pt x="300" y="470"/>
                    <a:pt x="235" y="470"/>
                  </a:cubicBezTo>
                  <a:cubicBezTo>
                    <a:pt x="170" y="470"/>
                    <a:pt x="111" y="444"/>
                    <a:pt x="69" y="401"/>
                  </a:cubicBezTo>
                  <a:cubicBezTo>
                    <a:pt x="26" y="359"/>
                    <a:pt x="0" y="300"/>
                    <a:pt x="0" y="235"/>
                  </a:cubicBezTo>
                  <a:cubicBezTo>
                    <a:pt x="0" y="170"/>
                    <a:pt x="26" y="111"/>
                    <a:pt x="6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7" name="Freeform 9"/>
          <p:cNvSpPr>
            <a:spLocks noEditPoints="1"/>
          </p:cNvSpPr>
          <p:nvPr/>
        </p:nvSpPr>
        <p:spPr bwMode="auto">
          <a:xfrm rot="2700000">
            <a:off x="5189018" y="1879327"/>
            <a:ext cx="2044927" cy="2047295"/>
          </a:xfrm>
          <a:prstGeom prst="rect">
            <a:avLst/>
          </a:prstGeom>
          <a:noFill/>
          <a:ln w="28575">
            <a:solidFill>
              <a:srgbClr val="888293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9"/>
          <p:cNvSpPr>
            <a:spLocks noEditPoints="1"/>
          </p:cNvSpPr>
          <p:nvPr/>
        </p:nvSpPr>
        <p:spPr bwMode="auto">
          <a:xfrm rot="2700000">
            <a:off x="8340691" y="1879327"/>
            <a:ext cx="2044927" cy="2047295"/>
          </a:xfrm>
          <a:prstGeom prst="rect">
            <a:avLst/>
          </a:prstGeom>
          <a:noFill/>
          <a:ln w="28575">
            <a:solidFill>
              <a:srgbClr val="888293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6366" y="1898017"/>
            <a:ext cx="2009775" cy="200977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2083435" y="4643757"/>
            <a:ext cx="1981200" cy="711835"/>
            <a:chOff x="2408" y="3190"/>
            <a:chExt cx="3120" cy="1121"/>
          </a:xfrm>
        </p:grpSpPr>
        <p:sp>
          <p:nvSpPr>
            <p:cNvPr id="4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234940" y="4643757"/>
            <a:ext cx="1981200" cy="711835"/>
            <a:chOff x="2408" y="3190"/>
            <a:chExt cx="3120" cy="1121"/>
          </a:xfrm>
        </p:grpSpPr>
        <p:sp>
          <p:nvSpPr>
            <p:cNvPr id="16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47380" y="4643757"/>
            <a:ext cx="1981200" cy="711835"/>
            <a:chOff x="2408" y="3190"/>
            <a:chExt cx="3120" cy="1121"/>
          </a:xfrm>
        </p:grpSpPr>
        <p:sp>
          <p:nvSpPr>
            <p:cNvPr id="21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</p:cSld>
  <p:clrMapOvr>
    <a:masterClrMapping/>
  </p:clrMapOvr>
  <p:transition spd="slow" advClick="0" advTm="0">
    <p:comb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17" grpId="0" bldLvl="0" animBg="1"/>
      <p:bldP spid="1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工作目标展示</a:t>
            </a:r>
          </a:p>
        </p:txBody>
      </p:sp>
      <p:grpSp>
        <p:nvGrpSpPr>
          <p:cNvPr id="2" name="Group 70"/>
          <p:cNvGrpSpPr/>
          <p:nvPr/>
        </p:nvGrpSpPr>
        <p:grpSpPr>
          <a:xfrm>
            <a:off x="1" y="2199337"/>
            <a:ext cx="4025609" cy="3331119"/>
            <a:chOff x="262396" y="1733961"/>
            <a:chExt cx="1256433" cy="2269279"/>
          </a:xfrm>
        </p:grpSpPr>
        <p:sp>
          <p:nvSpPr>
            <p:cNvPr id="3" name="Rectangle 64"/>
            <p:cNvSpPr/>
            <p:nvPr/>
          </p:nvSpPr>
          <p:spPr>
            <a:xfrm>
              <a:off x="262396" y="1733961"/>
              <a:ext cx="1256433" cy="567320"/>
            </a:xfrm>
            <a:prstGeom prst="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4" name="Rectangle 65"/>
            <p:cNvSpPr/>
            <p:nvPr/>
          </p:nvSpPr>
          <p:spPr>
            <a:xfrm>
              <a:off x="262396" y="2301281"/>
              <a:ext cx="1256433" cy="567320"/>
            </a:xfrm>
            <a:prstGeom prst="rect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5" name="Rectangle 66"/>
            <p:cNvSpPr/>
            <p:nvPr/>
          </p:nvSpPr>
          <p:spPr>
            <a:xfrm>
              <a:off x="262396" y="2868601"/>
              <a:ext cx="1256433" cy="567320"/>
            </a:xfrm>
            <a:prstGeom prst="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6" name="Rectangle 69"/>
            <p:cNvSpPr/>
            <p:nvPr/>
          </p:nvSpPr>
          <p:spPr>
            <a:xfrm>
              <a:off x="262396" y="3435920"/>
              <a:ext cx="1256433" cy="567320"/>
            </a:xfrm>
            <a:prstGeom prst="rect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</p:grpSp>
      <p:grpSp>
        <p:nvGrpSpPr>
          <p:cNvPr id="7" name="Group 119"/>
          <p:cNvGrpSpPr/>
          <p:nvPr/>
        </p:nvGrpSpPr>
        <p:grpSpPr>
          <a:xfrm>
            <a:off x="4014419" y="2199336"/>
            <a:ext cx="2325276" cy="3331120"/>
            <a:chOff x="2993744" y="1682239"/>
            <a:chExt cx="1576437" cy="2269279"/>
          </a:xfrm>
        </p:grpSpPr>
        <p:sp>
          <p:nvSpPr>
            <p:cNvPr id="10" name="Rectangle 72"/>
            <p:cNvSpPr/>
            <p:nvPr/>
          </p:nvSpPr>
          <p:spPr>
            <a:xfrm>
              <a:off x="2993744" y="1682239"/>
              <a:ext cx="1576436" cy="567320"/>
            </a:xfrm>
            <a:prstGeom prst="homePlate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1" name="Rectangle 74"/>
            <p:cNvSpPr/>
            <p:nvPr/>
          </p:nvSpPr>
          <p:spPr>
            <a:xfrm>
              <a:off x="2993745" y="2249559"/>
              <a:ext cx="1576436" cy="567320"/>
            </a:xfrm>
            <a:prstGeom prst="homePlate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2" name="Rectangle 77"/>
            <p:cNvSpPr/>
            <p:nvPr/>
          </p:nvSpPr>
          <p:spPr>
            <a:xfrm>
              <a:off x="2993745" y="2816879"/>
              <a:ext cx="1576436" cy="567320"/>
            </a:xfrm>
            <a:prstGeom prst="homePlate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3" name="Rectangle 78"/>
            <p:cNvSpPr/>
            <p:nvPr/>
          </p:nvSpPr>
          <p:spPr>
            <a:xfrm>
              <a:off x="2993745" y="3384198"/>
              <a:ext cx="1576436" cy="567320"/>
            </a:xfrm>
            <a:prstGeom prst="homePlate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</p:grpSp>
      <p:grpSp>
        <p:nvGrpSpPr>
          <p:cNvPr id="14" name="Group 80"/>
          <p:cNvGrpSpPr/>
          <p:nvPr/>
        </p:nvGrpSpPr>
        <p:grpSpPr>
          <a:xfrm>
            <a:off x="1860939" y="1560132"/>
            <a:ext cx="2165060" cy="4575013"/>
            <a:chOff x="1518829" y="1246789"/>
            <a:chExt cx="1474916" cy="3116663"/>
          </a:xfrm>
        </p:grpSpPr>
        <p:grpSp>
          <p:nvGrpSpPr>
            <p:cNvPr id="15" name="Group 29"/>
            <p:cNvGrpSpPr/>
            <p:nvPr/>
          </p:nvGrpSpPr>
          <p:grpSpPr>
            <a:xfrm>
              <a:off x="1518829" y="1246789"/>
              <a:ext cx="1474916" cy="3116663"/>
              <a:chOff x="3189614" y="1562392"/>
              <a:chExt cx="1474916" cy="3116662"/>
            </a:xfrm>
            <a:effectLst/>
          </p:grpSpPr>
          <p:sp>
            <p:nvSpPr>
              <p:cNvPr id="18" name="Freeform 86"/>
              <p:cNvSpPr/>
              <p:nvPr/>
            </p:nvSpPr>
            <p:spPr>
              <a:xfrm>
                <a:off x="3205386" y="1579715"/>
                <a:ext cx="1459144" cy="3099339"/>
              </a:xfrm>
              <a:custGeom>
                <a:avLst/>
                <a:gdLst>
                  <a:gd name="connsiteX0" fmla="*/ 0 w 1459144"/>
                  <a:gd name="connsiteY0" fmla="*/ 176060 h 3099339"/>
                  <a:gd name="connsiteX1" fmla="*/ 51567 w 1459144"/>
                  <a:gd name="connsiteY1" fmla="*/ 51567 h 3099339"/>
                  <a:gd name="connsiteX2" fmla="*/ 176060 w 1459144"/>
                  <a:gd name="connsiteY2" fmla="*/ 0 h 3099339"/>
                  <a:gd name="connsiteX3" fmla="*/ 1283084 w 1459144"/>
                  <a:gd name="connsiteY3" fmla="*/ 0 h 3099339"/>
                  <a:gd name="connsiteX4" fmla="*/ 1407577 w 1459144"/>
                  <a:gd name="connsiteY4" fmla="*/ 51567 h 3099339"/>
                  <a:gd name="connsiteX5" fmla="*/ 1459144 w 1459144"/>
                  <a:gd name="connsiteY5" fmla="*/ 176060 h 3099339"/>
                  <a:gd name="connsiteX6" fmla="*/ 1459144 w 1459144"/>
                  <a:gd name="connsiteY6" fmla="*/ 2923279 h 3099339"/>
                  <a:gd name="connsiteX7" fmla="*/ 1407577 w 1459144"/>
                  <a:gd name="connsiteY7" fmla="*/ 3047772 h 3099339"/>
                  <a:gd name="connsiteX8" fmla="*/ 1283084 w 1459144"/>
                  <a:gd name="connsiteY8" fmla="*/ 3099339 h 3099339"/>
                  <a:gd name="connsiteX9" fmla="*/ 176060 w 1459144"/>
                  <a:gd name="connsiteY9" fmla="*/ 3099339 h 3099339"/>
                  <a:gd name="connsiteX10" fmla="*/ 51567 w 1459144"/>
                  <a:gd name="connsiteY10" fmla="*/ 3047772 h 3099339"/>
                  <a:gd name="connsiteX11" fmla="*/ 0 w 1459144"/>
                  <a:gd name="connsiteY11" fmla="*/ 2923279 h 3099339"/>
                  <a:gd name="connsiteX12" fmla="*/ 0 w 1459144"/>
                  <a:gd name="connsiteY12" fmla="*/ 176060 h 309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9144" h="3099339">
                    <a:moveTo>
                      <a:pt x="0" y="176060"/>
                    </a:moveTo>
                    <a:cubicBezTo>
                      <a:pt x="0" y="129366"/>
                      <a:pt x="18549" y="84584"/>
                      <a:pt x="51567" y="51567"/>
                    </a:cubicBezTo>
                    <a:cubicBezTo>
                      <a:pt x="84585" y="18549"/>
                      <a:pt x="129366" y="0"/>
                      <a:pt x="176060" y="0"/>
                    </a:cubicBezTo>
                    <a:lnTo>
                      <a:pt x="1283084" y="0"/>
                    </a:lnTo>
                    <a:cubicBezTo>
                      <a:pt x="1329778" y="0"/>
                      <a:pt x="1374560" y="18549"/>
                      <a:pt x="1407577" y="51567"/>
                    </a:cubicBezTo>
                    <a:cubicBezTo>
                      <a:pt x="1440595" y="84585"/>
                      <a:pt x="1459144" y="129366"/>
                      <a:pt x="1459144" y="176060"/>
                    </a:cubicBezTo>
                    <a:lnTo>
                      <a:pt x="1459144" y="2923279"/>
                    </a:lnTo>
                    <a:cubicBezTo>
                      <a:pt x="1459144" y="2969973"/>
                      <a:pt x="1440595" y="3014755"/>
                      <a:pt x="1407577" y="3047772"/>
                    </a:cubicBezTo>
                    <a:cubicBezTo>
                      <a:pt x="1374559" y="3080790"/>
                      <a:pt x="1329778" y="3099339"/>
                      <a:pt x="1283084" y="3099339"/>
                    </a:cubicBezTo>
                    <a:lnTo>
                      <a:pt x="176060" y="3099339"/>
                    </a:lnTo>
                    <a:cubicBezTo>
                      <a:pt x="129366" y="3099339"/>
                      <a:pt x="84584" y="3080790"/>
                      <a:pt x="51567" y="3047772"/>
                    </a:cubicBezTo>
                    <a:cubicBezTo>
                      <a:pt x="18549" y="3014754"/>
                      <a:pt x="0" y="2969973"/>
                      <a:pt x="0" y="2923279"/>
                    </a:cubicBezTo>
                    <a:lnTo>
                      <a:pt x="0" y="17606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/>
              </a:p>
            </p:txBody>
          </p:sp>
          <p:grpSp>
            <p:nvGrpSpPr>
              <p:cNvPr id="19" name="Group 20"/>
              <p:cNvGrpSpPr/>
              <p:nvPr/>
            </p:nvGrpSpPr>
            <p:grpSpPr>
              <a:xfrm>
                <a:off x="3189614" y="1991493"/>
                <a:ext cx="23662" cy="645898"/>
                <a:chOff x="3392428" y="1951545"/>
                <a:chExt cx="27432" cy="735419"/>
              </a:xfrm>
            </p:grpSpPr>
            <p:sp>
              <p:nvSpPr>
                <p:cNvPr id="25" name="Rectangle 108"/>
                <p:cNvSpPr/>
                <p:nvPr/>
              </p:nvSpPr>
              <p:spPr>
                <a:xfrm>
                  <a:off x="3392428" y="1951545"/>
                  <a:ext cx="18288" cy="17282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/>
                </a:p>
              </p:txBody>
            </p:sp>
            <p:sp>
              <p:nvSpPr>
                <p:cNvPr id="16" name="Rectangle 117"/>
                <p:cNvSpPr/>
                <p:nvPr/>
              </p:nvSpPr>
              <p:spPr>
                <a:xfrm>
                  <a:off x="3401572" y="2289545"/>
                  <a:ext cx="18288" cy="118872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/>
                </a:p>
              </p:txBody>
            </p:sp>
            <p:sp>
              <p:nvSpPr>
                <p:cNvPr id="27" name="Rectangle 118"/>
                <p:cNvSpPr/>
                <p:nvPr/>
              </p:nvSpPr>
              <p:spPr>
                <a:xfrm>
                  <a:off x="3401572" y="2568092"/>
                  <a:ext cx="18288" cy="118872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/>
                </a:p>
              </p:txBody>
            </p:sp>
          </p:grpSp>
          <p:sp>
            <p:nvSpPr>
              <p:cNvPr id="20" name="Freeform 93"/>
              <p:cNvSpPr/>
              <p:nvPr/>
            </p:nvSpPr>
            <p:spPr>
              <a:xfrm>
                <a:off x="3806686" y="4332856"/>
                <a:ext cx="256543" cy="261216"/>
              </a:xfrm>
              <a:custGeom>
                <a:avLst/>
                <a:gdLst>
                  <a:gd name="connsiteX0" fmla="*/ 0 w 256543"/>
                  <a:gd name="connsiteY0" fmla="*/ 130608 h 261216"/>
                  <a:gd name="connsiteX1" fmla="*/ 36755 w 256543"/>
                  <a:gd name="connsiteY1" fmla="*/ 39091 h 261216"/>
                  <a:gd name="connsiteX2" fmla="*/ 128272 w 256543"/>
                  <a:gd name="connsiteY2" fmla="*/ 0 h 261216"/>
                  <a:gd name="connsiteX3" fmla="*/ 219789 w 256543"/>
                  <a:gd name="connsiteY3" fmla="*/ 39091 h 261216"/>
                  <a:gd name="connsiteX4" fmla="*/ 256544 w 256543"/>
                  <a:gd name="connsiteY4" fmla="*/ 130608 h 261216"/>
                  <a:gd name="connsiteX5" fmla="*/ 219789 w 256543"/>
                  <a:gd name="connsiteY5" fmla="*/ 222125 h 261216"/>
                  <a:gd name="connsiteX6" fmla="*/ 128272 w 256543"/>
                  <a:gd name="connsiteY6" fmla="*/ 261216 h 261216"/>
                  <a:gd name="connsiteX7" fmla="*/ 36755 w 256543"/>
                  <a:gd name="connsiteY7" fmla="*/ 222125 h 261216"/>
                  <a:gd name="connsiteX8" fmla="*/ 0 w 256543"/>
                  <a:gd name="connsiteY8" fmla="*/ 130608 h 26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6543" h="261216">
                    <a:moveTo>
                      <a:pt x="0" y="130608"/>
                    </a:moveTo>
                    <a:cubicBezTo>
                      <a:pt x="0" y="96377"/>
                      <a:pt x="13199" y="63514"/>
                      <a:pt x="36755" y="39091"/>
                    </a:cubicBezTo>
                    <a:cubicBezTo>
                      <a:pt x="60874" y="14086"/>
                      <a:pt x="93851" y="0"/>
                      <a:pt x="128272" y="0"/>
                    </a:cubicBezTo>
                    <a:cubicBezTo>
                      <a:pt x="162693" y="0"/>
                      <a:pt x="195670" y="14086"/>
                      <a:pt x="219789" y="39091"/>
                    </a:cubicBezTo>
                    <a:cubicBezTo>
                      <a:pt x="243346" y="63514"/>
                      <a:pt x="256544" y="96377"/>
                      <a:pt x="256544" y="130608"/>
                    </a:cubicBezTo>
                    <a:cubicBezTo>
                      <a:pt x="256544" y="164839"/>
                      <a:pt x="243345" y="197702"/>
                      <a:pt x="219789" y="222125"/>
                    </a:cubicBezTo>
                    <a:cubicBezTo>
                      <a:pt x="195670" y="247130"/>
                      <a:pt x="162693" y="261216"/>
                      <a:pt x="128272" y="261216"/>
                    </a:cubicBezTo>
                    <a:cubicBezTo>
                      <a:pt x="93851" y="261216"/>
                      <a:pt x="60874" y="247130"/>
                      <a:pt x="36755" y="222125"/>
                    </a:cubicBezTo>
                    <a:cubicBezTo>
                      <a:pt x="13198" y="197702"/>
                      <a:pt x="0" y="164839"/>
                      <a:pt x="0" y="13060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/>
              </a:p>
            </p:txBody>
          </p:sp>
          <p:sp>
            <p:nvSpPr>
              <p:cNvPr id="21" name="Freeform 96"/>
              <p:cNvSpPr/>
              <p:nvPr/>
            </p:nvSpPr>
            <p:spPr>
              <a:xfrm>
                <a:off x="3306742" y="1997538"/>
                <a:ext cx="1256433" cy="2276759"/>
              </a:xfrm>
              <a:custGeom>
                <a:avLst/>
                <a:gdLst>
                  <a:gd name="connsiteX0" fmla="*/ 0 w 1256433"/>
                  <a:gd name="connsiteY0" fmla="*/ 0 h 2276759"/>
                  <a:gd name="connsiteX1" fmla="*/ 1256433 w 1256433"/>
                  <a:gd name="connsiteY1" fmla="*/ 0 h 2276759"/>
                  <a:gd name="connsiteX2" fmla="*/ 1256433 w 1256433"/>
                  <a:gd name="connsiteY2" fmla="*/ 2276759 h 2276759"/>
                  <a:gd name="connsiteX3" fmla="*/ 0 w 1256433"/>
                  <a:gd name="connsiteY3" fmla="*/ 2276759 h 2276759"/>
                  <a:gd name="connsiteX4" fmla="*/ 0 w 1256433"/>
                  <a:gd name="connsiteY4" fmla="*/ 0 h 227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6433" h="2276759">
                    <a:moveTo>
                      <a:pt x="0" y="0"/>
                    </a:moveTo>
                    <a:lnTo>
                      <a:pt x="1256433" y="0"/>
                    </a:lnTo>
                    <a:lnTo>
                      <a:pt x="1256433" y="2276759"/>
                    </a:lnTo>
                    <a:lnTo>
                      <a:pt x="0" y="22767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/>
              </a:p>
            </p:txBody>
          </p:sp>
          <p:sp>
            <p:nvSpPr>
              <p:cNvPr id="22" name="Freeform 99"/>
              <p:cNvSpPr/>
              <p:nvPr/>
            </p:nvSpPr>
            <p:spPr>
              <a:xfrm>
                <a:off x="3796931" y="1824436"/>
                <a:ext cx="276054" cy="32124"/>
              </a:xfrm>
              <a:custGeom>
                <a:avLst/>
                <a:gdLst>
                  <a:gd name="connsiteX0" fmla="*/ 0 w 276054"/>
                  <a:gd name="connsiteY0" fmla="*/ 16062 h 32124"/>
                  <a:gd name="connsiteX1" fmla="*/ 4704 w 276054"/>
                  <a:gd name="connsiteY1" fmla="*/ 4704 h 32124"/>
                  <a:gd name="connsiteX2" fmla="*/ 16062 w 276054"/>
                  <a:gd name="connsiteY2" fmla="*/ 0 h 32124"/>
                  <a:gd name="connsiteX3" fmla="*/ 259992 w 276054"/>
                  <a:gd name="connsiteY3" fmla="*/ 0 h 32124"/>
                  <a:gd name="connsiteX4" fmla="*/ 271350 w 276054"/>
                  <a:gd name="connsiteY4" fmla="*/ 4704 h 32124"/>
                  <a:gd name="connsiteX5" fmla="*/ 276054 w 276054"/>
                  <a:gd name="connsiteY5" fmla="*/ 16062 h 32124"/>
                  <a:gd name="connsiteX6" fmla="*/ 276054 w 276054"/>
                  <a:gd name="connsiteY6" fmla="*/ 16062 h 32124"/>
                  <a:gd name="connsiteX7" fmla="*/ 271350 w 276054"/>
                  <a:gd name="connsiteY7" fmla="*/ 27420 h 32124"/>
                  <a:gd name="connsiteX8" fmla="*/ 259992 w 276054"/>
                  <a:gd name="connsiteY8" fmla="*/ 32124 h 32124"/>
                  <a:gd name="connsiteX9" fmla="*/ 16062 w 276054"/>
                  <a:gd name="connsiteY9" fmla="*/ 32124 h 32124"/>
                  <a:gd name="connsiteX10" fmla="*/ 4704 w 276054"/>
                  <a:gd name="connsiteY10" fmla="*/ 27420 h 32124"/>
                  <a:gd name="connsiteX11" fmla="*/ 0 w 276054"/>
                  <a:gd name="connsiteY11" fmla="*/ 16062 h 3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6054" h="32124">
                    <a:moveTo>
                      <a:pt x="0" y="16062"/>
                    </a:moveTo>
                    <a:cubicBezTo>
                      <a:pt x="0" y="11802"/>
                      <a:pt x="1692" y="7717"/>
                      <a:pt x="4704" y="4704"/>
                    </a:cubicBezTo>
                    <a:cubicBezTo>
                      <a:pt x="7716" y="1692"/>
                      <a:pt x="11802" y="0"/>
                      <a:pt x="16062" y="0"/>
                    </a:cubicBezTo>
                    <a:lnTo>
                      <a:pt x="259992" y="0"/>
                    </a:lnTo>
                    <a:cubicBezTo>
                      <a:pt x="264252" y="0"/>
                      <a:pt x="268337" y="1692"/>
                      <a:pt x="271350" y="4704"/>
                    </a:cubicBezTo>
                    <a:cubicBezTo>
                      <a:pt x="274362" y="7716"/>
                      <a:pt x="276054" y="11802"/>
                      <a:pt x="276054" y="16062"/>
                    </a:cubicBezTo>
                    <a:lnTo>
                      <a:pt x="276054" y="16062"/>
                    </a:lnTo>
                    <a:cubicBezTo>
                      <a:pt x="276054" y="20322"/>
                      <a:pt x="274362" y="24407"/>
                      <a:pt x="271350" y="27420"/>
                    </a:cubicBezTo>
                    <a:cubicBezTo>
                      <a:pt x="268338" y="30432"/>
                      <a:pt x="264252" y="32124"/>
                      <a:pt x="259992" y="32124"/>
                    </a:cubicBezTo>
                    <a:lnTo>
                      <a:pt x="16062" y="32124"/>
                    </a:lnTo>
                    <a:cubicBezTo>
                      <a:pt x="11802" y="32124"/>
                      <a:pt x="7717" y="30432"/>
                      <a:pt x="4704" y="27420"/>
                    </a:cubicBezTo>
                    <a:cubicBezTo>
                      <a:pt x="1692" y="24408"/>
                      <a:pt x="0" y="20322"/>
                      <a:pt x="0" y="1606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/>
              </a:p>
            </p:txBody>
          </p:sp>
          <p:sp>
            <p:nvSpPr>
              <p:cNvPr id="23" name="Freeform 103"/>
              <p:cNvSpPr/>
              <p:nvPr/>
            </p:nvSpPr>
            <p:spPr>
              <a:xfrm>
                <a:off x="3911556" y="1704426"/>
                <a:ext cx="46804" cy="47657"/>
              </a:xfrm>
              <a:custGeom>
                <a:avLst/>
                <a:gdLst>
                  <a:gd name="connsiteX0" fmla="*/ 0 w 46804"/>
                  <a:gd name="connsiteY0" fmla="*/ 23829 h 47657"/>
                  <a:gd name="connsiteX1" fmla="*/ 6705 w 46804"/>
                  <a:gd name="connsiteY1" fmla="*/ 7132 h 47657"/>
                  <a:gd name="connsiteX2" fmla="*/ 23402 w 46804"/>
                  <a:gd name="connsiteY2" fmla="*/ 0 h 47657"/>
                  <a:gd name="connsiteX3" fmla="*/ 40099 w 46804"/>
                  <a:gd name="connsiteY3" fmla="*/ 7132 h 47657"/>
                  <a:gd name="connsiteX4" fmla="*/ 46804 w 46804"/>
                  <a:gd name="connsiteY4" fmla="*/ 23829 h 47657"/>
                  <a:gd name="connsiteX5" fmla="*/ 40099 w 46804"/>
                  <a:gd name="connsiteY5" fmla="*/ 40526 h 47657"/>
                  <a:gd name="connsiteX6" fmla="*/ 23402 w 46804"/>
                  <a:gd name="connsiteY6" fmla="*/ 47658 h 47657"/>
                  <a:gd name="connsiteX7" fmla="*/ 6705 w 46804"/>
                  <a:gd name="connsiteY7" fmla="*/ 40526 h 47657"/>
                  <a:gd name="connsiteX8" fmla="*/ 0 w 46804"/>
                  <a:gd name="connsiteY8" fmla="*/ 23829 h 4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804" h="47657">
                    <a:moveTo>
                      <a:pt x="0" y="23829"/>
                    </a:moveTo>
                    <a:cubicBezTo>
                      <a:pt x="0" y="17584"/>
                      <a:pt x="2408" y="11588"/>
                      <a:pt x="6705" y="7132"/>
                    </a:cubicBezTo>
                    <a:cubicBezTo>
                      <a:pt x="11105" y="2570"/>
                      <a:pt x="17122" y="0"/>
                      <a:pt x="23402" y="0"/>
                    </a:cubicBezTo>
                    <a:cubicBezTo>
                      <a:pt x="29682" y="0"/>
                      <a:pt x="35698" y="2570"/>
                      <a:pt x="40099" y="7132"/>
                    </a:cubicBezTo>
                    <a:cubicBezTo>
                      <a:pt x="44397" y="11588"/>
                      <a:pt x="46804" y="17583"/>
                      <a:pt x="46804" y="23829"/>
                    </a:cubicBezTo>
                    <a:cubicBezTo>
                      <a:pt x="46804" y="30074"/>
                      <a:pt x="44396" y="36070"/>
                      <a:pt x="40099" y="40526"/>
                    </a:cubicBezTo>
                    <a:cubicBezTo>
                      <a:pt x="35699" y="45088"/>
                      <a:pt x="29682" y="47658"/>
                      <a:pt x="23402" y="47658"/>
                    </a:cubicBezTo>
                    <a:cubicBezTo>
                      <a:pt x="17122" y="47658"/>
                      <a:pt x="11106" y="45088"/>
                      <a:pt x="6705" y="40526"/>
                    </a:cubicBezTo>
                    <a:cubicBezTo>
                      <a:pt x="2407" y="36070"/>
                      <a:pt x="0" y="30075"/>
                      <a:pt x="0" y="2382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/>
              </a:p>
            </p:txBody>
          </p:sp>
          <p:sp>
            <p:nvSpPr>
              <p:cNvPr id="24" name="Freeform 104"/>
              <p:cNvSpPr/>
              <p:nvPr/>
            </p:nvSpPr>
            <p:spPr>
              <a:xfrm>
                <a:off x="4293042" y="1562392"/>
                <a:ext cx="198758" cy="40154"/>
              </a:xfrm>
              <a:custGeom>
                <a:avLst/>
                <a:gdLst>
                  <a:gd name="connsiteX0" fmla="*/ 0 w 198758"/>
                  <a:gd name="connsiteY0" fmla="*/ 0 h 40154"/>
                  <a:gd name="connsiteX1" fmla="*/ 198758 w 198758"/>
                  <a:gd name="connsiteY1" fmla="*/ 0 h 40154"/>
                  <a:gd name="connsiteX2" fmla="*/ 198758 w 198758"/>
                  <a:gd name="connsiteY2" fmla="*/ 40154 h 40154"/>
                  <a:gd name="connsiteX3" fmla="*/ 0 w 198758"/>
                  <a:gd name="connsiteY3" fmla="*/ 40154 h 40154"/>
                  <a:gd name="connsiteX4" fmla="*/ 0 w 198758"/>
                  <a:gd name="connsiteY4" fmla="*/ 0 h 40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758" h="40154">
                    <a:moveTo>
                      <a:pt x="0" y="0"/>
                    </a:moveTo>
                    <a:lnTo>
                      <a:pt x="198758" y="0"/>
                    </a:lnTo>
                    <a:lnTo>
                      <a:pt x="198758" y="40154"/>
                    </a:lnTo>
                    <a:lnTo>
                      <a:pt x="0" y="401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/>
              </a:p>
            </p:txBody>
          </p:sp>
        </p:grpSp>
        <p:sp>
          <p:nvSpPr>
            <p:cNvPr id="17" name="Rectangle 82"/>
            <p:cNvSpPr/>
            <p:nvPr/>
          </p:nvSpPr>
          <p:spPr>
            <a:xfrm>
              <a:off x="1635957" y="1682239"/>
              <a:ext cx="1256433" cy="567320"/>
            </a:xfrm>
            <a:prstGeom prst="rect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Step </a:t>
              </a:r>
              <a:r>
                <a:rPr lang="en-US" sz="2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01</a:t>
              </a:r>
              <a:endParaRPr lang="en-US" sz="22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28" name="Rectangle 83"/>
            <p:cNvSpPr/>
            <p:nvPr/>
          </p:nvSpPr>
          <p:spPr>
            <a:xfrm>
              <a:off x="1635957" y="2249559"/>
              <a:ext cx="1256433" cy="567320"/>
            </a:xfrm>
            <a:prstGeom prst="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02</a:t>
              </a:r>
              <a:endParaRPr lang="en-US" altLang="zh-CN" sz="22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29" name="Rectangle 84"/>
            <p:cNvSpPr/>
            <p:nvPr/>
          </p:nvSpPr>
          <p:spPr>
            <a:xfrm>
              <a:off x="1635957" y="2816879"/>
              <a:ext cx="1256433" cy="567320"/>
            </a:xfrm>
            <a:prstGeom prst="rect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03</a:t>
              </a:r>
              <a:endParaRPr lang="en-US" altLang="zh-CN" sz="22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30" name="Rectangle 85"/>
            <p:cNvSpPr/>
            <p:nvPr/>
          </p:nvSpPr>
          <p:spPr>
            <a:xfrm>
              <a:off x="1635957" y="3384198"/>
              <a:ext cx="1256433" cy="567320"/>
            </a:xfrm>
            <a:prstGeom prst="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04</a:t>
              </a:r>
              <a:endParaRPr lang="en-US" altLang="zh-CN" sz="22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1" name="TextBox 59"/>
          <p:cNvSpPr txBox="1">
            <a:spLocks noChangeArrowheads="1"/>
          </p:cNvSpPr>
          <p:nvPr/>
        </p:nvSpPr>
        <p:spPr bwMode="auto">
          <a:xfrm flipH="1">
            <a:off x="6599903" y="2236377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0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点击输入内容</a:t>
            </a:r>
            <a:endParaRPr lang="zh-CN" altLang="en-US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6599904" y="2636480"/>
            <a:ext cx="4629571" cy="33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在此录入上述图表的综合描述说明，在此录入上述图表的</a:t>
            </a:r>
          </a:p>
        </p:txBody>
      </p:sp>
      <p:sp>
        <p:nvSpPr>
          <p:cNvPr id="33" name="TextBox 59"/>
          <p:cNvSpPr txBox="1">
            <a:spLocks noChangeArrowheads="1"/>
          </p:cNvSpPr>
          <p:nvPr/>
        </p:nvSpPr>
        <p:spPr bwMode="auto">
          <a:xfrm flipH="1">
            <a:off x="6599903" y="3104634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0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点击输入内容</a:t>
            </a:r>
            <a:endParaRPr lang="zh-CN" altLang="en-US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6599904" y="3498312"/>
            <a:ext cx="4629571" cy="33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在此录入上述图表的综合描述说明，在此录入上述图表的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5" name="TextBox 59"/>
          <p:cNvSpPr txBox="1">
            <a:spLocks noChangeArrowheads="1"/>
          </p:cNvSpPr>
          <p:nvPr/>
        </p:nvSpPr>
        <p:spPr bwMode="auto">
          <a:xfrm flipH="1">
            <a:off x="6599903" y="3966467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0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点击输入内容</a:t>
            </a:r>
            <a:endParaRPr lang="zh-CN" altLang="en-US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6599904" y="4360146"/>
            <a:ext cx="4629571" cy="33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在此录入上述图表的综合描述说明，在此录入上述图表的</a:t>
            </a:r>
          </a:p>
        </p:txBody>
      </p:sp>
      <p:sp>
        <p:nvSpPr>
          <p:cNvPr id="37" name="TextBox 59"/>
          <p:cNvSpPr txBox="1">
            <a:spLocks noChangeArrowheads="1"/>
          </p:cNvSpPr>
          <p:nvPr/>
        </p:nvSpPr>
        <p:spPr bwMode="auto">
          <a:xfrm flipH="1">
            <a:off x="6599903" y="4828300"/>
            <a:ext cx="2625072" cy="400101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0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点击输入内容</a:t>
            </a:r>
            <a:endParaRPr lang="zh-CN" altLang="en-US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6599904" y="5221979"/>
            <a:ext cx="4629571" cy="33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在此录入上述图表的综合描述说明，在此录入上述图表的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>
        <p:checker/>
      </p:transition>
    </mc:Choice>
    <mc:Fallback xmlns=""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 flipH="1">
            <a:off x="314076" y="3483187"/>
            <a:ext cx="2315069" cy="23150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 descr="C:\Users\Administrator\Desktop\2276.jpg_wh300.jpg2276.jpg_wh30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634" y="958217"/>
            <a:ext cx="5848985" cy="5192395"/>
          </a:xfrm>
          <a:custGeom>
            <a:avLst/>
            <a:gdLst>
              <a:gd name="connsiteX0" fmla="*/ 954 w 5849256"/>
              <a:gd name="connsiteY0" fmla="*/ 0 h 6872017"/>
              <a:gd name="connsiteX1" fmla="*/ 5849256 w 5849256"/>
              <a:gd name="connsiteY1" fmla="*/ 0 h 6872017"/>
              <a:gd name="connsiteX2" fmla="*/ 5849256 w 5849256"/>
              <a:gd name="connsiteY2" fmla="*/ 6872017 h 6872017"/>
              <a:gd name="connsiteX3" fmla="*/ 954 w 5849256"/>
              <a:gd name="connsiteY3" fmla="*/ 6859163 h 6872017"/>
              <a:gd name="connsiteX4" fmla="*/ 954 w 5849256"/>
              <a:gd name="connsiteY4" fmla="*/ 0 h 68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9256" h="6872017">
                <a:moveTo>
                  <a:pt x="954" y="0"/>
                </a:moveTo>
                <a:lnTo>
                  <a:pt x="5849256" y="0"/>
                </a:lnTo>
                <a:lnTo>
                  <a:pt x="5849256" y="6872017"/>
                </a:lnTo>
                <a:lnTo>
                  <a:pt x="954" y="6859163"/>
                </a:lnTo>
                <a:cubicBezTo>
                  <a:pt x="-6084" y="4579812"/>
                  <a:pt x="29096" y="2279355"/>
                  <a:pt x="954" y="0"/>
                </a:cubicBezTo>
                <a:close/>
              </a:path>
            </a:pathLst>
          </a:custGeom>
        </p:spPr>
      </p:pic>
      <p:sp>
        <p:nvSpPr>
          <p:cNvPr id="2" name="矩形 1"/>
          <p:cNvSpPr/>
          <p:nvPr/>
        </p:nvSpPr>
        <p:spPr>
          <a:xfrm>
            <a:off x="1" y="2252620"/>
            <a:ext cx="5849257" cy="2352765"/>
          </a:xfrm>
          <a:prstGeom prst="rect">
            <a:avLst/>
          </a:prstGeom>
          <a:solidFill>
            <a:srgbClr val="61597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15745" y="3106420"/>
            <a:ext cx="3206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PART .03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15451" y="2855688"/>
            <a:ext cx="2818356" cy="1146629"/>
            <a:chOff x="940844" y="2909332"/>
            <a:chExt cx="3967568" cy="114662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40844" y="2909332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940844" y="4055961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5947228" y="3168946"/>
            <a:ext cx="1123680" cy="73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endParaRPr lang="en-US" altLang="zh-CN" sz="36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059806" y="3201670"/>
            <a:ext cx="4415791" cy="549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zh-CN" altLang="en-US" sz="5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工作措施实施</a:t>
            </a:r>
          </a:p>
        </p:txBody>
      </p:sp>
      <p:sp>
        <p:nvSpPr>
          <p:cNvPr id="6" name="任意多边形 18"/>
          <p:cNvSpPr/>
          <p:nvPr/>
        </p:nvSpPr>
        <p:spPr>
          <a:xfrm>
            <a:off x="9222742" y="2550797"/>
            <a:ext cx="2726055" cy="1720215"/>
          </a:xfrm>
          <a:custGeom>
            <a:avLst/>
            <a:gdLst>
              <a:gd name="connsiteX0" fmla="*/ 0 w 3171687"/>
              <a:gd name="connsiteY0" fmla="*/ 0 h 2069635"/>
              <a:gd name="connsiteX1" fmla="*/ 3171687 w 3171687"/>
              <a:gd name="connsiteY1" fmla="*/ 0 h 2069635"/>
              <a:gd name="connsiteX2" fmla="*/ 3171687 w 3171687"/>
              <a:gd name="connsiteY2" fmla="*/ 2069635 h 2069635"/>
              <a:gd name="connsiteX3" fmla="*/ 0 w 3171687"/>
              <a:gd name="connsiteY3" fmla="*/ 2069635 h 2069635"/>
              <a:gd name="connsiteX4" fmla="*/ 0 w 3171687"/>
              <a:gd name="connsiteY4" fmla="*/ 1810069 h 2069635"/>
              <a:gd name="connsiteX5" fmla="*/ 979903 w 3171687"/>
              <a:gd name="connsiteY5" fmla="*/ 1810069 h 2069635"/>
              <a:gd name="connsiteX6" fmla="*/ 979903 w 3171687"/>
              <a:gd name="connsiteY6" fmla="*/ 259565 h 2069635"/>
              <a:gd name="connsiteX7" fmla="*/ 0 w 3171687"/>
              <a:gd name="connsiteY7" fmla="*/ 259565 h 2069635"/>
              <a:gd name="connsiteX8" fmla="*/ 0 w 3171687"/>
              <a:gd name="connsiteY8" fmla="*/ 0 h 2069635"/>
              <a:gd name="connsiteX0-1" fmla="*/ 0 w 3171687"/>
              <a:gd name="connsiteY0-2" fmla="*/ 0 h 2069635"/>
              <a:gd name="connsiteX1-3" fmla="*/ 3171687 w 3171687"/>
              <a:gd name="connsiteY1-4" fmla="*/ 0 h 2069635"/>
              <a:gd name="connsiteX2-5" fmla="*/ 3171687 w 3171687"/>
              <a:gd name="connsiteY2-6" fmla="*/ 2069635 h 2069635"/>
              <a:gd name="connsiteX3-7" fmla="*/ 0 w 3171687"/>
              <a:gd name="connsiteY3-8" fmla="*/ 2069635 h 2069635"/>
              <a:gd name="connsiteX4-9" fmla="*/ 0 w 3171687"/>
              <a:gd name="connsiteY4-10" fmla="*/ 1810069 h 2069635"/>
              <a:gd name="connsiteX5-11" fmla="*/ 979903 w 3171687"/>
              <a:gd name="connsiteY5-12" fmla="*/ 1810069 h 2069635"/>
              <a:gd name="connsiteX6-13" fmla="*/ 979903 w 3171687"/>
              <a:gd name="connsiteY6-14" fmla="*/ 259565 h 2069635"/>
              <a:gd name="connsiteX7-15" fmla="*/ 0 w 3171687"/>
              <a:gd name="connsiteY7-16" fmla="*/ 259565 h 2069635"/>
              <a:gd name="connsiteX8-17" fmla="*/ 0 w 3171687"/>
              <a:gd name="connsiteY8-18" fmla="*/ 0 h 2069635"/>
              <a:gd name="connsiteX0-19" fmla="*/ 979903 w 3171687"/>
              <a:gd name="connsiteY0-20" fmla="*/ 1810069 h 2069635"/>
              <a:gd name="connsiteX1-21" fmla="*/ 979903 w 3171687"/>
              <a:gd name="connsiteY1-22" fmla="*/ 259565 h 2069635"/>
              <a:gd name="connsiteX2-23" fmla="*/ 0 w 3171687"/>
              <a:gd name="connsiteY2-24" fmla="*/ 259565 h 2069635"/>
              <a:gd name="connsiteX3-25" fmla="*/ 0 w 3171687"/>
              <a:gd name="connsiteY3-26" fmla="*/ 0 h 2069635"/>
              <a:gd name="connsiteX4-27" fmla="*/ 3171687 w 3171687"/>
              <a:gd name="connsiteY4-28" fmla="*/ 0 h 2069635"/>
              <a:gd name="connsiteX5-29" fmla="*/ 3171687 w 3171687"/>
              <a:gd name="connsiteY5-30" fmla="*/ 2069635 h 2069635"/>
              <a:gd name="connsiteX6-31" fmla="*/ 0 w 3171687"/>
              <a:gd name="connsiteY6-32" fmla="*/ 2069635 h 2069635"/>
              <a:gd name="connsiteX7-33" fmla="*/ 0 w 3171687"/>
              <a:gd name="connsiteY7-34" fmla="*/ 1810069 h 2069635"/>
              <a:gd name="connsiteX8-35" fmla="*/ 1071343 w 3171687"/>
              <a:gd name="connsiteY8-36" fmla="*/ 1901509 h 2069635"/>
              <a:gd name="connsiteX0-37" fmla="*/ 979903 w 3171687"/>
              <a:gd name="connsiteY0-38" fmla="*/ 1810069 h 2069635"/>
              <a:gd name="connsiteX1-39" fmla="*/ 979903 w 3171687"/>
              <a:gd name="connsiteY1-40" fmla="*/ 259565 h 2069635"/>
              <a:gd name="connsiteX2-41" fmla="*/ 0 w 3171687"/>
              <a:gd name="connsiteY2-42" fmla="*/ 259565 h 2069635"/>
              <a:gd name="connsiteX3-43" fmla="*/ 0 w 3171687"/>
              <a:gd name="connsiteY3-44" fmla="*/ 0 h 2069635"/>
              <a:gd name="connsiteX4-45" fmla="*/ 3171687 w 3171687"/>
              <a:gd name="connsiteY4-46" fmla="*/ 0 h 2069635"/>
              <a:gd name="connsiteX5-47" fmla="*/ 3171687 w 3171687"/>
              <a:gd name="connsiteY5-48" fmla="*/ 2069635 h 2069635"/>
              <a:gd name="connsiteX6-49" fmla="*/ 0 w 3171687"/>
              <a:gd name="connsiteY6-50" fmla="*/ 2069635 h 2069635"/>
              <a:gd name="connsiteX7-51" fmla="*/ 0 w 3171687"/>
              <a:gd name="connsiteY7-52" fmla="*/ 1810069 h 2069635"/>
              <a:gd name="connsiteX0-53" fmla="*/ 979903 w 3171687"/>
              <a:gd name="connsiteY0-54" fmla="*/ 259565 h 2069635"/>
              <a:gd name="connsiteX1-55" fmla="*/ 0 w 3171687"/>
              <a:gd name="connsiteY1-56" fmla="*/ 259565 h 2069635"/>
              <a:gd name="connsiteX2-57" fmla="*/ 0 w 3171687"/>
              <a:gd name="connsiteY2-58" fmla="*/ 0 h 2069635"/>
              <a:gd name="connsiteX3-59" fmla="*/ 3171687 w 3171687"/>
              <a:gd name="connsiteY3-60" fmla="*/ 0 h 2069635"/>
              <a:gd name="connsiteX4-61" fmla="*/ 3171687 w 3171687"/>
              <a:gd name="connsiteY4-62" fmla="*/ 2069635 h 2069635"/>
              <a:gd name="connsiteX5-63" fmla="*/ 0 w 3171687"/>
              <a:gd name="connsiteY5-64" fmla="*/ 2069635 h 2069635"/>
              <a:gd name="connsiteX6-65" fmla="*/ 0 w 3171687"/>
              <a:gd name="connsiteY6-66" fmla="*/ 1810069 h 2069635"/>
              <a:gd name="connsiteX0-67" fmla="*/ 0 w 3171687"/>
              <a:gd name="connsiteY0-68" fmla="*/ 259565 h 2069635"/>
              <a:gd name="connsiteX1-69" fmla="*/ 0 w 3171687"/>
              <a:gd name="connsiteY1-70" fmla="*/ 0 h 2069635"/>
              <a:gd name="connsiteX2-71" fmla="*/ 3171687 w 3171687"/>
              <a:gd name="connsiteY2-72" fmla="*/ 0 h 2069635"/>
              <a:gd name="connsiteX3-73" fmla="*/ 3171687 w 3171687"/>
              <a:gd name="connsiteY3-74" fmla="*/ 2069635 h 2069635"/>
              <a:gd name="connsiteX4-75" fmla="*/ 0 w 3171687"/>
              <a:gd name="connsiteY4-76" fmla="*/ 2069635 h 2069635"/>
              <a:gd name="connsiteX5-77" fmla="*/ 0 w 3171687"/>
              <a:gd name="connsiteY5-78" fmla="*/ 1810069 h 20696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71687" h="2069635">
                <a:moveTo>
                  <a:pt x="0" y="259565"/>
                </a:moveTo>
                <a:lnTo>
                  <a:pt x="0" y="0"/>
                </a:lnTo>
                <a:lnTo>
                  <a:pt x="3171687" y="0"/>
                </a:lnTo>
                <a:lnTo>
                  <a:pt x="3171687" y="2069635"/>
                </a:lnTo>
                <a:lnTo>
                  <a:pt x="0" y="2069635"/>
                </a:lnTo>
                <a:lnTo>
                  <a:pt x="0" y="1810069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22"/>
          <p:cNvSpPr/>
          <p:nvPr/>
        </p:nvSpPr>
        <p:spPr>
          <a:xfrm>
            <a:off x="9629140" y="2340612"/>
            <a:ext cx="1619885" cy="1142365"/>
          </a:xfrm>
          <a:custGeom>
            <a:avLst/>
            <a:gdLst>
              <a:gd name="connsiteX0" fmla="*/ 0 w 2253807"/>
              <a:gd name="connsiteY0" fmla="*/ 0 h 1262130"/>
              <a:gd name="connsiteX1" fmla="*/ 2253807 w 2253807"/>
              <a:gd name="connsiteY1" fmla="*/ 0 h 1262130"/>
              <a:gd name="connsiteX2" fmla="*/ 2253807 w 2253807"/>
              <a:gd name="connsiteY2" fmla="*/ 1262130 h 1262130"/>
              <a:gd name="connsiteX3" fmla="*/ 1013277 w 2253807"/>
              <a:gd name="connsiteY3" fmla="*/ 1262130 h 1262130"/>
              <a:gd name="connsiteX4" fmla="*/ 1013277 w 2253807"/>
              <a:gd name="connsiteY4" fmla="*/ 700070 h 1262130"/>
              <a:gd name="connsiteX5" fmla="*/ 0 w 2253807"/>
              <a:gd name="connsiteY5" fmla="*/ 700070 h 1262130"/>
              <a:gd name="connsiteX6" fmla="*/ 0 w 2253807"/>
              <a:gd name="connsiteY6" fmla="*/ 0 h 1262130"/>
              <a:gd name="connsiteX0-1" fmla="*/ 1013277 w 2253807"/>
              <a:gd name="connsiteY0-2" fmla="*/ 700070 h 1262130"/>
              <a:gd name="connsiteX1-3" fmla="*/ 0 w 2253807"/>
              <a:gd name="connsiteY1-4" fmla="*/ 700070 h 1262130"/>
              <a:gd name="connsiteX2-5" fmla="*/ 0 w 2253807"/>
              <a:gd name="connsiteY2-6" fmla="*/ 0 h 1262130"/>
              <a:gd name="connsiteX3-7" fmla="*/ 2253807 w 2253807"/>
              <a:gd name="connsiteY3-8" fmla="*/ 0 h 1262130"/>
              <a:gd name="connsiteX4-9" fmla="*/ 2253807 w 2253807"/>
              <a:gd name="connsiteY4-10" fmla="*/ 1262130 h 1262130"/>
              <a:gd name="connsiteX5-11" fmla="*/ 1013277 w 2253807"/>
              <a:gd name="connsiteY5-12" fmla="*/ 1262130 h 1262130"/>
              <a:gd name="connsiteX6-13" fmla="*/ 1104717 w 2253807"/>
              <a:gd name="connsiteY6-14" fmla="*/ 791510 h 1262130"/>
              <a:gd name="connsiteX0-15" fmla="*/ 1013277 w 2253807"/>
              <a:gd name="connsiteY0-16" fmla="*/ 700070 h 1262130"/>
              <a:gd name="connsiteX1-17" fmla="*/ 0 w 2253807"/>
              <a:gd name="connsiteY1-18" fmla="*/ 700070 h 1262130"/>
              <a:gd name="connsiteX2-19" fmla="*/ 0 w 2253807"/>
              <a:gd name="connsiteY2-20" fmla="*/ 0 h 1262130"/>
              <a:gd name="connsiteX3-21" fmla="*/ 2253807 w 2253807"/>
              <a:gd name="connsiteY3-22" fmla="*/ 0 h 1262130"/>
              <a:gd name="connsiteX4-23" fmla="*/ 2253807 w 2253807"/>
              <a:gd name="connsiteY4-24" fmla="*/ 1262130 h 1262130"/>
              <a:gd name="connsiteX5-25" fmla="*/ 1013277 w 2253807"/>
              <a:gd name="connsiteY5-26" fmla="*/ 1262130 h 1262130"/>
              <a:gd name="connsiteX0-27" fmla="*/ 0 w 2253807"/>
              <a:gd name="connsiteY0-28" fmla="*/ 700070 h 1262130"/>
              <a:gd name="connsiteX1-29" fmla="*/ 0 w 2253807"/>
              <a:gd name="connsiteY1-30" fmla="*/ 0 h 1262130"/>
              <a:gd name="connsiteX2-31" fmla="*/ 2253807 w 2253807"/>
              <a:gd name="connsiteY2-32" fmla="*/ 0 h 1262130"/>
              <a:gd name="connsiteX3-33" fmla="*/ 2253807 w 2253807"/>
              <a:gd name="connsiteY3-34" fmla="*/ 1262130 h 1262130"/>
              <a:gd name="connsiteX4-35" fmla="*/ 1013277 w 2253807"/>
              <a:gd name="connsiteY4-36" fmla="*/ 1262130 h 12621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53807" h="1262130">
                <a:moveTo>
                  <a:pt x="0" y="700070"/>
                </a:moveTo>
                <a:lnTo>
                  <a:pt x="0" y="0"/>
                </a:lnTo>
                <a:lnTo>
                  <a:pt x="2253807" y="0"/>
                </a:lnTo>
                <a:lnTo>
                  <a:pt x="2253807" y="1262130"/>
                </a:lnTo>
                <a:lnTo>
                  <a:pt x="1013277" y="1262130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工作措施实施</a:t>
            </a:r>
          </a:p>
        </p:txBody>
      </p:sp>
      <p:grpSp>
        <p:nvGrpSpPr>
          <p:cNvPr id="2" name="组合 5"/>
          <p:cNvGrpSpPr/>
          <p:nvPr/>
        </p:nvGrpSpPr>
        <p:grpSpPr>
          <a:xfrm>
            <a:off x="6409590" y="1965759"/>
            <a:ext cx="1642212" cy="1642212"/>
            <a:chOff x="6447689" y="2372159"/>
            <a:chExt cx="1642212" cy="1642212"/>
          </a:xfrm>
        </p:grpSpPr>
        <p:sp>
          <p:nvSpPr>
            <p:cNvPr id="3" name="Rectangle 34"/>
            <p:cNvSpPr/>
            <p:nvPr/>
          </p:nvSpPr>
          <p:spPr>
            <a:xfrm>
              <a:off x="6447689" y="2372159"/>
              <a:ext cx="1642212" cy="1642212"/>
            </a:xfrm>
            <a:prstGeom prst="rect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4" name="Freeform 167"/>
            <p:cNvSpPr>
              <a:spLocks noEditPoints="1"/>
            </p:cNvSpPr>
            <p:nvPr/>
          </p:nvSpPr>
          <p:spPr bwMode="auto">
            <a:xfrm>
              <a:off x="6830607" y="2806635"/>
              <a:ext cx="902134" cy="773261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09588" y="3746320"/>
            <a:ext cx="1843424" cy="1843424"/>
            <a:chOff x="6447688" y="4152720"/>
            <a:chExt cx="1843424" cy="1843424"/>
          </a:xfrm>
        </p:grpSpPr>
        <p:sp>
          <p:nvSpPr>
            <p:cNvPr id="6" name="Rectangle 33"/>
            <p:cNvSpPr/>
            <p:nvPr/>
          </p:nvSpPr>
          <p:spPr>
            <a:xfrm>
              <a:off x="6447688" y="4152720"/>
              <a:ext cx="1843424" cy="1843424"/>
            </a:xfrm>
            <a:prstGeom prst="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7" name="Freeform 26"/>
            <p:cNvSpPr>
              <a:spLocks noChangeAspect="1" noEditPoints="1"/>
            </p:cNvSpPr>
            <p:nvPr/>
          </p:nvSpPr>
          <p:spPr bwMode="auto">
            <a:xfrm>
              <a:off x="6862400" y="4586444"/>
              <a:ext cx="1014000" cy="975976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10" name="组合 1"/>
          <p:cNvGrpSpPr/>
          <p:nvPr/>
        </p:nvGrpSpPr>
        <p:grpSpPr>
          <a:xfrm>
            <a:off x="3862792" y="1226884"/>
            <a:ext cx="2381089" cy="2381089"/>
            <a:chOff x="3900890" y="1633282"/>
            <a:chExt cx="2381089" cy="2381089"/>
          </a:xfrm>
        </p:grpSpPr>
        <p:sp>
          <p:nvSpPr>
            <p:cNvPr id="11" name="Rectangle 32"/>
            <p:cNvSpPr/>
            <p:nvPr/>
          </p:nvSpPr>
          <p:spPr>
            <a:xfrm>
              <a:off x="3900890" y="1633282"/>
              <a:ext cx="2381089" cy="2381089"/>
            </a:xfrm>
            <a:prstGeom prst="rect">
              <a:avLst/>
            </a:prstGeom>
            <a:solidFill>
              <a:srgbClr val="9E99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5" dirty="0"/>
            </a:p>
          </p:txBody>
        </p:sp>
        <p:grpSp>
          <p:nvGrpSpPr>
            <p:cNvPr id="12" name="Group 82"/>
            <p:cNvGrpSpPr/>
            <p:nvPr/>
          </p:nvGrpSpPr>
          <p:grpSpPr>
            <a:xfrm>
              <a:off x="4509473" y="2161062"/>
              <a:ext cx="1163923" cy="1325528"/>
              <a:chOff x="812800" y="2719388"/>
              <a:chExt cx="1017588" cy="1158875"/>
            </a:xfrm>
            <a:solidFill>
              <a:schemeClr val="bg1"/>
            </a:solidFill>
          </p:grpSpPr>
          <p:sp>
            <p:nvSpPr>
              <p:cNvPr id="13" name="Freeform 35"/>
              <p:cNvSpPr>
                <a:spLocks noEditPoints="1"/>
              </p:cNvSpPr>
              <p:nvPr/>
            </p:nvSpPr>
            <p:spPr bwMode="auto">
              <a:xfrm>
                <a:off x="812800" y="2719388"/>
                <a:ext cx="1017588" cy="1158875"/>
              </a:xfrm>
              <a:custGeom>
                <a:avLst/>
                <a:gdLst>
                  <a:gd name="T0" fmla="*/ 56 w 112"/>
                  <a:gd name="T1" fmla="*/ 0 h 128"/>
                  <a:gd name="T2" fmla="*/ 0 w 112"/>
                  <a:gd name="T3" fmla="*/ 26 h 128"/>
                  <a:gd name="T4" fmla="*/ 0 w 112"/>
                  <a:gd name="T5" fmla="*/ 102 h 128"/>
                  <a:gd name="T6" fmla="*/ 56 w 112"/>
                  <a:gd name="T7" fmla="*/ 128 h 128"/>
                  <a:gd name="T8" fmla="*/ 112 w 112"/>
                  <a:gd name="T9" fmla="*/ 102 h 128"/>
                  <a:gd name="T10" fmla="*/ 112 w 112"/>
                  <a:gd name="T11" fmla="*/ 26 h 128"/>
                  <a:gd name="T12" fmla="*/ 56 w 112"/>
                  <a:gd name="T13" fmla="*/ 0 h 128"/>
                  <a:gd name="T14" fmla="*/ 104 w 112"/>
                  <a:gd name="T15" fmla="*/ 102 h 128"/>
                  <a:gd name="T16" fmla="*/ 56 w 112"/>
                  <a:gd name="T17" fmla="*/ 120 h 128"/>
                  <a:gd name="T18" fmla="*/ 8 w 112"/>
                  <a:gd name="T19" fmla="*/ 102 h 128"/>
                  <a:gd name="T20" fmla="*/ 8 w 112"/>
                  <a:gd name="T21" fmla="*/ 87 h 128"/>
                  <a:gd name="T22" fmla="*/ 56 w 112"/>
                  <a:gd name="T23" fmla="*/ 100 h 128"/>
                  <a:gd name="T24" fmla="*/ 104 w 112"/>
                  <a:gd name="T25" fmla="*/ 87 h 128"/>
                  <a:gd name="T26" fmla="*/ 104 w 112"/>
                  <a:gd name="T27" fmla="*/ 102 h 128"/>
                  <a:gd name="T28" fmla="*/ 104 w 112"/>
                  <a:gd name="T29" fmla="*/ 78 h 128"/>
                  <a:gd name="T30" fmla="*/ 104 w 112"/>
                  <a:gd name="T31" fmla="*/ 78 h 128"/>
                  <a:gd name="T32" fmla="*/ 104 w 112"/>
                  <a:gd name="T33" fmla="*/ 78 h 128"/>
                  <a:gd name="T34" fmla="*/ 56 w 112"/>
                  <a:gd name="T35" fmla="*/ 96 h 128"/>
                  <a:gd name="T36" fmla="*/ 8 w 112"/>
                  <a:gd name="T37" fmla="*/ 78 h 128"/>
                  <a:gd name="T38" fmla="*/ 8 w 112"/>
                  <a:gd name="T39" fmla="*/ 78 h 128"/>
                  <a:gd name="T40" fmla="*/ 8 w 112"/>
                  <a:gd name="T41" fmla="*/ 78 h 128"/>
                  <a:gd name="T42" fmla="*/ 8 w 112"/>
                  <a:gd name="T43" fmla="*/ 63 h 128"/>
                  <a:gd name="T44" fmla="*/ 56 w 112"/>
                  <a:gd name="T45" fmla="*/ 76 h 128"/>
                  <a:gd name="T46" fmla="*/ 104 w 112"/>
                  <a:gd name="T47" fmla="*/ 63 h 128"/>
                  <a:gd name="T48" fmla="*/ 104 w 112"/>
                  <a:gd name="T49" fmla="*/ 78 h 128"/>
                  <a:gd name="T50" fmla="*/ 104 w 112"/>
                  <a:gd name="T51" fmla="*/ 54 h 128"/>
                  <a:gd name="T52" fmla="*/ 104 w 112"/>
                  <a:gd name="T53" fmla="*/ 54 h 128"/>
                  <a:gd name="T54" fmla="*/ 104 w 112"/>
                  <a:gd name="T55" fmla="*/ 54 h 128"/>
                  <a:gd name="T56" fmla="*/ 56 w 112"/>
                  <a:gd name="T57" fmla="*/ 72 h 128"/>
                  <a:gd name="T58" fmla="*/ 8 w 112"/>
                  <a:gd name="T59" fmla="*/ 54 h 128"/>
                  <a:gd name="T60" fmla="*/ 8 w 112"/>
                  <a:gd name="T61" fmla="*/ 54 h 128"/>
                  <a:gd name="T62" fmla="*/ 8 w 112"/>
                  <a:gd name="T63" fmla="*/ 54 h 128"/>
                  <a:gd name="T64" fmla="*/ 8 w 112"/>
                  <a:gd name="T65" fmla="*/ 40 h 128"/>
                  <a:gd name="T66" fmla="*/ 56 w 112"/>
                  <a:gd name="T67" fmla="*/ 52 h 128"/>
                  <a:gd name="T68" fmla="*/ 104 w 112"/>
                  <a:gd name="T69" fmla="*/ 40 h 128"/>
                  <a:gd name="T70" fmla="*/ 104 w 112"/>
                  <a:gd name="T71" fmla="*/ 54 h 128"/>
                  <a:gd name="T72" fmla="*/ 56 w 112"/>
                  <a:gd name="T73" fmla="*/ 44 h 128"/>
                  <a:gd name="T74" fmla="*/ 8 w 112"/>
                  <a:gd name="T75" fmla="*/ 26 h 128"/>
                  <a:gd name="T76" fmla="*/ 56 w 112"/>
                  <a:gd name="T77" fmla="*/ 8 h 128"/>
                  <a:gd name="T78" fmla="*/ 104 w 112"/>
                  <a:gd name="T79" fmla="*/ 26 h 128"/>
                  <a:gd name="T80" fmla="*/ 56 w 112"/>
                  <a:gd name="T81" fmla="*/ 4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2" h="128">
                    <a:moveTo>
                      <a:pt x="56" y="0"/>
                    </a:moveTo>
                    <a:cubicBezTo>
                      <a:pt x="29" y="0"/>
                      <a:pt x="0" y="8"/>
                      <a:pt x="0" y="26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20"/>
                      <a:pt x="29" y="128"/>
                      <a:pt x="56" y="128"/>
                    </a:cubicBezTo>
                    <a:cubicBezTo>
                      <a:pt x="83" y="128"/>
                      <a:pt x="112" y="120"/>
                      <a:pt x="112" y="102"/>
                    </a:cubicBezTo>
                    <a:cubicBezTo>
                      <a:pt x="112" y="26"/>
                      <a:pt x="112" y="26"/>
                      <a:pt x="112" y="26"/>
                    </a:cubicBezTo>
                    <a:cubicBezTo>
                      <a:pt x="112" y="8"/>
                      <a:pt x="83" y="0"/>
                      <a:pt x="56" y="0"/>
                    </a:cubicBezTo>
                    <a:close/>
                    <a:moveTo>
                      <a:pt x="104" y="102"/>
                    </a:moveTo>
                    <a:cubicBezTo>
                      <a:pt x="104" y="112"/>
                      <a:pt x="83" y="120"/>
                      <a:pt x="56" y="120"/>
                    </a:cubicBezTo>
                    <a:cubicBezTo>
                      <a:pt x="29" y="120"/>
                      <a:pt x="8" y="112"/>
                      <a:pt x="8" y="102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16" y="96"/>
                      <a:pt x="36" y="100"/>
                      <a:pt x="56" y="100"/>
                    </a:cubicBezTo>
                    <a:cubicBezTo>
                      <a:pt x="76" y="100"/>
                      <a:pt x="96" y="96"/>
                      <a:pt x="104" y="87"/>
                    </a:cubicBezTo>
                    <a:lnTo>
                      <a:pt x="104" y="102"/>
                    </a:lnTo>
                    <a:close/>
                    <a:moveTo>
                      <a:pt x="104" y="78"/>
                    </a:moveTo>
                    <a:cubicBezTo>
                      <a:pt x="104" y="78"/>
                      <a:pt x="104" y="78"/>
                      <a:pt x="104" y="78"/>
                    </a:cubicBezTo>
                    <a:cubicBezTo>
                      <a:pt x="104" y="78"/>
                      <a:pt x="104" y="78"/>
                      <a:pt x="104" y="78"/>
                    </a:cubicBezTo>
                    <a:cubicBezTo>
                      <a:pt x="104" y="88"/>
                      <a:pt x="83" y="96"/>
                      <a:pt x="56" y="96"/>
                    </a:cubicBezTo>
                    <a:cubicBezTo>
                      <a:pt x="29" y="96"/>
                      <a:pt x="8" y="88"/>
                      <a:pt x="8" y="78"/>
                    </a:cubicBezTo>
                    <a:cubicBezTo>
                      <a:pt x="8" y="78"/>
                      <a:pt x="8" y="78"/>
                      <a:pt x="8" y="78"/>
                    </a:cubicBezTo>
                    <a:cubicBezTo>
                      <a:pt x="8" y="78"/>
                      <a:pt x="8" y="78"/>
                      <a:pt x="8" y="78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16" y="72"/>
                      <a:pt x="36" y="76"/>
                      <a:pt x="56" y="76"/>
                    </a:cubicBezTo>
                    <a:cubicBezTo>
                      <a:pt x="76" y="76"/>
                      <a:pt x="96" y="72"/>
                      <a:pt x="104" y="63"/>
                    </a:cubicBezTo>
                    <a:lnTo>
                      <a:pt x="104" y="78"/>
                    </a:lnTo>
                    <a:close/>
                    <a:moveTo>
                      <a:pt x="104" y="54"/>
                    </a:moveTo>
                    <a:cubicBezTo>
                      <a:pt x="104" y="54"/>
                      <a:pt x="104" y="54"/>
                      <a:pt x="104" y="54"/>
                    </a:cubicBezTo>
                    <a:cubicBezTo>
                      <a:pt x="104" y="54"/>
                      <a:pt x="104" y="54"/>
                      <a:pt x="104" y="54"/>
                    </a:cubicBezTo>
                    <a:cubicBezTo>
                      <a:pt x="104" y="64"/>
                      <a:pt x="83" y="72"/>
                      <a:pt x="56" y="72"/>
                    </a:cubicBezTo>
                    <a:cubicBezTo>
                      <a:pt x="29" y="72"/>
                      <a:pt x="8" y="64"/>
                      <a:pt x="8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18" y="48"/>
                      <a:pt x="38" y="52"/>
                      <a:pt x="56" y="52"/>
                    </a:cubicBezTo>
                    <a:cubicBezTo>
                      <a:pt x="74" y="52"/>
                      <a:pt x="94" y="48"/>
                      <a:pt x="104" y="40"/>
                    </a:cubicBezTo>
                    <a:lnTo>
                      <a:pt x="104" y="54"/>
                    </a:lnTo>
                    <a:close/>
                    <a:moveTo>
                      <a:pt x="56" y="44"/>
                    </a:moveTo>
                    <a:cubicBezTo>
                      <a:pt x="29" y="44"/>
                      <a:pt x="8" y="36"/>
                      <a:pt x="8" y="26"/>
                    </a:cubicBezTo>
                    <a:cubicBezTo>
                      <a:pt x="8" y="16"/>
                      <a:pt x="29" y="8"/>
                      <a:pt x="56" y="8"/>
                    </a:cubicBezTo>
                    <a:cubicBezTo>
                      <a:pt x="83" y="8"/>
                      <a:pt x="104" y="16"/>
                      <a:pt x="104" y="26"/>
                    </a:cubicBezTo>
                    <a:cubicBezTo>
                      <a:pt x="104" y="36"/>
                      <a:pt x="83" y="44"/>
                      <a:pt x="5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4" name="Oval 36"/>
              <p:cNvSpPr>
                <a:spLocks noChangeArrowheads="1"/>
              </p:cNvSpPr>
              <p:nvPr/>
            </p:nvSpPr>
            <p:spPr bwMode="auto">
              <a:xfrm>
                <a:off x="1612900" y="3624263"/>
                <a:ext cx="71438" cy="730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5" name="Oval 37"/>
              <p:cNvSpPr>
                <a:spLocks noChangeArrowheads="1"/>
              </p:cNvSpPr>
              <p:nvPr/>
            </p:nvSpPr>
            <p:spPr bwMode="auto">
              <a:xfrm>
                <a:off x="1612900" y="3406776"/>
                <a:ext cx="71438" cy="730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6" name="Oval 38"/>
              <p:cNvSpPr>
                <a:spLocks noChangeArrowheads="1"/>
              </p:cNvSpPr>
              <p:nvPr/>
            </p:nvSpPr>
            <p:spPr bwMode="auto">
              <a:xfrm>
                <a:off x="1612900" y="3190876"/>
                <a:ext cx="71438" cy="714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</p:grpSp>
      <p:grpSp>
        <p:nvGrpSpPr>
          <p:cNvPr id="17" name="组合 2"/>
          <p:cNvGrpSpPr/>
          <p:nvPr/>
        </p:nvGrpSpPr>
        <p:grpSpPr>
          <a:xfrm>
            <a:off x="4610101" y="3729098"/>
            <a:ext cx="1633779" cy="1633779"/>
            <a:chOff x="4648201" y="4135496"/>
            <a:chExt cx="1633779" cy="1633779"/>
          </a:xfrm>
        </p:grpSpPr>
        <p:sp>
          <p:nvSpPr>
            <p:cNvPr id="18" name="Rectangle 37"/>
            <p:cNvSpPr/>
            <p:nvPr/>
          </p:nvSpPr>
          <p:spPr>
            <a:xfrm>
              <a:off x="4648201" y="4135496"/>
              <a:ext cx="1633779" cy="1633779"/>
            </a:xfrm>
            <a:prstGeom prst="rect">
              <a:avLst/>
            </a:prstGeom>
            <a:solidFill>
              <a:srgbClr val="888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9" name="Freeform 151"/>
            <p:cNvSpPr>
              <a:spLocks noEditPoints="1"/>
            </p:cNvSpPr>
            <p:nvPr/>
          </p:nvSpPr>
          <p:spPr bwMode="auto">
            <a:xfrm rot="20484176">
              <a:off x="4985848" y="4517851"/>
              <a:ext cx="926400" cy="933236"/>
            </a:xfrm>
            <a:custGeom>
              <a:avLst/>
              <a:gdLst>
                <a:gd name="T0" fmla="*/ 93 w 123"/>
                <a:gd name="T1" fmla="*/ 129 h 129"/>
                <a:gd name="T2" fmla="*/ 62 w 123"/>
                <a:gd name="T3" fmla="*/ 111 h 129"/>
                <a:gd name="T4" fmla="*/ 89 w 123"/>
                <a:gd name="T5" fmla="*/ 84 h 129"/>
                <a:gd name="T6" fmla="*/ 91 w 123"/>
                <a:gd name="T7" fmla="*/ 98 h 129"/>
                <a:gd name="T8" fmla="*/ 111 w 123"/>
                <a:gd name="T9" fmla="*/ 70 h 129"/>
                <a:gd name="T10" fmla="*/ 109 w 123"/>
                <a:gd name="T11" fmla="*/ 62 h 129"/>
                <a:gd name="T12" fmla="*/ 114 w 123"/>
                <a:gd name="T13" fmla="*/ 59 h 129"/>
                <a:gd name="T14" fmla="*/ 122 w 123"/>
                <a:gd name="T15" fmla="*/ 79 h 129"/>
                <a:gd name="T16" fmla="*/ 92 w 123"/>
                <a:gd name="T17" fmla="*/ 118 h 129"/>
                <a:gd name="T18" fmla="*/ 93 w 123"/>
                <a:gd name="T19" fmla="*/ 129 h 129"/>
                <a:gd name="T20" fmla="*/ 0 w 123"/>
                <a:gd name="T21" fmla="*/ 58 h 129"/>
                <a:gd name="T22" fmla="*/ 30 w 123"/>
                <a:gd name="T23" fmla="*/ 38 h 129"/>
                <a:gd name="T24" fmla="*/ 42 w 123"/>
                <a:gd name="T25" fmla="*/ 74 h 129"/>
                <a:gd name="T26" fmla="*/ 29 w 123"/>
                <a:gd name="T27" fmla="*/ 69 h 129"/>
                <a:gd name="T28" fmla="*/ 45 w 123"/>
                <a:gd name="T29" fmla="*/ 99 h 129"/>
                <a:gd name="T30" fmla="*/ 53 w 123"/>
                <a:gd name="T31" fmla="*/ 101 h 129"/>
                <a:gd name="T32" fmla="*/ 53 w 123"/>
                <a:gd name="T33" fmla="*/ 107 h 129"/>
                <a:gd name="T34" fmla="*/ 33 w 123"/>
                <a:gd name="T35" fmla="*/ 105 h 129"/>
                <a:gd name="T36" fmla="*/ 11 w 123"/>
                <a:gd name="T37" fmla="*/ 62 h 129"/>
                <a:gd name="T38" fmla="*/ 0 w 123"/>
                <a:gd name="T39" fmla="*/ 58 h 129"/>
                <a:gd name="T40" fmla="*/ 111 w 123"/>
                <a:gd name="T41" fmla="*/ 9 h 129"/>
                <a:gd name="T42" fmla="*/ 102 w 123"/>
                <a:gd name="T43" fmla="*/ 16 h 129"/>
                <a:gd name="T44" fmla="*/ 54 w 123"/>
                <a:gd name="T45" fmla="*/ 12 h 129"/>
                <a:gd name="T46" fmla="*/ 41 w 123"/>
                <a:gd name="T47" fmla="*/ 28 h 129"/>
                <a:gd name="T48" fmla="*/ 46 w 123"/>
                <a:gd name="T49" fmla="*/ 32 h 129"/>
                <a:gd name="T50" fmla="*/ 52 w 123"/>
                <a:gd name="T51" fmla="*/ 26 h 129"/>
                <a:gd name="T52" fmla="*/ 86 w 123"/>
                <a:gd name="T53" fmla="*/ 28 h 129"/>
                <a:gd name="T54" fmla="*/ 75 w 123"/>
                <a:gd name="T55" fmla="*/ 37 h 129"/>
                <a:gd name="T56" fmla="*/ 112 w 123"/>
                <a:gd name="T57" fmla="*/ 46 h 129"/>
                <a:gd name="T58" fmla="*/ 111 w 123"/>
                <a:gd name="T59" fmla="*/ 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129">
                  <a:moveTo>
                    <a:pt x="93" y="129"/>
                  </a:moveTo>
                  <a:cubicBezTo>
                    <a:pt x="62" y="111"/>
                    <a:pt x="62" y="111"/>
                    <a:pt x="62" y="111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103" y="95"/>
                    <a:pt x="112" y="83"/>
                    <a:pt x="111" y="70"/>
                  </a:cubicBezTo>
                  <a:cubicBezTo>
                    <a:pt x="110" y="67"/>
                    <a:pt x="110" y="64"/>
                    <a:pt x="109" y="62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8" y="65"/>
                    <a:pt x="121" y="71"/>
                    <a:pt x="122" y="79"/>
                  </a:cubicBezTo>
                  <a:cubicBezTo>
                    <a:pt x="123" y="98"/>
                    <a:pt x="111" y="114"/>
                    <a:pt x="92" y="118"/>
                  </a:cubicBezTo>
                  <a:cubicBezTo>
                    <a:pt x="93" y="129"/>
                    <a:pt x="93" y="129"/>
                    <a:pt x="93" y="129"/>
                  </a:cubicBezTo>
                  <a:close/>
                  <a:moveTo>
                    <a:pt x="0" y="58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6" y="82"/>
                    <a:pt x="33" y="95"/>
                    <a:pt x="45" y="99"/>
                  </a:cubicBezTo>
                  <a:cubicBezTo>
                    <a:pt x="48" y="100"/>
                    <a:pt x="51" y="101"/>
                    <a:pt x="53" y="101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47" y="108"/>
                    <a:pt x="39" y="108"/>
                    <a:pt x="33" y="105"/>
                  </a:cubicBezTo>
                  <a:cubicBezTo>
                    <a:pt x="15" y="99"/>
                    <a:pt x="6" y="80"/>
                    <a:pt x="11" y="62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11" y="9"/>
                  </a:moveTo>
                  <a:cubicBezTo>
                    <a:pt x="102" y="16"/>
                    <a:pt x="102" y="16"/>
                    <a:pt x="102" y="16"/>
                  </a:cubicBezTo>
                  <a:cubicBezTo>
                    <a:pt x="90" y="3"/>
                    <a:pt x="69" y="0"/>
                    <a:pt x="54" y="12"/>
                  </a:cubicBezTo>
                  <a:cubicBezTo>
                    <a:pt x="48" y="16"/>
                    <a:pt x="44" y="22"/>
                    <a:pt x="41" y="2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8" y="29"/>
                    <a:pt x="49" y="27"/>
                    <a:pt x="52" y="26"/>
                  </a:cubicBezTo>
                  <a:cubicBezTo>
                    <a:pt x="62" y="18"/>
                    <a:pt x="77" y="19"/>
                    <a:pt x="86" y="2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112" y="46"/>
                    <a:pt x="112" y="46"/>
                    <a:pt x="112" y="46"/>
                  </a:cubicBezTo>
                  <a:lnTo>
                    <a:pt x="111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0" name="Frame 39"/>
          <p:cNvSpPr/>
          <p:nvPr/>
        </p:nvSpPr>
        <p:spPr>
          <a:xfrm>
            <a:off x="5475176" y="2824001"/>
            <a:ext cx="1689805" cy="1689805"/>
          </a:xfrm>
          <a:prstGeom prst="rect">
            <a:avLst/>
          </a:prstGeom>
          <a:solidFill>
            <a:srgbClr val="FAFAFA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tx1"/>
              </a:solidFill>
            </a:endParaRPr>
          </a:p>
        </p:txBody>
      </p:sp>
      <p:sp>
        <p:nvSpPr>
          <p:cNvPr id="27" name="Frame 39"/>
          <p:cNvSpPr/>
          <p:nvPr/>
        </p:nvSpPr>
        <p:spPr>
          <a:xfrm>
            <a:off x="5602176" y="2951001"/>
            <a:ext cx="1689805" cy="1689805"/>
          </a:xfrm>
          <a:prstGeom prst="rect">
            <a:avLst/>
          </a:prstGeom>
          <a:solidFill>
            <a:srgbClr val="FAFAFA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tx1"/>
              </a:solidFill>
            </a:endParaRPr>
          </a:p>
        </p:txBody>
      </p:sp>
      <p:sp>
        <p:nvSpPr>
          <p:cNvPr id="28" name="Rectangle 40"/>
          <p:cNvSpPr/>
          <p:nvPr/>
        </p:nvSpPr>
        <p:spPr>
          <a:xfrm>
            <a:off x="5815857" y="3164679"/>
            <a:ext cx="1008444" cy="100844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5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348740" y="2028192"/>
            <a:ext cx="1981200" cy="711835"/>
            <a:chOff x="2408" y="3190"/>
            <a:chExt cx="3120" cy="1121"/>
          </a:xfrm>
        </p:grpSpPr>
        <p:sp>
          <p:nvSpPr>
            <p:cNvPr id="3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0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348740" y="4173857"/>
            <a:ext cx="1981200" cy="711835"/>
            <a:chOff x="2408" y="3190"/>
            <a:chExt cx="3120" cy="1121"/>
          </a:xfrm>
        </p:grpSpPr>
        <p:sp>
          <p:nvSpPr>
            <p:cNvPr id="4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942071" y="2060577"/>
            <a:ext cx="1981200" cy="711835"/>
            <a:chOff x="2408" y="3190"/>
            <a:chExt cx="3120" cy="1121"/>
          </a:xfrm>
        </p:grpSpPr>
        <p:sp>
          <p:nvSpPr>
            <p:cNvPr id="4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942071" y="4206242"/>
            <a:ext cx="1981200" cy="711835"/>
            <a:chOff x="2408" y="3190"/>
            <a:chExt cx="3120" cy="1121"/>
          </a:xfrm>
        </p:grpSpPr>
        <p:sp>
          <p:nvSpPr>
            <p:cNvPr id="48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9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0" grpId="1" bldLvl="0" animBg="1"/>
      <p:bldP spid="20" grpId="2" bldLvl="0" animBg="1"/>
      <p:bldP spid="2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工作措施实施</a:t>
            </a:r>
          </a:p>
        </p:txBody>
      </p:sp>
      <p:sp>
        <p:nvSpPr>
          <p:cNvPr id="12" name="椭圆 11"/>
          <p:cNvSpPr/>
          <p:nvPr/>
        </p:nvSpPr>
        <p:spPr>
          <a:xfrm>
            <a:off x="1947546" y="1774190"/>
            <a:ext cx="1501775" cy="1531620"/>
          </a:xfrm>
          <a:prstGeom prst="ellipse">
            <a:avLst/>
          </a:prstGeom>
          <a:solidFill>
            <a:srgbClr val="61597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473066" y="1810385"/>
            <a:ext cx="1501775" cy="1531620"/>
          </a:xfrm>
          <a:prstGeom prst="ellipse">
            <a:avLst/>
          </a:prstGeom>
          <a:solidFill>
            <a:srgbClr val="8882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856346" y="1810385"/>
            <a:ext cx="1501775" cy="1531620"/>
          </a:xfrm>
          <a:prstGeom prst="ellipse">
            <a:avLst/>
          </a:prstGeom>
          <a:solidFill>
            <a:srgbClr val="6159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连接符 6"/>
          <p:cNvCxnSpPr/>
          <p:nvPr/>
        </p:nvCxnSpPr>
        <p:spPr>
          <a:xfrm>
            <a:off x="4335145" y="2468880"/>
            <a:ext cx="0" cy="472440"/>
          </a:xfrm>
          <a:prstGeom prst="line">
            <a:avLst/>
          </a:prstGeom>
          <a:ln>
            <a:solidFill>
              <a:srgbClr val="2B315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直线连接符 7"/>
          <p:cNvCxnSpPr/>
          <p:nvPr/>
        </p:nvCxnSpPr>
        <p:spPr>
          <a:xfrm>
            <a:off x="4083051" y="2685415"/>
            <a:ext cx="503555" cy="0"/>
          </a:xfrm>
          <a:prstGeom prst="line">
            <a:avLst/>
          </a:prstGeom>
          <a:ln>
            <a:solidFill>
              <a:srgbClr val="2B315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直线连接符 8"/>
          <p:cNvCxnSpPr/>
          <p:nvPr/>
        </p:nvCxnSpPr>
        <p:spPr>
          <a:xfrm>
            <a:off x="8013065" y="2472055"/>
            <a:ext cx="0" cy="472440"/>
          </a:xfrm>
          <a:prstGeom prst="line">
            <a:avLst/>
          </a:prstGeom>
          <a:ln>
            <a:solidFill>
              <a:srgbClr val="2B315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直线连接符 9"/>
          <p:cNvCxnSpPr/>
          <p:nvPr/>
        </p:nvCxnSpPr>
        <p:spPr>
          <a:xfrm>
            <a:off x="7760971" y="2688590"/>
            <a:ext cx="503555" cy="0"/>
          </a:xfrm>
          <a:prstGeom prst="line">
            <a:avLst/>
          </a:prstGeom>
          <a:ln>
            <a:solidFill>
              <a:srgbClr val="2B315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2674620" y="4202432"/>
            <a:ext cx="7507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0" name="图片 19" descr="设置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6796" y="1842137"/>
            <a:ext cx="803275" cy="819785"/>
          </a:xfrm>
          <a:prstGeom prst="rect">
            <a:avLst/>
          </a:prstGeom>
        </p:spPr>
      </p:pic>
      <p:pic>
        <p:nvPicPr>
          <p:cNvPr id="21" name="图片 20" descr="游记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826760" y="1842772"/>
            <a:ext cx="720091" cy="734695"/>
          </a:xfrm>
          <a:prstGeom prst="rect">
            <a:avLst/>
          </a:prstGeom>
        </p:spPr>
      </p:pic>
      <p:pic>
        <p:nvPicPr>
          <p:cNvPr id="22" name="图片 21" descr="综合.pn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9254491" y="1874522"/>
            <a:ext cx="688975" cy="702945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2096136" y="2593977"/>
            <a:ext cx="1743075" cy="367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675630" y="2685417"/>
            <a:ext cx="1743075" cy="367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输入标题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039225" y="2593977"/>
            <a:ext cx="1743075" cy="367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输入标题</a:t>
            </a:r>
          </a:p>
        </p:txBody>
      </p:sp>
      <p:sp>
        <p:nvSpPr>
          <p:cNvPr id="2" name="矩形 1"/>
          <p:cNvSpPr/>
          <p:nvPr/>
        </p:nvSpPr>
        <p:spPr>
          <a:xfrm>
            <a:off x="2682240" y="4168142"/>
            <a:ext cx="7313931" cy="11969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L 形 26"/>
          <p:cNvSpPr/>
          <p:nvPr/>
        </p:nvSpPr>
        <p:spPr>
          <a:xfrm>
            <a:off x="2178051" y="5213350"/>
            <a:ext cx="553085" cy="618490"/>
          </a:xfrm>
          <a:prstGeom prst="corner">
            <a:avLst/>
          </a:prstGeom>
          <a:solidFill>
            <a:srgbClr val="8882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L 形 27"/>
          <p:cNvSpPr/>
          <p:nvPr/>
        </p:nvSpPr>
        <p:spPr>
          <a:xfrm rot="10800000">
            <a:off x="9952991" y="3709670"/>
            <a:ext cx="553085" cy="618490"/>
          </a:xfrm>
          <a:prstGeom prst="corner">
            <a:avLst/>
          </a:prstGeom>
          <a:solidFill>
            <a:srgbClr val="8882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981325" y="4388485"/>
            <a:ext cx="4420235" cy="7556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121401" y="4389120"/>
            <a:ext cx="4420235" cy="7556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wind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  <p:bldP spid="19" grpId="0"/>
      <p:bldP spid="23" grpId="0"/>
      <p:bldP spid="24" grpId="0"/>
      <p:bldP spid="25" grpId="0"/>
      <p:bldP spid="2" grpId="0" bldLvl="0" animBg="1"/>
      <p:bldP spid="27" grpId="0" bldLvl="0" animBg="1"/>
      <p:bldP spid="28" grpId="0" bldLvl="0" animBg="1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工作措施实施</a:t>
            </a:r>
          </a:p>
        </p:txBody>
      </p:sp>
      <p:grpSp>
        <p:nvGrpSpPr>
          <p:cNvPr id="18" name="Group 13"/>
          <p:cNvGrpSpPr/>
          <p:nvPr/>
        </p:nvGrpSpPr>
        <p:grpSpPr>
          <a:xfrm>
            <a:off x="548233" y="2423274"/>
            <a:ext cx="3693980" cy="665338"/>
            <a:chOff x="6487915" y="1722940"/>
            <a:chExt cx="5245456" cy="665424"/>
          </a:xfrm>
        </p:grpSpPr>
        <p:sp>
          <p:nvSpPr>
            <p:cNvPr id="39" name="TextBox 16"/>
            <p:cNvSpPr txBox="1"/>
            <p:nvPr/>
          </p:nvSpPr>
          <p:spPr>
            <a:xfrm>
              <a:off x="6780066" y="1722940"/>
              <a:ext cx="4953305" cy="377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lumMod val="100000"/>
                    </a:schemeClr>
                  </a:solidFill>
                </a14:hiddenFill>
              </a:ext>
            </a:extLst>
          </p:spPr>
          <p:txBody>
            <a:bodyPr wrap="none" lIns="0" tIns="0" rIns="0" bIns="0" anchor="b" anchorCtr="0">
              <a:normAutofit fontScale="92500" lnSpcReduction="10000"/>
            </a:bodyPr>
            <a:lstStyle>
              <a:defPPr>
                <a:defRPr lang="en-US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665" b="1" dirty="0">
                  <a:solidFill>
                    <a:srgbClr val="615970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标题文本预设</a:t>
              </a:r>
            </a:p>
          </p:txBody>
        </p:sp>
        <p:sp>
          <p:nvSpPr>
            <p:cNvPr id="40" name="TextBox 21"/>
            <p:cNvSpPr txBox="1"/>
            <p:nvPr/>
          </p:nvSpPr>
          <p:spPr>
            <a:xfrm>
              <a:off x="6487915" y="1861810"/>
              <a:ext cx="4953305" cy="526554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rmAutofit/>
            </a:bodyPr>
            <a:lstStyle>
              <a:defPPr>
                <a:defRPr lang="en-US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20000"/>
                </a:lnSpc>
              </a:pPr>
              <a:endParaRPr lang="zh-CN" altLang="en-US" sz="935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48232" y="3365599"/>
            <a:ext cx="1814099" cy="1952395"/>
            <a:chOff x="539359" y="2125721"/>
            <a:chExt cx="1360751" cy="1464486"/>
          </a:xfrm>
          <a:solidFill>
            <a:srgbClr val="615970"/>
          </a:solidFill>
        </p:grpSpPr>
        <p:sp>
          <p:nvSpPr>
            <p:cNvPr id="33" name="Rectangle: Rounded Corners 17"/>
            <p:cNvSpPr/>
            <p:nvPr/>
          </p:nvSpPr>
          <p:spPr>
            <a:xfrm>
              <a:off x="539359" y="2125723"/>
              <a:ext cx="1186577" cy="1464482"/>
            </a:xfrm>
            <a:prstGeom prst="roundRect">
              <a:avLst>
                <a:gd name="adj" fmla="val 46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zh-CN" altLang="en-US" sz="1865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" name="Freeform: Shape 3"/>
            <p:cNvSpPr/>
            <p:nvPr/>
          </p:nvSpPr>
          <p:spPr>
            <a:xfrm>
              <a:off x="783434" y="2125721"/>
              <a:ext cx="909198" cy="1464480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5" name="Flowchart: Extract 5"/>
            <p:cNvSpPr/>
            <p:nvPr/>
          </p:nvSpPr>
          <p:spPr>
            <a:xfrm rot="5400000">
              <a:off x="1700996" y="3289330"/>
              <a:ext cx="215167" cy="183060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>
              <a:defPPr>
                <a:defRPr lang="en-US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539359" y="2125724"/>
              <a:ext cx="1186577" cy="1464483"/>
              <a:chOff x="4886324" y="2414406"/>
              <a:chExt cx="7305675" cy="1360668"/>
            </a:xfrm>
            <a:grpFill/>
          </p:grpSpPr>
          <p:sp>
            <p:nvSpPr>
              <p:cNvPr id="37" name="Rectangle 20"/>
              <p:cNvSpPr/>
              <p:nvPr/>
            </p:nvSpPr>
            <p:spPr>
              <a:xfrm>
                <a:off x="4886324" y="2414406"/>
                <a:ext cx="7305675" cy="506244"/>
              </a:xfrm>
              <a:prstGeom prst="rect">
                <a:avLst/>
              </a:prstGeom>
              <a:grpFill/>
            </p:spPr>
            <p:txBody>
              <a:bodyPr wrap="none" anchor="b" anchorCtr="0">
                <a:normAutofit/>
              </a:bodyPr>
              <a:lstStyle>
                <a:defPPr>
                  <a:defRPr lang="en-US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b="1">
                    <a:solidFill>
                      <a:schemeClr val="bg1">
                        <a:lumMod val="10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标题文本预设</a:t>
                </a:r>
              </a:p>
            </p:txBody>
          </p:sp>
          <p:sp>
            <p:nvSpPr>
              <p:cNvPr id="38" name="Rectangle 22"/>
              <p:cNvSpPr/>
              <p:nvPr/>
            </p:nvSpPr>
            <p:spPr>
              <a:xfrm>
                <a:off x="4886324" y="2897959"/>
                <a:ext cx="7305675" cy="877115"/>
              </a:xfrm>
              <a:prstGeom prst="rect">
                <a:avLst/>
              </a:prstGeom>
              <a:grpFill/>
            </p:spPr>
            <p:txBody>
              <a:bodyPr wrap="square" anchor="t" anchorCtr="0">
                <a:noAutofit/>
              </a:bodyPr>
              <a:lstStyle>
                <a:defPPr>
                  <a:defRPr lang="en-US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>
                        <a:lumMod val="10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269444" y="3365599"/>
            <a:ext cx="1791425" cy="1952395"/>
            <a:chOff x="1819480" y="2125721"/>
            <a:chExt cx="1343744" cy="1464486"/>
          </a:xfrm>
          <a:solidFill>
            <a:srgbClr val="888293"/>
          </a:solidFill>
        </p:grpSpPr>
        <p:sp>
          <p:nvSpPr>
            <p:cNvPr id="27" name="Rectangle: Rounded Corners 18"/>
            <p:cNvSpPr/>
            <p:nvPr/>
          </p:nvSpPr>
          <p:spPr>
            <a:xfrm>
              <a:off x="1819480" y="2125723"/>
              <a:ext cx="1186577" cy="1464482"/>
            </a:xfrm>
            <a:prstGeom prst="roundRect">
              <a:avLst>
                <a:gd name="adj" fmla="val 46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Freeform: Shape 6"/>
            <p:cNvSpPr/>
            <p:nvPr/>
          </p:nvSpPr>
          <p:spPr>
            <a:xfrm>
              <a:off x="2046549" y="2125721"/>
              <a:ext cx="909198" cy="1464480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Flowchart: Extract 8"/>
            <p:cNvSpPr/>
            <p:nvPr/>
          </p:nvSpPr>
          <p:spPr>
            <a:xfrm rot="5400000">
              <a:off x="2964110" y="3289330"/>
              <a:ext cx="215167" cy="183060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>
              <a:defPPr>
                <a:defRPr lang="en-US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0" name="Group 23"/>
            <p:cNvGrpSpPr/>
            <p:nvPr/>
          </p:nvGrpSpPr>
          <p:grpSpPr>
            <a:xfrm>
              <a:off x="1819480" y="2125724"/>
              <a:ext cx="1186577" cy="1464483"/>
              <a:chOff x="4886324" y="2414406"/>
              <a:chExt cx="7305675" cy="1360668"/>
            </a:xfrm>
            <a:grpFill/>
          </p:grpSpPr>
          <p:sp>
            <p:nvSpPr>
              <p:cNvPr id="31" name="Rectangle 24"/>
              <p:cNvSpPr/>
              <p:nvPr/>
            </p:nvSpPr>
            <p:spPr>
              <a:xfrm>
                <a:off x="4886324" y="2414406"/>
                <a:ext cx="7305675" cy="506244"/>
              </a:xfrm>
              <a:prstGeom prst="rect">
                <a:avLst/>
              </a:prstGeom>
              <a:grpFill/>
            </p:spPr>
            <p:txBody>
              <a:bodyPr wrap="none" anchor="b" anchorCtr="0">
                <a:normAutofit/>
              </a:bodyPr>
              <a:lstStyle>
                <a:defPPr>
                  <a:defRPr lang="en-US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b="1">
                    <a:solidFill>
                      <a:schemeClr val="bg1">
                        <a:lumMod val="10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标题文本预设</a:t>
                </a:r>
              </a:p>
            </p:txBody>
          </p:sp>
          <p:sp>
            <p:nvSpPr>
              <p:cNvPr id="32" name="Rectangle 25"/>
              <p:cNvSpPr/>
              <p:nvPr/>
            </p:nvSpPr>
            <p:spPr>
              <a:xfrm>
                <a:off x="4886324" y="2897959"/>
                <a:ext cx="7305675" cy="877115"/>
              </a:xfrm>
              <a:prstGeom prst="rect">
                <a:avLst/>
              </a:prstGeom>
              <a:grpFill/>
            </p:spPr>
            <p:txBody>
              <a:bodyPr wrap="square" anchor="t" anchorCtr="0">
                <a:noAutofit/>
              </a:bodyPr>
              <a:lstStyle>
                <a:defPPr>
                  <a:defRPr lang="en-US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bg1">
                        <a:lumMod val="10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3991041" y="3365599"/>
            <a:ext cx="1581897" cy="1952395"/>
            <a:chOff x="3099415" y="2125721"/>
            <a:chExt cx="1186577" cy="1464486"/>
          </a:xfrm>
          <a:solidFill>
            <a:srgbClr val="615970"/>
          </a:solidFill>
        </p:grpSpPr>
        <p:sp>
          <p:nvSpPr>
            <p:cNvPr id="5" name="Rectangle: Rounded Corners 19"/>
            <p:cNvSpPr/>
            <p:nvPr/>
          </p:nvSpPr>
          <p:spPr>
            <a:xfrm>
              <a:off x="3099415" y="2125723"/>
              <a:ext cx="1186577" cy="1464482"/>
            </a:xfrm>
            <a:prstGeom prst="roundRect">
              <a:avLst>
                <a:gd name="adj" fmla="val 46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Freeform: Shape 9"/>
            <p:cNvSpPr/>
            <p:nvPr/>
          </p:nvSpPr>
          <p:spPr>
            <a:xfrm>
              <a:off x="3309663" y="2125721"/>
              <a:ext cx="909198" cy="1464480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4" name="Group 26"/>
            <p:cNvGrpSpPr/>
            <p:nvPr/>
          </p:nvGrpSpPr>
          <p:grpSpPr>
            <a:xfrm>
              <a:off x="3099415" y="2125724"/>
              <a:ext cx="1186577" cy="1464483"/>
              <a:chOff x="4886324" y="2414406"/>
              <a:chExt cx="7305675" cy="1360668"/>
            </a:xfrm>
            <a:grpFill/>
          </p:grpSpPr>
          <p:sp>
            <p:nvSpPr>
              <p:cNvPr id="25" name="Rectangle 27"/>
              <p:cNvSpPr/>
              <p:nvPr/>
            </p:nvSpPr>
            <p:spPr>
              <a:xfrm>
                <a:off x="4886324" y="2414406"/>
                <a:ext cx="7305675" cy="506244"/>
              </a:xfrm>
              <a:prstGeom prst="rect">
                <a:avLst/>
              </a:prstGeom>
              <a:grpFill/>
            </p:spPr>
            <p:txBody>
              <a:bodyPr wrap="none" anchor="b" anchorCtr="0">
                <a:normAutofit/>
              </a:bodyPr>
              <a:lstStyle>
                <a:defPPr>
                  <a:defRPr lang="en-US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b="1">
                    <a:solidFill>
                      <a:schemeClr val="bg1">
                        <a:lumMod val="10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标题文本预设</a:t>
                </a:r>
              </a:p>
            </p:txBody>
          </p:sp>
          <p:sp>
            <p:nvSpPr>
              <p:cNvPr id="2" name="Rectangle 28"/>
              <p:cNvSpPr/>
              <p:nvPr/>
            </p:nvSpPr>
            <p:spPr>
              <a:xfrm>
                <a:off x="4886324" y="2897959"/>
                <a:ext cx="7305675" cy="877115"/>
              </a:xfrm>
              <a:prstGeom prst="rect">
                <a:avLst/>
              </a:prstGeom>
              <a:grpFill/>
            </p:spPr>
            <p:txBody>
              <a:bodyPr wrap="square" anchor="t" anchorCtr="0">
                <a:noAutofit/>
              </a:bodyPr>
              <a:lstStyle>
                <a:defPPr>
                  <a:defRPr lang="en-US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3765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bg1">
                        <a:lumMod val="10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此部分内容作为文字排版占位显示 （建议使用主题字体）</a:t>
                </a:r>
              </a:p>
            </p:txBody>
          </p:sp>
        </p:grp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8335" y="2108200"/>
            <a:ext cx="6375400" cy="3241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0">
        <p14:honeycomb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工作措施实施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072255" y="1421130"/>
            <a:ext cx="4047491" cy="4047490"/>
            <a:chOff x="6413" y="2238"/>
            <a:chExt cx="6374" cy="6374"/>
          </a:xfrm>
        </p:grpSpPr>
        <p:sp>
          <p:nvSpPr>
            <p:cNvPr id="2" name="椭圆 1"/>
            <p:cNvSpPr/>
            <p:nvPr/>
          </p:nvSpPr>
          <p:spPr>
            <a:xfrm>
              <a:off x="6413" y="3981"/>
              <a:ext cx="6375" cy="2888"/>
            </a:xfrm>
            <a:prstGeom prst="ellipse">
              <a:avLst/>
            </a:prstGeom>
            <a:noFill/>
            <a:ln w="25400" cap="rnd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" name="椭圆 2"/>
            <p:cNvSpPr/>
            <p:nvPr/>
          </p:nvSpPr>
          <p:spPr>
            <a:xfrm rot="5400000">
              <a:off x="6405" y="3981"/>
              <a:ext cx="6375" cy="2888"/>
            </a:xfrm>
            <a:prstGeom prst="ellipse">
              <a:avLst/>
            </a:prstGeom>
            <a:noFill/>
            <a:ln w="254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7192" y="3034"/>
              <a:ext cx="2202" cy="2202"/>
            </a:xfrm>
            <a:prstGeom prst="roundRect">
              <a:avLst/>
            </a:prstGeom>
            <a:solidFill>
              <a:srgbClr val="9E99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9908" y="3034"/>
              <a:ext cx="2202" cy="2202"/>
            </a:xfrm>
            <a:prstGeom prst="round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endPara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9908" y="5658"/>
              <a:ext cx="2202" cy="2202"/>
            </a:xfrm>
            <a:prstGeom prst="roundRect">
              <a:avLst/>
            </a:prstGeom>
            <a:solidFill>
              <a:srgbClr val="9E99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7192" y="5681"/>
              <a:ext cx="2202" cy="2202"/>
            </a:xfrm>
            <a:prstGeom prst="roundRect">
              <a:avLst/>
            </a:prstGeom>
            <a:solidFill>
              <a:srgbClr val="615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endPara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838" y="3556"/>
              <a:ext cx="88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S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0470" y="3591"/>
              <a:ext cx="1240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W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748" y="6224"/>
              <a:ext cx="11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535" y="6224"/>
              <a:ext cx="820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348740" y="2028192"/>
            <a:ext cx="1981200" cy="711835"/>
            <a:chOff x="2408" y="3190"/>
            <a:chExt cx="3120" cy="1121"/>
          </a:xfrm>
        </p:grpSpPr>
        <p:sp>
          <p:nvSpPr>
            <p:cNvPr id="3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0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348740" y="4173857"/>
            <a:ext cx="1981200" cy="711835"/>
            <a:chOff x="2408" y="3190"/>
            <a:chExt cx="3120" cy="1121"/>
          </a:xfrm>
        </p:grpSpPr>
        <p:sp>
          <p:nvSpPr>
            <p:cNvPr id="4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942071" y="2060577"/>
            <a:ext cx="1981200" cy="711835"/>
            <a:chOff x="2408" y="3190"/>
            <a:chExt cx="3120" cy="1121"/>
          </a:xfrm>
        </p:grpSpPr>
        <p:sp>
          <p:nvSpPr>
            <p:cNvPr id="4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942071" y="4206242"/>
            <a:ext cx="1981200" cy="711835"/>
            <a:chOff x="2408" y="3190"/>
            <a:chExt cx="3120" cy="1121"/>
          </a:xfrm>
        </p:grpSpPr>
        <p:sp>
          <p:nvSpPr>
            <p:cNvPr id="48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9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</p:cSld>
  <p:clrMapOvr>
    <a:masterClrMapping/>
  </p:clrMapOvr>
  <p:transition spd="slow" advClick="0" advTm="0">
    <p:randomBar dir="vert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 flipH="1">
            <a:off x="314076" y="3483187"/>
            <a:ext cx="2315069" cy="23150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 descr="C:\Users\Administrator\Desktop\2276.jpg_wh300.jpg2276.jpg_wh30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634" y="958217"/>
            <a:ext cx="5848985" cy="5192395"/>
          </a:xfrm>
          <a:custGeom>
            <a:avLst/>
            <a:gdLst>
              <a:gd name="connsiteX0" fmla="*/ 954 w 5849256"/>
              <a:gd name="connsiteY0" fmla="*/ 0 h 6872017"/>
              <a:gd name="connsiteX1" fmla="*/ 5849256 w 5849256"/>
              <a:gd name="connsiteY1" fmla="*/ 0 h 6872017"/>
              <a:gd name="connsiteX2" fmla="*/ 5849256 w 5849256"/>
              <a:gd name="connsiteY2" fmla="*/ 6872017 h 6872017"/>
              <a:gd name="connsiteX3" fmla="*/ 954 w 5849256"/>
              <a:gd name="connsiteY3" fmla="*/ 6859163 h 6872017"/>
              <a:gd name="connsiteX4" fmla="*/ 954 w 5849256"/>
              <a:gd name="connsiteY4" fmla="*/ 0 h 68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9256" h="6872017">
                <a:moveTo>
                  <a:pt x="954" y="0"/>
                </a:moveTo>
                <a:lnTo>
                  <a:pt x="5849256" y="0"/>
                </a:lnTo>
                <a:lnTo>
                  <a:pt x="5849256" y="6872017"/>
                </a:lnTo>
                <a:lnTo>
                  <a:pt x="954" y="6859163"/>
                </a:lnTo>
                <a:cubicBezTo>
                  <a:pt x="-6084" y="4579812"/>
                  <a:pt x="29096" y="2279355"/>
                  <a:pt x="954" y="0"/>
                </a:cubicBezTo>
                <a:close/>
              </a:path>
            </a:pathLst>
          </a:custGeom>
        </p:spPr>
      </p:pic>
      <p:sp>
        <p:nvSpPr>
          <p:cNvPr id="2" name="矩形 1"/>
          <p:cNvSpPr/>
          <p:nvPr/>
        </p:nvSpPr>
        <p:spPr>
          <a:xfrm>
            <a:off x="1" y="2252620"/>
            <a:ext cx="5849257" cy="2352765"/>
          </a:xfrm>
          <a:prstGeom prst="rect">
            <a:avLst/>
          </a:prstGeom>
          <a:solidFill>
            <a:srgbClr val="61597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15745" y="3106420"/>
            <a:ext cx="3206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PART .04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15451" y="2855688"/>
            <a:ext cx="2818356" cy="1146629"/>
            <a:chOff x="940844" y="2909332"/>
            <a:chExt cx="3967568" cy="114662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40844" y="2909332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940844" y="4055961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5947228" y="3168946"/>
            <a:ext cx="1123680" cy="73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endParaRPr lang="en-US" altLang="zh-CN" sz="36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059806" y="3201670"/>
            <a:ext cx="4415791" cy="549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zh-CN" altLang="en-US" sz="5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工作具体要求</a:t>
            </a:r>
          </a:p>
        </p:txBody>
      </p:sp>
      <p:sp>
        <p:nvSpPr>
          <p:cNvPr id="6" name="任意多边形 18"/>
          <p:cNvSpPr/>
          <p:nvPr/>
        </p:nvSpPr>
        <p:spPr>
          <a:xfrm>
            <a:off x="9222742" y="2550797"/>
            <a:ext cx="2726055" cy="1720215"/>
          </a:xfrm>
          <a:custGeom>
            <a:avLst/>
            <a:gdLst>
              <a:gd name="connsiteX0" fmla="*/ 0 w 3171687"/>
              <a:gd name="connsiteY0" fmla="*/ 0 h 2069635"/>
              <a:gd name="connsiteX1" fmla="*/ 3171687 w 3171687"/>
              <a:gd name="connsiteY1" fmla="*/ 0 h 2069635"/>
              <a:gd name="connsiteX2" fmla="*/ 3171687 w 3171687"/>
              <a:gd name="connsiteY2" fmla="*/ 2069635 h 2069635"/>
              <a:gd name="connsiteX3" fmla="*/ 0 w 3171687"/>
              <a:gd name="connsiteY3" fmla="*/ 2069635 h 2069635"/>
              <a:gd name="connsiteX4" fmla="*/ 0 w 3171687"/>
              <a:gd name="connsiteY4" fmla="*/ 1810069 h 2069635"/>
              <a:gd name="connsiteX5" fmla="*/ 979903 w 3171687"/>
              <a:gd name="connsiteY5" fmla="*/ 1810069 h 2069635"/>
              <a:gd name="connsiteX6" fmla="*/ 979903 w 3171687"/>
              <a:gd name="connsiteY6" fmla="*/ 259565 h 2069635"/>
              <a:gd name="connsiteX7" fmla="*/ 0 w 3171687"/>
              <a:gd name="connsiteY7" fmla="*/ 259565 h 2069635"/>
              <a:gd name="connsiteX8" fmla="*/ 0 w 3171687"/>
              <a:gd name="connsiteY8" fmla="*/ 0 h 2069635"/>
              <a:gd name="connsiteX0-1" fmla="*/ 0 w 3171687"/>
              <a:gd name="connsiteY0-2" fmla="*/ 0 h 2069635"/>
              <a:gd name="connsiteX1-3" fmla="*/ 3171687 w 3171687"/>
              <a:gd name="connsiteY1-4" fmla="*/ 0 h 2069635"/>
              <a:gd name="connsiteX2-5" fmla="*/ 3171687 w 3171687"/>
              <a:gd name="connsiteY2-6" fmla="*/ 2069635 h 2069635"/>
              <a:gd name="connsiteX3-7" fmla="*/ 0 w 3171687"/>
              <a:gd name="connsiteY3-8" fmla="*/ 2069635 h 2069635"/>
              <a:gd name="connsiteX4-9" fmla="*/ 0 w 3171687"/>
              <a:gd name="connsiteY4-10" fmla="*/ 1810069 h 2069635"/>
              <a:gd name="connsiteX5-11" fmla="*/ 979903 w 3171687"/>
              <a:gd name="connsiteY5-12" fmla="*/ 1810069 h 2069635"/>
              <a:gd name="connsiteX6-13" fmla="*/ 979903 w 3171687"/>
              <a:gd name="connsiteY6-14" fmla="*/ 259565 h 2069635"/>
              <a:gd name="connsiteX7-15" fmla="*/ 0 w 3171687"/>
              <a:gd name="connsiteY7-16" fmla="*/ 259565 h 2069635"/>
              <a:gd name="connsiteX8-17" fmla="*/ 0 w 3171687"/>
              <a:gd name="connsiteY8-18" fmla="*/ 0 h 2069635"/>
              <a:gd name="connsiteX0-19" fmla="*/ 979903 w 3171687"/>
              <a:gd name="connsiteY0-20" fmla="*/ 1810069 h 2069635"/>
              <a:gd name="connsiteX1-21" fmla="*/ 979903 w 3171687"/>
              <a:gd name="connsiteY1-22" fmla="*/ 259565 h 2069635"/>
              <a:gd name="connsiteX2-23" fmla="*/ 0 w 3171687"/>
              <a:gd name="connsiteY2-24" fmla="*/ 259565 h 2069635"/>
              <a:gd name="connsiteX3-25" fmla="*/ 0 w 3171687"/>
              <a:gd name="connsiteY3-26" fmla="*/ 0 h 2069635"/>
              <a:gd name="connsiteX4-27" fmla="*/ 3171687 w 3171687"/>
              <a:gd name="connsiteY4-28" fmla="*/ 0 h 2069635"/>
              <a:gd name="connsiteX5-29" fmla="*/ 3171687 w 3171687"/>
              <a:gd name="connsiteY5-30" fmla="*/ 2069635 h 2069635"/>
              <a:gd name="connsiteX6-31" fmla="*/ 0 w 3171687"/>
              <a:gd name="connsiteY6-32" fmla="*/ 2069635 h 2069635"/>
              <a:gd name="connsiteX7-33" fmla="*/ 0 w 3171687"/>
              <a:gd name="connsiteY7-34" fmla="*/ 1810069 h 2069635"/>
              <a:gd name="connsiteX8-35" fmla="*/ 1071343 w 3171687"/>
              <a:gd name="connsiteY8-36" fmla="*/ 1901509 h 2069635"/>
              <a:gd name="connsiteX0-37" fmla="*/ 979903 w 3171687"/>
              <a:gd name="connsiteY0-38" fmla="*/ 1810069 h 2069635"/>
              <a:gd name="connsiteX1-39" fmla="*/ 979903 w 3171687"/>
              <a:gd name="connsiteY1-40" fmla="*/ 259565 h 2069635"/>
              <a:gd name="connsiteX2-41" fmla="*/ 0 w 3171687"/>
              <a:gd name="connsiteY2-42" fmla="*/ 259565 h 2069635"/>
              <a:gd name="connsiteX3-43" fmla="*/ 0 w 3171687"/>
              <a:gd name="connsiteY3-44" fmla="*/ 0 h 2069635"/>
              <a:gd name="connsiteX4-45" fmla="*/ 3171687 w 3171687"/>
              <a:gd name="connsiteY4-46" fmla="*/ 0 h 2069635"/>
              <a:gd name="connsiteX5-47" fmla="*/ 3171687 w 3171687"/>
              <a:gd name="connsiteY5-48" fmla="*/ 2069635 h 2069635"/>
              <a:gd name="connsiteX6-49" fmla="*/ 0 w 3171687"/>
              <a:gd name="connsiteY6-50" fmla="*/ 2069635 h 2069635"/>
              <a:gd name="connsiteX7-51" fmla="*/ 0 w 3171687"/>
              <a:gd name="connsiteY7-52" fmla="*/ 1810069 h 2069635"/>
              <a:gd name="connsiteX0-53" fmla="*/ 979903 w 3171687"/>
              <a:gd name="connsiteY0-54" fmla="*/ 259565 h 2069635"/>
              <a:gd name="connsiteX1-55" fmla="*/ 0 w 3171687"/>
              <a:gd name="connsiteY1-56" fmla="*/ 259565 h 2069635"/>
              <a:gd name="connsiteX2-57" fmla="*/ 0 w 3171687"/>
              <a:gd name="connsiteY2-58" fmla="*/ 0 h 2069635"/>
              <a:gd name="connsiteX3-59" fmla="*/ 3171687 w 3171687"/>
              <a:gd name="connsiteY3-60" fmla="*/ 0 h 2069635"/>
              <a:gd name="connsiteX4-61" fmla="*/ 3171687 w 3171687"/>
              <a:gd name="connsiteY4-62" fmla="*/ 2069635 h 2069635"/>
              <a:gd name="connsiteX5-63" fmla="*/ 0 w 3171687"/>
              <a:gd name="connsiteY5-64" fmla="*/ 2069635 h 2069635"/>
              <a:gd name="connsiteX6-65" fmla="*/ 0 w 3171687"/>
              <a:gd name="connsiteY6-66" fmla="*/ 1810069 h 2069635"/>
              <a:gd name="connsiteX0-67" fmla="*/ 0 w 3171687"/>
              <a:gd name="connsiteY0-68" fmla="*/ 259565 h 2069635"/>
              <a:gd name="connsiteX1-69" fmla="*/ 0 w 3171687"/>
              <a:gd name="connsiteY1-70" fmla="*/ 0 h 2069635"/>
              <a:gd name="connsiteX2-71" fmla="*/ 3171687 w 3171687"/>
              <a:gd name="connsiteY2-72" fmla="*/ 0 h 2069635"/>
              <a:gd name="connsiteX3-73" fmla="*/ 3171687 w 3171687"/>
              <a:gd name="connsiteY3-74" fmla="*/ 2069635 h 2069635"/>
              <a:gd name="connsiteX4-75" fmla="*/ 0 w 3171687"/>
              <a:gd name="connsiteY4-76" fmla="*/ 2069635 h 2069635"/>
              <a:gd name="connsiteX5-77" fmla="*/ 0 w 3171687"/>
              <a:gd name="connsiteY5-78" fmla="*/ 1810069 h 20696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71687" h="2069635">
                <a:moveTo>
                  <a:pt x="0" y="259565"/>
                </a:moveTo>
                <a:lnTo>
                  <a:pt x="0" y="0"/>
                </a:lnTo>
                <a:lnTo>
                  <a:pt x="3171687" y="0"/>
                </a:lnTo>
                <a:lnTo>
                  <a:pt x="3171687" y="2069635"/>
                </a:lnTo>
                <a:lnTo>
                  <a:pt x="0" y="2069635"/>
                </a:lnTo>
                <a:lnTo>
                  <a:pt x="0" y="1810069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22"/>
          <p:cNvSpPr/>
          <p:nvPr/>
        </p:nvSpPr>
        <p:spPr>
          <a:xfrm>
            <a:off x="9629140" y="2340612"/>
            <a:ext cx="1619885" cy="1142365"/>
          </a:xfrm>
          <a:custGeom>
            <a:avLst/>
            <a:gdLst>
              <a:gd name="connsiteX0" fmla="*/ 0 w 2253807"/>
              <a:gd name="connsiteY0" fmla="*/ 0 h 1262130"/>
              <a:gd name="connsiteX1" fmla="*/ 2253807 w 2253807"/>
              <a:gd name="connsiteY1" fmla="*/ 0 h 1262130"/>
              <a:gd name="connsiteX2" fmla="*/ 2253807 w 2253807"/>
              <a:gd name="connsiteY2" fmla="*/ 1262130 h 1262130"/>
              <a:gd name="connsiteX3" fmla="*/ 1013277 w 2253807"/>
              <a:gd name="connsiteY3" fmla="*/ 1262130 h 1262130"/>
              <a:gd name="connsiteX4" fmla="*/ 1013277 w 2253807"/>
              <a:gd name="connsiteY4" fmla="*/ 700070 h 1262130"/>
              <a:gd name="connsiteX5" fmla="*/ 0 w 2253807"/>
              <a:gd name="connsiteY5" fmla="*/ 700070 h 1262130"/>
              <a:gd name="connsiteX6" fmla="*/ 0 w 2253807"/>
              <a:gd name="connsiteY6" fmla="*/ 0 h 1262130"/>
              <a:gd name="connsiteX0-1" fmla="*/ 1013277 w 2253807"/>
              <a:gd name="connsiteY0-2" fmla="*/ 700070 h 1262130"/>
              <a:gd name="connsiteX1-3" fmla="*/ 0 w 2253807"/>
              <a:gd name="connsiteY1-4" fmla="*/ 700070 h 1262130"/>
              <a:gd name="connsiteX2-5" fmla="*/ 0 w 2253807"/>
              <a:gd name="connsiteY2-6" fmla="*/ 0 h 1262130"/>
              <a:gd name="connsiteX3-7" fmla="*/ 2253807 w 2253807"/>
              <a:gd name="connsiteY3-8" fmla="*/ 0 h 1262130"/>
              <a:gd name="connsiteX4-9" fmla="*/ 2253807 w 2253807"/>
              <a:gd name="connsiteY4-10" fmla="*/ 1262130 h 1262130"/>
              <a:gd name="connsiteX5-11" fmla="*/ 1013277 w 2253807"/>
              <a:gd name="connsiteY5-12" fmla="*/ 1262130 h 1262130"/>
              <a:gd name="connsiteX6-13" fmla="*/ 1104717 w 2253807"/>
              <a:gd name="connsiteY6-14" fmla="*/ 791510 h 1262130"/>
              <a:gd name="connsiteX0-15" fmla="*/ 1013277 w 2253807"/>
              <a:gd name="connsiteY0-16" fmla="*/ 700070 h 1262130"/>
              <a:gd name="connsiteX1-17" fmla="*/ 0 w 2253807"/>
              <a:gd name="connsiteY1-18" fmla="*/ 700070 h 1262130"/>
              <a:gd name="connsiteX2-19" fmla="*/ 0 w 2253807"/>
              <a:gd name="connsiteY2-20" fmla="*/ 0 h 1262130"/>
              <a:gd name="connsiteX3-21" fmla="*/ 2253807 w 2253807"/>
              <a:gd name="connsiteY3-22" fmla="*/ 0 h 1262130"/>
              <a:gd name="connsiteX4-23" fmla="*/ 2253807 w 2253807"/>
              <a:gd name="connsiteY4-24" fmla="*/ 1262130 h 1262130"/>
              <a:gd name="connsiteX5-25" fmla="*/ 1013277 w 2253807"/>
              <a:gd name="connsiteY5-26" fmla="*/ 1262130 h 1262130"/>
              <a:gd name="connsiteX0-27" fmla="*/ 0 w 2253807"/>
              <a:gd name="connsiteY0-28" fmla="*/ 700070 h 1262130"/>
              <a:gd name="connsiteX1-29" fmla="*/ 0 w 2253807"/>
              <a:gd name="connsiteY1-30" fmla="*/ 0 h 1262130"/>
              <a:gd name="connsiteX2-31" fmla="*/ 2253807 w 2253807"/>
              <a:gd name="connsiteY2-32" fmla="*/ 0 h 1262130"/>
              <a:gd name="connsiteX3-33" fmla="*/ 2253807 w 2253807"/>
              <a:gd name="connsiteY3-34" fmla="*/ 1262130 h 1262130"/>
              <a:gd name="connsiteX4-35" fmla="*/ 1013277 w 2253807"/>
              <a:gd name="connsiteY4-36" fmla="*/ 1262130 h 12621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53807" h="1262130">
                <a:moveTo>
                  <a:pt x="0" y="700070"/>
                </a:moveTo>
                <a:lnTo>
                  <a:pt x="0" y="0"/>
                </a:lnTo>
                <a:lnTo>
                  <a:pt x="2253807" y="0"/>
                </a:lnTo>
                <a:lnTo>
                  <a:pt x="2253807" y="1262130"/>
                </a:lnTo>
                <a:lnTo>
                  <a:pt x="1013277" y="1262130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6629853" y="1844973"/>
            <a:ext cx="4453912" cy="3497519"/>
            <a:chOff x="4877372" y="1702169"/>
            <a:chExt cx="4453912" cy="3497519"/>
          </a:xfrm>
        </p:grpSpPr>
        <p:grpSp>
          <p:nvGrpSpPr>
            <p:cNvPr id="12" name="组合 11"/>
            <p:cNvGrpSpPr/>
            <p:nvPr/>
          </p:nvGrpSpPr>
          <p:grpSpPr>
            <a:xfrm>
              <a:off x="4877372" y="1702169"/>
              <a:ext cx="4453912" cy="732230"/>
              <a:chOff x="1491415" y="2379268"/>
              <a:chExt cx="4453912" cy="732230"/>
            </a:xfrm>
          </p:grpSpPr>
          <p:sp>
            <p:nvSpPr>
              <p:cNvPr id="26" name="_14"/>
              <p:cNvSpPr txBox="1">
                <a:spLocks noChangeArrowheads="1"/>
              </p:cNvSpPr>
              <p:nvPr/>
            </p:nvSpPr>
            <p:spPr bwMode="auto">
              <a:xfrm>
                <a:off x="1491415" y="2379268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en-US" altLang="zh-CN" sz="3600" spc="6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01</a:t>
                </a: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2419100" y="2481285"/>
                <a:ext cx="3526227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l">
                  <a:defRPr/>
                </a:pPr>
                <a:r>
                  <a:rPr lang="zh-CN" altLang="en-US" sz="32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工作整体思路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877372" y="2625202"/>
              <a:ext cx="4098440" cy="732230"/>
              <a:chOff x="1491415" y="2381173"/>
              <a:chExt cx="4098440" cy="732230"/>
            </a:xfrm>
          </p:grpSpPr>
          <p:sp>
            <p:nvSpPr>
              <p:cNvPr id="24" name="_14"/>
              <p:cNvSpPr txBox="1">
                <a:spLocks noChangeArrowheads="1"/>
              </p:cNvSpPr>
              <p:nvPr/>
            </p:nvSpPr>
            <p:spPr bwMode="auto">
              <a:xfrm>
                <a:off x="1491415" y="238117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en-US" altLang="zh-CN" sz="3600" spc="6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02</a:t>
                </a:r>
              </a:p>
            </p:txBody>
          </p:sp>
          <p:sp>
            <p:nvSpPr>
              <p:cNvPr id="25" name="矩形 24"/>
              <p:cNvSpPr/>
              <p:nvPr/>
            </p:nvSpPr>
            <p:spPr bwMode="auto">
              <a:xfrm>
                <a:off x="2419101" y="2471760"/>
                <a:ext cx="3170754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l">
                  <a:defRPr/>
                </a:pPr>
                <a:r>
                  <a:rPr lang="zh-CN" altLang="en-US" sz="32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工作目标展示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877372" y="3546330"/>
              <a:ext cx="4098440" cy="732230"/>
              <a:chOff x="1491415" y="2381173"/>
              <a:chExt cx="4098440" cy="732230"/>
            </a:xfrm>
          </p:grpSpPr>
          <p:sp>
            <p:nvSpPr>
              <p:cNvPr id="22" name="_14"/>
              <p:cNvSpPr txBox="1">
                <a:spLocks noChangeArrowheads="1"/>
              </p:cNvSpPr>
              <p:nvPr/>
            </p:nvSpPr>
            <p:spPr bwMode="auto">
              <a:xfrm>
                <a:off x="1491415" y="238117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en-US" altLang="zh-CN" sz="3600" spc="6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03</a:t>
                </a:r>
              </a:p>
            </p:txBody>
          </p:sp>
          <p:sp>
            <p:nvSpPr>
              <p:cNvPr id="23" name="矩形 22"/>
              <p:cNvSpPr/>
              <p:nvPr/>
            </p:nvSpPr>
            <p:spPr bwMode="auto">
              <a:xfrm>
                <a:off x="2419101" y="2472395"/>
                <a:ext cx="3170754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l">
                  <a:defRPr/>
                </a:pPr>
                <a:r>
                  <a:rPr lang="zh-CN" altLang="en-US" sz="32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工作措施实施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4877372" y="4467458"/>
              <a:ext cx="3909164" cy="732230"/>
              <a:chOff x="1491415" y="2381173"/>
              <a:chExt cx="3909164" cy="732230"/>
            </a:xfrm>
          </p:grpSpPr>
          <p:sp>
            <p:nvSpPr>
              <p:cNvPr id="20" name="_14"/>
              <p:cNvSpPr txBox="1">
                <a:spLocks noChangeArrowheads="1"/>
              </p:cNvSpPr>
              <p:nvPr/>
            </p:nvSpPr>
            <p:spPr bwMode="auto">
              <a:xfrm>
                <a:off x="1491415" y="238117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en-US" altLang="zh-CN" sz="3600" spc="6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04</a:t>
                </a:r>
              </a:p>
            </p:txBody>
          </p:sp>
          <p:sp>
            <p:nvSpPr>
              <p:cNvPr id="21" name="矩形 20"/>
              <p:cNvSpPr/>
              <p:nvPr/>
            </p:nvSpPr>
            <p:spPr bwMode="auto">
              <a:xfrm>
                <a:off x="2419101" y="2471760"/>
                <a:ext cx="2981478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l">
                  <a:defRPr/>
                </a:pPr>
                <a:r>
                  <a:rPr lang="zh-CN" altLang="en-US" sz="3200" dirty="0">
                    <a:solidFill>
                      <a:srgbClr val="61597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工作具体要求</a:t>
                </a:r>
              </a:p>
            </p:txBody>
          </p:sp>
        </p:grpSp>
        <p:sp>
          <p:nvSpPr>
            <p:cNvPr id="16" name="矩形 15"/>
            <p:cNvSpPr/>
            <p:nvPr/>
          </p:nvSpPr>
          <p:spPr>
            <a:xfrm rot="16200000" flipH="1">
              <a:off x="6830379" y="672556"/>
              <a:ext cx="45719" cy="3476622"/>
            </a:xfrm>
            <a:prstGeom prst="rect">
              <a:avLst/>
            </a:prstGeom>
            <a:solidFill>
              <a:srgbClr val="615970"/>
            </a:solidFill>
            <a:ln>
              <a:solidFill>
                <a:srgbClr val="6159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6EACAD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6200000" flipH="1">
              <a:off x="6830377" y="1583341"/>
              <a:ext cx="45719" cy="3476622"/>
            </a:xfrm>
            <a:prstGeom prst="rect">
              <a:avLst/>
            </a:prstGeom>
            <a:solidFill>
              <a:srgbClr val="615970"/>
            </a:solidFill>
            <a:ln>
              <a:solidFill>
                <a:srgbClr val="6159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6EACAD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6200000" flipH="1">
              <a:off x="6830378" y="2506397"/>
              <a:ext cx="45719" cy="3476622"/>
            </a:xfrm>
            <a:prstGeom prst="rect">
              <a:avLst/>
            </a:prstGeom>
            <a:solidFill>
              <a:srgbClr val="615970"/>
            </a:solidFill>
            <a:ln>
              <a:solidFill>
                <a:srgbClr val="6159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6EACAD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6200000" flipH="1">
              <a:off x="6830378" y="3429286"/>
              <a:ext cx="45719" cy="3476622"/>
            </a:xfrm>
            <a:prstGeom prst="rect">
              <a:avLst/>
            </a:prstGeom>
            <a:solidFill>
              <a:srgbClr val="615970"/>
            </a:solidFill>
            <a:ln>
              <a:solidFill>
                <a:srgbClr val="6159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6EACAD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 flipH="1">
            <a:off x="314076" y="3483187"/>
            <a:ext cx="2315069" cy="23150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 descr="C:\Users\Administrator\Desktop\2276.jpg_wh300.jpg2276.jpg_wh30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634" y="958217"/>
            <a:ext cx="5848985" cy="5192395"/>
          </a:xfrm>
          <a:custGeom>
            <a:avLst/>
            <a:gdLst>
              <a:gd name="connsiteX0" fmla="*/ 954 w 5849256"/>
              <a:gd name="connsiteY0" fmla="*/ 0 h 6872017"/>
              <a:gd name="connsiteX1" fmla="*/ 5849256 w 5849256"/>
              <a:gd name="connsiteY1" fmla="*/ 0 h 6872017"/>
              <a:gd name="connsiteX2" fmla="*/ 5849256 w 5849256"/>
              <a:gd name="connsiteY2" fmla="*/ 6872017 h 6872017"/>
              <a:gd name="connsiteX3" fmla="*/ 954 w 5849256"/>
              <a:gd name="connsiteY3" fmla="*/ 6859163 h 6872017"/>
              <a:gd name="connsiteX4" fmla="*/ 954 w 5849256"/>
              <a:gd name="connsiteY4" fmla="*/ 0 h 68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9256" h="6872017">
                <a:moveTo>
                  <a:pt x="954" y="0"/>
                </a:moveTo>
                <a:lnTo>
                  <a:pt x="5849256" y="0"/>
                </a:lnTo>
                <a:lnTo>
                  <a:pt x="5849256" y="6872017"/>
                </a:lnTo>
                <a:lnTo>
                  <a:pt x="954" y="6859163"/>
                </a:lnTo>
                <a:cubicBezTo>
                  <a:pt x="-6084" y="4579812"/>
                  <a:pt x="29096" y="2279355"/>
                  <a:pt x="954" y="0"/>
                </a:cubicBezTo>
                <a:close/>
              </a:path>
            </a:pathLst>
          </a:custGeom>
        </p:spPr>
      </p:pic>
      <p:sp>
        <p:nvSpPr>
          <p:cNvPr id="2" name="矩形 1"/>
          <p:cNvSpPr/>
          <p:nvPr/>
        </p:nvSpPr>
        <p:spPr>
          <a:xfrm>
            <a:off x="1" y="2252620"/>
            <a:ext cx="5849257" cy="2352765"/>
          </a:xfrm>
          <a:prstGeom prst="rect">
            <a:avLst/>
          </a:prstGeom>
          <a:solidFill>
            <a:srgbClr val="61597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15745" y="3106421"/>
            <a:ext cx="320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15451" y="2855688"/>
            <a:ext cx="2818356" cy="1146629"/>
            <a:chOff x="940844" y="2909332"/>
            <a:chExt cx="3967568" cy="114662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40844" y="2909332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940844" y="4055961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工作具体要求</a:t>
            </a:r>
          </a:p>
        </p:txBody>
      </p:sp>
      <p:sp>
        <p:nvSpPr>
          <p:cNvPr id="3" name="35"/>
          <p:cNvSpPr/>
          <p:nvPr/>
        </p:nvSpPr>
        <p:spPr>
          <a:xfrm>
            <a:off x="5906787" y="1758978"/>
            <a:ext cx="3735308" cy="3735056"/>
          </a:xfrm>
          <a:custGeom>
            <a:avLst/>
            <a:gdLst>
              <a:gd name="connsiteX0" fmla="*/ 2489382 w 4980410"/>
              <a:gd name="connsiteY0" fmla="*/ 571193 h 4980074"/>
              <a:gd name="connsiteX1" fmla="*/ 577366 w 4980410"/>
              <a:gd name="connsiteY1" fmla="*/ 2483209 h 4980074"/>
              <a:gd name="connsiteX2" fmla="*/ 2489382 w 4980410"/>
              <a:gd name="connsiteY2" fmla="*/ 4395225 h 4980074"/>
              <a:gd name="connsiteX3" fmla="*/ 4401398 w 4980410"/>
              <a:gd name="connsiteY3" fmla="*/ 2483209 h 4980074"/>
              <a:gd name="connsiteX4" fmla="*/ 2489382 w 4980410"/>
              <a:gd name="connsiteY4" fmla="*/ 571193 h 4980074"/>
              <a:gd name="connsiteX5" fmla="*/ 2293273 w 4980410"/>
              <a:gd name="connsiteY5" fmla="*/ 120 h 4980074"/>
              <a:gd name="connsiteX6" fmla="*/ 2352189 w 4980410"/>
              <a:gd name="connsiteY6" fmla="*/ 33796 h 4980074"/>
              <a:gd name="connsiteX7" fmla="*/ 2449931 w 4980410"/>
              <a:gd name="connsiteY7" fmla="*/ 266034 h 4980074"/>
              <a:gd name="connsiteX8" fmla="*/ 2503019 w 4980410"/>
              <a:gd name="connsiteY8" fmla="*/ 306399 h 4980074"/>
              <a:gd name="connsiteX9" fmla="*/ 2641578 w 4980410"/>
              <a:gd name="connsiteY9" fmla="*/ 309436 h 4980074"/>
              <a:gd name="connsiteX10" fmla="*/ 2702013 w 4980410"/>
              <a:gd name="connsiteY10" fmla="*/ 273832 h 4980074"/>
              <a:gd name="connsiteX11" fmla="*/ 2812541 w 4980410"/>
              <a:gd name="connsiteY11" fmla="*/ 52409 h 4980074"/>
              <a:gd name="connsiteX12" fmla="*/ 2873406 w 4980410"/>
              <a:gd name="connsiteY12" fmla="*/ 23064 h 4980074"/>
              <a:gd name="connsiteX13" fmla="*/ 3032466 w 4980410"/>
              <a:gd name="connsiteY13" fmla="*/ 49845 h 4980074"/>
              <a:gd name="connsiteX14" fmla="*/ 3080157 w 4980410"/>
              <a:gd name="connsiteY14" fmla="*/ 103159 h 4980074"/>
              <a:gd name="connsiteX15" fmla="*/ 3103653 w 4980410"/>
              <a:gd name="connsiteY15" fmla="*/ 353086 h 4980074"/>
              <a:gd name="connsiteX16" fmla="*/ 3145085 w 4980410"/>
              <a:gd name="connsiteY16" fmla="*/ 406831 h 4980074"/>
              <a:gd name="connsiteX17" fmla="*/ 3273712 w 4980410"/>
              <a:gd name="connsiteY17" fmla="*/ 448284 h 4980074"/>
              <a:gd name="connsiteX18" fmla="*/ 3341699 w 4980410"/>
              <a:gd name="connsiteY18" fmla="*/ 431026 h 4980074"/>
              <a:gd name="connsiteX19" fmla="*/ 3518263 w 4980410"/>
              <a:gd name="connsiteY19" fmla="*/ 255365 h 4980074"/>
              <a:gd name="connsiteX20" fmla="*/ 3580422 w 4980410"/>
              <a:gd name="connsiteY20" fmla="*/ 244797 h 4980074"/>
              <a:gd name="connsiteX21" fmla="*/ 3730411 w 4980410"/>
              <a:gd name="connsiteY21" fmla="*/ 322511 h 4980074"/>
              <a:gd name="connsiteX22" fmla="*/ 3759325 w 4980410"/>
              <a:gd name="connsiteY22" fmla="*/ 377118 h 4980074"/>
              <a:gd name="connsiteX23" fmla="*/ 3707283 w 4980410"/>
              <a:gd name="connsiteY23" fmla="*/ 625957 h 4980074"/>
              <a:gd name="connsiteX24" fmla="*/ 3730369 w 4980410"/>
              <a:gd name="connsiteY24" fmla="*/ 687254 h 4980074"/>
              <a:gd name="connsiteX25" fmla="*/ 3842804 w 4980410"/>
              <a:gd name="connsiteY25" fmla="*/ 767554 h 4980074"/>
              <a:gd name="connsiteX26" fmla="*/ 3912514 w 4980410"/>
              <a:gd name="connsiteY26" fmla="*/ 775331 h 4980074"/>
              <a:gd name="connsiteX27" fmla="*/ 4130511 w 4980410"/>
              <a:gd name="connsiteY27" fmla="*/ 653416 h 4980074"/>
              <a:gd name="connsiteX28" fmla="*/ 4193962 w 4980410"/>
              <a:gd name="connsiteY28" fmla="*/ 661625 h 4980074"/>
              <a:gd name="connsiteX29" fmla="*/ 4308983 w 4980410"/>
              <a:gd name="connsiteY29" fmla="*/ 779478 h 4980074"/>
              <a:gd name="connsiteX30" fmla="*/ 4319982 w 4980410"/>
              <a:gd name="connsiteY30" fmla="*/ 847895 h 4980074"/>
              <a:gd name="connsiteX31" fmla="*/ 4202765 w 4980410"/>
              <a:gd name="connsiteY31" fmla="*/ 1063490 h 4980074"/>
              <a:gd name="connsiteX32" fmla="*/ 4207505 w 4980410"/>
              <a:gd name="connsiteY32" fmla="*/ 1132339 h 4980074"/>
              <a:gd name="connsiteX33" fmla="*/ 4284110 w 4980410"/>
              <a:gd name="connsiteY33" fmla="*/ 1240260 h 4980074"/>
              <a:gd name="connsiteX34" fmla="*/ 4348855 w 4980410"/>
              <a:gd name="connsiteY34" fmla="*/ 1267245 h 4980074"/>
              <a:gd name="connsiteX35" fmla="*/ 4597058 w 4980410"/>
              <a:gd name="connsiteY35" fmla="*/ 1218713 h 4980074"/>
              <a:gd name="connsiteX36" fmla="*/ 4655544 w 4980410"/>
              <a:gd name="connsiteY36" fmla="*/ 1246130 h 4980074"/>
              <a:gd name="connsiteX37" fmla="*/ 4734734 w 4980410"/>
              <a:gd name="connsiteY37" fmla="*/ 1391604 h 4980074"/>
              <a:gd name="connsiteX38" fmla="*/ 4720267 w 4980410"/>
              <a:gd name="connsiteY38" fmla="*/ 1455487 h 4980074"/>
              <a:gd name="connsiteX39" fmla="*/ 4543702 w 4980410"/>
              <a:gd name="connsiteY39" fmla="*/ 1631148 h 4980074"/>
              <a:gd name="connsiteX40" fmla="*/ 4529666 w 4980410"/>
              <a:gd name="connsiteY40" fmla="*/ 1701289 h 4980074"/>
              <a:gd name="connsiteX41" fmla="*/ 4569579 w 4980410"/>
              <a:gd name="connsiteY41" fmla="*/ 1824314 h 4980074"/>
              <a:gd name="connsiteX42" fmla="*/ 4629357 w 4980410"/>
              <a:gd name="connsiteY42" fmla="*/ 1870507 h 4980074"/>
              <a:gd name="connsiteX43" fmla="*/ 4876042 w 4980410"/>
              <a:gd name="connsiteY43" fmla="*/ 1891254 h 4980074"/>
              <a:gd name="connsiteX44" fmla="*/ 4923302 w 4980410"/>
              <a:gd name="connsiteY44" fmla="*/ 1938309 h 4980074"/>
              <a:gd name="connsiteX45" fmla="*/ 4959542 w 4980410"/>
              <a:gd name="connsiteY45" fmla="*/ 2099319 h 4980074"/>
              <a:gd name="connsiteX46" fmla="*/ 4925867 w 4980410"/>
              <a:gd name="connsiteY46" fmla="*/ 2158235 h 4980074"/>
              <a:gd name="connsiteX47" fmla="*/ 4707439 w 4980410"/>
              <a:gd name="connsiteY47" fmla="*/ 2273892 h 4980074"/>
              <a:gd name="connsiteX48" fmla="*/ 4667505 w 4980410"/>
              <a:gd name="connsiteY48" fmla="*/ 2333239 h 4980074"/>
              <a:gd name="connsiteX49" fmla="*/ 4676985 w 4980410"/>
              <a:gd name="connsiteY49" fmla="*/ 2470936 h 4980074"/>
              <a:gd name="connsiteX50" fmla="*/ 4712158 w 4980410"/>
              <a:gd name="connsiteY50" fmla="*/ 2525112 h 4980074"/>
              <a:gd name="connsiteX51" fmla="*/ 4945238 w 4980410"/>
              <a:gd name="connsiteY51" fmla="*/ 2622260 h 4980074"/>
              <a:gd name="connsiteX52" fmla="*/ 4980410 w 4980410"/>
              <a:gd name="connsiteY52" fmla="*/ 2676435 h 4980074"/>
              <a:gd name="connsiteX53" fmla="*/ 4960320 w 4980410"/>
              <a:gd name="connsiteY53" fmla="*/ 2841323 h 4980074"/>
              <a:gd name="connsiteX54" fmla="*/ 4913265 w 4980410"/>
              <a:gd name="connsiteY54" fmla="*/ 2888583 h 4980074"/>
              <a:gd name="connsiteX55" fmla="*/ 4671320 w 4980410"/>
              <a:gd name="connsiteY55" fmla="*/ 2936684 h 4980074"/>
              <a:gd name="connsiteX56" fmla="*/ 4618006 w 4980410"/>
              <a:gd name="connsiteY56" fmla="*/ 2984375 h 4980074"/>
              <a:gd name="connsiteX57" fmla="*/ 4582812 w 4980410"/>
              <a:gd name="connsiteY57" fmla="*/ 3112571 h 4980074"/>
              <a:gd name="connsiteX58" fmla="*/ 4606329 w 4980410"/>
              <a:gd name="connsiteY58" fmla="*/ 3180127 h 4980074"/>
              <a:gd name="connsiteX59" fmla="*/ 4793215 w 4980410"/>
              <a:gd name="connsiteY59" fmla="*/ 3337052 h 4980074"/>
              <a:gd name="connsiteX60" fmla="*/ 4810473 w 4980410"/>
              <a:gd name="connsiteY60" fmla="*/ 3405039 h 4980074"/>
              <a:gd name="connsiteX61" fmla="*/ 4745277 w 4980410"/>
              <a:gd name="connsiteY61" fmla="*/ 3554166 h 4980074"/>
              <a:gd name="connsiteX62" fmla="*/ 4691101 w 4980410"/>
              <a:gd name="connsiteY62" fmla="*/ 3589339 h 4980074"/>
              <a:gd name="connsiteX63" fmla="*/ 4437295 w 4980410"/>
              <a:gd name="connsiteY63" fmla="*/ 3556505 h 4980074"/>
              <a:gd name="connsiteX64" fmla="*/ 4376429 w 4980410"/>
              <a:gd name="connsiteY64" fmla="*/ 3585850 h 4980074"/>
              <a:gd name="connsiteX65" fmla="*/ 4308648 w 4980410"/>
              <a:gd name="connsiteY65" fmla="*/ 3697423 h 4980074"/>
              <a:gd name="connsiteX66" fmla="*/ 4307129 w 4980410"/>
              <a:gd name="connsiteY66" fmla="*/ 3766703 h 4980074"/>
              <a:gd name="connsiteX67" fmla="*/ 4441132 w 4980410"/>
              <a:gd name="connsiteY67" fmla="*/ 3977579 h 4980074"/>
              <a:gd name="connsiteX68" fmla="*/ 4439613 w 4980410"/>
              <a:gd name="connsiteY68" fmla="*/ 4046858 h 4980074"/>
              <a:gd name="connsiteX69" fmla="*/ 4328450 w 4980410"/>
              <a:gd name="connsiteY69" fmla="*/ 4167707 h 4980074"/>
              <a:gd name="connsiteX70" fmla="*/ 4266722 w 4980410"/>
              <a:gd name="connsiteY70" fmla="*/ 4184534 h 4980074"/>
              <a:gd name="connsiteX71" fmla="*/ 4039471 w 4980410"/>
              <a:gd name="connsiteY71" fmla="*/ 4080696 h 4980074"/>
              <a:gd name="connsiteX72" fmla="*/ 3971053 w 4980410"/>
              <a:gd name="connsiteY72" fmla="*/ 4091696 h 4980074"/>
              <a:gd name="connsiteX73" fmla="*/ 3870253 w 4980410"/>
              <a:gd name="connsiteY73" fmla="*/ 4180388 h 4980074"/>
              <a:gd name="connsiteX74" fmla="*/ 3849526 w 4980410"/>
              <a:gd name="connsiteY74" fmla="*/ 4244701 h 4980074"/>
              <a:gd name="connsiteX75" fmla="*/ 3916404 w 4980410"/>
              <a:gd name="connsiteY75" fmla="*/ 4485353 h 4980074"/>
              <a:gd name="connsiteX76" fmla="*/ 3889419 w 4980410"/>
              <a:gd name="connsiteY76" fmla="*/ 4550097 h 4980074"/>
              <a:gd name="connsiteX77" fmla="*/ 3750634 w 4980410"/>
              <a:gd name="connsiteY77" fmla="*/ 4635116 h 4980074"/>
              <a:gd name="connsiteX78" fmla="*/ 3687614 w 4980410"/>
              <a:gd name="connsiteY78" fmla="*/ 4633166 h 4980074"/>
              <a:gd name="connsiteX79" fmla="*/ 3499866 w 4980410"/>
              <a:gd name="connsiteY79" fmla="*/ 4463723 h 4980074"/>
              <a:gd name="connsiteX80" fmla="*/ 3430155 w 4980410"/>
              <a:gd name="connsiteY80" fmla="*/ 4455945 h 4980074"/>
              <a:gd name="connsiteX81" fmla="*/ 3307993 w 4980410"/>
              <a:gd name="connsiteY81" fmla="*/ 4508376 h 4980074"/>
              <a:gd name="connsiteX82" fmla="*/ 3268058 w 4980410"/>
              <a:gd name="connsiteY82" fmla="*/ 4567724 h 4980074"/>
              <a:gd name="connsiteX83" fmla="*/ 3266088 w 4980410"/>
              <a:gd name="connsiteY83" fmla="*/ 4813115 h 4980074"/>
              <a:gd name="connsiteX84" fmla="*/ 3219464 w 4980410"/>
              <a:gd name="connsiteY84" fmla="*/ 4866635 h 4980074"/>
              <a:gd name="connsiteX85" fmla="*/ 3065144 w 4980410"/>
              <a:gd name="connsiteY85" fmla="*/ 4908703 h 4980074"/>
              <a:gd name="connsiteX86" fmla="*/ 3000831 w 4980410"/>
              <a:gd name="connsiteY86" fmla="*/ 4887976 h 4980074"/>
              <a:gd name="connsiteX87" fmla="*/ 2873087 w 4980410"/>
              <a:gd name="connsiteY87" fmla="*/ 4676669 h 4980074"/>
              <a:gd name="connsiteX88" fmla="*/ 2807912 w 4980410"/>
              <a:gd name="connsiteY88" fmla="*/ 4643425 h 4980074"/>
              <a:gd name="connsiteX89" fmla="*/ 2676905 w 4980410"/>
              <a:gd name="connsiteY89" fmla="*/ 4658733 h 4980074"/>
              <a:gd name="connsiteX90" fmla="*/ 2623160 w 4980410"/>
              <a:gd name="connsiteY90" fmla="*/ 4700165 h 4980074"/>
              <a:gd name="connsiteX91" fmla="*/ 2538961 w 4980410"/>
              <a:gd name="connsiteY91" fmla="*/ 4938642 h 4980074"/>
              <a:gd name="connsiteX92" fmla="*/ 2485216 w 4980410"/>
              <a:gd name="connsiteY92" fmla="*/ 4980074 h 4980074"/>
              <a:gd name="connsiteX93" fmla="*/ 2321190 w 4980410"/>
              <a:gd name="connsiteY93" fmla="*/ 4972501 h 4980074"/>
              <a:gd name="connsiteX94" fmla="*/ 2268103 w 4980410"/>
              <a:gd name="connsiteY94" fmla="*/ 4932136 h 4980074"/>
              <a:gd name="connsiteX95" fmla="*/ 2207053 w 4980410"/>
              <a:gd name="connsiteY95" fmla="*/ 4684794 h 4980074"/>
              <a:gd name="connsiteX96" fmla="*/ 2159793 w 4980410"/>
              <a:gd name="connsiteY96" fmla="*/ 4637739 h 4980074"/>
              <a:gd name="connsiteX97" fmla="*/ 2026200 w 4980410"/>
              <a:gd name="connsiteY97" fmla="*/ 4615494 h 4980074"/>
              <a:gd name="connsiteX98" fmla="*/ 1958644 w 4980410"/>
              <a:gd name="connsiteY98" fmla="*/ 4639011 h 4980074"/>
              <a:gd name="connsiteX99" fmla="*/ 1815529 w 4980410"/>
              <a:gd name="connsiteY99" fmla="*/ 4843812 h 4980074"/>
              <a:gd name="connsiteX100" fmla="*/ 1754232 w 4980410"/>
              <a:gd name="connsiteY100" fmla="*/ 4866898 h 4980074"/>
              <a:gd name="connsiteX101" fmla="*/ 1599277 w 4980410"/>
              <a:gd name="connsiteY101" fmla="*/ 4808392 h 4980074"/>
              <a:gd name="connsiteX102" fmla="*/ 1557845 w 4980410"/>
              <a:gd name="connsiteY102" fmla="*/ 4754647 h 4980074"/>
              <a:gd name="connsiteX103" fmla="*/ 1572333 w 4980410"/>
              <a:gd name="connsiteY103" fmla="*/ 4508393 h 4980074"/>
              <a:gd name="connsiteX104" fmla="*/ 1536729 w 4980410"/>
              <a:gd name="connsiteY104" fmla="*/ 4447958 h 4980074"/>
              <a:gd name="connsiteX105" fmla="*/ 1418897 w 4980410"/>
              <a:gd name="connsiteY105" fmla="*/ 4380607 h 4980074"/>
              <a:gd name="connsiteX106" fmla="*/ 1350048 w 4980410"/>
              <a:gd name="connsiteY106" fmla="*/ 4385347 h 4980074"/>
              <a:gd name="connsiteX107" fmla="*/ 1152983 w 4980410"/>
              <a:gd name="connsiteY107" fmla="*/ 4537265 h 4980074"/>
              <a:gd name="connsiteX108" fmla="*/ 1084134 w 4980410"/>
              <a:gd name="connsiteY108" fmla="*/ 4542005 h 4980074"/>
              <a:gd name="connsiteX109" fmla="*/ 951630 w 4980410"/>
              <a:gd name="connsiteY109" fmla="*/ 4444221 h 4980074"/>
              <a:gd name="connsiteX110" fmla="*/ 934371 w 4980410"/>
              <a:gd name="connsiteY110" fmla="*/ 4376235 h 4980074"/>
              <a:gd name="connsiteX111" fmla="*/ 1019001 w 4980410"/>
              <a:gd name="connsiteY111" fmla="*/ 4144018 h 4980074"/>
              <a:gd name="connsiteX112" fmla="*/ 1001743 w 4980410"/>
              <a:gd name="connsiteY112" fmla="*/ 4076031 h 4980074"/>
              <a:gd name="connsiteX113" fmla="*/ 907223 w 4980410"/>
              <a:gd name="connsiteY113" fmla="*/ 3981921 h 4980074"/>
              <a:gd name="connsiteX114" fmla="*/ 837082 w 4980410"/>
              <a:gd name="connsiteY114" fmla="*/ 3967884 h 4980074"/>
              <a:gd name="connsiteX115" fmla="*/ 603981 w 4980410"/>
              <a:gd name="connsiteY115" fmla="*/ 4053108 h 4980074"/>
              <a:gd name="connsiteX116" fmla="*/ 539668 w 4980410"/>
              <a:gd name="connsiteY116" fmla="*/ 4032381 h 4980074"/>
              <a:gd name="connsiteX117" fmla="*/ 442562 w 4980410"/>
              <a:gd name="connsiteY117" fmla="*/ 3900717 h 4980074"/>
              <a:gd name="connsiteX118" fmla="*/ 444081 w 4980410"/>
              <a:gd name="connsiteY118" fmla="*/ 3831438 h 4980074"/>
              <a:gd name="connsiteX119" fmla="*/ 593886 w 4980410"/>
              <a:gd name="connsiteY119" fmla="*/ 3632465 h 4980074"/>
              <a:gd name="connsiteX120" fmla="*/ 601664 w 4980410"/>
              <a:gd name="connsiteY120" fmla="*/ 3562755 h 4980074"/>
              <a:gd name="connsiteX121" fmla="*/ 537146 w 4980410"/>
              <a:gd name="connsiteY121" fmla="*/ 3447713 h 4980074"/>
              <a:gd name="connsiteX122" fmla="*/ 478229 w 4980410"/>
              <a:gd name="connsiteY122" fmla="*/ 3414037 h 4980074"/>
              <a:gd name="connsiteX123" fmla="*/ 227440 w 4980410"/>
              <a:gd name="connsiteY123" fmla="*/ 3425016 h 4980074"/>
              <a:gd name="connsiteX124" fmla="*/ 174783 w 4980410"/>
              <a:gd name="connsiteY124" fmla="*/ 3390909 h 4980074"/>
              <a:gd name="connsiteX125" fmla="*/ 119766 w 4980410"/>
              <a:gd name="connsiteY125" fmla="*/ 3231193 h 4980074"/>
              <a:gd name="connsiteX126" fmla="*/ 134234 w 4980410"/>
              <a:gd name="connsiteY126" fmla="*/ 3167311 h 4980074"/>
              <a:gd name="connsiteX127" fmla="*/ 338420 w 4980410"/>
              <a:gd name="connsiteY127" fmla="*/ 3027480 h 4980074"/>
              <a:gd name="connsiteX128" fmla="*/ 364974 w 4980410"/>
              <a:gd name="connsiteY128" fmla="*/ 2956477 h 4980074"/>
              <a:gd name="connsiteX129" fmla="*/ 343407 w 4980410"/>
              <a:gd name="connsiteY129" fmla="*/ 2825900 h 4980074"/>
              <a:gd name="connsiteX130" fmla="*/ 296147 w 4980410"/>
              <a:gd name="connsiteY130" fmla="*/ 2778845 h 4980074"/>
              <a:gd name="connsiteX131" fmla="*/ 52704 w 4980410"/>
              <a:gd name="connsiteY131" fmla="*/ 2713854 h 4980074"/>
              <a:gd name="connsiteX132" fmla="*/ 11703 w 4980410"/>
              <a:gd name="connsiteY132" fmla="*/ 2666368 h 4980074"/>
              <a:gd name="connsiteX133" fmla="*/ 68 w 4980410"/>
              <a:gd name="connsiteY133" fmla="*/ 2497376 h 4980074"/>
              <a:gd name="connsiteX134" fmla="*/ 40433 w 4980410"/>
              <a:gd name="connsiteY134" fmla="*/ 2444288 h 4980074"/>
              <a:gd name="connsiteX135" fmla="*/ 273964 w 4980410"/>
              <a:gd name="connsiteY135" fmla="*/ 2365323 h 4980074"/>
              <a:gd name="connsiteX136" fmla="*/ 320588 w 4980410"/>
              <a:gd name="connsiteY136" fmla="*/ 2311804 h 4980074"/>
              <a:gd name="connsiteX137" fmla="*/ 336575 w 4980410"/>
              <a:gd name="connsiteY137" fmla="*/ 2178642 h 4980074"/>
              <a:gd name="connsiteX138" fmla="*/ 306799 w 4980410"/>
              <a:gd name="connsiteY138" fmla="*/ 2111518 h 4980074"/>
              <a:gd name="connsiteX139" fmla="*/ 90773 w 4980410"/>
              <a:gd name="connsiteY139" fmla="*/ 1988041 h 4980074"/>
              <a:gd name="connsiteX140" fmla="*/ 67687 w 4980410"/>
              <a:gd name="connsiteY140" fmla="*/ 1926744 h 4980074"/>
              <a:gd name="connsiteX141" fmla="*/ 106985 w 4980410"/>
              <a:gd name="connsiteY141" fmla="*/ 1766823 h 4980074"/>
              <a:gd name="connsiteX142" fmla="*/ 160730 w 4980410"/>
              <a:gd name="connsiteY142" fmla="*/ 1725391 h 4980074"/>
              <a:gd name="connsiteX143" fmla="*/ 411519 w 4980410"/>
              <a:gd name="connsiteY143" fmla="*/ 1714412 h 4980074"/>
              <a:gd name="connsiteX144" fmla="*/ 471954 w 4980410"/>
              <a:gd name="connsiteY144" fmla="*/ 1678808 h 4980074"/>
              <a:gd name="connsiteX145" fmla="*/ 520097 w 4980410"/>
              <a:gd name="connsiteY145" fmla="*/ 1556010 h 4980074"/>
              <a:gd name="connsiteX146" fmla="*/ 509098 w 4980410"/>
              <a:gd name="connsiteY146" fmla="*/ 1487592 h 4980074"/>
              <a:gd name="connsiteX147" fmla="*/ 345093 w 4980410"/>
              <a:gd name="connsiteY147" fmla="*/ 1297648 h 4980074"/>
              <a:gd name="connsiteX148" fmla="*/ 340784 w 4980410"/>
              <a:gd name="connsiteY148" fmla="*/ 1235058 h 4980074"/>
              <a:gd name="connsiteX149" fmla="*/ 425188 w 4980410"/>
              <a:gd name="connsiteY149" fmla="*/ 1090897 h 4980074"/>
              <a:gd name="connsiteX150" fmla="*/ 486485 w 4980410"/>
              <a:gd name="connsiteY150" fmla="*/ 1067811 h 4980074"/>
              <a:gd name="connsiteX151" fmla="*/ 730358 w 4980410"/>
              <a:gd name="connsiteY151" fmla="*/ 1139061 h 4980074"/>
              <a:gd name="connsiteX152" fmla="*/ 797914 w 4980410"/>
              <a:gd name="connsiteY152" fmla="*/ 1115544 h 4980074"/>
              <a:gd name="connsiteX153" fmla="*/ 885334 w 4980410"/>
              <a:gd name="connsiteY153" fmla="*/ 1015196 h 4980074"/>
              <a:gd name="connsiteX154" fmla="*/ 893112 w 4980410"/>
              <a:gd name="connsiteY154" fmla="*/ 945486 h 4980074"/>
              <a:gd name="connsiteX155" fmla="*/ 789542 w 4980410"/>
              <a:gd name="connsiteY155" fmla="*/ 719937 h 4980074"/>
              <a:gd name="connsiteX156" fmla="*/ 804010 w 4980410"/>
              <a:gd name="connsiteY156" fmla="*/ 656055 h 4980074"/>
              <a:gd name="connsiteX157" fmla="*/ 928553 w 4980410"/>
              <a:gd name="connsiteY157" fmla="*/ 546862 h 4980074"/>
              <a:gd name="connsiteX158" fmla="*/ 997401 w 4980410"/>
              <a:gd name="connsiteY158" fmla="*/ 542122 h 4980074"/>
              <a:gd name="connsiteX159" fmla="*/ 1208030 w 4980410"/>
              <a:gd name="connsiteY159" fmla="*/ 678547 h 4980074"/>
              <a:gd name="connsiteX160" fmla="*/ 1277310 w 4980410"/>
              <a:gd name="connsiteY160" fmla="*/ 680066 h 4980074"/>
              <a:gd name="connsiteX161" fmla="*/ 1391489 w 4980410"/>
              <a:gd name="connsiteY161" fmla="*/ 603030 h 4980074"/>
              <a:gd name="connsiteX162" fmla="*/ 1418906 w 4980410"/>
              <a:gd name="connsiteY162" fmla="*/ 544544 h 4980074"/>
              <a:gd name="connsiteX163" fmla="*/ 1389151 w 4980410"/>
              <a:gd name="connsiteY163" fmla="*/ 295048 h 4980074"/>
              <a:gd name="connsiteX164" fmla="*/ 1416567 w 4980410"/>
              <a:gd name="connsiteY164" fmla="*/ 236563 h 4980074"/>
              <a:gd name="connsiteX165" fmla="*/ 1569163 w 4980410"/>
              <a:gd name="connsiteY165" fmla="*/ 169459 h 4980074"/>
              <a:gd name="connsiteX166" fmla="*/ 1633045 w 4980410"/>
              <a:gd name="connsiteY166" fmla="*/ 183927 h 4980074"/>
              <a:gd name="connsiteX167" fmla="*/ 1797481 w 4980410"/>
              <a:gd name="connsiteY167" fmla="*/ 380130 h 4980074"/>
              <a:gd name="connsiteX168" fmla="*/ 1861794 w 4980410"/>
              <a:gd name="connsiteY168" fmla="*/ 400856 h 4980074"/>
              <a:gd name="connsiteX169" fmla="*/ 1991078 w 4980410"/>
              <a:gd name="connsiteY169" fmla="*/ 360512 h 4980074"/>
              <a:gd name="connsiteX170" fmla="*/ 2038133 w 4980410"/>
              <a:gd name="connsiteY170" fmla="*/ 313252 h 4980074"/>
              <a:gd name="connsiteX171" fmla="*/ 2083916 w 4980410"/>
              <a:gd name="connsiteY171" fmla="*/ 64843 h 4980074"/>
              <a:gd name="connsiteX172" fmla="*/ 2130972 w 4980410"/>
              <a:gd name="connsiteY172" fmla="*/ 17583 h 4980074"/>
              <a:gd name="connsiteX173" fmla="*/ 2293273 w 4980410"/>
              <a:gd name="connsiteY173" fmla="*/ 120 h 498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4980410" h="4980074">
                <a:moveTo>
                  <a:pt x="2489382" y="571193"/>
                </a:moveTo>
                <a:cubicBezTo>
                  <a:pt x="1433405" y="571193"/>
                  <a:pt x="577366" y="1427232"/>
                  <a:pt x="577366" y="2483209"/>
                </a:cubicBezTo>
                <a:cubicBezTo>
                  <a:pt x="577366" y="3539186"/>
                  <a:pt x="1433405" y="4395225"/>
                  <a:pt x="2489382" y="4395225"/>
                </a:cubicBezTo>
                <a:cubicBezTo>
                  <a:pt x="3545359" y="4395225"/>
                  <a:pt x="4401398" y="3539186"/>
                  <a:pt x="4401398" y="2483209"/>
                </a:cubicBezTo>
                <a:cubicBezTo>
                  <a:pt x="4401398" y="1427232"/>
                  <a:pt x="3545359" y="571193"/>
                  <a:pt x="2489382" y="571193"/>
                </a:cubicBezTo>
                <a:close/>
                <a:moveTo>
                  <a:pt x="2293273" y="120"/>
                </a:moveTo>
                <a:cubicBezTo>
                  <a:pt x="2318309" y="-1604"/>
                  <a:pt x="2344638" y="15450"/>
                  <a:pt x="2352189" y="33796"/>
                </a:cubicBezTo>
                <a:cubicBezTo>
                  <a:pt x="2352189" y="33796"/>
                  <a:pt x="2352189" y="33796"/>
                  <a:pt x="2449931" y="266034"/>
                </a:cubicBezTo>
                <a:cubicBezTo>
                  <a:pt x="2457483" y="284380"/>
                  <a:pt x="2483812" y="301433"/>
                  <a:pt x="2503019" y="306399"/>
                </a:cubicBezTo>
                <a:cubicBezTo>
                  <a:pt x="2503019" y="306399"/>
                  <a:pt x="2503019" y="306399"/>
                  <a:pt x="2641578" y="309436"/>
                </a:cubicBezTo>
                <a:cubicBezTo>
                  <a:pt x="2660355" y="308144"/>
                  <a:pt x="2690788" y="293471"/>
                  <a:pt x="2702013" y="273832"/>
                </a:cubicBezTo>
                <a:cubicBezTo>
                  <a:pt x="2702013" y="273832"/>
                  <a:pt x="2702013" y="273832"/>
                  <a:pt x="2812541" y="52409"/>
                </a:cubicBezTo>
                <a:cubicBezTo>
                  <a:pt x="2823766" y="32771"/>
                  <a:pt x="2847940" y="18529"/>
                  <a:pt x="2873406" y="23064"/>
                </a:cubicBezTo>
                <a:cubicBezTo>
                  <a:pt x="2873406" y="23064"/>
                  <a:pt x="2873406" y="23064"/>
                  <a:pt x="3032466" y="49845"/>
                </a:cubicBezTo>
                <a:cubicBezTo>
                  <a:pt x="3057933" y="54380"/>
                  <a:pt x="3078433" y="78123"/>
                  <a:pt x="3080157" y="103159"/>
                </a:cubicBezTo>
                <a:cubicBezTo>
                  <a:pt x="3080157" y="103159"/>
                  <a:pt x="3080157" y="103159"/>
                  <a:pt x="3103653" y="353086"/>
                </a:cubicBezTo>
                <a:cubicBezTo>
                  <a:pt x="3104946" y="371863"/>
                  <a:pt x="3125447" y="395606"/>
                  <a:pt x="3145085" y="406831"/>
                </a:cubicBezTo>
                <a:cubicBezTo>
                  <a:pt x="3145085" y="406831"/>
                  <a:pt x="3145085" y="406831"/>
                  <a:pt x="3273712" y="448284"/>
                </a:cubicBezTo>
                <a:cubicBezTo>
                  <a:pt x="3299609" y="459078"/>
                  <a:pt x="3324214" y="451096"/>
                  <a:pt x="3341699" y="431026"/>
                </a:cubicBezTo>
                <a:cubicBezTo>
                  <a:pt x="3341699" y="431026"/>
                  <a:pt x="3341699" y="431026"/>
                  <a:pt x="3518263" y="255365"/>
                </a:cubicBezTo>
                <a:cubicBezTo>
                  <a:pt x="3529488" y="235727"/>
                  <a:pt x="3560783" y="233572"/>
                  <a:pt x="3580422" y="244797"/>
                </a:cubicBezTo>
                <a:cubicBezTo>
                  <a:pt x="3580422" y="244797"/>
                  <a:pt x="3580422" y="244797"/>
                  <a:pt x="3730411" y="322511"/>
                </a:cubicBezTo>
                <a:cubicBezTo>
                  <a:pt x="3750049" y="333736"/>
                  <a:pt x="3764291" y="357910"/>
                  <a:pt x="3759325" y="377118"/>
                </a:cubicBezTo>
                <a:cubicBezTo>
                  <a:pt x="3759325" y="377118"/>
                  <a:pt x="3759325" y="377118"/>
                  <a:pt x="3707283" y="625957"/>
                </a:cubicBezTo>
                <a:cubicBezTo>
                  <a:pt x="3702316" y="645165"/>
                  <a:pt x="3710730" y="676029"/>
                  <a:pt x="3730369" y="687254"/>
                </a:cubicBezTo>
                <a:cubicBezTo>
                  <a:pt x="3730369" y="687254"/>
                  <a:pt x="3730369" y="687254"/>
                  <a:pt x="3842804" y="767554"/>
                </a:cubicBezTo>
                <a:cubicBezTo>
                  <a:pt x="3856615" y="785469"/>
                  <a:pt x="3887909" y="783314"/>
                  <a:pt x="3912514" y="775331"/>
                </a:cubicBezTo>
                <a:cubicBezTo>
                  <a:pt x="3912514" y="775331"/>
                  <a:pt x="3912514" y="775331"/>
                  <a:pt x="4130511" y="653416"/>
                </a:cubicBezTo>
                <a:cubicBezTo>
                  <a:pt x="4148857" y="645864"/>
                  <a:pt x="4180583" y="649968"/>
                  <a:pt x="4193962" y="661625"/>
                </a:cubicBezTo>
                <a:cubicBezTo>
                  <a:pt x="4193962" y="661625"/>
                  <a:pt x="4193962" y="661625"/>
                  <a:pt x="4308983" y="779478"/>
                </a:cubicBezTo>
                <a:cubicBezTo>
                  <a:pt x="4329053" y="796962"/>
                  <a:pt x="4331208" y="828257"/>
                  <a:pt x="4319982" y="847895"/>
                </a:cubicBezTo>
                <a:cubicBezTo>
                  <a:pt x="4319982" y="847895"/>
                  <a:pt x="4319982" y="847895"/>
                  <a:pt x="4202765" y="1063490"/>
                </a:cubicBezTo>
                <a:cubicBezTo>
                  <a:pt x="4191540" y="1083129"/>
                  <a:pt x="4193694" y="1114424"/>
                  <a:pt x="4207505" y="1132339"/>
                </a:cubicBezTo>
                <a:cubicBezTo>
                  <a:pt x="4207505" y="1132339"/>
                  <a:pt x="4207505" y="1132339"/>
                  <a:pt x="4284110" y="1240260"/>
                </a:cubicBezTo>
                <a:cubicBezTo>
                  <a:pt x="4297921" y="1258175"/>
                  <a:pt x="4330509" y="1274797"/>
                  <a:pt x="4348855" y="1267245"/>
                </a:cubicBezTo>
                <a:cubicBezTo>
                  <a:pt x="4348855" y="1267245"/>
                  <a:pt x="4348855" y="1267245"/>
                  <a:pt x="4597058" y="1218713"/>
                </a:cubicBezTo>
                <a:cubicBezTo>
                  <a:pt x="4615404" y="1211162"/>
                  <a:pt x="4647992" y="1227784"/>
                  <a:pt x="4655544" y="1246130"/>
                </a:cubicBezTo>
                <a:cubicBezTo>
                  <a:pt x="4655544" y="1246130"/>
                  <a:pt x="4655544" y="1246130"/>
                  <a:pt x="4734734" y="1391604"/>
                </a:cubicBezTo>
                <a:cubicBezTo>
                  <a:pt x="4742286" y="1409950"/>
                  <a:pt x="4738182" y="1441676"/>
                  <a:pt x="4720267" y="1455487"/>
                </a:cubicBezTo>
                <a:cubicBezTo>
                  <a:pt x="4720267" y="1455487"/>
                  <a:pt x="4720267" y="1455487"/>
                  <a:pt x="4543702" y="1631148"/>
                </a:cubicBezTo>
                <a:cubicBezTo>
                  <a:pt x="4525787" y="1644958"/>
                  <a:pt x="4521683" y="1676684"/>
                  <a:pt x="4529666" y="1701289"/>
                </a:cubicBezTo>
                <a:cubicBezTo>
                  <a:pt x="4529666" y="1701289"/>
                  <a:pt x="4529666" y="1701289"/>
                  <a:pt x="4569579" y="1824314"/>
                </a:cubicBezTo>
                <a:cubicBezTo>
                  <a:pt x="4577561" y="1848918"/>
                  <a:pt x="4603890" y="1865972"/>
                  <a:pt x="4629357" y="1870507"/>
                </a:cubicBezTo>
                <a:cubicBezTo>
                  <a:pt x="4629357" y="1870507"/>
                  <a:pt x="4629357" y="1870507"/>
                  <a:pt x="4876042" y="1891254"/>
                </a:cubicBezTo>
                <a:cubicBezTo>
                  <a:pt x="4901509" y="1895790"/>
                  <a:pt x="4921578" y="1913274"/>
                  <a:pt x="4923302" y="1938309"/>
                </a:cubicBezTo>
                <a:lnTo>
                  <a:pt x="4959542" y="2099319"/>
                </a:lnTo>
                <a:cubicBezTo>
                  <a:pt x="4961266" y="2124354"/>
                  <a:pt x="4950472" y="2150252"/>
                  <a:pt x="4925867" y="2158235"/>
                </a:cubicBezTo>
                <a:cubicBezTo>
                  <a:pt x="4925867" y="2158235"/>
                  <a:pt x="4925867" y="2158235"/>
                  <a:pt x="4707439" y="2273892"/>
                </a:cubicBezTo>
                <a:cubicBezTo>
                  <a:pt x="4682834" y="2281874"/>
                  <a:pt x="4665781" y="2308203"/>
                  <a:pt x="4667505" y="2333239"/>
                </a:cubicBezTo>
                <a:cubicBezTo>
                  <a:pt x="4667505" y="2333239"/>
                  <a:pt x="4667505" y="2333239"/>
                  <a:pt x="4676985" y="2470936"/>
                </a:cubicBezTo>
                <a:cubicBezTo>
                  <a:pt x="4678278" y="2489713"/>
                  <a:pt x="4692519" y="2513887"/>
                  <a:pt x="4712158" y="2525112"/>
                </a:cubicBezTo>
                <a:cubicBezTo>
                  <a:pt x="4712158" y="2525112"/>
                  <a:pt x="4712158" y="2525112"/>
                  <a:pt x="4945238" y="2622260"/>
                </a:cubicBezTo>
                <a:cubicBezTo>
                  <a:pt x="4964445" y="2627226"/>
                  <a:pt x="4979118" y="2657659"/>
                  <a:pt x="4980410" y="2676435"/>
                </a:cubicBezTo>
                <a:cubicBezTo>
                  <a:pt x="4980410" y="2676435"/>
                  <a:pt x="4980410" y="2676435"/>
                  <a:pt x="4960320" y="2841323"/>
                </a:cubicBezTo>
                <a:cubicBezTo>
                  <a:pt x="4955785" y="2866790"/>
                  <a:pt x="4938300" y="2886859"/>
                  <a:pt x="4913265" y="2888583"/>
                </a:cubicBezTo>
                <a:cubicBezTo>
                  <a:pt x="4913265" y="2888583"/>
                  <a:pt x="4913265" y="2888583"/>
                  <a:pt x="4671320" y="2936684"/>
                </a:cubicBezTo>
                <a:cubicBezTo>
                  <a:pt x="4646284" y="2938408"/>
                  <a:pt x="4622542" y="2958908"/>
                  <a:pt x="4618006" y="2984375"/>
                </a:cubicBezTo>
                <a:cubicBezTo>
                  <a:pt x="4618006" y="2984375"/>
                  <a:pt x="4618006" y="2984375"/>
                  <a:pt x="4582812" y="3112571"/>
                </a:cubicBezTo>
                <a:cubicBezTo>
                  <a:pt x="4577846" y="3131779"/>
                  <a:pt x="4586259" y="3162643"/>
                  <a:pt x="4606329" y="3180127"/>
                </a:cubicBezTo>
                <a:cubicBezTo>
                  <a:pt x="4606329" y="3180127"/>
                  <a:pt x="4606329" y="3180127"/>
                  <a:pt x="4793215" y="3337052"/>
                </a:cubicBezTo>
                <a:cubicBezTo>
                  <a:pt x="4813285" y="3354536"/>
                  <a:pt x="4821267" y="3379142"/>
                  <a:pt x="4810473" y="3405039"/>
                </a:cubicBezTo>
                <a:cubicBezTo>
                  <a:pt x="4810473" y="3405039"/>
                  <a:pt x="4810473" y="3405039"/>
                  <a:pt x="4745277" y="3554166"/>
                </a:cubicBezTo>
                <a:cubicBezTo>
                  <a:pt x="4734052" y="3573805"/>
                  <a:pt x="4709878" y="3588047"/>
                  <a:pt x="4691101" y="3589339"/>
                </a:cubicBezTo>
                <a:cubicBezTo>
                  <a:pt x="4691101" y="3589339"/>
                  <a:pt x="4691101" y="3589339"/>
                  <a:pt x="4437295" y="3556505"/>
                </a:cubicBezTo>
                <a:cubicBezTo>
                  <a:pt x="4418087" y="3551539"/>
                  <a:pt x="4387655" y="3566211"/>
                  <a:pt x="4376429" y="3585850"/>
                </a:cubicBezTo>
                <a:cubicBezTo>
                  <a:pt x="4376429" y="3585850"/>
                  <a:pt x="4376429" y="3585850"/>
                  <a:pt x="4308648" y="3697423"/>
                </a:cubicBezTo>
                <a:cubicBezTo>
                  <a:pt x="4291164" y="3717493"/>
                  <a:pt x="4293318" y="3748788"/>
                  <a:pt x="4307129" y="3766703"/>
                </a:cubicBezTo>
                <a:cubicBezTo>
                  <a:pt x="4307129" y="3766703"/>
                  <a:pt x="4307129" y="3766703"/>
                  <a:pt x="4441132" y="3977579"/>
                </a:cubicBezTo>
                <a:cubicBezTo>
                  <a:pt x="4454943" y="3995494"/>
                  <a:pt x="4450838" y="4027219"/>
                  <a:pt x="4439613" y="4046858"/>
                </a:cubicBezTo>
                <a:cubicBezTo>
                  <a:pt x="4439613" y="4046858"/>
                  <a:pt x="4439613" y="4046858"/>
                  <a:pt x="4328450" y="4167707"/>
                </a:cubicBezTo>
                <a:cubicBezTo>
                  <a:pt x="4317225" y="4187346"/>
                  <a:pt x="4286361" y="4195760"/>
                  <a:pt x="4266722" y="4184534"/>
                </a:cubicBezTo>
                <a:cubicBezTo>
                  <a:pt x="4266722" y="4184534"/>
                  <a:pt x="4266722" y="4184534"/>
                  <a:pt x="4039471" y="4080696"/>
                </a:cubicBezTo>
                <a:cubicBezTo>
                  <a:pt x="4019832" y="4069471"/>
                  <a:pt x="3988968" y="4077885"/>
                  <a:pt x="3971053" y="4091696"/>
                </a:cubicBezTo>
                <a:cubicBezTo>
                  <a:pt x="3971053" y="4091696"/>
                  <a:pt x="3971053" y="4091696"/>
                  <a:pt x="3870253" y="4180388"/>
                </a:cubicBezTo>
                <a:cubicBezTo>
                  <a:pt x="3852338" y="4194199"/>
                  <a:pt x="3841975" y="4226355"/>
                  <a:pt x="3849526" y="4244701"/>
                </a:cubicBezTo>
                <a:cubicBezTo>
                  <a:pt x="3849526" y="4244701"/>
                  <a:pt x="3849526" y="4244701"/>
                  <a:pt x="3916404" y="4485353"/>
                </a:cubicBezTo>
                <a:cubicBezTo>
                  <a:pt x="3924387" y="4509958"/>
                  <a:pt x="3913593" y="4535856"/>
                  <a:pt x="3889419" y="4550097"/>
                </a:cubicBezTo>
                <a:cubicBezTo>
                  <a:pt x="3889419" y="4550097"/>
                  <a:pt x="3889419" y="4550097"/>
                  <a:pt x="3750634" y="4635116"/>
                </a:cubicBezTo>
                <a:cubicBezTo>
                  <a:pt x="3732719" y="4648927"/>
                  <a:pt x="3700993" y="4644822"/>
                  <a:pt x="3687614" y="4633166"/>
                </a:cubicBezTo>
                <a:cubicBezTo>
                  <a:pt x="3687614" y="4633166"/>
                  <a:pt x="3687614" y="4633166"/>
                  <a:pt x="3499866" y="4463723"/>
                </a:cubicBezTo>
                <a:cubicBezTo>
                  <a:pt x="3480227" y="4452498"/>
                  <a:pt x="3448501" y="4448394"/>
                  <a:pt x="3430155" y="4455945"/>
                </a:cubicBezTo>
                <a:cubicBezTo>
                  <a:pt x="3430155" y="4455945"/>
                  <a:pt x="3430155" y="4455945"/>
                  <a:pt x="3307993" y="4508376"/>
                </a:cubicBezTo>
                <a:cubicBezTo>
                  <a:pt x="3283388" y="4516359"/>
                  <a:pt x="3266335" y="4542688"/>
                  <a:pt x="3268058" y="4567724"/>
                </a:cubicBezTo>
                <a:cubicBezTo>
                  <a:pt x="3268058" y="4567724"/>
                  <a:pt x="3268058" y="4567724"/>
                  <a:pt x="3266088" y="4813115"/>
                </a:cubicBezTo>
                <a:cubicBezTo>
                  <a:pt x="3261553" y="4838582"/>
                  <a:pt x="3244500" y="4864911"/>
                  <a:pt x="3219464" y="4866635"/>
                </a:cubicBezTo>
                <a:cubicBezTo>
                  <a:pt x="3219464" y="4866635"/>
                  <a:pt x="3219464" y="4866635"/>
                  <a:pt x="3065144" y="4908703"/>
                </a:cubicBezTo>
                <a:cubicBezTo>
                  <a:pt x="3040540" y="4916685"/>
                  <a:pt x="3014642" y="4905891"/>
                  <a:pt x="3000831" y="4887976"/>
                </a:cubicBezTo>
                <a:cubicBezTo>
                  <a:pt x="3000831" y="4887976"/>
                  <a:pt x="3000831" y="4887976"/>
                  <a:pt x="2873087" y="4676669"/>
                </a:cubicBezTo>
                <a:cubicBezTo>
                  <a:pt x="2858846" y="4652496"/>
                  <a:pt x="2832948" y="4641701"/>
                  <a:pt x="2807912" y="4643425"/>
                </a:cubicBezTo>
                <a:cubicBezTo>
                  <a:pt x="2807912" y="4643425"/>
                  <a:pt x="2807912" y="4643425"/>
                  <a:pt x="2676905" y="4658733"/>
                </a:cubicBezTo>
                <a:cubicBezTo>
                  <a:pt x="2651869" y="4660457"/>
                  <a:pt x="2628126" y="4680958"/>
                  <a:pt x="2623160" y="4700165"/>
                </a:cubicBezTo>
                <a:cubicBezTo>
                  <a:pt x="2623160" y="4700165"/>
                  <a:pt x="2623160" y="4700165"/>
                  <a:pt x="2538961" y="4938642"/>
                </a:cubicBezTo>
                <a:cubicBezTo>
                  <a:pt x="2534426" y="4964109"/>
                  <a:pt x="2510252" y="4978350"/>
                  <a:pt x="2485216" y="4980074"/>
                </a:cubicBezTo>
                <a:cubicBezTo>
                  <a:pt x="2485216" y="4980074"/>
                  <a:pt x="2485216" y="4980074"/>
                  <a:pt x="2321190" y="4972501"/>
                </a:cubicBezTo>
                <a:cubicBezTo>
                  <a:pt x="2301983" y="4967535"/>
                  <a:pt x="2275654" y="4950482"/>
                  <a:pt x="2268103" y="4932136"/>
                </a:cubicBezTo>
                <a:cubicBezTo>
                  <a:pt x="2268103" y="4932136"/>
                  <a:pt x="2268103" y="4932136"/>
                  <a:pt x="2207053" y="4684794"/>
                </a:cubicBezTo>
                <a:cubicBezTo>
                  <a:pt x="2205760" y="4666017"/>
                  <a:pt x="2179000" y="4642705"/>
                  <a:pt x="2159793" y="4637739"/>
                </a:cubicBezTo>
                <a:cubicBezTo>
                  <a:pt x="2159793" y="4637739"/>
                  <a:pt x="2159793" y="4637739"/>
                  <a:pt x="2026200" y="4615494"/>
                </a:cubicBezTo>
                <a:cubicBezTo>
                  <a:pt x="2000733" y="4610958"/>
                  <a:pt x="1976559" y="4625200"/>
                  <a:pt x="1958644" y="4639011"/>
                </a:cubicBezTo>
                <a:cubicBezTo>
                  <a:pt x="1958644" y="4639011"/>
                  <a:pt x="1958644" y="4639011"/>
                  <a:pt x="1815529" y="4843812"/>
                </a:cubicBezTo>
                <a:cubicBezTo>
                  <a:pt x="1804303" y="4863451"/>
                  <a:pt x="1773440" y="4871864"/>
                  <a:pt x="1754232" y="4866898"/>
                </a:cubicBezTo>
                <a:cubicBezTo>
                  <a:pt x="1754232" y="4866898"/>
                  <a:pt x="1754232" y="4866898"/>
                  <a:pt x="1599277" y="4808392"/>
                </a:cubicBezTo>
                <a:cubicBezTo>
                  <a:pt x="1573810" y="4803856"/>
                  <a:pt x="1559568" y="4779682"/>
                  <a:pt x="1557845" y="4754647"/>
                </a:cubicBezTo>
                <a:cubicBezTo>
                  <a:pt x="1557845" y="4754647"/>
                  <a:pt x="1557845" y="4754647"/>
                  <a:pt x="1572333" y="4508393"/>
                </a:cubicBezTo>
                <a:cubicBezTo>
                  <a:pt x="1576868" y="4482926"/>
                  <a:pt x="1555937" y="4452924"/>
                  <a:pt x="1536729" y="4447958"/>
                </a:cubicBezTo>
                <a:cubicBezTo>
                  <a:pt x="1536729" y="4447958"/>
                  <a:pt x="1536729" y="4447958"/>
                  <a:pt x="1418897" y="4380607"/>
                </a:cubicBezTo>
                <a:cubicBezTo>
                  <a:pt x="1399258" y="4369382"/>
                  <a:pt x="1367963" y="4371536"/>
                  <a:pt x="1350048" y="4385347"/>
                </a:cubicBezTo>
                <a:cubicBezTo>
                  <a:pt x="1350048" y="4385347"/>
                  <a:pt x="1350048" y="4385347"/>
                  <a:pt x="1152983" y="4537265"/>
                </a:cubicBezTo>
                <a:cubicBezTo>
                  <a:pt x="1135068" y="4551076"/>
                  <a:pt x="1103773" y="4553230"/>
                  <a:pt x="1084134" y="4542005"/>
                </a:cubicBezTo>
                <a:cubicBezTo>
                  <a:pt x="1084134" y="4542005"/>
                  <a:pt x="1084134" y="4542005"/>
                  <a:pt x="951630" y="4444221"/>
                </a:cubicBezTo>
                <a:cubicBezTo>
                  <a:pt x="931560" y="4426738"/>
                  <a:pt x="923577" y="4402132"/>
                  <a:pt x="934371" y="4376235"/>
                </a:cubicBezTo>
                <a:cubicBezTo>
                  <a:pt x="934371" y="4376235"/>
                  <a:pt x="934371" y="4376235"/>
                  <a:pt x="1019001" y="4144018"/>
                </a:cubicBezTo>
                <a:cubicBezTo>
                  <a:pt x="1023967" y="4124810"/>
                  <a:pt x="1021813" y="4093515"/>
                  <a:pt x="1001743" y="4076031"/>
                </a:cubicBezTo>
                <a:cubicBezTo>
                  <a:pt x="1001743" y="4076031"/>
                  <a:pt x="1001743" y="4076031"/>
                  <a:pt x="907223" y="3981921"/>
                </a:cubicBezTo>
                <a:cubicBezTo>
                  <a:pt x="893412" y="3964005"/>
                  <a:pt x="861686" y="3959901"/>
                  <a:pt x="837082" y="3967884"/>
                </a:cubicBezTo>
                <a:cubicBezTo>
                  <a:pt x="837082" y="3967884"/>
                  <a:pt x="837082" y="3967884"/>
                  <a:pt x="603981" y="4053108"/>
                </a:cubicBezTo>
                <a:cubicBezTo>
                  <a:pt x="585636" y="4060659"/>
                  <a:pt x="553479" y="4050296"/>
                  <a:pt x="539668" y="4032381"/>
                </a:cubicBezTo>
                <a:cubicBezTo>
                  <a:pt x="539668" y="4032381"/>
                  <a:pt x="539668" y="4032381"/>
                  <a:pt x="442562" y="3900717"/>
                </a:cubicBezTo>
                <a:cubicBezTo>
                  <a:pt x="428752" y="3882802"/>
                  <a:pt x="432856" y="3851076"/>
                  <a:pt x="444081" y="3831438"/>
                </a:cubicBezTo>
                <a:cubicBezTo>
                  <a:pt x="444081" y="3831438"/>
                  <a:pt x="444081" y="3831438"/>
                  <a:pt x="593886" y="3632465"/>
                </a:cubicBezTo>
                <a:cubicBezTo>
                  <a:pt x="611801" y="3618654"/>
                  <a:pt x="609646" y="3587359"/>
                  <a:pt x="601664" y="3562755"/>
                </a:cubicBezTo>
                <a:cubicBezTo>
                  <a:pt x="601664" y="3562755"/>
                  <a:pt x="601664" y="3562755"/>
                  <a:pt x="537146" y="3447713"/>
                </a:cubicBezTo>
                <a:cubicBezTo>
                  <a:pt x="529594" y="3429367"/>
                  <a:pt x="497006" y="3412745"/>
                  <a:pt x="478229" y="3414037"/>
                </a:cubicBezTo>
                <a:cubicBezTo>
                  <a:pt x="478229" y="3414037"/>
                  <a:pt x="478229" y="3414037"/>
                  <a:pt x="227440" y="3425016"/>
                </a:cubicBezTo>
                <a:cubicBezTo>
                  <a:pt x="202404" y="3426739"/>
                  <a:pt x="182335" y="3409255"/>
                  <a:pt x="174783" y="3390909"/>
                </a:cubicBezTo>
                <a:cubicBezTo>
                  <a:pt x="174783" y="3390909"/>
                  <a:pt x="174783" y="3390909"/>
                  <a:pt x="119766" y="3231193"/>
                </a:cubicBezTo>
                <a:cubicBezTo>
                  <a:pt x="112214" y="3212847"/>
                  <a:pt x="116319" y="3181121"/>
                  <a:pt x="134234" y="3167311"/>
                </a:cubicBezTo>
                <a:cubicBezTo>
                  <a:pt x="134234" y="3167311"/>
                  <a:pt x="134234" y="3167311"/>
                  <a:pt x="338420" y="3027480"/>
                </a:cubicBezTo>
                <a:cubicBezTo>
                  <a:pt x="356335" y="3013669"/>
                  <a:pt x="372957" y="2981082"/>
                  <a:pt x="364974" y="2956477"/>
                </a:cubicBezTo>
                <a:cubicBezTo>
                  <a:pt x="364974" y="2956477"/>
                  <a:pt x="364974" y="2956477"/>
                  <a:pt x="343407" y="2825900"/>
                </a:cubicBezTo>
                <a:cubicBezTo>
                  <a:pt x="335855" y="2807555"/>
                  <a:pt x="315354" y="2783811"/>
                  <a:pt x="296147" y="2778845"/>
                </a:cubicBezTo>
                <a:cubicBezTo>
                  <a:pt x="296147" y="2778845"/>
                  <a:pt x="296147" y="2778845"/>
                  <a:pt x="52704" y="2713854"/>
                </a:cubicBezTo>
                <a:cubicBezTo>
                  <a:pt x="27237" y="2709319"/>
                  <a:pt x="6737" y="2685576"/>
                  <a:pt x="11703" y="2666368"/>
                </a:cubicBezTo>
                <a:cubicBezTo>
                  <a:pt x="11703" y="2666368"/>
                  <a:pt x="11703" y="2666368"/>
                  <a:pt x="68" y="2497376"/>
                </a:cubicBezTo>
                <a:cubicBezTo>
                  <a:pt x="-1225" y="2478599"/>
                  <a:pt x="15828" y="2452271"/>
                  <a:pt x="40433" y="2444288"/>
                </a:cubicBezTo>
                <a:cubicBezTo>
                  <a:pt x="40433" y="2444288"/>
                  <a:pt x="40433" y="2444288"/>
                  <a:pt x="273964" y="2365323"/>
                </a:cubicBezTo>
                <a:cubicBezTo>
                  <a:pt x="298569" y="2357341"/>
                  <a:pt x="315622" y="2331012"/>
                  <a:pt x="320588" y="2311804"/>
                </a:cubicBezTo>
                <a:cubicBezTo>
                  <a:pt x="320588" y="2311804"/>
                  <a:pt x="320588" y="2311804"/>
                  <a:pt x="336575" y="2178642"/>
                </a:cubicBezTo>
                <a:cubicBezTo>
                  <a:pt x="341110" y="2153176"/>
                  <a:pt x="326868" y="2129002"/>
                  <a:pt x="306799" y="2111518"/>
                </a:cubicBezTo>
                <a:cubicBezTo>
                  <a:pt x="306799" y="2111518"/>
                  <a:pt x="306799" y="2111518"/>
                  <a:pt x="90773" y="1988041"/>
                </a:cubicBezTo>
                <a:cubicBezTo>
                  <a:pt x="71134" y="1976816"/>
                  <a:pt x="62720" y="1945952"/>
                  <a:pt x="67687" y="1926744"/>
                </a:cubicBezTo>
                <a:cubicBezTo>
                  <a:pt x="67687" y="1926744"/>
                  <a:pt x="67687" y="1926744"/>
                  <a:pt x="106985" y="1766823"/>
                </a:cubicBezTo>
                <a:cubicBezTo>
                  <a:pt x="117779" y="1740925"/>
                  <a:pt x="135263" y="1720855"/>
                  <a:pt x="160730" y="1725391"/>
                </a:cubicBezTo>
                <a:cubicBezTo>
                  <a:pt x="160730" y="1725391"/>
                  <a:pt x="160730" y="1725391"/>
                  <a:pt x="411519" y="1714412"/>
                </a:cubicBezTo>
                <a:cubicBezTo>
                  <a:pt x="430727" y="1719379"/>
                  <a:pt x="460729" y="1698447"/>
                  <a:pt x="471954" y="1678808"/>
                </a:cubicBezTo>
                <a:cubicBezTo>
                  <a:pt x="471954" y="1678808"/>
                  <a:pt x="471954" y="1678808"/>
                  <a:pt x="520097" y="1556010"/>
                </a:cubicBezTo>
                <a:cubicBezTo>
                  <a:pt x="531322" y="1536371"/>
                  <a:pt x="529168" y="1505076"/>
                  <a:pt x="509098" y="1487592"/>
                </a:cubicBezTo>
                <a:cubicBezTo>
                  <a:pt x="509098" y="1487592"/>
                  <a:pt x="509098" y="1487592"/>
                  <a:pt x="345093" y="1297648"/>
                </a:cubicBezTo>
                <a:cubicBezTo>
                  <a:pt x="331282" y="1279733"/>
                  <a:pt x="329559" y="1254697"/>
                  <a:pt x="340784" y="1235058"/>
                </a:cubicBezTo>
                <a:cubicBezTo>
                  <a:pt x="340784" y="1235058"/>
                  <a:pt x="340784" y="1235058"/>
                  <a:pt x="425188" y="1090897"/>
                </a:cubicBezTo>
                <a:cubicBezTo>
                  <a:pt x="436413" y="1071259"/>
                  <a:pt x="467277" y="1062845"/>
                  <a:pt x="486485" y="1067811"/>
                </a:cubicBezTo>
                <a:cubicBezTo>
                  <a:pt x="486485" y="1067811"/>
                  <a:pt x="486485" y="1067811"/>
                  <a:pt x="730358" y="1139061"/>
                </a:cubicBezTo>
                <a:cubicBezTo>
                  <a:pt x="749566" y="1144028"/>
                  <a:pt x="780430" y="1135614"/>
                  <a:pt x="797914" y="1115544"/>
                </a:cubicBezTo>
                <a:cubicBezTo>
                  <a:pt x="797914" y="1115544"/>
                  <a:pt x="797914" y="1115544"/>
                  <a:pt x="885334" y="1015196"/>
                </a:cubicBezTo>
                <a:cubicBezTo>
                  <a:pt x="896559" y="995557"/>
                  <a:pt x="900663" y="963832"/>
                  <a:pt x="893112" y="945486"/>
                </a:cubicBezTo>
                <a:cubicBezTo>
                  <a:pt x="893112" y="945486"/>
                  <a:pt x="893112" y="945486"/>
                  <a:pt x="789542" y="719937"/>
                </a:cubicBezTo>
                <a:cubicBezTo>
                  <a:pt x="781559" y="695332"/>
                  <a:pt x="786094" y="669866"/>
                  <a:pt x="804010" y="656055"/>
                </a:cubicBezTo>
                <a:cubicBezTo>
                  <a:pt x="804010" y="656055"/>
                  <a:pt x="804010" y="656055"/>
                  <a:pt x="928553" y="546862"/>
                </a:cubicBezTo>
                <a:cubicBezTo>
                  <a:pt x="946468" y="533052"/>
                  <a:pt x="977762" y="530897"/>
                  <a:pt x="997401" y="542122"/>
                </a:cubicBezTo>
                <a:cubicBezTo>
                  <a:pt x="997401" y="542122"/>
                  <a:pt x="997401" y="542122"/>
                  <a:pt x="1208030" y="678547"/>
                </a:cubicBezTo>
                <a:cubicBezTo>
                  <a:pt x="1227669" y="689772"/>
                  <a:pt x="1258964" y="687618"/>
                  <a:pt x="1277310" y="680066"/>
                </a:cubicBezTo>
                <a:cubicBezTo>
                  <a:pt x="1277310" y="680066"/>
                  <a:pt x="1277310" y="680066"/>
                  <a:pt x="1391489" y="603030"/>
                </a:cubicBezTo>
                <a:cubicBezTo>
                  <a:pt x="1409835" y="595478"/>
                  <a:pt x="1420199" y="563321"/>
                  <a:pt x="1418906" y="544544"/>
                </a:cubicBezTo>
                <a:cubicBezTo>
                  <a:pt x="1418906" y="544544"/>
                  <a:pt x="1418906" y="544544"/>
                  <a:pt x="1389151" y="295048"/>
                </a:cubicBezTo>
                <a:cubicBezTo>
                  <a:pt x="1381168" y="270443"/>
                  <a:pt x="1398221" y="244115"/>
                  <a:pt x="1416567" y="236563"/>
                </a:cubicBezTo>
                <a:cubicBezTo>
                  <a:pt x="1416567" y="236563"/>
                  <a:pt x="1416567" y="236563"/>
                  <a:pt x="1569163" y="169459"/>
                </a:cubicBezTo>
                <a:cubicBezTo>
                  <a:pt x="1593768" y="161476"/>
                  <a:pt x="1619234" y="166012"/>
                  <a:pt x="1633045" y="183927"/>
                </a:cubicBezTo>
                <a:cubicBezTo>
                  <a:pt x="1633045" y="183927"/>
                  <a:pt x="1633045" y="183927"/>
                  <a:pt x="1797481" y="380130"/>
                </a:cubicBezTo>
                <a:cubicBezTo>
                  <a:pt x="1810861" y="391786"/>
                  <a:pt x="1843017" y="402149"/>
                  <a:pt x="1861794" y="400856"/>
                </a:cubicBezTo>
                <a:cubicBezTo>
                  <a:pt x="1861794" y="400856"/>
                  <a:pt x="1861794" y="400856"/>
                  <a:pt x="1991078" y="360512"/>
                </a:cubicBezTo>
                <a:cubicBezTo>
                  <a:pt x="2016114" y="358788"/>
                  <a:pt x="2033167" y="332460"/>
                  <a:pt x="2038133" y="313252"/>
                </a:cubicBezTo>
                <a:cubicBezTo>
                  <a:pt x="2038133" y="313252"/>
                  <a:pt x="2038133" y="313252"/>
                  <a:pt x="2083916" y="64843"/>
                </a:cubicBezTo>
                <a:cubicBezTo>
                  <a:pt x="2082624" y="46067"/>
                  <a:pt x="2106367" y="25566"/>
                  <a:pt x="2130972" y="17583"/>
                </a:cubicBezTo>
                <a:cubicBezTo>
                  <a:pt x="2130972" y="17583"/>
                  <a:pt x="2130972" y="17583"/>
                  <a:pt x="2293273" y="120"/>
                </a:cubicBez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34"/>
          <p:cNvSpPr/>
          <p:nvPr/>
        </p:nvSpPr>
        <p:spPr bwMode="auto">
          <a:xfrm>
            <a:off x="2181535" y="1753364"/>
            <a:ext cx="3732239" cy="3736032"/>
          </a:xfrm>
          <a:custGeom>
            <a:avLst/>
            <a:gdLst>
              <a:gd name="connsiteX0" fmla="*/ 2485624 w 4976318"/>
              <a:gd name="connsiteY0" fmla="*/ 578679 h 4981376"/>
              <a:gd name="connsiteX1" fmla="*/ 573608 w 4976318"/>
              <a:gd name="connsiteY1" fmla="*/ 2490695 h 4981376"/>
              <a:gd name="connsiteX2" fmla="*/ 2485624 w 4976318"/>
              <a:gd name="connsiteY2" fmla="*/ 4402711 h 4981376"/>
              <a:gd name="connsiteX3" fmla="*/ 4397640 w 4976318"/>
              <a:gd name="connsiteY3" fmla="*/ 2490695 h 4981376"/>
              <a:gd name="connsiteX4" fmla="*/ 2485624 w 4976318"/>
              <a:gd name="connsiteY4" fmla="*/ 578679 h 4981376"/>
              <a:gd name="connsiteX5" fmla="*/ 2460535 w 4976318"/>
              <a:gd name="connsiteY5" fmla="*/ 0 h 4981376"/>
              <a:gd name="connsiteX6" fmla="*/ 2516999 w 4976318"/>
              <a:gd name="connsiteY6" fmla="*/ 37643 h 4981376"/>
              <a:gd name="connsiteX7" fmla="*/ 2598558 w 4976318"/>
              <a:gd name="connsiteY7" fmla="*/ 276046 h 4981376"/>
              <a:gd name="connsiteX8" fmla="*/ 2648748 w 4976318"/>
              <a:gd name="connsiteY8" fmla="*/ 319963 h 4981376"/>
              <a:gd name="connsiteX9" fmla="*/ 2786771 w 4976318"/>
              <a:gd name="connsiteY9" fmla="*/ 332510 h 4981376"/>
              <a:gd name="connsiteX10" fmla="*/ 2849509 w 4976318"/>
              <a:gd name="connsiteY10" fmla="*/ 301141 h 4981376"/>
              <a:gd name="connsiteX11" fmla="*/ 2974984 w 4976318"/>
              <a:gd name="connsiteY11" fmla="*/ 87833 h 4981376"/>
              <a:gd name="connsiteX12" fmla="*/ 3037722 w 4976318"/>
              <a:gd name="connsiteY12" fmla="*/ 62738 h 4981376"/>
              <a:gd name="connsiteX13" fmla="*/ 3194567 w 4976318"/>
              <a:gd name="connsiteY13" fmla="*/ 100380 h 4981376"/>
              <a:gd name="connsiteX14" fmla="*/ 3238483 w 4976318"/>
              <a:gd name="connsiteY14" fmla="*/ 156845 h 4981376"/>
              <a:gd name="connsiteX15" fmla="*/ 3244757 w 4976318"/>
              <a:gd name="connsiteY15" fmla="*/ 407795 h 4981376"/>
              <a:gd name="connsiteX16" fmla="*/ 3282399 w 4976318"/>
              <a:gd name="connsiteY16" fmla="*/ 464259 h 4981376"/>
              <a:gd name="connsiteX17" fmla="*/ 3407875 w 4976318"/>
              <a:gd name="connsiteY17" fmla="*/ 514450 h 4981376"/>
              <a:gd name="connsiteX18" fmla="*/ 3476886 w 4976318"/>
              <a:gd name="connsiteY18" fmla="*/ 501902 h 4981376"/>
              <a:gd name="connsiteX19" fmla="*/ 3665100 w 4976318"/>
              <a:gd name="connsiteY19" fmla="*/ 338784 h 4981376"/>
              <a:gd name="connsiteX20" fmla="*/ 3727837 w 4976318"/>
              <a:gd name="connsiteY20" fmla="*/ 332510 h 4981376"/>
              <a:gd name="connsiteX21" fmla="*/ 3872134 w 4976318"/>
              <a:gd name="connsiteY21" fmla="*/ 420343 h 4981376"/>
              <a:gd name="connsiteX22" fmla="*/ 3897229 w 4976318"/>
              <a:gd name="connsiteY22" fmla="*/ 476807 h 4981376"/>
              <a:gd name="connsiteX23" fmla="*/ 3828218 w 4976318"/>
              <a:gd name="connsiteY23" fmla="*/ 721484 h 4981376"/>
              <a:gd name="connsiteX24" fmla="*/ 3847039 w 4976318"/>
              <a:gd name="connsiteY24" fmla="*/ 784222 h 4981376"/>
              <a:gd name="connsiteX25" fmla="*/ 3953693 w 4976318"/>
              <a:gd name="connsiteY25" fmla="*/ 872055 h 4981376"/>
              <a:gd name="connsiteX26" fmla="*/ 4022705 w 4976318"/>
              <a:gd name="connsiteY26" fmla="*/ 884602 h 4981376"/>
              <a:gd name="connsiteX27" fmla="*/ 4248561 w 4976318"/>
              <a:gd name="connsiteY27" fmla="*/ 777948 h 4981376"/>
              <a:gd name="connsiteX28" fmla="*/ 4311298 w 4976318"/>
              <a:gd name="connsiteY28" fmla="*/ 790496 h 4981376"/>
              <a:gd name="connsiteX29" fmla="*/ 4417952 w 4976318"/>
              <a:gd name="connsiteY29" fmla="*/ 915971 h 4981376"/>
              <a:gd name="connsiteX30" fmla="*/ 4424226 w 4976318"/>
              <a:gd name="connsiteY30" fmla="*/ 984983 h 4981376"/>
              <a:gd name="connsiteX31" fmla="*/ 4292477 w 4976318"/>
              <a:gd name="connsiteY31" fmla="*/ 1192017 h 4981376"/>
              <a:gd name="connsiteX32" fmla="*/ 4292477 w 4976318"/>
              <a:gd name="connsiteY32" fmla="*/ 1261029 h 4981376"/>
              <a:gd name="connsiteX33" fmla="*/ 4361488 w 4976318"/>
              <a:gd name="connsiteY33" fmla="*/ 1373957 h 4981376"/>
              <a:gd name="connsiteX34" fmla="*/ 4424226 w 4976318"/>
              <a:gd name="connsiteY34" fmla="*/ 1405325 h 4981376"/>
              <a:gd name="connsiteX35" fmla="*/ 4675177 w 4976318"/>
              <a:gd name="connsiteY35" fmla="*/ 1373957 h 4981376"/>
              <a:gd name="connsiteX36" fmla="*/ 4731641 w 4976318"/>
              <a:gd name="connsiteY36" fmla="*/ 1405325 h 4981376"/>
              <a:gd name="connsiteX37" fmla="*/ 4800653 w 4976318"/>
              <a:gd name="connsiteY37" fmla="*/ 1555896 h 4981376"/>
              <a:gd name="connsiteX38" fmla="*/ 4781831 w 4976318"/>
              <a:gd name="connsiteY38" fmla="*/ 1618634 h 4981376"/>
              <a:gd name="connsiteX39" fmla="*/ 4593618 w 4976318"/>
              <a:gd name="connsiteY39" fmla="*/ 1781752 h 4981376"/>
              <a:gd name="connsiteX40" fmla="*/ 4574797 w 4976318"/>
              <a:gd name="connsiteY40" fmla="*/ 1850763 h 4981376"/>
              <a:gd name="connsiteX41" fmla="*/ 4606166 w 4976318"/>
              <a:gd name="connsiteY41" fmla="*/ 1976239 h 4981376"/>
              <a:gd name="connsiteX42" fmla="*/ 4662630 w 4976318"/>
              <a:gd name="connsiteY42" fmla="*/ 2026429 h 4981376"/>
              <a:gd name="connsiteX43" fmla="*/ 4907307 w 4976318"/>
              <a:gd name="connsiteY43" fmla="*/ 2064072 h 4981376"/>
              <a:gd name="connsiteX44" fmla="*/ 4951223 w 4976318"/>
              <a:gd name="connsiteY44" fmla="*/ 2114262 h 4981376"/>
              <a:gd name="connsiteX45" fmla="*/ 4976318 w 4976318"/>
              <a:gd name="connsiteY45" fmla="*/ 2277380 h 4981376"/>
              <a:gd name="connsiteX46" fmla="*/ 4938676 w 4976318"/>
              <a:gd name="connsiteY46" fmla="*/ 2333844 h 4981376"/>
              <a:gd name="connsiteX47" fmla="*/ 4712820 w 4976318"/>
              <a:gd name="connsiteY47" fmla="*/ 2434224 h 4981376"/>
              <a:gd name="connsiteX48" fmla="*/ 4668903 w 4976318"/>
              <a:gd name="connsiteY48" fmla="*/ 2490688 h 4981376"/>
              <a:gd name="connsiteX49" fmla="*/ 4668903 w 4976318"/>
              <a:gd name="connsiteY49" fmla="*/ 2628711 h 4981376"/>
              <a:gd name="connsiteX50" fmla="*/ 4700272 w 4976318"/>
              <a:gd name="connsiteY50" fmla="*/ 2685175 h 4981376"/>
              <a:gd name="connsiteX51" fmla="*/ 4926128 w 4976318"/>
              <a:gd name="connsiteY51" fmla="*/ 2798103 h 4981376"/>
              <a:gd name="connsiteX52" fmla="*/ 4957497 w 4976318"/>
              <a:gd name="connsiteY52" fmla="*/ 2854567 h 4981376"/>
              <a:gd name="connsiteX53" fmla="*/ 4926128 w 4976318"/>
              <a:gd name="connsiteY53" fmla="*/ 3017685 h 4981376"/>
              <a:gd name="connsiteX54" fmla="*/ 4875938 w 4976318"/>
              <a:gd name="connsiteY54" fmla="*/ 3061601 h 4981376"/>
              <a:gd name="connsiteX55" fmla="*/ 4631261 w 4976318"/>
              <a:gd name="connsiteY55" fmla="*/ 3092970 h 4981376"/>
              <a:gd name="connsiteX56" fmla="*/ 4574797 w 4976318"/>
              <a:gd name="connsiteY56" fmla="*/ 3136887 h 4981376"/>
              <a:gd name="connsiteX57" fmla="*/ 4530880 w 4976318"/>
              <a:gd name="connsiteY57" fmla="*/ 3262362 h 4981376"/>
              <a:gd name="connsiteX58" fmla="*/ 4549702 w 4976318"/>
              <a:gd name="connsiteY58" fmla="*/ 3331374 h 4981376"/>
              <a:gd name="connsiteX59" fmla="*/ 4725367 w 4976318"/>
              <a:gd name="connsiteY59" fmla="*/ 3500766 h 4981376"/>
              <a:gd name="connsiteX60" fmla="*/ 4737915 w 4976318"/>
              <a:gd name="connsiteY60" fmla="*/ 3569777 h 4981376"/>
              <a:gd name="connsiteX61" fmla="*/ 4662630 w 4976318"/>
              <a:gd name="connsiteY61" fmla="*/ 3714074 h 4981376"/>
              <a:gd name="connsiteX62" fmla="*/ 4606166 w 4976318"/>
              <a:gd name="connsiteY62" fmla="*/ 3745443 h 4981376"/>
              <a:gd name="connsiteX63" fmla="*/ 4355215 w 4976318"/>
              <a:gd name="connsiteY63" fmla="*/ 3695253 h 4981376"/>
              <a:gd name="connsiteX64" fmla="*/ 4292477 w 4976318"/>
              <a:gd name="connsiteY64" fmla="*/ 3720348 h 4981376"/>
              <a:gd name="connsiteX65" fmla="*/ 4217192 w 4976318"/>
              <a:gd name="connsiteY65" fmla="*/ 3827002 h 4981376"/>
              <a:gd name="connsiteX66" fmla="*/ 4210918 w 4976318"/>
              <a:gd name="connsiteY66" fmla="*/ 3896013 h 4981376"/>
              <a:gd name="connsiteX67" fmla="*/ 4330120 w 4976318"/>
              <a:gd name="connsiteY67" fmla="*/ 4115595 h 4981376"/>
              <a:gd name="connsiteX68" fmla="*/ 4323846 w 4976318"/>
              <a:gd name="connsiteY68" fmla="*/ 4184607 h 4981376"/>
              <a:gd name="connsiteX69" fmla="*/ 4204644 w 4976318"/>
              <a:gd name="connsiteY69" fmla="*/ 4297535 h 4981376"/>
              <a:gd name="connsiteX70" fmla="*/ 4141906 w 4976318"/>
              <a:gd name="connsiteY70" fmla="*/ 4310083 h 4981376"/>
              <a:gd name="connsiteX71" fmla="*/ 3922324 w 4976318"/>
              <a:gd name="connsiteY71" fmla="*/ 4190881 h 4981376"/>
              <a:gd name="connsiteX72" fmla="*/ 3853313 w 4976318"/>
              <a:gd name="connsiteY72" fmla="*/ 4197155 h 4981376"/>
              <a:gd name="connsiteX73" fmla="*/ 3746659 w 4976318"/>
              <a:gd name="connsiteY73" fmla="*/ 4278714 h 4981376"/>
              <a:gd name="connsiteX74" fmla="*/ 3721563 w 4976318"/>
              <a:gd name="connsiteY74" fmla="*/ 4341451 h 4981376"/>
              <a:gd name="connsiteX75" fmla="*/ 3771754 w 4976318"/>
              <a:gd name="connsiteY75" fmla="*/ 4586129 h 4981376"/>
              <a:gd name="connsiteX76" fmla="*/ 3740385 w 4976318"/>
              <a:gd name="connsiteY76" fmla="*/ 4648866 h 4981376"/>
              <a:gd name="connsiteX77" fmla="*/ 3596088 w 4976318"/>
              <a:gd name="connsiteY77" fmla="*/ 4724152 h 4981376"/>
              <a:gd name="connsiteX78" fmla="*/ 3533350 w 4976318"/>
              <a:gd name="connsiteY78" fmla="*/ 4717878 h 4981376"/>
              <a:gd name="connsiteX79" fmla="*/ 3357685 w 4976318"/>
              <a:gd name="connsiteY79" fmla="*/ 4535938 h 4981376"/>
              <a:gd name="connsiteX80" fmla="*/ 3288673 w 4976318"/>
              <a:gd name="connsiteY80" fmla="*/ 4523391 h 4981376"/>
              <a:gd name="connsiteX81" fmla="*/ 3163198 w 4976318"/>
              <a:gd name="connsiteY81" fmla="*/ 4567307 h 4981376"/>
              <a:gd name="connsiteX82" fmla="*/ 3119281 w 4976318"/>
              <a:gd name="connsiteY82" fmla="*/ 4623771 h 4981376"/>
              <a:gd name="connsiteX83" fmla="*/ 3100460 w 4976318"/>
              <a:gd name="connsiteY83" fmla="*/ 4868448 h 4981376"/>
              <a:gd name="connsiteX84" fmla="*/ 3050270 w 4976318"/>
              <a:gd name="connsiteY84" fmla="*/ 4918639 h 4981376"/>
              <a:gd name="connsiteX85" fmla="*/ 2893425 w 4976318"/>
              <a:gd name="connsiteY85" fmla="*/ 4950007 h 4981376"/>
              <a:gd name="connsiteX86" fmla="*/ 2830688 w 4976318"/>
              <a:gd name="connsiteY86" fmla="*/ 4924912 h 4981376"/>
              <a:gd name="connsiteX87" fmla="*/ 2717760 w 4976318"/>
              <a:gd name="connsiteY87" fmla="*/ 4705330 h 4981376"/>
              <a:gd name="connsiteX88" fmla="*/ 2655022 w 4976318"/>
              <a:gd name="connsiteY88" fmla="*/ 4667688 h 4981376"/>
              <a:gd name="connsiteX89" fmla="*/ 2523273 w 4976318"/>
              <a:gd name="connsiteY89" fmla="*/ 4673961 h 4981376"/>
              <a:gd name="connsiteX90" fmla="*/ 2466809 w 4976318"/>
              <a:gd name="connsiteY90" fmla="*/ 4711604 h 4981376"/>
              <a:gd name="connsiteX91" fmla="*/ 2366428 w 4976318"/>
              <a:gd name="connsiteY91" fmla="*/ 4943734 h 4981376"/>
              <a:gd name="connsiteX92" fmla="*/ 2309964 w 4976318"/>
              <a:gd name="connsiteY92" fmla="*/ 4981376 h 4981376"/>
              <a:gd name="connsiteX93" fmla="*/ 2146846 w 4976318"/>
              <a:gd name="connsiteY93" fmla="*/ 4962555 h 4981376"/>
              <a:gd name="connsiteX94" fmla="*/ 2096656 w 4976318"/>
              <a:gd name="connsiteY94" fmla="*/ 4918639 h 4981376"/>
              <a:gd name="connsiteX95" fmla="*/ 2052740 w 4976318"/>
              <a:gd name="connsiteY95" fmla="*/ 4667688 h 4981376"/>
              <a:gd name="connsiteX96" fmla="*/ 2008823 w 4976318"/>
              <a:gd name="connsiteY96" fmla="*/ 4617497 h 4981376"/>
              <a:gd name="connsiteX97" fmla="*/ 1877074 w 4976318"/>
              <a:gd name="connsiteY97" fmla="*/ 4586129 h 4981376"/>
              <a:gd name="connsiteX98" fmla="*/ 1808063 w 4976318"/>
              <a:gd name="connsiteY98" fmla="*/ 4604950 h 4981376"/>
              <a:gd name="connsiteX99" fmla="*/ 1651218 w 4976318"/>
              <a:gd name="connsiteY99" fmla="*/ 4799437 h 4981376"/>
              <a:gd name="connsiteX100" fmla="*/ 1588481 w 4976318"/>
              <a:gd name="connsiteY100" fmla="*/ 4818258 h 4981376"/>
              <a:gd name="connsiteX101" fmla="*/ 1437910 w 4976318"/>
              <a:gd name="connsiteY101" fmla="*/ 4749247 h 4981376"/>
              <a:gd name="connsiteX102" fmla="*/ 1400267 w 4976318"/>
              <a:gd name="connsiteY102" fmla="*/ 4692783 h 4981376"/>
              <a:gd name="connsiteX103" fmla="*/ 1431636 w 4976318"/>
              <a:gd name="connsiteY103" fmla="*/ 4448106 h 4981376"/>
              <a:gd name="connsiteX104" fmla="*/ 1400267 w 4976318"/>
              <a:gd name="connsiteY104" fmla="*/ 4385368 h 4981376"/>
              <a:gd name="connsiteX105" fmla="*/ 1287339 w 4976318"/>
              <a:gd name="connsiteY105" fmla="*/ 4310083 h 4981376"/>
              <a:gd name="connsiteX106" fmla="*/ 1218328 w 4976318"/>
              <a:gd name="connsiteY106" fmla="*/ 4310083 h 4981376"/>
              <a:gd name="connsiteX107" fmla="*/ 1011293 w 4976318"/>
              <a:gd name="connsiteY107" fmla="*/ 4448106 h 4981376"/>
              <a:gd name="connsiteX108" fmla="*/ 942282 w 4976318"/>
              <a:gd name="connsiteY108" fmla="*/ 4448106 h 4981376"/>
              <a:gd name="connsiteX109" fmla="*/ 816806 w 4976318"/>
              <a:gd name="connsiteY109" fmla="*/ 4341451 h 4981376"/>
              <a:gd name="connsiteX110" fmla="*/ 804259 w 4976318"/>
              <a:gd name="connsiteY110" fmla="*/ 4272440 h 4981376"/>
              <a:gd name="connsiteX111" fmla="*/ 904639 w 4976318"/>
              <a:gd name="connsiteY111" fmla="*/ 4046584 h 4981376"/>
              <a:gd name="connsiteX112" fmla="*/ 892092 w 4976318"/>
              <a:gd name="connsiteY112" fmla="*/ 3977572 h 4981376"/>
              <a:gd name="connsiteX113" fmla="*/ 804259 w 4976318"/>
              <a:gd name="connsiteY113" fmla="*/ 3877192 h 4981376"/>
              <a:gd name="connsiteX114" fmla="*/ 735247 w 4976318"/>
              <a:gd name="connsiteY114" fmla="*/ 3858371 h 4981376"/>
              <a:gd name="connsiteX115" fmla="*/ 496844 w 4976318"/>
              <a:gd name="connsiteY115" fmla="*/ 3927382 h 4981376"/>
              <a:gd name="connsiteX116" fmla="*/ 434106 w 4976318"/>
              <a:gd name="connsiteY116" fmla="*/ 3902287 h 4981376"/>
              <a:gd name="connsiteX117" fmla="*/ 346273 w 4976318"/>
              <a:gd name="connsiteY117" fmla="*/ 3764264 h 4981376"/>
              <a:gd name="connsiteX118" fmla="*/ 352547 w 4976318"/>
              <a:gd name="connsiteY118" fmla="*/ 3695253 h 4981376"/>
              <a:gd name="connsiteX119" fmla="*/ 515665 w 4976318"/>
              <a:gd name="connsiteY119" fmla="*/ 3507039 h 4981376"/>
              <a:gd name="connsiteX120" fmla="*/ 528213 w 4976318"/>
              <a:gd name="connsiteY120" fmla="*/ 3438028 h 4981376"/>
              <a:gd name="connsiteX121" fmla="*/ 471749 w 4976318"/>
              <a:gd name="connsiteY121" fmla="*/ 3318826 h 4981376"/>
              <a:gd name="connsiteX122" fmla="*/ 415285 w 4976318"/>
              <a:gd name="connsiteY122" fmla="*/ 3281184 h 4981376"/>
              <a:gd name="connsiteX123" fmla="*/ 164334 w 4976318"/>
              <a:gd name="connsiteY123" fmla="*/ 3274910 h 4981376"/>
              <a:gd name="connsiteX124" fmla="*/ 114144 w 4976318"/>
              <a:gd name="connsiteY124" fmla="*/ 3237267 h 4981376"/>
              <a:gd name="connsiteX125" fmla="*/ 70227 w 4976318"/>
              <a:gd name="connsiteY125" fmla="*/ 3074149 h 4981376"/>
              <a:gd name="connsiteX126" fmla="*/ 89049 w 4976318"/>
              <a:gd name="connsiteY126" fmla="*/ 3011411 h 4981376"/>
              <a:gd name="connsiteX127" fmla="*/ 302357 w 4976318"/>
              <a:gd name="connsiteY127" fmla="*/ 2885936 h 4981376"/>
              <a:gd name="connsiteX128" fmla="*/ 333726 w 4976318"/>
              <a:gd name="connsiteY128" fmla="*/ 2816924 h 4981376"/>
              <a:gd name="connsiteX129" fmla="*/ 321178 w 4976318"/>
              <a:gd name="connsiteY129" fmla="*/ 2685175 h 4981376"/>
              <a:gd name="connsiteX130" fmla="*/ 277262 w 4976318"/>
              <a:gd name="connsiteY130" fmla="*/ 2634985 h 4981376"/>
              <a:gd name="connsiteX131" fmla="*/ 38858 w 4976318"/>
              <a:gd name="connsiteY131" fmla="*/ 2553426 h 4981376"/>
              <a:gd name="connsiteX132" fmla="*/ 1216 w 4976318"/>
              <a:gd name="connsiteY132" fmla="*/ 2503236 h 4981376"/>
              <a:gd name="connsiteX133" fmla="*/ 1216 w 4976318"/>
              <a:gd name="connsiteY133" fmla="*/ 2333844 h 4981376"/>
              <a:gd name="connsiteX134" fmla="*/ 45132 w 4976318"/>
              <a:gd name="connsiteY134" fmla="*/ 2283654 h 4981376"/>
              <a:gd name="connsiteX135" fmla="*/ 283536 w 4976318"/>
              <a:gd name="connsiteY135" fmla="*/ 2220916 h 4981376"/>
              <a:gd name="connsiteX136" fmla="*/ 333726 w 4976318"/>
              <a:gd name="connsiteY136" fmla="*/ 2170726 h 4981376"/>
              <a:gd name="connsiteX137" fmla="*/ 358821 w 4976318"/>
              <a:gd name="connsiteY137" fmla="*/ 2038977 h 4981376"/>
              <a:gd name="connsiteX138" fmla="*/ 333726 w 4976318"/>
              <a:gd name="connsiteY138" fmla="*/ 1969965 h 4981376"/>
              <a:gd name="connsiteX139" fmla="*/ 126691 w 4976318"/>
              <a:gd name="connsiteY139" fmla="*/ 1831942 h 4981376"/>
              <a:gd name="connsiteX140" fmla="*/ 107870 w 4976318"/>
              <a:gd name="connsiteY140" fmla="*/ 1769204 h 4981376"/>
              <a:gd name="connsiteX141" fmla="*/ 158060 w 4976318"/>
              <a:gd name="connsiteY141" fmla="*/ 1612360 h 4981376"/>
              <a:gd name="connsiteX142" fmla="*/ 214524 w 4976318"/>
              <a:gd name="connsiteY142" fmla="*/ 1574717 h 4981376"/>
              <a:gd name="connsiteX143" fmla="*/ 465475 w 4976318"/>
              <a:gd name="connsiteY143" fmla="*/ 1580991 h 4981376"/>
              <a:gd name="connsiteX144" fmla="*/ 528213 w 4976318"/>
              <a:gd name="connsiteY144" fmla="*/ 1549622 h 4981376"/>
              <a:gd name="connsiteX145" fmla="*/ 584677 w 4976318"/>
              <a:gd name="connsiteY145" fmla="*/ 1430420 h 4981376"/>
              <a:gd name="connsiteX146" fmla="*/ 578403 w 4976318"/>
              <a:gd name="connsiteY146" fmla="*/ 1361409 h 4981376"/>
              <a:gd name="connsiteX147" fmla="*/ 427833 w 4976318"/>
              <a:gd name="connsiteY147" fmla="*/ 1160648 h 4981376"/>
              <a:gd name="connsiteX148" fmla="*/ 427833 w 4976318"/>
              <a:gd name="connsiteY148" fmla="*/ 1097911 h 4981376"/>
              <a:gd name="connsiteX149" fmla="*/ 521939 w 4976318"/>
              <a:gd name="connsiteY149" fmla="*/ 959887 h 4981376"/>
              <a:gd name="connsiteX150" fmla="*/ 584677 w 4976318"/>
              <a:gd name="connsiteY150" fmla="*/ 941066 h 4981376"/>
              <a:gd name="connsiteX151" fmla="*/ 823080 w 4976318"/>
              <a:gd name="connsiteY151" fmla="*/ 1028899 h 4981376"/>
              <a:gd name="connsiteX152" fmla="*/ 892092 w 4976318"/>
              <a:gd name="connsiteY152" fmla="*/ 1010078 h 4981376"/>
              <a:gd name="connsiteX153" fmla="*/ 986198 w 4976318"/>
              <a:gd name="connsiteY153" fmla="*/ 915971 h 4981376"/>
              <a:gd name="connsiteX154" fmla="*/ 998746 w 4976318"/>
              <a:gd name="connsiteY154" fmla="*/ 846960 h 4981376"/>
              <a:gd name="connsiteX155" fmla="*/ 910913 w 4976318"/>
              <a:gd name="connsiteY155" fmla="*/ 614830 h 4981376"/>
              <a:gd name="connsiteX156" fmla="*/ 929734 w 4976318"/>
              <a:gd name="connsiteY156" fmla="*/ 552092 h 4981376"/>
              <a:gd name="connsiteX157" fmla="*/ 1061484 w 4976318"/>
              <a:gd name="connsiteY157" fmla="*/ 451712 h 4981376"/>
              <a:gd name="connsiteX158" fmla="*/ 1130495 w 4976318"/>
              <a:gd name="connsiteY158" fmla="*/ 451712 h 4981376"/>
              <a:gd name="connsiteX159" fmla="*/ 1331256 w 4976318"/>
              <a:gd name="connsiteY159" fmla="*/ 602282 h 4981376"/>
              <a:gd name="connsiteX160" fmla="*/ 1400267 w 4976318"/>
              <a:gd name="connsiteY160" fmla="*/ 608556 h 4981376"/>
              <a:gd name="connsiteX161" fmla="*/ 1519469 w 4976318"/>
              <a:gd name="connsiteY161" fmla="*/ 539545 h 4981376"/>
              <a:gd name="connsiteX162" fmla="*/ 1550838 w 4976318"/>
              <a:gd name="connsiteY162" fmla="*/ 483081 h 4981376"/>
              <a:gd name="connsiteX163" fmla="*/ 1538290 w 4976318"/>
              <a:gd name="connsiteY163" fmla="*/ 232130 h 4981376"/>
              <a:gd name="connsiteX164" fmla="*/ 1569659 w 4976318"/>
              <a:gd name="connsiteY164" fmla="*/ 175666 h 4981376"/>
              <a:gd name="connsiteX165" fmla="*/ 1726504 w 4976318"/>
              <a:gd name="connsiteY165" fmla="*/ 119202 h 4981376"/>
              <a:gd name="connsiteX166" fmla="*/ 1789241 w 4976318"/>
              <a:gd name="connsiteY166" fmla="*/ 138023 h 4981376"/>
              <a:gd name="connsiteX167" fmla="*/ 1939812 w 4976318"/>
              <a:gd name="connsiteY167" fmla="*/ 345058 h 4981376"/>
              <a:gd name="connsiteX168" fmla="*/ 2002550 w 4976318"/>
              <a:gd name="connsiteY168" fmla="*/ 370153 h 4981376"/>
              <a:gd name="connsiteX169" fmla="*/ 2134299 w 4976318"/>
              <a:gd name="connsiteY169" fmla="*/ 338784 h 4981376"/>
              <a:gd name="connsiteX170" fmla="*/ 2184489 w 4976318"/>
              <a:gd name="connsiteY170" fmla="*/ 294868 h 4981376"/>
              <a:gd name="connsiteX171" fmla="*/ 2247227 w 4976318"/>
              <a:gd name="connsiteY171" fmla="*/ 50190 h 4981376"/>
              <a:gd name="connsiteX172" fmla="*/ 2297417 w 4976318"/>
              <a:gd name="connsiteY172" fmla="*/ 6274 h 4981376"/>
              <a:gd name="connsiteX173" fmla="*/ 2460535 w 4976318"/>
              <a:gd name="connsiteY173" fmla="*/ 0 h 498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4976318" h="4981376">
                <a:moveTo>
                  <a:pt x="2485624" y="578679"/>
                </a:moveTo>
                <a:cubicBezTo>
                  <a:pt x="1429647" y="578679"/>
                  <a:pt x="573608" y="1434718"/>
                  <a:pt x="573608" y="2490695"/>
                </a:cubicBezTo>
                <a:cubicBezTo>
                  <a:pt x="573608" y="3546672"/>
                  <a:pt x="1429647" y="4402711"/>
                  <a:pt x="2485624" y="4402711"/>
                </a:cubicBezTo>
                <a:cubicBezTo>
                  <a:pt x="3541601" y="4402711"/>
                  <a:pt x="4397640" y="3546672"/>
                  <a:pt x="4397640" y="2490695"/>
                </a:cubicBezTo>
                <a:cubicBezTo>
                  <a:pt x="4397640" y="1434718"/>
                  <a:pt x="3541601" y="578679"/>
                  <a:pt x="2485624" y="578679"/>
                </a:cubicBezTo>
                <a:close/>
                <a:moveTo>
                  <a:pt x="2460535" y="0"/>
                </a:moveTo>
                <a:cubicBezTo>
                  <a:pt x="2485630" y="0"/>
                  <a:pt x="2510725" y="18821"/>
                  <a:pt x="2516999" y="37643"/>
                </a:cubicBezTo>
                <a:cubicBezTo>
                  <a:pt x="2516999" y="37643"/>
                  <a:pt x="2516999" y="37643"/>
                  <a:pt x="2598558" y="276046"/>
                </a:cubicBezTo>
                <a:cubicBezTo>
                  <a:pt x="2604832" y="294868"/>
                  <a:pt x="2629927" y="313689"/>
                  <a:pt x="2648748" y="319963"/>
                </a:cubicBezTo>
                <a:cubicBezTo>
                  <a:pt x="2648748" y="319963"/>
                  <a:pt x="2648748" y="319963"/>
                  <a:pt x="2786771" y="332510"/>
                </a:cubicBezTo>
                <a:cubicBezTo>
                  <a:pt x="2805593" y="332510"/>
                  <a:pt x="2836961" y="319963"/>
                  <a:pt x="2849509" y="301141"/>
                </a:cubicBezTo>
                <a:cubicBezTo>
                  <a:pt x="2849509" y="301141"/>
                  <a:pt x="2849509" y="301141"/>
                  <a:pt x="2974984" y="87833"/>
                </a:cubicBezTo>
                <a:cubicBezTo>
                  <a:pt x="2987532" y="69012"/>
                  <a:pt x="3012627" y="56464"/>
                  <a:pt x="3037722" y="62738"/>
                </a:cubicBezTo>
                <a:cubicBezTo>
                  <a:pt x="3037722" y="62738"/>
                  <a:pt x="3037722" y="62738"/>
                  <a:pt x="3194567" y="100380"/>
                </a:cubicBezTo>
                <a:cubicBezTo>
                  <a:pt x="3219662" y="106654"/>
                  <a:pt x="3238483" y="131749"/>
                  <a:pt x="3238483" y="156845"/>
                </a:cubicBezTo>
                <a:cubicBezTo>
                  <a:pt x="3238483" y="156845"/>
                  <a:pt x="3238483" y="156845"/>
                  <a:pt x="3244757" y="407795"/>
                </a:cubicBezTo>
                <a:cubicBezTo>
                  <a:pt x="3244757" y="426617"/>
                  <a:pt x="3263578" y="451712"/>
                  <a:pt x="3282399" y="464259"/>
                </a:cubicBezTo>
                <a:cubicBezTo>
                  <a:pt x="3282399" y="464259"/>
                  <a:pt x="3282399" y="464259"/>
                  <a:pt x="3407875" y="514450"/>
                </a:cubicBezTo>
                <a:cubicBezTo>
                  <a:pt x="3432970" y="526997"/>
                  <a:pt x="3458065" y="520723"/>
                  <a:pt x="3476886" y="501902"/>
                </a:cubicBezTo>
                <a:cubicBezTo>
                  <a:pt x="3476886" y="501902"/>
                  <a:pt x="3476886" y="501902"/>
                  <a:pt x="3665100" y="338784"/>
                </a:cubicBezTo>
                <a:cubicBezTo>
                  <a:pt x="3677647" y="319963"/>
                  <a:pt x="3709016" y="319963"/>
                  <a:pt x="3727837" y="332510"/>
                </a:cubicBezTo>
                <a:cubicBezTo>
                  <a:pt x="3727837" y="332510"/>
                  <a:pt x="3727837" y="332510"/>
                  <a:pt x="3872134" y="420343"/>
                </a:cubicBezTo>
                <a:cubicBezTo>
                  <a:pt x="3890955" y="432890"/>
                  <a:pt x="3903503" y="457986"/>
                  <a:pt x="3897229" y="476807"/>
                </a:cubicBezTo>
                <a:cubicBezTo>
                  <a:pt x="3897229" y="476807"/>
                  <a:pt x="3897229" y="476807"/>
                  <a:pt x="3828218" y="721484"/>
                </a:cubicBezTo>
                <a:cubicBezTo>
                  <a:pt x="3821944" y="740305"/>
                  <a:pt x="3828218" y="771674"/>
                  <a:pt x="3847039" y="784222"/>
                </a:cubicBezTo>
                <a:cubicBezTo>
                  <a:pt x="3847039" y="784222"/>
                  <a:pt x="3847039" y="784222"/>
                  <a:pt x="3953693" y="872055"/>
                </a:cubicBezTo>
                <a:cubicBezTo>
                  <a:pt x="3966241" y="890876"/>
                  <a:pt x="3997609" y="890876"/>
                  <a:pt x="4022705" y="884602"/>
                </a:cubicBezTo>
                <a:cubicBezTo>
                  <a:pt x="4022705" y="884602"/>
                  <a:pt x="4022705" y="884602"/>
                  <a:pt x="4248561" y="777948"/>
                </a:cubicBezTo>
                <a:cubicBezTo>
                  <a:pt x="4267382" y="771674"/>
                  <a:pt x="4298751" y="777948"/>
                  <a:pt x="4311298" y="790496"/>
                </a:cubicBezTo>
                <a:cubicBezTo>
                  <a:pt x="4311298" y="790496"/>
                  <a:pt x="4311298" y="790496"/>
                  <a:pt x="4417952" y="915971"/>
                </a:cubicBezTo>
                <a:cubicBezTo>
                  <a:pt x="4436774" y="934792"/>
                  <a:pt x="4436774" y="966161"/>
                  <a:pt x="4424226" y="984983"/>
                </a:cubicBezTo>
                <a:cubicBezTo>
                  <a:pt x="4424226" y="984983"/>
                  <a:pt x="4424226" y="984983"/>
                  <a:pt x="4292477" y="1192017"/>
                </a:cubicBezTo>
                <a:cubicBezTo>
                  <a:pt x="4279929" y="1210838"/>
                  <a:pt x="4279929" y="1242207"/>
                  <a:pt x="4292477" y="1261029"/>
                </a:cubicBezTo>
                <a:cubicBezTo>
                  <a:pt x="4292477" y="1261029"/>
                  <a:pt x="4292477" y="1261029"/>
                  <a:pt x="4361488" y="1373957"/>
                </a:cubicBezTo>
                <a:cubicBezTo>
                  <a:pt x="4374036" y="1392778"/>
                  <a:pt x="4405405" y="1411599"/>
                  <a:pt x="4424226" y="1405325"/>
                </a:cubicBezTo>
                <a:cubicBezTo>
                  <a:pt x="4424226" y="1405325"/>
                  <a:pt x="4424226" y="1405325"/>
                  <a:pt x="4675177" y="1373957"/>
                </a:cubicBezTo>
                <a:cubicBezTo>
                  <a:pt x="4693998" y="1367683"/>
                  <a:pt x="4725367" y="1386504"/>
                  <a:pt x="4731641" y="1405325"/>
                </a:cubicBezTo>
                <a:cubicBezTo>
                  <a:pt x="4731641" y="1405325"/>
                  <a:pt x="4731641" y="1405325"/>
                  <a:pt x="4800653" y="1555896"/>
                </a:cubicBezTo>
                <a:cubicBezTo>
                  <a:pt x="4806926" y="1574717"/>
                  <a:pt x="4800653" y="1606086"/>
                  <a:pt x="4781831" y="1618634"/>
                </a:cubicBezTo>
                <a:cubicBezTo>
                  <a:pt x="4781831" y="1618634"/>
                  <a:pt x="4781831" y="1618634"/>
                  <a:pt x="4593618" y="1781752"/>
                </a:cubicBezTo>
                <a:cubicBezTo>
                  <a:pt x="4574797" y="1794299"/>
                  <a:pt x="4568523" y="1825668"/>
                  <a:pt x="4574797" y="1850763"/>
                </a:cubicBezTo>
                <a:cubicBezTo>
                  <a:pt x="4574797" y="1850763"/>
                  <a:pt x="4574797" y="1850763"/>
                  <a:pt x="4606166" y="1976239"/>
                </a:cubicBezTo>
                <a:cubicBezTo>
                  <a:pt x="4612439" y="2001334"/>
                  <a:pt x="4637534" y="2020155"/>
                  <a:pt x="4662630" y="2026429"/>
                </a:cubicBezTo>
                <a:cubicBezTo>
                  <a:pt x="4662630" y="2026429"/>
                  <a:pt x="4662630" y="2026429"/>
                  <a:pt x="4907307" y="2064072"/>
                </a:cubicBezTo>
                <a:cubicBezTo>
                  <a:pt x="4932402" y="2070345"/>
                  <a:pt x="4951223" y="2089167"/>
                  <a:pt x="4951223" y="2114262"/>
                </a:cubicBezTo>
                <a:lnTo>
                  <a:pt x="4976318" y="2277380"/>
                </a:lnTo>
                <a:cubicBezTo>
                  <a:pt x="4976318" y="2302475"/>
                  <a:pt x="4963771" y="2327570"/>
                  <a:pt x="4938676" y="2333844"/>
                </a:cubicBezTo>
                <a:cubicBezTo>
                  <a:pt x="4938676" y="2333844"/>
                  <a:pt x="4938676" y="2333844"/>
                  <a:pt x="4712820" y="2434224"/>
                </a:cubicBezTo>
                <a:cubicBezTo>
                  <a:pt x="4687725" y="2440498"/>
                  <a:pt x="4668903" y="2465593"/>
                  <a:pt x="4668903" y="2490688"/>
                </a:cubicBezTo>
                <a:cubicBezTo>
                  <a:pt x="4668903" y="2490688"/>
                  <a:pt x="4668903" y="2490688"/>
                  <a:pt x="4668903" y="2628711"/>
                </a:cubicBezTo>
                <a:cubicBezTo>
                  <a:pt x="4668903" y="2647532"/>
                  <a:pt x="4681451" y="2672628"/>
                  <a:pt x="4700272" y="2685175"/>
                </a:cubicBezTo>
                <a:cubicBezTo>
                  <a:pt x="4700272" y="2685175"/>
                  <a:pt x="4700272" y="2685175"/>
                  <a:pt x="4926128" y="2798103"/>
                </a:cubicBezTo>
                <a:cubicBezTo>
                  <a:pt x="4944949" y="2804377"/>
                  <a:pt x="4957497" y="2835746"/>
                  <a:pt x="4957497" y="2854567"/>
                </a:cubicBezTo>
                <a:cubicBezTo>
                  <a:pt x="4957497" y="2854567"/>
                  <a:pt x="4957497" y="2854567"/>
                  <a:pt x="4926128" y="3017685"/>
                </a:cubicBezTo>
                <a:cubicBezTo>
                  <a:pt x="4919854" y="3042780"/>
                  <a:pt x="4901033" y="3061601"/>
                  <a:pt x="4875938" y="3061601"/>
                </a:cubicBezTo>
                <a:cubicBezTo>
                  <a:pt x="4875938" y="3061601"/>
                  <a:pt x="4875938" y="3061601"/>
                  <a:pt x="4631261" y="3092970"/>
                </a:cubicBezTo>
                <a:cubicBezTo>
                  <a:pt x="4606166" y="3092970"/>
                  <a:pt x="4581071" y="3111792"/>
                  <a:pt x="4574797" y="3136887"/>
                </a:cubicBezTo>
                <a:cubicBezTo>
                  <a:pt x="4574797" y="3136887"/>
                  <a:pt x="4574797" y="3136887"/>
                  <a:pt x="4530880" y="3262362"/>
                </a:cubicBezTo>
                <a:cubicBezTo>
                  <a:pt x="4524607" y="3281184"/>
                  <a:pt x="4530880" y="3312552"/>
                  <a:pt x="4549702" y="3331374"/>
                </a:cubicBezTo>
                <a:cubicBezTo>
                  <a:pt x="4549702" y="3331374"/>
                  <a:pt x="4549702" y="3331374"/>
                  <a:pt x="4725367" y="3500766"/>
                </a:cubicBezTo>
                <a:cubicBezTo>
                  <a:pt x="4744189" y="3519587"/>
                  <a:pt x="4750462" y="3544682"/>
                  <a:pt x="4737915" y="3569777"/>
                </a:cubicBezTo>
                <a:cubicBezTo>
                  <a:pt x="4737915" y="3569777"/>
                  <a:pt x="4737915" y="3569777"/>
                  <a:pt x="4662630" y="3714074"/>
                </a:cubicBezTo>
                <a:cubicBezTo>
                  <a:pt x="4650082" y="3732895"/>
                  <a:pt x="4624987" y="3745443"/>
                  <a:pt x="4606166" y="3745443"/>
                </a:cubicBezTo>
                <a:cubicBezTo>
                  <a:pt x="4606166" y="3745443"/>
                  <a:pt x="4606166" y="3745443"/>
                  <a:pt x="4355215" y="3695253"/>
                </a:cubicBezTo>
                <a:cubicBezTo>
                  <a:pt x="4336393" y="3688979"/>
                  <a:pt x="4305025" y="3701526"/>
                  <a:pt x="4292477" y="3720348"/>
                </a:cubicBezTo>
                <a:cubicBezTo>
                  <a:pt x="4292477" y="3720348"/>
                  <a:pt x="4292477" y="3720348"/>
                  <a:pt x="4217192" y="3827002"/>
                </a:cubicBezTo>
                <a:cubicBezTo>
                  <a:pt x="4198370" y="3845823"/>
                  <a:pt x="4198370" y="3877192"/>
                  <a:pt x="4210918" y="3896013"/>
                </a:cubicBezTo>
                <a:cubicBezTo>
                  <a:pt x="4210918" y="3896013"/>
                  <a:pt x="4210918" y="3896013"/>
                  <a:pt x="4330120" y="4115595"/>
                </a:cubicBezTo>
                <a:cubicBezTo>
                  <a:pt x="4342667" y="4134417"/>
                  <a:pt x="4336393" y="4165786"/>
                  <a:pt x="4323846" y="4184607"/>
                </a:cubicBezTo>
                <a:cubicBezTo>
                  <a:pt x="4323846" y="4184607"/>
                  <a:pt x="4323846" y="4184607"/>
                  <a:pt x="4204644" y="4297535"/>
                </a:cubicBezTo>
                <a:cubicBezTo>
                  <a:pt x="4192097" y="4316356"/>
                  <a:pt x="4160728" y="4322630"/>
                  <a:pt x="4141906" y="4310083"/>
                </a:cubicBezTo>
                <a:cubicBezTo>
                  <a:pt x="4141906" y="4310083"/>
                  <a:pt x="4141906" y="4310083"/>
                  <a:pt x="3922324" y="4190881"/>
                </a:cubicBezTo>
                <a:cubicBezTo>
                  <a:pt x="3903503" y="4178333"/>
                  <a:pt x="3872134" y="4184607"/>
                  <a:pt x="3853313" y="4197155"/>
                </a:cubicBezTo>
                <a:cubicBezTo>
                  <a:pt x="3853313" y="4197155"/>
                  <a:pt x="3853313" y="4197155"/>
                  <a:pt x="3746659" y="4278714"/>
                </a:cubicBezTo>
                <a:cubicBezTo>
                  <a:pt x="3727837" y="4291261"/>
                  <a:pt x="3715290" y="4322630"/>
                  <a:pt x="3721563" y="4341451"/>
                </a:cubicBezTo>
                <a:cubicBezTo>
                  <a:pt x="3721563" y="4341451"/>
                  <a:pt x="3721563" y="4341451"/>
                  <a:pt x="3771754" y="4586129"/>
                </a:cubicBezTo>
                <a:cubicBezTo>
                  <a:pt x="3778027" y="4611224"/>
                  <a:pt x="3765480" y="4636319"/>
                  <a:pt x="3740385" y="4648866"/>
                </a:cubicBezTo>
                <a:cubicBezTo>
                  <a:pt x="3740385" y="4648866"/>
                  <a:pt x="3740385" y="4648866"/>
                  <a:pt x="3596088" y="4724152"/>
                </a:cubicBezTo>
                <a:cubicBezTo>
                  <a:pt x="3577267" y="4736699"/>
                  <a:pt x="3545898" y="4730425"/>
                  <a:pt x="3533350" y="4717878"/>
                </a:cubicBezTo>
                <a:cubicBezTo>
                  <a:pt x="3533350" y="4717878"/>
                  <a:pt x="3533350" y="4717878"/>
                  <a:pt x="3357685" y="4535938"/>
                </a:cubicBezTo>
                <a:cubicBezTo>
                  <a:pt x="3338863" y="4523391"/>
                  <a:pt x="3307494" y="4517117"/>
                  <a:pt x="3288673" y="4523391"/>
                </a:cubicBezTo>
                <a:cubicBezTo>
                  <a:pt x="3288673" y="4523391"/>
                  <a:pt x="3288673" y="4523391"/>
                  <a:pt x="3163198" y="4567307"/>
                </a:cubicBezTo>
                <a:cubicBezTo>
                  <a:pt x="3138103" y="4573581"/>
                  <a:pt x="3119281" y="4598676"/>
                  <a:pt x="3119281" y="4623771"/>
                </a:cubicBezTo>
                <a:cubicBezTo>
                  <a:pt x="3119281" y="4623771"/>
                  <a:pt x="3119281" y="4623771"/>
                  <a:pt x="3100460" y="4868448"/>
                </a:cubicBezTo>
                <a:cubicBezTo>
                  <a:pt x="3094186" y="4893543"/>
                  <a:pt x="3075365" y="4918639"/>
                  <a:pt x="3050270" y="4918639"/>
                </a:cubicBezTo>
                <a:cubicBezTo>
                  <a:pt x="3050270" y="4918639"/>
                  <a:pt x="3050270" y="4918639"/>
                  <a:pt x="2893425" y="4950007"/>
                </a:cubicBezTo>
                <a:cubicBezTo>
                  <a:pt x="2868330" y="4956281"/>
                  <a:pt x="2843235" y="4943734"/>
                  <a:pt x="2830688" y="4924912"/>
                </a:cubicBezTo>
                <a:cubicBezTo>
                  <a:pt x="2830688" y="4924912"/>
                  <a:pt x="2830688" y="4924912"/>
                  <a:pt x="2717760" y="4705330"/>
                </a:cubicBezTo>
                <a:cubicBezTo>
                  <a:pt x="2705212" y="4680235"/>
                  <a:pt x="2680117" y="4667688"/>
                  <a:pt x="2655022" y="4667688"/>
                </a:cubicBezTo>
                <a:cubicBezTo>
                  <a:pt x="2655022" y="4667688"/>
                  <a:pt x="2655022" y="4667688"/>
                  <a:pt x="2523273" y="4673961"/>
                </a:cubicBezTo>
                <a:cubicBezTo>
                  <a:pt x="2498178" y="4673961"/>
                  <a:pt x="2473083" y="4692783"/>
                  <a:pt x="2466809" y="4711604"/>
                </a:cubicBezTo>
                <a:cubicBezTo>
                  <a:pt x="2466809" y="4711604"/>
                  <a:pt x="2466809" y="4711604"/>
                  <a:pt x="2366428" y="4943734"/>
                </a:cubicBezTo>
                <a:cubicBezTo>
                  <a:pt x="2360155" y="4968829"/>
                  <a:pt x="2335060" y="4981376"/>
                  <a:pt x="2309964" y="4981376"/>
                </a:cubicBezTo>
                <a:cubicBezTo>
                  <a:pt x="2309964" y="4981376"/>
                  <a:pt x="2309964" y="4981376"/>
                  <a:pt x="2146846" y="4962555"/>
                </a:cubicBezTo>
                <a:cubicBezTo>
                  <a:pt x="2128025" y="4956281"/>
                  <a:pt x="2102930" y="4937460"/>
                  <a:pt x="2096656" y="4918639"/>
                </a:cubicBezTo>
                <a:cubicBezTo>
                  <a:pt x="2096656" y="4918639"/>
                  <a:pt x="2096656" y="4918639"/>
                  <a:pt x="2052740" y="4667688"/>
                </a:cubicBezTo>
                <a:cubicBezTo>
                  <a:pt x="2052740" y="4648866"/>
                  <a:pt x="2027645" y="4623771"/>
                  <a:pt x="2008823" y="4617497"/>
                </a:cubicBezTo>
                <a:cubicBezTo>
                  <a:pt x="2008823" y="4617497"/>
                  <a:pt x="2008823" y="4617497"/>
                  <a:pt x="1877074" y="4586129"/>
                </a:cubicBezTo>
                <a:cubicBezTo>
                  <a:pt x="1851979" y="4579855"/>
                  <a:pt x="1826884" y="4592402"/>
                  <a:pt x="1808063" y="4604950"/>
                </a:cubicBezTo>
                <a:cubicBezTo>
                  <a:pt x="1808063" y="4604950"/>
                  <a:pt x="1808063" y="4604950"/>
                  <a:pt x="1651218" y="4799437"/>
                </a:cubicBezTo>
                <a:cubicBezTo>
                  <a:pt x="1638671" y="4818258"/>
                  <a:pt x="1607302" y="4824532"/>
                  <a:pt x="1588481" y="4818258"/>
                </a:cubicBezTo>
                <a:cubicBezTo>
                  <a:pt x="1588481" y="4818258"/>
                  <a:pt x="1588481" y="4818258"/>
                  <a:pt x="1437910" y="4749247"/>
                </a:cubicBezTo>
                <a:cubicBezTo>
                  <a:pt x="1412815" y="4742973"/>
                  <a:pt x="1400267" y="4717878"/>
                  <a:pt x="1400267" y="4692783"/>
                </a:cubicBezTo>
                <a:cubicBezTo>
                  <a:pt x="1400267" y="4692783"/>
                  <a:pt x="1400267" y="4692783"/>
                  <a:pt x="1431636" y="4448106"/>
                </a:cubicBezTo>
                <a:cubicBezTo>
                  <a:pt x="1437910" y="4423010"/>
                  <a:pt x="1419089" y="4391642"/>
                  <a:pt x="1400267" y="4385368"/>
                </a:cubicBezTo>
                <a:cubicBezTo>
                  <a:pt x="1400267" y="4385368"/>
                  <a:pt x="1400267" y="4385368"/>
                  <a:pt x="1287339" y="4310083"/>
                </a:cubicBezTo>
                <a:cubicBezTo>
                  <a:pt x="1268518" y="4297535"/>
                  <a:pt x="1237149" y="4297535"/>
                  <a:pt x="1218328" y="4310083"/>
                </a:cubicBezTo>
                <a:cubicBezTo>
                  <a:pt x="1218328" y="4310083"/>
                  <a:pt x="1218328" y="4310083"/>
                  <a:pt x="1011293" y="4448106"/>
                </a:cubicBezTo>
                <a:cubicBezTo>
                  <a:pt x="992472" y="4460653"/>
                  <a:pt x="961103" y="4460653"/>
                  <a:pt x="942282" y="4448106"/>
                </a:cubicBezTo>
                <a:cubicBezTo>
                  <a:pt x="942282" y="4448106"/>
                  <a:pt x="942282" y="4448106"/>
                  <a:pt x="816806" y="4341451"/>
                </a:cubicBezTo>
                <a:cubicBezTo>
                  <a:pt x="797985" y="4322630"/>
                  <a:pt x="791711" y="4297535"/>
                  <a:pt x="804259" y="4272440"/>
                </a:cubicBezTo>
                <a:cubicBezTo>
                  <a:pt x="804259" y="4272440"/>
                  <a:pt x="804259" y="4272440"/>
                  <a:pt x="904639" y="4046584"/>
                </a:cubicBezTo>
                <a:cubicBezTo>
                  <a:pt x="910913" y="4027763"/>
                  <a:pt x="910913" y="3996394"/>
                  <a:pt x="892092" y="3977572"/>
                </a:cubicBezTo>
                <a:cubicBezTo>
                  <a:pt x="892092" y="3977572"/>
                  <a:pt x="892092" y="3977572"/>
                  <a:pt x="804259" y="3877192"/>
                </a:cubicBezTo>
                <a:cubicBezTo>
                  <a:pt x="791711" y="3858371"/>
                  <a:pt x="760342" y="3852097"/>
                  <a:pt x="735247" y="3858371"/>
                </a:cubicBezTo>
                <a:cubicBezTo>
                  <a:pt x="735247" y="3858371"/>
                  <a:pt x="735247" y="3858371"/>
                  <a:pt x="496844" y="3927382"/>
                </a:cubicBezTo>
                <a:cubicBezTo>
                  <a:pt x="478023" y="3933656"/>
                  <a:pt x="446654" y="3921108"/>
                  <a:pt x="434106" y="3902287"/>
                </a:cubicBezTo>
                <a:cubicBezTo>
                  <a:pt x="434106" y="3902287"/>
                  <a:pt x="434106" y="3902287"/>
                  <a:pt x="346273" y="3764264"/>
                </a:cubicBezTo>
                <a:cubicBezTo>
                  <a:pt x="333726" y="3745443"/>
                  <a:pt x="340000" y="3714074"/>
                  <a:pt x="352547" y="3695253"/>
                </a:cubicBezTo>
                <a:cubicBezTo>
                  <a:pt x="352547" y="3695253"/>
                  <a:pt x="352547" y="3695253"/>
                  <a:pt x="515665" y="3507039"/>
                </a:cubicBezTo>
                <a:cubicBezTo>
                  <a:pt x="534487" y="3494492"/>
                  <a:pt x="534487" y="3463123"/>
                  <a:pt x="528213" y="3438028"/>
                </a:cubicBezTo>
                <a:cubicBezTo>
                  <a:pt x="528213" y="3438028"/>
                  <a:pt x="528213" y="3438028"/>
                  <a:pt x="471749" y="3318826"/>
                </a:cubicBezTo>
                <a:cubicBezTo>
                  <a:pt x="465475" y="3300005"/>
                  <a:pt x="434106" y="3281184"/>
                  <a:pt x="415285" y="3281184"/>
                </a:cubicBezTo>
                <a:cubicBezTo>
                  <a:pt x="415285" y="3281184"/>
                  <a:pt x="415285" y="3281184"/>
                  <a:pt x="164334" y="3274910"/>
                </a:cubicBezTo>
                <a:cubicBezTo>
                  <a:pt x="139239" y="3274910"/>
                  <a:pt x="120418" y="3256088"/>
                  <a:pt x="114144" y="3237267"/>
                </a:cubicBezTo>
                <a:cubicBezTo>
                  <a:pt x="114144" y="3237267"/>
                  <a:pt x="114144" y="3237267"/>
                  <a:pt x="70227" y="3074149"/>
                </a:cubicBezTo>
                <a:cubicBezTo>
                  <a:pt x="63954" y="3055328"/>
                  <a:pt x="70227" y="3023959"/>
                  <a:pt x="89049" y="3011411"/>
                </a:cubicBezTo>
                <a:cubicBezTo>
                  <a:pt x="89049" y="3011411"/>
                  <a:pt x="89049" y="3011411"/>
                  <a:pt x="302357" y="2885936"/>
                </a:cubicBezTo>
                <a:cubicBezTo>
                  <a:pt x="321178" y="2873388"/>
                  <a:pt x="340000" y="2842019"/>
                  <a:pt x="333726" y="2816924"/>
                </a:cubicBezTo>
                <a:cubicBezTo>
                  <a:pt x="333726" y="2816924"/>
                  <a:pt x="333726" y="2816924"/>
                  <a:pt x="321178" y="2685175"/>
                </a:cubicBezTo>
                <a:cubicBezTo>
                  <a:pt x="314905" y="2666354"/>
                  <a:pt x="296083" y="2641259"/>
                  <a:pt x="277262" y="2634985"/>
                </a:cubicBezTo>
                <a:cubicBezTo>
                  <a:pt x="277262" y="2634985"/>
                  <a:pt x="277262" y="2634985"/>
                  <a:pt x="38858" y="2553426"/>
                </a:cubicBezTo>
                <a:cubicBezTo>
                  <a:pt x="13764" y="2547152"/>
                  <a:pt x="-5058" y="2522057"/>
                  <a:pt x="1216" y="2503236"/>
                </a:cubicBezTo>
                <a:cubicBezTo>
                  <a:pt x="1216" y="2503236"/>
                  <a:pt x="1216" y="2503236"/>
                  <a:pt x="1216" y="2333844"/>
                </a:cubicBezTo>
                <a:cubicBezTo>
                  <a:pt x="1216" y="2315022"/>
                  <a:pt x="20037" y="2289927"/>
                  <a:pt x="45132" y="2283654"/>
                </a:cubicBezTo>
                <a:cubicBezTo>
                  <a:pt x="45132" y="2283654"/>
                  <a:pt x="45132" y="2283654"/>
                  <a:pt x="283536" y="2220916"/>
                </a:cubicBezTo>
                <a:cubicBezTo>
                  <a:pt x="308631" y="2214642"/>
                  <a:pt x="327452" y="2189547"/>
                  <a:pt x="333726" y="2170726"/>
                </a:cubicBezTo>
                <a:cubicBezTo>
                  <a:pt x="333726" y="2170726"/>
                  <a:pt x="333726" y="2170726"/>
                  <a:pt x="358821" y="2038977"/>
                </a:cubicBezTo>
                <a:cubicBezTo>
                  <a:pt x="365095" y="2013881"/>
                  <a:pt x="352547" y="1988786"/>
                  <a:pt x="333726" y="1969965"/>
                </a:cubicBezTo>
                <a:cubicBezTo>
                  <a:pt x="333726" y="1969965"/>
                  <a:pt x="333726" y="1969965"/>
                  <a:pt x="126691" y="1831942"/>
                </a:cubicBezTo>
                <a:cubicBezTo>
                  <a:pt x="107870" y="1819394"/>
                  <a:pt x="101596" y="1788026"/>
                  <a:pt x="107870" y="1769204"/>
                </a:cubicBezTo>
                <a:cubicBezTo>
                  <a:pt x="107870" y="1769204"/>
                  <a:pt x="107870" y="1769204"/>
                  <a:pt x="158060" y="1612360"/>
                </a:cubicBezTo>
                <a:cubicBezTo>
                  <a:pt x="170608" y="1587265"/>
                  <a:pt x="189429" y="1568444"/>
                  <a:pt x="214524" y="1574717"/>
                </a:cubicBezTo>
                <a:cubicBezTo>
                  <a:pt x="214524" y="1574717"/>
                  <a:pt x="214524" y="1574717"/>
                  <a:pt x="465475" y="1580991"/>
                </a:cubicBezTo>
                <a:cubicBezTo>
                  <a:pt x="484296" y="1587265"/>
                  <a:pt x="515665" y="1568444"/>
                  <a:pt x="528213" y="1549622"/>
                </a:cubicBezTo>
                <a:cubicBezTo>
                  <a:pt x="528213" y="1549622"/>
                  <a:pt x="528213" y="1549622"/>
                  <a:pt x="584677" y="1430420"/>
                </a:cubicBezTo>
                <a:cubicBezTo>
                  <a:pt x="597224" y="1411599"/>
                  <a:pt x="597224" y="1380230"/>
                  <a:pt x="578403" y="1361409"/>
                </a:cubicBezTo>
                <a:cubicBezTo>
                  <a:pt x="578403" y="1361409"/>
                  <a:pt x="578403" y="1361409"/>
                  <a:pt x="427833" y="1160648"/>
                </a:cubicBezTo>
                <a:cubicBezTo>
                  <a:pt x="415285" y="1141827"/>
                  <a:pt x="415285" y="1116732"/>
                  <a:pt x="427833" y="1097911"/>
                </a:cubicBezTo>
                <a:cubicBezTo>
                  <a:pt x="427833" y="1097911"/>
                  <a:pt x="427833" y="1097911"/>
                  <a:pt x="521939" y="959887"/>
                </a:cubicBezTo>
                <a:cubicBezTo>
                  <a:pt x="534487" y="941066"/>
                  <a:pt x="565856" y="934792"/>
                  <a:pt x="584677" y="941066"/>
                </a:cubicBezTo>
                <a:cubicBezTo>
                  <a:pt x="584677" y="941066"/>
                  <a:pt x="584677" y="941066"/>
                  <a:pt x="823080" y="1028899"/>
                </a:cubicBezTo>
                <a:cubicBezTo>
                  <a:pt x="841902" y="1035173"/>
                  <a:pt x="873270" y="1028899"/>
                  <a:pt x="892092" y="1010078"/>
                </a:cubicBezTo>
                <a:cubicBezTo>
                  <a:pt x="892092" y="1010078"/>
                  <a:pt x="892092" y="1010078"/>
                  <a:pt x="986198" y="915971"/>
                </a:cubicBezTo>
                <a:cubicBezTo>
                  <a:pt x="998746" y="897150"/>
                  <a:pt x="1005020" y="865781"/>
                  <a:pt x="998746" y="846960"/>
                </a:cubicBezTo>
                <a:cubicBezTo>
                  <a:pt x="998746" y="846960"/>
                  <a:pt x="998746" y="846960"/>
                  <a:pt x="910913" y="614830"/>
                </a:cubicBezTo>
                <a:cubicBezTo>
                  <a:pt x="904639" y="589735"/>
                  <a:pt x="910913" y="564640"/>
                  <a:pt x="929734" y="552092"/>
                </a:cubicBezTo>
                <a:cubicBezTo>
                  <a:pt x="929734" y="552092"/>
                  <a:pt x="929734" y="552092"/>
                  <a:pt x="1061484" y="451712"/>
                </a:cubicBezTo>
                <a:cubicBezTo>
                  <a:pt x="1080305" y="439164"/>
                  <a:pt x="1111674" y="439164"/>
                  <a:pt x="1130495" y="451712"/>
                </a:cubicBezTo>
                <a:cubicBezTo>
                  <a:pt x="1130495" y="451712"/>
                  <a:pt x="1130495" y="451712"/>
                  <a:pt x="1331256" y="602282"/>
                </a:cubicBezTo>
                <a:cubicBezTo>
                  <a:pt x="1350077" y="614830"/>
                  <a:pt x="1381446" y="614830"/>
                  <a:pt x="1400267" y="608556"/>
                </a:cubicBezTo>
                <a:cubicBezTo>
                  <a:pt x="1400267" y="608556"/>
                  <a:pt x="1400267" y="608556"/>
                  <a:pt x="1519469" y="539545"/>
                </a:cubicBezTo>
                <a:cubicBezTo>
                  <a:pt x="1538290" y="533271"/>
                  <a:pt x="1550838" y="501902"/>
                  <a:pt x="1550838" y="483081"/>
                </a:cubicBezTo>
                <a:cubicBezTo>
                  <a:pt x="1550838" y="483081"/>
                  <a:pt x="1550838" y="483081"/>
                  <a:pt x="1538290" y="232130"/>
                </a:cubicBezTo>
                <a:cubicBezTo>
                  <a:pt x="1532017" y="207035"/>
                  <a:pt x="1550838" y="181939"/>
                  <a:pt x="1569659" y="175666"/>
                </a:cubicBezTo>
                <a:cubicBezTo>
                  <a:pt x="1569659" y="175666"/>
                  <a:pt x="1569659" y="175666"/>
                  <a:pt x="1726504" y="119202"/>
                </a:cubicBezTo>
                <a:cubicBezTo>
                  <a:pt x="1751599" y="112928"/>
                  <a:pt x="1776694" y="119202"/>
                  <a:pt x="1789241" y="138023"/>
                </a:cubicBezTo>
                <a:cubicBezTo>
                  <a:pt x="1789241" y="138023"/>
                  <a:pt x="1789241" y="138023"/>
                  <a:pt x="1939812" y="345058"/>
                </a:cubicBezTo>
                <a:cubicBezTo>
                  <a:pt x="1952359" y="357605"/>
                  <a:pt x="1983728" y="370153"/>
                  <a:pt x="2002550" y="370153"/>
                </a:cubicBezTo>
                <a:cubicBezTo>
                  <a:pt x="2002550" y="370153"/>
                  <a:pt x="2002550" y="370153"/>
                  <a:pt x="2134299" y="338784"/>
                </a:cubicBezTo>
                <a:cubicBezTo>
                  <a:pt x="2159394" y="338784"/>
                  <a:pt x="2178215" y="313689"/>
                  <a:pt x="2184489" y="294868"/>
                </a:cubicBezTo>
                <a:cubicBezTo>
                  <a:pt x="2184489" y="294868"/>
                  <a:pt x="2184489" y="294868"/>
                  <a:pt x="2247227" y="50190"/>
                </a:cubicBezTo>
                <a:cubicBezTo>
                  <a:pt x="2247227" y="31369"/>
                  <a:pt x="2272322" y="12548"/>
                  <a:pt x="2297417" y="6274"/>
                </a:cubicBezTo>
                <a:cubicBezTo>
                  <a:pt x="2297417" y="6274"/>
                  <a:pt x="2297417" y="6274"/>
                  <a:pt x="2460535" y="0"/>
                </a:cubicBezTo>
                <a:close/>
              </a:path>
            </a:pathLst>
          </a:custGeom>
          <a:solidFill>
            <a:srgbClr val="88829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品 5"/>
          <p:cNvSpPr>
            <a:spLocks noEditPoints="1"/>
          </p:cNvSpPr>
          <p:nvPr/>
        </p:nvSpPr>
        <p:spPr bwMode="auto">
          <a:xfrm>
            <a:off x="5390851" y="1433159"/>
            <a:ext cx="1075919" cy="1075919"/>
          </a:xfrm>
          <a:custGeom>
            <a:avLst/>
            <a:gdLst>
              <a:gd name="T0" fmla="*/ 1098 w 1098"/>
              <a:gd name="T1" fmla="*/ 620 h 1099"/>
              <a:gd name="T2" fmla="*/ 1098 w 1098"/>
              <a:gd name="T3" fmla="*/ 487 h 1099"/>
              <a:gd name="T4" fmla="*/ 940 w 1098"/>
              <a:gd name="T5" fmla="*/ 447 h 1099"/>
              <a:gd name="T6" fmla="*/ 892 w 1098"/>
              <a:gd name="T7" fmla="*/ 335 h 1099"/>
              <a:gd name="T8" fmla="*/ 976 w 1098"/>
              <a:gd name="T9" fmla="*/ 211 h 1099"/>
              <a:gd name="T10" fmla="*/ 882 w 1098"/>
              <a:gd name="T11" fmla="*/ 117 h 1099"/>
              <a:gd name="T12" fmla="*/ 751 w 1098"/>
              <a:gd name="T13" fmla="*/ 196 h 1099"/>
              <a:gd name="T14" fmla="*/ 645 w 1098"/>
              <a:gd name="T15" fmla="*/ 152 h 1099"/>
              <a:gd name="T16" fmla="*/ 615 w 1098"/>
              <a:gd name="T17" fmla="*/ 0 h 1099"/>
              <a:gd name="T18" fmla="*/ 482 w 1098"/>
              <a:gd name="T19" fmla="*/ 0 h 1099"/>
              <a:gd name="T20" fmla="*/ 445 w 1098"/>
              <a:gd name="T21" fmla="*/ 150 h 1099"/>
              <a:gd name="T22" fmla="*/ 329 w 1098"/>
              <a:gd name="T23" fmla="*/ 197 h 1099"/>
              <a:gd name="T24" fmla="*/ 203 w 1098"/>
              <a:gd name="T25" fmla="*/ 112 h 1099"/>
              <a:gd name="T26" fmla="*/ 109 w 1098"/>
              <a:gd name="T27" fmla="*/ 206 h 1099"/>
              <a:gd name="T28" fmla="*/ 188 w 1098"/>
              <a:gd name="T29" fmla="*/ 337 h 1099"/>
              <a:gd name="T30" fmla="*/ 141 w 1098"/>
              <a:gd name="T31" fmla="*/ 452 h 1099"/>
              <a:gd name="T32" fmla="*/ 0 w 1098"/>
              <a:gd name="T33" fmla="*/ 479 h 1099"/>
              <a:gd name="T34" fmla="*/ 0 w 1098"/>
              <a:gd name="T35" fmla="*/ 612 h 1099"/>
              <a:gd name="T36" fmla="*/ 140 w 1098"/>
              <a:gd name="T37" fmla="*/ 647 h 1099"/>
              <a:gd name="T38" fmla="*/ 186 w 1098"/>
              <a:gd name="T39" fmla="*/ 760 h 1099"/>
              <a:gd name="T40" fmla="*/ 100 w 1098"/>
              <a:gd name="T41" fmla="*/ 888 h 1099"/>
              <a:gd name="T42" fmla="*/ 194 w 1098"/>
              <a:gd name="T43" fmla="*/ 982 h 1099"/>
              <a:gd name="T44" fmla="*/ 327 w 1098"/>
              <a:gd name="T45" fmla="*/ 902 h 1099"/>
              <a:gd name="T46" fmla="*/ 446 w 1098"/>
              <a:gd name="T47" fmla="*/ 952 h 1099"/>
              <a:gd name="T48" fmla="*/ 475 w 1098"/>
              <a:gd name="T49" fmla="*/ 1099 h 1099"/>
              <a:gd name="T50" fmla="*/ 608 w 1098"/>
              <a:gd name="T51" fmla="*/ 1099 h 1099"/>
              <a:gd name="T52" fmla="*/ 645 w 1098"/>
              <a:gd name="T53" fmla="*/ 949 h 1099"/>
              <a:gd name="T54" fmla="*/ 755 w 1098"/>
              <a:gd name="T55" fmla="*/ 903 h 1099"/>
              <a:gd name="T56" fmla="*/ 881 w 1098"/>
              <a:gd name="T57" fmla="*/ 987 h 1099"/>
              <a:gd name="T58" fmla="*/ 975 w 1098"/>
              <a:gd name="T59" fmla="*/ 893 h 1099"/>
              <a:gd name="T60" fmla="*/ 895 w 1098"/>
              <a:gd name="T61" fmla="*/ 761 h 1099"/>
              <a:gd name="T62" fmla="*/ 941 w 1098"/>
              <a:gd name="T63" fmla="*/ 650 h 1099"/>
              <a:gd name="T64" fmla="*/ 1098 w 1098"/>
              <a:gd name="T65" fmla="*/ 620 h 1099"/>
              <a:gd name="T66" fmla="*/ 546 w 1098"/>
              <a:gd name="T67" fmla="*/ 828 h 1099"/>
              <a:gd name="T68" fmla="*/ 274 w 1098"/>
              <a:gd name="T69" fmla="*/ 556 h 1099"/>
              <a:gd name="T70" fmla="*/ 546 w 1098"/>
              <a:gd name="T71" fmla="*/ 284 h 1099"/>
              <a:gd name="T72" fmla="*/ 818 w 1098"/>
              <a:gd name="T73" fmla="*/ 556 h 1099"/>
              <a:gd name="T74" fmla="*/ 546 w 1098"/>
              <a:gd name="T75" fmla="*/ 828 h 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8" h="1099">
                <a:moveTo>
                  <a:pt x="1098" y="620"/>
                </a:moveTo>
                <a:cubicBezTo>
                  <a:pt x="1098" y="487"/>
                  <a:pt x="1098" y="487"/>
                  <a:pt x="1098" y="487"/>
                </a:cubicBezTo>
                <a:cubicBezTo>
                  <a:pt x="940" y="447"/>
                  <a:pt x="940" y="447"/>
                  <a:pt x="940" y="447"/>
                </a:cubicBezTo>
                <a:cubicBezTo>
                  <a:pt x="929" y="407"/>
                  <a:pt x="913" y="370"/>
                  <a:pt x="892" y="335"/>
                </a:cubicBezTo>
                <a:cubicBezTo>
                  <a:pt x="976" y="211"/>
                  <a:pt x="976" y="211"/>
                  <a:pt x="976" y="211"/>
                </a:cubicBezTo>
                <a:cubicBezTo>
                  <a:pt x="882" y="117"/>
                  <a:pt x="882" y="117"/>
                  <a:pt x="882" y="117"/>
                </a:cubicBezTo>
                <a:cubicBezTo>
                  <a:pt x="751" y="196"/>
                  <a:pt x="751" y="196"/>
                  <a:pt x="751" y="196"/>
                </a:cubicBezTo>
                <a:cubicBezTo>
                  <a:pt x="718" y="177"/>
                  <a:pt x="683" y="162"/>
                  <a:pt x="645" y="152"/>
                </a:cubicBezTo>
                <a:cubicBezTo>
                  <a:pt x="615" y="0"/>
                  <a:pt x="615" y="0"/>
                  <a:pt x="615" y="0"/>
                </a:cubicBezTo>
                <a:cubicBezTo>
                  <a:pt x="482" y="0"/>
                  <a:pt x="482" y="0"/>
                  <a:pt x="482" y="0"/>
                </a:cubicBezTo>
                <a:cubicBezTo>
                  <a:pt x="445" y="150"/>
                  <a:pt x="445" y="150"/>
                  <a:pt x="445" y="150"/>
                </a:cubicBezTo>
                <a:cubicBezTo>
                  <a:pt x="404" y="159"/>
                  <a:pt x="365" y="175"/>
                  <a:pt x="329" y="197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88" y="337"/>
                  <a:pt x="188" y="337"/>
                  <a:pt x="188" y="337"/>
                </a:cubicBezTo>
                <a:cubicBezTo>
                  <a:pt x="167" y="372"/>
                  <a:pt x="151" y="411"/>
                  <a:pt x="141" y="452"/>
                </a:cubicBezTo>
                <a:cubicBezTo>
                  <a:pt x="0" y="479"/>
                  <a:pt x="0" y="479"/>
                  <a:pt x="0" y="479"/>
                </a:cubicBezTo>
                <a:cubicBezTo>
                  <a:pt x="0" y="612"/>
                  <a:pt x="0" y="612"/>
                  <a:pt x="0" y="612"/>
                </a:cubicBezTo>
                <a:cubicBezTo>
                  <a:pt x="140" y="647"/>
                  <a:pt x="140" y="647"/>
                  <a:pt x="140" y="647"/>
                </a:cubicBezTo>
                <a:cubicBezTo>
                  <a:pt x="150" y="688"/>
                  <a:pt x="166" y="726"/>
                  <a:pt x="186" y="760"/>
                </a:cubicBezTo>
                <a:cubicBezTo>
                  <a:pt x="100" y="888"/>
                  <a:pt x="100" y="888"/>
                  <a:pt x="100" y="888"/>
                </a:cubicBezTo>
                <a:cubicBezTo>
                  <a:pt x="194" y="982"/>
                  <a:pt x="194" y="982"/>
                  <a:pt x="194" y="982"/>
                </a:cubicBezTo>
                <a:cubicBezTo>
                  <a:pt x="327" y="902"/>
                  <a:pt x="327" y="902"/>
                  <a:pt x="327" y="902"/>
                </a:cubicBezTo>
                <a:cubicBezTo>
                  <a:pt x="363" y="925"/>
                  <a:pt x="404" y="941"/>
                  <a:pt x="446" y="952"/>
                </a:cubicBezTo>
                <a:cubicBezTo>
                  <a:pt x="475" y="1099"/>
                  <a:pt x="475" y="1099"/>
                  <a:pt x="475" y="1099"/>
                </a:cubicBezTo>
                <a:cubicBezTo>
                  <a:pt x="608" y="1099"/>
                  <a:pt x="608" y="1099"/>
                  <a:pt x="608" y="1099"/>
                </a:cubicBezTo>
                <a:cubicBezTo>
                  <a:pt x="645" y="949"/>
                  <a:pt x="645" y="949"/>
                  <a:pt x="645" y="949"/>
                </a:cubicBezTo>
                <a:cubicBezTo>
                  <a:pt x="684" y="939"/>
                  <a:pt x="721" y="923"/>
                  <a:pt x="755" y="903"/>
                </a:cubicBezTo>
                <a:cubicBezTo>
                  <a:pt x="881" y="987"/>
                  <a:pt x="881" y="987"/>
                  <a:pt x="881" y="987"/>
                </a:cubicBezTo>
                <a:cubicBezTo>
                  <a:pt x="975" y="893"/>
                  <a:pt x="975" y="893"/>
                  <a:pt x="975" y="893"/>
                </a:cubicBezTo>
                <a:cubicBezTo>
                  <a:pt x="895" y="761"/>
                  <a:pt x="895" y="761"/>
                  <a:pt x="895" y="761"/>
                </a:cubicBezTo>
                <a:cubicBezTo>
                  <a:pt x="915" y="727"/>
                  <a:pt x="931" y="690"/>
                  <a:pt x="941" y="650"/>
                </a:cubicBezTo>
                <a:lnTo>
                  <a:pt x="1098" y="620"/>
                </a:lnTo>
                <a:close/>
                <a:moveTo>
                  <a:pt x="546" y="828"/>
                </a:moveTo>
                <a:cubicBezTo>
                  <a:pt x="396" y="828"/>
                  <a:pt x="274" y="706"/>
                  <a:pt x="274" y="556"/>
                </a:cubicBezTo>
                <a:cubicBezTo>
                  <a:pt x="274" y="406"/>
                  <a:pt x="396" y="284"/>
                  <a:pt x="546" y="284"/>
                </a:cubicBezTo>
                <a:cubicBezTo>
                  <a:pt x="696" y="284"/>
                  <a:pt x="818" y="406"/>
                  <a:pt x="818" y="556"/>
                </a:cubicBezTo>
                <a:cubicBezTo>
                  <a:pt x="818" y="706"/>
                  <a:pt x="696" y="828"/>
                  <a:pt x="546" y="828"/>
                </a:cubicBezTo>
                <a:close/>
              </a:path>
            </a:pathLst>
          </a:custGeom>
          <a:solidFill>
            <a:srgbClr val="88829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5"/>
          <p:cNvSpPr>
            <a:spLocks noEditPoints="1"/>
          </p:cNvSpPr>
          <p:nvPr/>
        </p:nvSpPr>
        <p:spPr bwMode="auto">
          <a:xfrm>
            <a:off x="9202430" y="4520282"/>
            <a:ext cx="879329" cy="879329"/>
          </a:xfrm>
          <a:custGeom>
            <a:avLst/>
            <a:gdLst>
              <a:gd name="T0" fmla="*/ 1098 w 1098"/>
              <a:gd name="T1" fmla="*/ 620 h 1099"/>
              <a:gd name="T2" fmla="*/ 1098 w 1098"/>
              <a:gd name="T3" fmla="*/ 487 h 1099"/>
              <a:gd name="T4" fmla="*/ 940 w 1098"/>
              <a:gd name="T5" fmla="*/ 447 h 1099"/>
              <a:gd name="T6" fmla="*/ 892 w 1098"/>
              <a:gd name="T7" fmla="*/ 335 h 1099"/>
              <a:gd name="T8" fmla="*/ 976 w 1098"/>
              <a:gd name="T9" fmla="*/ 211 h 1099"/>
              <a:gd name="T10" fmla="*/ 882 w 1098"/>
              <a:gd name="T11" fmla="*/ 117 h 1099"/>
              <a:gd name="T12" fmla="*/ 751 w 1098"/>
              <a:gd name="T13" fmla="*/ 196 h 1099"/>
              <a:gd name="T14" fmla="*/ 645 w 1098"/>
              <a:gd name="T15" fmla="*/ 152 h 1099"/>
              <a:gd name="T16" fmla="*/ 615 w 1098"/>
              <a:gd name="T17" fmla="*/ 0 h 1099"/>
              <a:gd name="T18" fmla="*/ 482 w 1098"/>
              <a:gd name="T19" fmla="*/ 0 h 1099"/>
              <a:gd name="T20" fmla="*/ 445 w 1098"/>
              <a:gd name="T21" fmla="*/ 150 h 1099"/>
              <a:gd name="T22" fmla="*/ 329 w 1098"/>
              <a:gd name="T23" fmla="*/ 197 h 1099"/>
              <a:gd name="T24" fmla="*/ 203 w 1098"/>
              <a:gd name="T25" fmla="*/ 112 h 1099"/>
              <a:gd name="T26" fmla="*/ 109 w 1098"/>
              <a:gd name="T27" fmla="*/ 206 h 1099"/>
              <a:gd name="T28" fmla="*/ 188 w 1098"/>
              <a:gd name="T29" fmla="*/ 337 h 1099"/>
              <a:gd name="T30" fmla="*/ 141 w 1098"/>
              <a:gd name="T31" fmla="*/ 452 h 1099"/>
              <a:gd name="T32" fmla="*/ 0 w 1098"/>
              <a:gd name="T33" fmla="*/ 479 h 1099"/>
              <a:gd name="T34" fmla="*/ 0 w 1098"/>
              <a:gd name="T35" fmla="*/ 612 h 1099"/>
              <a:gd name="T36" fmla="*/ 140 w 1098"/>
              <a:gd name="T37" fmla="*/ 647 h 1099"/>
              <a:gd name="T38" fmla="*/ 186 w 1098"/>
              <a:gd name="T39" fmla="*/ 760 h 1099"/>
              <a:gd name="T40" fmla="*/ 100 w 1098"/>
              <a:gd name="T41" fmla="*/ 888 h 1099"/>
              <a:gd name="T42" fmla="*/ 194 w 1098"/>
              <a:gd name="T43" fmla="*/ 982 h 1099"/>
              <a:gd name="T44" fmla="*/ 327 w 1098"/>
              <a:gd name="T45" fmla="*/ 902 h 1099"/>
              <a:gd name="T46" fmla="*/ 446 w 1098"/>
              <a:gd name="T47" fmla="*/ 952 h 1099"/>
              <a:gd name="T48" fmla="*/ 475 w 1098"/>
              <a:gd name="T49" fmla="*/ 1099 h 1099"/>
              <a:gd name="T50" fmla="*/ 608 w 1098"/>
              <a:gd name="T51" fmla="*/ 1099 h 1099"/>
              <a:gd name="T52" fmla="*/ 645 w 1098"/>
              <a:gd name="T53" fmla="*/ 949 h 1099"/>
              <a:gd name="T54" fmla="*/ 755 w 1098"/>
              <a:gd name="T55" fmla="*/ 903 h 1099"/>
              <a:gd name="T56" fmla="*/ 881 w 1098"/>
              <a:gd name="T57" fmla="*/ 987 h 1099"/>
              <a:gd name="T58" fmla="*/ 975 w 1098"/>
              <a:gd name="T59" fmla="*/ 893 h 1099"/>
              <a:gd name="T60" fmla="*/ 895 w 1098"/>
              <a:gd name="T61" fmla="*/ 761 h 1099"/>
              <a:gd name="T62" fmla="*/ 941 w 1098"/>
              <a:gd name="T63" fmla="*/ 650 h 1099"/>
              <a:gd name="T64" fmla="*/ 1098 w 1098"/>
              <a:gd name="T65" fmla="*/ 620 h 1099"/>
              <a:gd name="T66" fmla="*/ 546 w 1098"/>
              <a:gd name="T67" fmla="*/ 828 h 1099"/>
              <a:gd name="T68" fmla="*/ 274 w 1098"/>
              <a:gd name="T69" fmla="*/ 556 h 1099"/>
              <a:gd name="T70" fmla="*/ 546 w 1098"/>
              <a:gd name="T71" fmla="*/ 284 h 1099"/>
              <a:gd name="T72" fmla="*/ 818 w 1098"/>
              <a:gd name="T73" fmla="*/ 556 h 1099"/>
              <a:gd name="T74" fmla="*/ 546 w 1098"/>
              <a:gd name="T75" fmla="*/ 828 h 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8" h="1099">
                <a:moveTo>
                  <a:pt x="1098" y="620"/>
                </a:moveTo>
                <a:cubicBezTo>
                  <a:pt x="1098" y="487"/>
                  <a:pt x="1098" y="487"/>
                  <a:pt x="1098" y="487"/>
                </a:cubicBezTo>
                <a:cubicBezTo>
                  <a:pt x="940" y="447"/>
                  <a:pt x="940" y="447"/>
                  <a:pt x="940" y="447"/>
                </a:cubicBezTo>
                <a:cubicBezTo>
                  <a:pt x="929" y="407"/>
                  <a:pt x="913" y="370"/>
                  <a:pt x="892" y="335"/>
                </a:cubicBezTo>
                <a:cubicBezTo>
                  <a:pt x="976" y="211"/>
                  <a:pt x="976" y="211"/>
                  <a:pt x="976" y="211"/>
                </a:cubicBezTo>
                <a:cubicBezTo>
                  <a:pt x="882" y="117"/>
                  <a:pt x="882" y="117"/>
                  <a:pt x="882" y="117"/>
                </a:cubicBezTo>
                <a:cubicBezTo>
                  <a:pt x="751" y="196"/>
                  <a:pt x="751" y="196"/>
                  <a:pt x="751" y="196"/>
                </a:cubicBezTo>
                <a:cubicBezTo>
                  <a:pt x="718" y="177"/>
                  <a:pt x="683" y="162"/>
                  <a:pt x="645" y="152"/>
                </a:cubicBezTo>
                <a:cubicBezTo>
                  <a:pt x="615" y="0"/>
                  <a:pt x="615" y="0"/>
                  <a:pt x="615" y="0"/>
                </a:cubicBezTo>
                <a:cubicBezTo>
                  <a:pt x="482" y="0"/>
                  <a:pt x="482" y="0"/>
                  <a:pt x="482" y="0"/>
                </a:cubicBezTo>
                <a:cubicBezTo>
                  <a:pt x="445" y="150"/>
                  <a:pt x="445" y="150"/>
                  <a:pt x="445" y="150"/>
                </a:cubicBezTo>
                <a:cubicBezTo>
                  <a:pt x="404" y="159"/>
                  <a:pt x="365" y="175"/>
                  <a:pt x="329" y="197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88" y="337"/>
                  <a:pt x="188" y="337"/>
                  <a:pt x="188" y="337"/>
                </a:cubicBezTo>
                <a:cubicBezTo>
                  <a:pt x="167" y="372"/>
                  <a:pt x="151" y="411"/>
                  <a:pt x="141" y="452"/>
                </a:cubicBezTo>
                <a:cubicBezTo>
                  <a:pt x="0" y="479"/>
                  <a:pt x="0" y="479"/>
                  <a:pt x="0" y="479"/>
                </a:cubicBezTo>
                <a:cubicBezTo>
                  <a:pt x="0" y="612"/>
                  <a:pt x="0" y="612"/>
                  <a:pt x="0" y="612"/>
                </a:cubicBezTo>
                <a:cubicBezTo>
                  <a:pt x="140" y="647"/>
                  <a:pt x="140" y="647"/>
                  <a:pt x="140" y="647"/>
                </a:cubicBezTo>
                <a:cubicBezTo>
                  <a:pt x="150" y="688"/>
                  <a:pt x="166" y="726"/>
                  <a:pt x="186" y="760"/>
                </a:cubicBezTo>
                <a:cubicBezTo>
                  <a:pt x="100" y="888"/>
                  <a:pt x="100" y="888"/>
                  <a:pt x="100" y="888"/>
                </a:cubicBezTo>
                <a:cubicBezTo>
                  <a:pt x="194" y="982"/>
                  <a:pt x="194" y="982"/>
                  <a:pt x="194" y="982"/>
                </a:cubicBezTo>
                <a:cubicBezTo>
                  <a:pt x="327" y="902"/>
                  <a:pt x="327" y="902"/>
                  <a:pt x="327" y="902"/>
                </a:cubicBezTo>
                <a:cubicBezTo>
                  <a:pt x="363" y="925"/>
                  <a:pt x="404" y="941"/>
                  <a:pt x="446" y="952"/>
                </a:cubicBezTo>
                <a:cubicBezTo>
                  <a:pt x="475" y="1099"/>
                  <a:pt x="475" y="1099"/>
                  <a:pt x="475" y="1099"/>
                </a:cubicBezTo>
                <a:cubicBezTo>
                  <a:pt x="608" y="1099"/>
                  <a:pt x="608" y="1099"/>
                  <a:pt x="608" y="1099"/>
                </a:cubicBezTo>
                <a:cubicBezTo>
                  <a:pt x="645" y="949"/>
                  <a:pt x="645" y="949"/>
                  <a:pt x="645" y="949"/>
                </a:cubicBezTo>
                <a:cubicBezTo>
                  <a:pt x="684" y="939"/>
                  <a:pt x="721" y="923"/>
                  <a:pt x="755" y="903"/>
                </a:cubicBezTo>
                <a:cubicBezTo>
                  <a:pt x="881" y="987"/>
                  <a:pt x="881" y="987"/>
                  <a:pt x="881" y="987"/>
                </a:cubicBezTo>
                <a:cubicBezTo>
                  <a:pt x="975" y="893"/>
                  <a:pt x="975" y="893"/>
                  <a:pt x="975" y="893"/>
                </a:cubicBezTo>
                <a:cubicBezTo>
                  <a:pt x="895" y="761"/>
                  <a:pt x="895" y="761"/>
                  <a:pt x="895" y="761"/>
                </a:cubicBezTo>
                <a:cubicBezTo>
                  <a:pt x="915" y="727"/>
                  <a:pt x="931" y="690"/>
                  <a:pt x="941" y="650"/>
                </a:cubicBezTo>
                <a:lnTo>
                  <a:pt x="1098" y="620"/>
                </a:lnTo>
                <a:close/>
                <a:moveTo>
                  <a:pt x="546" y="828"/>
                </a:moveTo>
                <a:cubicBezTo>
                  <a:pt x="396" y="828"/>
                  <a:pt x="274" y="706"/>
                  <a:pt x="274" y="556"/>
                </a:cubicBezTo>
                <a:cubicBezTo>
                  <a:pt x="274" y="406"/>
                  <a:pt x="396" y="284"/>
                  <a:pt x="546" y="284"/>
                </a:cubicBezTo>
                <a:cubicBezTo>
                  <a:pt x="696" y="284"/>
                  <a:pt x="818" y="406"/>
                  <a:pt x="818" y="556"/>
                </a:cubicBezTo>
                <a:cubicBezTo>
                  <a:pt x="818" y="706"/>
                  <a:pt x="696" y="828"/>
                  <a:pt x="546" y="82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5"/>
          <p:cNvSpPr>
            <a:spLocks noEditPoints="1"/>
          </p:cNvSpPr>
          <p:nvPr/>
        </p:nvSpPr>
        <p:spPr bwMode="auto">
          <a:xfrm>
            <a:off x="8815303" y="5168447"/>
            <a:ext cx="462324" cy="462324"/>
          </a:xfrm>
          <a:custGeom>
            <a:avLst/>
            <a:gdLst>
              <a:gd name="T0" fmla="*/ 1098 w 1098"/>
              <a:gd name="T1" fmla="*/ 620 h 1099"/>
              <a:gd name="T2" fmla="*/ 1098 w 1098"/>
              <a:gd name="T3" fmla="*/ 487 h 1099"/>
              <a:gd name="T4" fmla="*/ 940 w 1098"/>
              <a:gd name="T5" fmla="*/ 447 h 1099"/>
              <a:gd name="T6" fmla="*/ 892 w 1098"/>
              <a:gd name="T7" fmla="*/ 335 h 1099"/>
              <a:gd name="T8" fmla="*/ 976 w 1098"/>
              <a:gd name="T9" fmla="*/ 211 h 1099"/>
              <a:gd name="T10" fmla="*/ 882 w 1098"/>
              <a:gd name="T11" fmla="*/ 117 h 1099"/>
              <a:gd name="T12" fmla="*/ 751 w 1098"/>
              <a:gd name="T13" fmla="*/ 196 h 1099"/>
              <a:gd name="T14" fmla="*/ 645 w 1098"/>
              <a:gd name="T15" fmla="*/ 152 h 1099"/>
              <a:gd name="T16" fmla="*/ 615 w 1098"/>
              <a:gd name="T17" fmla="*/ 0 h 1099"/>
              <a:gd name="T18" fmla="*/ 482 w 1098"/>
              <a:gd name="T19" fmla="*/ 0 h 1099"/>
              <a:gd name="T20" fmla="*/ 445 w 1098"/>
              <a:gd name="T21" fmla="*/ 150 h 1099"/>
              <a:gd name="T22" fmla="*/ 329 w 1098"/>
              <a:gd name="T23" fmla="*/ 197 h 1099"/>
              <a:gd name="T24" fmla="*/ 203 w 1098"/>
              <a:gd name="T25" fmla="*/ 112 h 1099"/>
              <a:gd name="T26" fmla="*/ 109 w 1098"/>
              <a:gd name="T27" fmla="*/ 206 h 1099"/>
              <a:gd name="T28" fmla="*/ 188 w 1098"/>
              <a:gd name="T29" fmla="*/ 337 h 1099"/>
              <a:gd name="T30" fmla="*/ 141 w 1098"/>
              <a:gd name="T31" fmla="*/ 452 h 1099"/>
              <a:gd name="T32" fmla="*/ 0 w 1098"/>
              <a:gd name="T33" fmla="*/ 479 h 1099"/>
              <a:gd name="T34" fmla="*/ 0 w 1098"/>
              <a:gd name="T35" fmla="*/ 612 h 1099"/>
              <a:gd name="T36" fmla="*/ 140 w 1098"/>
              <a:gd name="T37" fmla="*/ 647 h 1099"/>
              <a:gd name="T38" fmla="*/ 186 w 1098"/>
              <a:gd name="T39" fmla="*/ 760 h 1099"/>
              <a:gd name="T40" fmla="*/ 100 w 1098"/>
              <a:gd name="T41" fmla="*/ 888 h 1099"/>
              <a:gd name="T42" fmla="*/ 194 w 1098"/>
              <a:gd name="T43" fmla="*/ 982 h 1099"/>
              <a:gd name="T44" fmla="*/ 327 w 1098"/>
              <a:gd name="T45" fmla="*/ 902 h 1099"/>
              <a:gd name="T46" fmla="*/ 446 w 1098"/>
              <a:gd name="T47" fmla="*/ 952 h 1099"/>
              <a:gd name="T48" fmla="*/ 475 w 1098"/>
              <a:gd name="T49" fmla="*/ 1099 h 1099"/>
              <a:gd name="T50" fmla="*/ 608 w 1098"/>
              <a:gd name="T51" fmla="*/ 1099 h 1099"/>
              <a:gd name="T52" fmla="*/ 645 w 1098"/>
              <a:gd name="T53" fmla="*/ 949 h 1099"/>
              <a:gd name="T54" fmla="*/ 755 w 1098"/>
              <a:gd name="T55" fmla="*/ 903 h 1099"/>
              <a:gd name="T56" fmla="*/ 881 w 1098"/>
              <a:gd name="T57" fmla="*/ 987 h 1099"/>
              <a:gd name="T58" fmla="*/ 975 w 1098"/>
              <a:gd name="T59" fmla="*/ 893 h 1099"/>
              <a:gd name="T60" fmla="*/ 895 w 1098"/>
              <a:gd name="T61" fmla="*/ 761 h 1099"/>
              <a:gd name="T62" fmla="*/ 941 w 1098"/>
              <a:gd name="T63" fmla="*/ 650 h 1099"/>
              <a:gd name="T64" fmla="*/ 1098 w 1098"/>
              <a:gd name="T65" fmla="*/ 620 h 1099"/>
              <a:gd name="T66" fmla="*/ 546 w 1098"/>
              <a:gd name="T67" fmla="*/ 828 h 1099"/>
              <a:gd name="T68" fmla="*/ 274 w 1098"/>
              <a:gd name="T69" fmla="*/ 556 h 1099"/>
              <a:gd name="T70" fmla="*/ 546 w 1098"/>
              <a:gd name="T71" fmla="*/ 284 h 1099"/>
              <a:gd name="T72" fmla="*/ 818 w 1098"/>
              <a:gd name="T73" fmla="*/ 556 h 1099"/>
              <a:gd name="T74" fmla="*/ 546 w 1098"/>
              <a:gd name="T75" fmla="*/ 828 h 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8" h="1099">
                <a:moveTo>
                  <a:pt x="1098" y="620"/>
                </a:moveTo>
                <a:cubicBezTo>
                  <a:pt x="1098" y="487"/>
                  <a:pt x="1098" y="487"/>
                  <a:pt x="1098" y="487"/>
                </a:cubicBezTo>
                <a:cubicBezTo>
                  <a:pt x="940" y="447"/>
                  <a:pt x="940" y="447"/>
                  <a:pt x="940" y="447"/>
                </a:cubicBezTo>
                <a:cubicBezTo>
                  <a:pt x="929" y="407"/>
                  <a:pt x="913" y="370"/>
                  <a:pt x="892" y="335"/>
                </a:cubicBezTo>
                <a:cubicBezTo>
                  <a:pt x="976" y="211"/>
                  <a:pt x="976" y="211"/>
                  <a:pt x="976" y="211"/>
                </a:cubicBezTo>
                <a:cubicBezTo>
                  <a:pt x="882" y="117"/>
                  <a:pt x="882" y="117"/>
                  <a:pt x="882" y="117"/>
                </a:cubicBezTo>
                <a:cubicBezTo>
                  <a:pt x="751" y="196"/>
                  <a:pt x="751" y="196"/>
                  <a:pt x="751" y="196"/>
                </a:cubicBezTo>
                <a:cubicBezTo>
                  <a:pt x="718" y="177"/>
                  <a:pt x="683" y="162"/>
                  <a:pt x="645" y="152"/>
                </a:cubicBezTo>
                <a:cubicBezTo>
                  <a:pt x="615" y="0"/>
                  <a:pt x="615" y="0"/>
                  <a:pt x="615" y="0"/>
                </a:cubicBezTo>
                <a:cubicBezTo>
                  <a:pt x="482" y="0"/>
                  <a:pt x="482" y="0"/>
                  <a:pt x="482" y="0"/>
                </a:cubicBezTo>
                <a:cubicBezTo>
                  <a:pt x="445" y="150"/>
                  <a:pt x="445" y="150"/>
                  <a:pt x="445" y="150"/>
                </a:cubicBezTo>
                <a:cubicBezTo>
                  <a:pt x="404" y="159"/>
                  <a:pt x="365" y="175"/>
                  <a:pt x="329" y="197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88" y="337"/>
                  <a:pt x="188" y="337"/>
                  <a:pt x="188" y="337"/>
                </a:cubicBezTo>
                <a:cubicBezTo>
                  <a:pt x="167" y="372"/>
                  <a:pt x="151" y="411"/>
                  <a:pt x="141" y="452"/>
                </a:cubicBezTo>
                <a:cubicBezTo>
                  <a:pt x="0" y="479"/>
                  <a:pt x="0" y="479"/>
                  <a:pt x="0" y="479"/>
                </a:cubicBezTo>
                <a:cubicBezTo>
                  <a:pt x="0" y="612"/>
                  <a:pt x="0" y="612"/>
                  <a:pt x="0" y="612"/>
                </a:cubicBezTo>
                <a:cubicBezTo>
                  <a:pt x="140" y="647"/>
                  <a:pt x="140" y="647"/>
                  <a:pt x="140" y="647"/>
                </a:cubicBezTo>
                <a:cubicBezTo>
                  <a:pt x="150" y="688"/>
                  <a:pt x="166" y="726"/>
                  <a:pt x="186" y="760"/>
                </a:cubicBezTo>
                <a:cubicBezTo>
                  <a:pt x="100" y="888"/>
                  <a:pt x="100" y="888"/>
                  <a:pt x="100" y="888"/>
                </a:cubicBezTo>
                <a:cubicBezTo>
                  <a:pt x="194" y="982"/>
                  <a:pt x="194" y="982"/>
                  <a:pt x="194" y="982"/>
                </a:cubicBezTo>
                <a:cubicBezTo>
                  <a:pt x="327" y="902"/>
                  <a:pt x="327" y="902"/>
                  <a:pt x="327" y="902"/>
                </a:cubicBezTo>
                <a:cubicBezTo>
                  <a:pt x="363" y="925"/>
                  <a:pt x="404" y="941"/>
                  <a:pt x="446" y="952"/>
                </a:cubicBezTo>
                <a:cubicBezTo>
                  <a:pt x="475" y="1099"/>
                  <a:pt x="475" y="1099"/>
                  <a:pt x="475" y="1099"/>
                </a:cubicBezTo>
                <a:cubicBezTo>
                  <a:pt x="608" y="1099"/>
                  <a:pt x="608" y="1099"/>
                  <a:pt x="608" y="1099"/>
                </a:cubicBezTo>
                <a:cubicBezTo>
                  <a:pt x="645" y="949"/>
                  <a:pt x="645" y="949"/>
                  <a:pt x="645" y="949"/>
                </a:cubicBezTo>
                <a:cubicBezTo>
                  <a:pt x="684" y="939"/>
                  <a:pt x="721" y="923"/>
                  <a:pt x="755" y="903"/>
                </a:cubicBezTo>
                <a:cubicBezTo>
                  <a:pt x="881" y="987"/>
                  <a:pt x="881" y="987"/>
                  <a:pt x="881" y="987"/>
                </a:cubicBezTo>
                <a:cubicBezTo>
                  <a:pt x="975" y="893"/>
                  <a:pt x="975" y="893"/>
                  <a:pt x="975" y="893"/>
                </a:cubicBezTo>
                <a:cubicBezTo>
                  <a:pt x="895" y="761"/>
                  <a:pt x="895" y="761"/>
                  <a:pt x="895" y="761"/>
                </a:cubicBezTo>
                <a:cubicBezTo>
                  <a:pt x="915" y="727"/>
                  <a:pt x="931" y="690"/>
                  <a:pt x="941" y="650"/>
                </a:cubicBezTo>
                <a:lnTo>
                  <a:pt x="1098" y="620"/>
                </a:lnTo>
                <a:close/>
                <a:moveTo>
                  <a:pt x="546" y="828"/>
                </a:moveTo>
                <a:cubicBezTo>
                  <a:pt x="396" y="828"/>
                  <a:pt x="274" y="706"/>
                  <a:pt x="274" y="556"/>
                </a:cubicBezTo>
                <a:cubicBezTo>
                  <a:pt x="274" y="406"/>
                  <a:pt x="396" y="284"/>
                  <a:pt x="546" y="284"/>
                </a:cubicBezTo>
                <a:cubicBezTo>
                  <a:pt x="696" y="284"/>
                  <a:pt x="818" y="406"/>
                  <a:pt x="818" y="556"/>
                </a:cubicBezTo>
                <a:cubicBezTo>
                  <a:pt x="818" y="706"/>
                  <a:pt x="696" y="828"/>
                  <a:pt x="546" y="82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2968097" y="3273279"/>
            <a:ext cx="2160388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要求</a:t>
            </a:r>
            <a:r>
              <a:rPr lang="en-US" altLang="zh-CN" sz="36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PART1</a:t>
            </a:r>
          </a:p>
        </p:txBody>
      </p:sp>
      <p:sp>
        <p:nvSpPr>
          <p:cNvPr id="24" name="TextBox 19"/>
          <p:cNvSpPr txBox="1"/>
          <p:nvPr/>
        </p:nvSpPr>
        <p:spPr>
          <a:xfrm>
            <a:off x="6694247" y="3434569"/>
            <a:ext cx="2160388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要求</a:t>
            </a:r>
            <a:r>
              <a:rPr lang="en-US" altLang="zh-CN" sz="36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PART2</a:t>
            </a:r>
          </a:p>
        </p:txBody>
      </p:sp>
      <p:grpSp>
        <p:nvGrpSpPr>
          <p:cNvPr id="4" name="42"/>
          <p:cNvGrpSpPr/>
          <p:nvPr/>
        </p:nvGrpSpPr>
        <p:grpSpPr>
          <a:xfrm>
            <a:off x="7489358" y="2467395"/>
            <a:ext cx="608409" cy="608409"/>
            <a:chOff x="5637213" y="3511550"/>
            <a:chExt cx="376238" cy="376238"/>
          </a:xfrm>
          <a:solidFill>
            <a:srgbClr val="888293"/>
          </a:solidFill>
        </p:grpSpPr>
        <p:sp>
          <p:nvSpPr>
            <p:cNvPr id="27" name="50"/>
            <p:cNvSpPr>
              <a:spLocks noEditPoints="1"/>
            </p:cNvSpPr>
            <p:nvPr/>
          </p:nvSpPr>
          <p:spPr bwMode="auto">
            <a:xfrm>
              <a:off x="5637213" y="3546475"/>
              <a:ext cx="341313" cy="341313"/>
            </a:xfrm>
            <a:custGeom>
              <a:avLst/>
              <a:gdLst>
                <a:gd name="T0" fmla="*/ 92 w 184"/>
                <a:gd name="T1" fmla="*/ 184 h 184"/>
                <a:gd name="T2" fmla="*/ 184 w 184"/>
                <a:gd name="T3" fmla="*/ 92 h 184"/>
                <a:gd name="T4" fmla="*/ 173 w 184"/>
                <a:gd name="T5" fmla="*/ 49 h 184"/>
                <a:gd name="T6" fmla="*/ 171 w 184"/>
                <a:gd name="T7" fmla="*/ 49 h 184"/>
                <a:gd name="T8" fmla="*/ 170 w 184"/>
                <a:gd name="T9" fmla="*/ 49 h 184"/>
                <a:gd name="T10" fmla="*/ 158 w 184"/>
                <a:gd name="T11" fmla="*/ 48 h 184"/>
                <a:gd name="T12" fmla="*/ 149 w 184"/>
                <a:gd name="T13" fmla="*/ 56 h 184"/>
                <a:gd name="T14" fmla="*/ 160 w 184"/>
                <a:gd name="T15" fmla="*/ 92 h 184"/>
                <a:gd name="T16" fmla="*/ 92 w 184"/>
                <a:gd name="T17" fmla="*/ 160 h 184"/>
                <a:gd name="T18" fmla="*/ 24 w 184"/>
                <a:gd name="T19" fmla="*/ 92 h 184"/>
                <a:gd name="T20" fmla="*/ 92 w 184"/>
                <a:gd name="T21" fmla="*/ 24 h 184"/>
                <a:gd name="T22" fmla="*/ 128 w 184"/>
                <a:gd name="T23" fmla="*/ 35 h 184"/>
                <a:gd name="T24" fmla="*/ 135 w 184"/>
                <a:gd name="T25" fmla="*/ 27 h 184"/>
                <a:gd name="T26" fmla="*/ 134 w 184"/>
                <a:gd name="T27" fmla="*/ 14 h 184"/>
                <a:gd name="T28" fmla="*/ 134 w 184"/>
                <a:gd name="T29" fmla="*/ 10 h 184"/>
                <a:gd name="T30" fmla="*/ 92 w 184"/>
                <a:gd name="T31" fmla="*/ 0 h 184"/>
                <a:gd name="T32" fmla="*/ 0 w 184"/>
                <a:gd name="T33" fmla="*/ 92 h 184"/>
                <a:gd name="T34" fmla="*/ 92 w 184"/>
                <a:gd name="T35" fmla="*/ 184 h 184"/>
                <a:gd name="T36" fmla="*/ 92 w 184"/>
                <a:gd name="T37" fmla="*/ 184 h 184"/>
                <a:gd name="T38" fmla="*/ 92 w 184"/>
                <a:gd name="T3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4" h="184">
                  <a:moveTo>
                    <a:pt x="92" y="184"/>
                  </a:moveTo>
                  <a:cubicBezTo>
                    <a:pt x="143" y="184"/>
                    <a:pt x="184" y="143"/>
                    <a:pt x="184" y="92"/>
                  </a:cubicBezTo>
                  <a:cubicBezTo>
                    <a:pt x="184" y="76"/>
                    <a:pt x="180" y="62"/>
                    <a:pt x="173" y="49"/>
                  </a:cubicBezTo>
                  <a:cubicBezTo>
                    <a:pt x="172" y="49"/>
                    <a:pt x="172" y="49"/>
                    <a:pt x="171" y="49"/>
                  </a:cubicBezTo>
                  <a:cubicBezTo>
                    <a:pt x="170" y="49"/>
                    <a:pt x="170" y="49"/>
                    <a:pt x="170" y="49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49" y="56"/>
                    <a:pt x="149" y="56"/>
                    <a:pt x="149" y="56"/>
                  </a:cubicBezTo>
                  <a:cubicBezTo>
                    <a:pt x="156" y="67"/>
                    <a:pt x="160" y="79"/>
                    <a:pt x="160" y="92"/>
                  </a:cubicBezTo>
                  <a:cubicBezTo>
                    <a:pt x="160" y="129"/>
                    <a:pt x="129" y="160"/>
                    <a:pt x="92" y="160"/>
                  </a:cubicBezTo>
                  <a:cubicBezTo>
                    <a:pt x="55" y="160"/>
                    <a:pt x="24" y="129"/>
                    <a:pt x="24" y="92"/>
                  </a:cubicBezTo>
                  <a:cubicBezTo>
                    <a:pt x="24" y="55"/>
                    <a:pt x="55" y="24"/>
                    <a:pt x="92" y="24"/>
                  </a:cubicBezTo>
                  <a:cubicBezTo>
                    <a:pt x="105" y="24"/>
                    <a:pt x="117" y="28"/>
                    <a:pt x="128" y="35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4" y="14"/>
                    <a:pt x="134" y="14"/>
                    <a:pt x="134" y="14"/>
                  </a:cubicBezTo>
                  <a:cubicBezTo>
                    <a:pt x="134" y="12"/>
                    <a:pt x="134" y="11"/>
                    <a:pt x="134" y="10"/>
                  </a:cubicBezTo>
                  <a:cubicBezTo>
                    <a:pt x="122" y="4"/>
                    <a:pt x="107" y="0"/>
                    <a:pt x="92" y="0"/>
                  </a:cubicBez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lose/>
                  <a:moveTo>
                    <a:pt x="92" y="184"/>
                  </a:moveTo>
                  <a:cubicBezTo>
                    <a:pt x="92" y="184"/>
                    <a:pt x="92" y="184"/>
                    <a:pt x="92" y="18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scene3d>
                <a:camera prst="orthographicFront"/>
                <a:lightRig rig="threePt" dir="t"/>
              </a:scene3d>
            </a:bodyPr>
            <a:lstStyle/>
            <a:p>
              <a:endPara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51"/>
            <p:cNvSpPr>
              <a:spLocks noEditPoints="1"/>
            </p:cNvSpPr>
            <p:nvPr/>
          </p:nvSpPr>
          <p:spPr bwMode="auto">
            <a:xfrm>
              <a:off x="5724525" y="3633788"/>
              <a:ext cx="166688" cy="166688"/>
            </a:xfrm>
            <a:custGeom>
              <a:avLst/>
              <a:gdLst>
                <a:gd name="T0" fmla="*/ 45 w 90"/>
                <a:gd name="T1" fmla="*/ 21 h 90"/>
                <a:gd name="T2" fmla="*/ 47 w 90"/>
                <a:gd name="T3" fmla="*/ 21 h 90"/>
                <a:gd name="T4" fmla="*/ 64 w 90"/>
                <a:gd name="T5" fmla="*/ 4 h 90"/>
                <a:gd name="T6" fmla="*/ 64 w 90"/>
                <a:gd name="T7" fmla="*/ 4 h 90"/>
                <a:gd name="T8" fmla="*/ 45 w 90"/>
                <a:gd name="T9" fmla="*/ 0 h 90"/>
                <a:gd name="T10" fmla="*/ 0 w 90"/>
                <a:gd name="T11" fmla="*/ 45 h 90"/>
                <a:gd name="T12" fmla="*/ 45 w 90"/>
                <a:gd name="T13" fmla="*/ 90 h 90"/>
                <a:gd name="T14" fmla="*/ 90 w 90"/>
                <a:gd name="T15" fmla="*/ 45 h 90"/>
                <a:gd name="T16" fmla="*/ 86 w 90"/>
                <a:gd name="T17" fmla="*/ 26 h 90"/>
                <a:gd name="T18" fmla="*/ 86 w 90"/>
                <a:gd name="T19" fmla="*/ 26 h 90"/>
                <a:gd name="T20" fmla="*/ 69 w 90"/>
                <a:gd name="T21" fmla="*/ 43 h 90"/>
                <a:gd name="T22" fmla="*/ 69 w 90"/>
                <a:gd name="T23" fmla="*/ 45 h 90"/>
                <a:gd name="T24" fmla="*/ 45 w 90"/>
                <a:gd name="T25" fmla="*/ 69 h 90"/>
                <a:gd name="T26" fmla="*/ 21 w 90"/>
                <a:gd name="T27" fmla="*/ 45 h 90"/>
                <a:gd name="T28" fmla="*/ 45 w 90"/>
                <a:gd name="T29" fmla="*/ 21 h 90"/>
                <a:gd name="T30" fmla="*/ 45 w 90"/>
                <a:gd name="T31" fmla="*/ 21 h 90"/>
                <a:gd name="T32" fmla="*/ 45 w 90"/>
                <a:gd name="T33" fmla="*/ 2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90">
                  <a:moveTo>
                    <a:pt x="45" y="21"/>
                  </a:moveTo>
                  <a:cubicBezTo>
                    <a:pt x="46" y="21"/>
                    <a:pt x="46" y="21"/>
                    <a:pt x="47" y="21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58" y="1"/>
                    <a:pt x="52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70" y="90"/>
                    <a:pt x="90" y="70"/>
                    <a:pt x="90" y="45"/>
                  </a:cubicBezTo>
                  <a:cubicBezTo>
                    <a:pt x="90" y="38"/>
                    <a:pt x="89" y="32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4"/>
                    <a:pt x="69" y="44"/>
                    <a:pt x="69" y="45"/>
                  </a:cubicBezTo>
                  <a:cubicBezTo>
                    <a:pt x="69" y="58"/>
                    <a:pt x="58" y="69"/>
                    <a:pt x="45" y="69"/>
                  </a:cubicBezTo>
                  <a:cubicBezTo>
                    <a:pt x="32" y="69"/>
                    <a:pt x="21" y="58"/>
                    <a:pt x="21" y="45"/>
                  </a:cubicBezTo>
                  <a:cubicBezTo>
                    <a:pt x="21" y="32"/>
                    <a:pt x="32" y="21"/>
                    <a:pt x="45" y="21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1"/>
                    <a:pt x="45" y="2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scene3d>
                <a:camera prst="orthographicFront"/>
                <a:lightRig rig="threePt" dir="t"/>
              </a:scene3d>
            </a:bodyPr>
            <a:lstStyle/>
            <a:p>
              <a:endPara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9" name="52"/>
            <p:cNvSpPr>
              <a:spLocks noEditPoints="1"/>
            </p:cNvSpPr>
            <p:nvPr/>
          </p:nvSpPr>
          <p:spPr bwMode="auto">
            <a:xfrm>
              <a:off x="5824538" y="3511550"/>
              <a:ext cx="188913" cy="188913"/>
            </a:xfrm>
            <a:custGeom>
              <a:avLst/>
              <a:gdLst>
                <a:gd name="T0" fmla="*/ 86 w 102"/>
                <a:gd name="T1" fmla="*/ 28 h 102"/>
                <a:gd name="T2" fmla="*/ 91 w 102"/>
                <a:gd name="T3" fmla="*/ 23 h 102"/>
                <a:gd name="T4" fmla="*/ 91 w 102"/>
                <a:gd name="T5" fmla="*/ 14 h 102"/>
                <a:gd name="T6" fmla="*/ 87 w 102"/>
                <a:gd name="T7" fmla="*/ 11 h 102"/>
                <a:gd name="T8" fmla="*/ 83 w 102"/>
                <a:gd name="T9" fmla="*/ 9 h 102"/>
                <a:gd name="T10" fmla="*/ 79 w 102"/>
                <a:gd name="T11" fmla="*/ 11 h 102"/>
                <a:gd name="T12" fmla="*/ 74 w 102"/>
                <a:gd name="T13" fmla="*/ 17 h 102"/>
                <a:gd name="T14" fmla="*/ 72 w 102"/>
                <a:gd name="T15" fmla="*/ 2 h 102"/>
                <a:gd name="T16" fmla="*/ 70 w 102"/>
                <a:gd name="T17" fmla="*/ 0 h 102"/>
                <a:gd name="T18" fmla="*/ 69 w 102"/>
                <a:gd name="T19" fmla="*/ 0 h 102"/>
                <a:gd name="T20" fmla="*/ 47 w 102"/>
                <a:gd name="T21" fmla="*/ 23 h 102"/>
                <a:gd name="T22" fmla="*/ 44 w 102"/>
                <a:gd name="T23" fmla="*/ 30 h 102"/>
                <a:gd name="T24" fmla="*/ 44 w 102"/>
                <a:gd name="T25" fmla="*/ 31 h 102"/>
                <a:gd name="T26" fmla="*/ 45 w 102"/>
                <a:gd name="T27" fmla="*/ 45 h 102"/>
                <a:gd name="T28" fmla="*/ 37 w 102"/>
                <a:gd name="T29" fmla="*/ 53 h 102"/>
                <a:gd name="T30" fmla="*/ 22 w 102"/>
                <a:gd name="T31" fmla="*/ 68 h 102"/>
                <a:gd name="T32" fmla="*/ 22 w 102"/>
                <a:gd name="T33" fmla="*/ 68 h 102"/>
                <a:gd name="T34" fmla="*/ 8 w 102"/>
                <a:gd name="T35" fmla="*/ 82 h 102"/>
                <a:gd name="T36" fmla="*/ 2 w 102"/>
                <a:gd name="T37" fmla="*/ 89 h 102"/>
                <a:gd name="T38" fmla="*/ 0 w 102"/>
                <a:gd name="T39" fmla="*/ 92 h 102"/>
                <a:gd name="T40" fmla="*/ 0 w 102"/>
                <a:gd name="T41" fmla="*/ 97 h 102"/>
                <a:gd name="T42" fmla="*/ 5 w 102"/>
                <a:gd name="T43" fmla="*/ 102 h 102"/>
                <a:gd name="T44" fmla="*/ 5 w 102"/>
                <a:gd name="T45" fmla="*/ 102 h 102"/>
                <a:gd name="T46" fmla="*/ 10 w 102"/>
                <a:gd name="T47" fmla="*/ 102 h 102"/>
                <a:gd name="T48" fmla="*/ 13 w 102"/>
                <a:gd name="T49" fmla="*/ 100 h 102"/>
                <a:gd name="T50" fmla="*/ 57 w 102"/>
                <a:gd name="T51" fmla="*/ 56 h 102"/>
                <a:gd name="T52" fmla="*/ 70 w 102"/>
                <a:gd name="T53" fmla="*/ 57 h 102"/>
                <a:gd name="T54" fmla="*/ 71 w 102"/>
                <a:gd name="T55" fmla="*/ 57 h 102"/>
                <a:gd name="T56" fmla="*/ 71 w 102"/>
                <a:gd name="T57" fmla="*/ 57 h 102"/>
                <a:gd name="T58" fmla="*/ 78 w 102"/>
                <a:gd name="T59" fmla="*/ 54 h 102"/>
                <a:gd name="T60" fmla="*/ 101 w 102"/>
                <a:gd name="T61" fmla="*/ 32 h 102"/>
                <a:gd name="T62" fmla="*/ 100 w 102"/>
                <a:gd name="T63" fmla="*/ 29 h 102"/>
                <a:gd name="T64" fmla="*/ 86 w 102"/>
                <a:gd name="T65" fmla="*/ 28 h 102"/>
                <a:gd name="T66" fmla="*/ 86 w 102"/>
                <a:gd name="T67" fmla="*/ 28 h 102"/>
                <a:gd name="T68" fmla="*/ 86 w 102"/>
                <a:gd name="T69" fmla="*/ 2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102">
                  <a:moveTo>
                    <a:pt x="86" y="28"/>
                  </a:moveTo>
                  <a:cubicBezTo>
                    <a:pt x="91" y="23"/>
                    <a:pt x="91" y="23"/>
                    <a:pt x="91" y="23"/>
                  </a:cubicBezTo>
                  <a:cubicBezTo>
                    <a:pt x="93" y="20"/>
                    <a:pt x="93" y="17"/>
                    <a:pt x="91" y="14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0"/>
                    <a:pt x="85" y="9"/>
                    <a:pt x="83" y="9"/>
                  </a:cubicBezTo>
                  <a:cubicBezTo>
                    <a:pt x="82" y="9"/>
                    <a:pt x="80" y="10"/>
                    <a:pt x="79" y="11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72" y="0"/>
                    <a:pt x="71" y="0"/>
                    <a:pt x="70" y="0"/>
                  </a:cubicBezTo>
                  <a:cubicBezTo>
                    <a:pt x="70" y="0"/>
                    <a:pt x="69" y="0"/>
                    <a:pt x="69" y="0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5" y="25"/>
                    <a:pt x="44" y="28"/>
                    <a:pt x="44" y="30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1" y="90"/>
                    <a:pt x="0" y="91"/>
                    <a:pt x="0" y="9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0"/>
                    <a:pt x="2" y="102"/>
                    <a:pt x="5" y="102"/>
                  </a:cubicBezTo>
                  <a:cubicBezTo>
                    <a:pt x="5" y="102"/>
                    <a:pt x="5" y="102"/>
                    <a:pt x="5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1" y="102"/>
                    <a:pt x="12" y="101"/>
                    <a:pt x="13" y="100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74" y="57"/>
                    <a:pt x="77" y="56"/>
                    <a:pt x="78" y="54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2" y="31"/>
                    <a:pt x="101" y="29"/>
                    <a:pt x="100" y="29"/>
                  </a:cubicBezTo>
                  <a:lnTo>
                    <a:pt x="86" y="28"/>
                  </a:lnTo>
                  <a:close/>
                  <a:moveTo>
                    <a:pt x="86" y="28"/>
                  </a:moveTo>
                  <a:cubicBezTo>
                    <a:pt x="86" y="28"/>
                    <a:pt x="86" y="28"/>
                    <a:pt x="86" y="2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scene3d>
                <a:camera prst="orthographicFront"/>
                <a:lightRig rig="threePt" dir="t"/>
              </a:scene3d>
            </a:bodyPr>
            <a:lstStyle/>
            <a:p>
              <a:endPara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淘 46"/>
          <p:cNvGrpSpPr/>
          <p:nvPr/>
        </p:nvGrpSpPr>
        <p:grpSpPr>
          <a:xfrm>
            <a:off x="3782351" y="2438887"/>
            <a:ext cx="530607" cy="662634"/>
            <a:chOff x="2116138" y="2506419"/>
            <a:chExt cx="338137" cy="422275"/>
          </a:xfrm>
          <a:solidFill>
            <a:srgbClr val="615970"/>
          </a:solidFill>
        </p:grpSpPr>
        <p:sp>
          <p:nvSpPr>
            <p:cNvPr id="31" name="20"/>
            <p:cNvSpPr>
              <a:spLocks noEditPoints="1"/>
            </p:cNvSpPr>
            <p:nvPr/>
          </p:nvSpPr>
          <p:spPr bwMode="auto">
            <a:xfrm>
              <a:off x="2116138" y="2506419"/>
              <a:ext cx="338137" cy="422275"/>
            </a:xfrm>
            <a:custGeom>
              <a:avLst/>
              <a:gdLst>
                <a:gd name="T0" fmla="*/ 147 w 216"/>
                <a:gd name="T1" fmla="*/ 233 h 270"/>
                <a:gd name="T2" fmla="*/ 165 w 216"/>
                <a:gd name="T3" fmla="*/ 200 h 270"/>
                <a:gd name="T4" fmla="*/ 216 w 216"/>
                <a:gd name="T5" fmla="*/ 108 h 270"/>
                <a:gd name="T6" fmla="*/ 108 w 216"/>
                <a:gd name="T7" fmla="*/ 0 h 270"/>
                <a:gd name="T8" fmla="*/ 0 w 216"/>
                <a:gd name="T9" fmla="*/ 108 h 270"/>
                <a:gd name="T10" fmla="*/ 51 w 216"/>
                <a:gd name="T11" fmla="*/ 200 h 270"/>
                <a:gd name="T12" fmla="*/ 70 w 216"/>
                <a:gd name="T13" fmla="*/ 233 h 270"/>
                <a:gd name="T14" fmla="*/ 70 w 216"/>
                <a:gd name="T15" fmla="*/ 247 h 270"/>
                <a:gd name="T16" fmla="*/ 93 w 216"/>
                <a:gd name="T17" fmla="*/ 270 h 270"/>
                <a:gd name="T18" fmla="*/ 123 w 216"/>
                <a:gd name="T19" fmla="*/ 270 h 270"/>
                <a:gd name="T20" fmla="*/ 147 w 216"/>
                <a:gd name="T21" fmla="*/ 247 h 270"/>
                <a:gd name="T22" fmla="*/ 147 w 216"/>
                <a:gd name="T23" fmla="*/ 233 h 270"/>
                <a:gd name="T24" fmla="*/ 124 w 216"/>
                <a:gd name="T25" fmla="*/ 224 h 270"/>
                <a:gd name="T26" fmla="*/ 92 w 216"/>
                <a:gd name="T27" fmla="*/ 224 h 270"/>
                <a:gd name="T28" fmla="*/ 64 w 216"/>
                <a:gd name="T29" fmla="*/ 180 h 270"/>
                <a:gd name="T30" fmla="*/ 23 w 216"/>
                <a:gd name="T31" fmla="*/ 108 h 270"/>
                <a:gd name="T32" fmla="*/ 108 w 216"/>
                <a:gd name="T33" fmla="*/ 23 h 270"/>
                <a:gd name="T34" fmla="*/ 193 w 216"/>
                <a:gd name="T35" fmla="*/ 108 h 270"/>
                <a:gd name="T36" fmla="*/ 153 w 216"/>
                <a:gd name="T37" fmla="*/ 180 h 270"/>
                <a:gd name="T38" fmla="*/ 124 w 216"/>
                <a:gd name="T39" fmla="*/ 2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70">
                  <a:moveTo>
                    <a:pt x="147" y="233"/>
                  </a:moveTo>
                  <a:cubicBezTo>
                    <a:pt x="147" y="219"/>
                    <a:pt x="153" y="207"/>
                    <a:pt x="165" y="200"/>
                  </a:cubicBezTo>
                  <a:cubicBezTo>
                    <a:pt x="195" y="181"/>
                    <a:pt x="216" y="147"/>
                    <a:pt x="216" y="108"/>
                  </a:cubicBezTo>
                  <a:cubicBezTo>
                    <a:pt x="216" y="49"/>
                    <a:pt x="168" y="0"/>
                    <a:pt x="108" y="0"/>
                  </a:cubicBezTo>
                  <a:cubicBezTo>
                    <a:pt x="49" y="0"/>
                    <a:pt x="0" y="49"/>
                    <a:pt x="0" y="108"/>
                  </a:cubicBezTo>
                  <a:cubicBezTo>
                    <a:pt x="0" y="147"/>
                    <a:pt x="21" y="181"/>
                    <a:pt x="51" y="200"/>
                  </a:cubicBezTo>
                  <a:cubicBezTo>
                    <a:pt x="63" y="207"/>
                    <a:pt x="70" y="219"/>
                    <a:pt x="70" y="233"/>
                  </a:cubicBezTo>
                  <a:cubicBezTo>
                    <a:pt x="70" y="247"/>
                    <a:pt x="70" y="247"/>
                    <a:pt x="70" y="247"/>
                  </a:cubicBezTo>
                  <a:cubicBezTo>
                    <a:pt x="93" y="270"/>
                    <a:pt x="93" y="270"/>
                    <a:pt x="93" y="270"/>
                  </a:cubicBezTo>
                  <a:cubicBezTo>
                    <a:pt x="123" y="270"/>
                    <a:pt x="123" y="270"/>
                    <a:pt x="123" y="270"/>
                  </a:cubicBezTo>
                  <a:cubicBezTo>
                    <a:pt x="147" y="247"/>
                    <a:pt x="147" y="247"/>
                    <a:pt x="147" y="247"/>
                  </a:cubicBezTo>
                  <a:lnTo>
                    <a:pt x="147" y="233"/>
                  </a:lnTo>
                  <a:close/>
                  <a:moveTo>
                    <a:pt x="124" y="224"/>
                  </a:moveTo>
                  <a:cubicBezTo>
                    <a:pt x="92" y="224"/>
                    <a:pt x="92" y="224"/>
                    <a:pt x="92" y="224"/>
                  </a:cubicBezTo>
                  <a:cubicBezTo>
                    <a:pt x="89" y="206"/>
                    <a:pt x="79" y="190"/>
                    <a:pt x="64" y="180"/>
                  </a:cubicBezTo>
                  <a:cubicBezTo>
                    <a:pt x="38" y="165"/>
                    <a:pt x="23" y="138"/>
                    <a:pt x="23" y="108"/>
                  </a:cubicBezTo>
                  <a:cubicBezTo>
                    <a:pt x="23" y="62"/>
                    <a:pt x="61" y="23"/>
                    <a:pt x="108" y="23"/>
                  </a:cubicBezTo>
                  <a:cubicBezTo>
                    <a:pt x="155" y="23"/>
                    <a:pt x="193" y="62"/>
                    <a:pt x="193" y="108"/>
                  </a:cubicBezTo>
                  <a:cubicBezTo>
                    <a:pt x="193" y="138"/>
                    <a:pt x="178" y="165"/>
                    <a:pt x="153" y="180"/>
                  </a:cubicBezTo>
                  <a:cubicBezTo>
                    <a:pt x="137" y="190"/>
                    <a:pt x="127" y="206"/>
                    <a:pt x="124" y="2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2" name="21"/>
            <p:cNvSpPr/>
            <p:nvPr/>
          </p:nvSpPr>
          <p:spPr bwMode="auto">
            <a:xfrm>
              <a:off x="2212975" y="2581031"/>
              <a:ext cx="144462" cy="180975"/>
            </a:xfrm>
            <a:custGeom>
              <a:avLst/>
              <a:gdLst>
                <a:gd name="T0" fmla="*/ 57 w 91"/>
                <a:gd name="T1" fmla="*/ 44 h 114"/>
                <a:gd name="T2" fmla="*/ 75 w 91"/>
                <a:gd name="T3" fmla="*/ 0 h 114"/>
                <a:gd name="T4" fmla="*/ 0 w 91"/>
                <a:gd name="T5" fmla="*/ 70 h 114"/>
                <a:gd name="T6" fmla="*/ 34 w 91"/>
                <a:gd name="T7" fmla="*/ 70 h 114"/>
                <a:gd name="T8" fmla="*/ 16 w 91"/>
                <a:gd name="T9" fmla="*/ 114 h 114"/>
                <a:gd name="T10" fmla="*/ 91 w 91"/>
                <a:gd name="T11" fmla="*/ 44 h 114"/>
                <a:gd name="T12" fmla="*/ 57 w 91"/>
                <a:gd name="T13" fmla="*/ 4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114">
                  <a:moveTo>
                    <a:pt x="57" y="44"/>
                  </a:moveTo>
                  <a:lnTo>
                    <a:pt x="75" y="0"/>
                  </a:lnTo>
                  <a:lnTo>
                    <a:pt x="0" y="70"/>
                  </a:lnTo>
                  <a:lnTo>
                    <a:pt x="34" y="70"/>
                  </a:lnTo>
                  <a:lnTo>
                    <a:pt x="16" y="114"/>
                  </a:lnTo>
                  <a:lnTo>
                    <a:pt x="91" y="44"/>
                  </a:lnTo>
                  <a:lnTo>
                    <a:pt x="57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3" name="5"/>
          <p:cNvSpPr>
            <a:spLocks noEditPoints="1"/>
          </p:cNvSpPr>
          <p:nvPr/>
        </p:nvSpPr>
        <p:spPr bwMode="auto">
          <a:xfrm>
            <a:off x="5119833" y="4939160"/>
            <a:ext cx="723455" cy="723452"/>
          </a:xfrm>
          <a:custGeom>
            <a:avLst/>
            <a:gdLst>
              <a:gd name="T0" fmla="*/ 1098 w 1098"/>
              <a:gd name="T1" fmla="*/ 620 h 1099"/>
              <a:gd name="T2" fmla="*/ 1098 w 1098"/>
              <a:gd name="T3" fmla="*/ 487 h 1099"/>
              <a:gd name="T4" fmla="*/ 940 w 1098"/>
              <a:gd name="T5" fmla="*/ 447 h 1099"/>
              <a:gd name="T6" fmla="*/ 892 w 1098"/>
              <a:gd name="T7" fmla="*/ 335 h 1099"/>
              <a:gd name="T8" fmla="*/ 976 w 1098"/>
              <a:gd name="T9" fmla="*/ 211 h 1099"/>
              <a:gd name="T10" fmla="*/ 882 w 1098"/>
              <a:gd name="T11" fmla="*/ 117 h 1099"/>
              <a:gd name="T12" fmla="*/ 751 w 1098"/>
              <a:gd name="T13" fmla="*/ 196 h 1099"/>
              <a:gd name="T14" fmla="*/ 645 w 1098"/>
              <a:gd name="T15" fmla="*/ 152 h 1099"/>
              <a:gd name="T16" fmla="*/ 615 w 1098"/>
              <a:gd name="T17" fmla="*/ 0 h 1099"/>
              <a:gd name="T18" fmla="*/ 482 w 1098"/>
              <a:gd name="T19" fmla="*/ 0 h 1099"/>
              <a:gd name="T20" fmla="*/ 445 w 1098"/>
              <a:gd name="T21" fmla="*/ 150 h 1099"/>
              <a:gd name="T22" fmla="*/ 329 w 1098"/>
              <a:gd name="T23" fmla="*/ 197 h 1099"/>
              <a:gd name="T24" fmla="*/ 203 w 1098"/>
              <a:gd name="T25" fmla="*/ 112 h 1099"/>
              <a:gd name="T26" fmla="*/ 109 w 1098"/>
              <a:gd name="T27" fmla="*/ 206 h 1099"/>
              <a:gd name="T28" fmla="*/ 188 w 1098"/>
              <a:gd name="T29" fmla="*/ 337 h 1099"/>
              <a:gd name="T30" fmla="*/ 141 w 1098"/>
              <a:gd name="T31" fmla="*/ 452 h 1099"/>
              <a:gd name="T32" fmla="*/ 0 w 1098"/>
              <a:gd name="T33" fmla="*/ 479 h 1099"/>
              <a:gd name="T34" fmla="*/ 0 w 1098"/>
              <a:gd name="T35" fmla="*/ 612 h 1099"/>
              <a:gd name="T36" fmla="*/ 140 w 1098"/>
              <a:gd name="T37" fmla="*/ 647 h 1099"/>
              <a:gd name="T38" fmla="*/ 186 w 1098"/>
              <a:gd name="T39" fmla="*/ 760 h 1099"/>
              <a:gd name="T40" fmla="*/ 100 w 1098"/>
              <a:gd name="T41" fmla="*/ 888 h 1099"/>
              <a:gd name="T42" fmla="*/ 194 w 1098"/>
              <a:gd name="T43" fmla="*/ 982 h 1099"/>
              <a:gd name="T44" fmla="*/ 327 w 1098"/>
              <a:gd name="T45" fmla="*/ 902 h 1099"/>
              <a:gd name="T46" fmla="*/ 446 w 1098"/>
              <a:gd name="T47" fmla="*/ 952 h 1099"/>
              <a:gd name="T48" fmla="*/ 475 w 1098"/>
              <a:gd name="T49" fmla="*/ 1099 h 1099"/>
              <a:gd name="T50" fmla="*/ 608 w 1098"/>
              <a:gd name="T51" fmla="*/ 1099 h 1099"/>
              <a:gd name="T52" fmla="*/ 645 w 1098"/>
              <a:gd name="T53" fmla="*/ 949 h 1099"/>
              <a:gd name="T54" fmla="*/ 755 w 1098"/>
              <a:gd name="T55" fmla="*/ 903 h 1099"/>
              <a:gd name="T56" fmla="*/ 881 w 1098"/>
              <a:gd name="T57" fmla="*/ 987 h 1099"/>
              <a:gd name="T58" fmla="*/ 975 w 1098"/>
              <a:gd name="T59" fmla="*/ 893 h 1099"/>
              <a:gd name="T60" fmla="*/ 895 w 1098"/>
              <a:gd name="T61" fmla="*/ 761 h 1099"/>
              <a:gd name="T62" fmla="*/ 941 w 1098"/>
              <a:gd name="T63" fmla="*/ 650 h 1099"/>
              <a:gd name="T64" fmla="*/ 1098 w 1098"/>
              <a:gd name="T65" fmla="*/ 620 h 1099"/>
              <a:gd name="T66" fmla="*/ 546 w 1098"/>
              <a:gd name="T67" fmla="*/ 828 h 1099"/>
              <a:gd name="T68" fmla="*/ 274 w 1098"/>
              <a:gd name="T69" fmla="*/ 556 h 1099"/>
              <a:gd name="T70" fmla="*/ 546 w 1098"/>
              <a:gd name="T71" fmla="*/ 284 h 1099"/>
              <a:gd name="T72" fmla="*/ 818 w 1098"/>
              <a:gd name="T73" fmla="*/ 556 h 1099"/>
              <a:gd name="T74" fmla="*/ 546 w 1098"/>
              <a:gd name="T75" fmla="*/ 828 h 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8" h="1099">
                <a:moveTo>
                  <a:pt x="1098" y="620"/>
                </a:moveTo>
                <a:cubicBezTo>
                  <a:pt x="1098" y="487"/>
                  <a:pt x="1098" y="487"/>
                  <a:pt x="1098" y="487"/>
                </a:cubicBezTo>
                <a:cubicBezTo>
                  <a:pt x="940" y="447"/>
                  <a:pt x="940" y="447"/>
                  <a:pt x="940" y="447"/>
                </a:cubicBezTo>
                <a:cubicBezTo>
                  <a:pt x="929" y="407"/>
                  <a:pt x="913" y="370"/>
                  <a:pt x="892" y="335"/>
                </a:cubicBezTo>
                <a:cubicBezTo>
                  <a:pt x="976" y="211"/>
                  <a:pt x="976" y="211"/>
                  <a:pt x="976" y="211"/>
                </a:cubicBezTo>
                <a:cubicBezTo>
                  <a:pt x="882" y="117"/>
                  <a:pt x="882" y="117"/>
                  <a:pt x="882" y="117"/>
                </a:cubicBezTo>
                <a:cubicBezTo>
                  <a:pt x="751" y="196"/>
                  <a:pt x="751" y="196"/>
                  <a:pt x="751" y="196"/>
                </a:cubicBezTo>
                <a:cubicBezTo>
                  <a:pt x="718" y="177"/>
                  <a:pt x="683" y="162"/>
                  <a:pt x="645" y="152"/>
                </a:cubicBezTo>
                <a:cubicBezTo>
                  <a:pt x="615" y="0"/>
                  <a:pt x="615" y="0"/>
                  <a:pt x="615" y="0"/>
                </a:cubicBezTo>
                <a:cubicBezTo>
                  <a:pt x="482" y="0"/>
                  <a:pt x="482" y="0"/>
                  <a:pt x="482" y="0"/>
                </a:cubicBezTo>
                <a:cubicBezTo>
                  <a:pt x="445" y="150"/>
                  <a:pt x="445" y="150"/>
                  <a:pt x="445" y="150"/>
                </a:cubicBezTo>
                <a:cubicBezTo>
                  <a:pt x="404" y="159"/>
                  <a:pt x="365" y="175"/>
                  <a:pt x="329" y="197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88" y="337"/>
                  <a:pt x="188" y="337"/>
                  <a:pt x="188" y="337"/>
                </a:cubicBezTo>
                <a:cubicBezTo>
                  <a:pt x="167" y="372"/>
                  <a:pt x="151" y="411"/>
                  <a:pt x="141" y="452"/>
                </a:cubicBezTo>
                <a:cubicBezTo>
                  <a:pt x="0" y="479"/>
                  <a:pt x="0" y="479"/>
                  <a:pt x="0" y="479"/>
                </a:cubicBezTo>
                <a:cubicBezTo>
                  <a:pt x="0" y="612"/>
                  <a:pt x="0" y="612"/>
                  <a:pt x="0" y="612"/>
                </a:cubicBezTo>
                <a:cubicBezTo>
                  <a:pt x="140" y="647"/>
                  <a:pt x="140" y="647"/>
                  <a:pt x="140" y="647"/>
                </a:cubicBezTo>
                <a:cubicBezTo>
                  <a:pt x="150" y="688"/>
                  <a:pt x="166" y="726"/>
                  <a:pt x="186" y="760"/>
                </a:cubicBezTo>
                <a:cubicBezTo>
                  <a:pt x="100" y="888"/>
                  <a:pt x="100" y="888"/>
                  <a:pt x="100" y="888"/>
                </a:cubicBezTo>
                <a:cubicBezTo>
                  <a:pt x="194" y="982"/>
                  <a:pt x="194" y="982"/>
                  <a:pt x="194" y="982"/>
                </a:cubicBezTo>
                <a:cubicBezTo>
                  <a:pt x="327" y="902"/>
                  <a:pt x="327" y="902"/>
                  <a:pt x="327" y="902"/>
                </a:cubicBezTo>
                <a:cubicBezTo>
                  <a:pt x="363" y="925"/>
                  <a:pt x="404" y="941"/>
                  <a:pt x="446" y="952"/>
                </a:cubicBezTo>
                <a:cubicBezTo>
                  <a:pt x="475" y="1099"/>
                  <a:pt x="475" y="1099"/>
                  <a:pt x="475" y="1099"/>
                </a:cubicBezTo>
                <a:cubicBezTo>
                  <a:pt x="608" y="1099"/>
                  <a:pt x="608" y="1099"/>
                  <a:pt x="608" y="1099"/>
                </a:cubicBezTo>
                <a:cubicBezTo>
                  <a:pt x="645" y="949"/>
                  <a:pt x="645" y="949"/>
                  <a:pt x="645" y="949"/>
                </a:cubicBezTo>
                <a:cubicBezTo>
                  <a:pt x="684" y="939"/>
                  <a:pt x="721" y="923"/>
                  <a:pt x="755" y="903"/>
                </a:cubicBezTo>
                <a:cubicBezTo>
                  <a:pt x="881" y="987"/>
                  <a:pt x="881" y="987"/>
                  <a:pt x="881" y="987"/>
                </a:cubicBezTo>
                <a:cubicBezTo>
                  <a:pt x="975" y="893"/>
                  <a:pt x="975" y="893"/>
                  <a:pt x="975" y="893"/>
                </a:cubicBezTo>
                <a:cubicBezTo>
                  <a:pt x="895" y="761"/>
                  <a:pt x="895" y="761"/>
                  <a:pt x="895" y="761"/>
                </a:cubicBezTo>
                <a:cubicBezTo>
                  <a:pt x="915" y="727"/>
                  <a:pt x="931" y="690"/>
                  <a:pt x="941" y="650"/>
                </a:cubicBezTo>
                <a:lnTo>
                  <a:pt x="1098" y="620"/>
                </a:lnTo>
                <a:close/>
                <a:moveTo>
                  <a:pt x="546" y="828"/>
                </a:moveTo>
                <a:cubicBezTo>
                  <a:pt x="396" y="828"/>
                  <a:pt x="274" y="706"/>
                  <a:pt x="274" y="556"/>
                </a:cubicBezTo>
                <a:cubicBezTo>
                  <a:pt x="274" y="406"/>
                  <a:pt x="396" y="284"/>
                  <a:pt x="546" y="284"/>
                </a:cubicBezTo>
                <a:cubicBezTo>
                  <a:pt x="696" y="284"/>
                  <a:pt x="818" y="406"/>
                  <a:pt x="818" y="556"/>
                </a:cubicBezTo>
                <a:cubicBezTo>
                  <a:pt x="818" y="706"/>
                  <a:pt x="696" y="828"/>
                  <a:pt x="546" y="828"/>
                </a:cubicBezTo>
                <a:close/>
              </a:path>
            </a:pathLst>
          </a:custGeom>
          <a:solidFill>
            <a:srgbClr val="61597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0">
        <p14:flash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3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4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3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2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2" grpId="0" bldLvl="0" animBg="1"/>
      <p:bldP spid="2" grpId="1" bldLvl="0" animBg="1"/>
      <p:bldP spid="19" grpId="0" bldLvl="0" animBg="1"/>
      <p:bldP spid="19" grpId="1" bldLvl="0" animBg="1"/>
      <p:bldP spid="20" grpId="0" bldLvl="0" animBg="1"/>
      <p:bldP spid="20" grpId="1" bldLvl="0" animBg="1"/>
      <p:bldP spid="21" grpId="0" bldLvl="0" animBg="1"/>
      <p:bldP spid="21" grpId="1" bldLvl="0" animBg="1"/>
      <p:bldP spid="22" grpId="0"/>
      <p:bldP spid="24" grpId="0"/>
      <p:bldP spid="33" grpId="0" bldLvl="0" animBg="1"/>
      <p:bldP spid="33" grpId="1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工作具体要求</a:t>
            </a:r>
          </a:p>
        </p:txBody>
      </p:sp>
      <p:sp>
        <p:nvSpPr>
          <p:cNvPr id="5" name="任意多边形 4"/>
          <p:cNvSpPr/>
          <p:nvPr/>
        </p:nvSpPr>
        <p:spPr>
          <a:xfrm>
            <a:off x="2302608" y="1742637"/>
            <a:ext cx="2388565" cy="2388565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pl-PL" sz="2800" b="1" dirty="0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任意多边形 5"/>
          <p:cNvSpPr/>
          <p:nvPr/>
        </p:nvSpPr>
        <p:spPr>
          <a:xfrm>
            <a:off x="4190600" y="1742637"/>
            <a:ext cx="2388565" cy="2388565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9E99A7">
              <a:alpha val="58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dirty="0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" name="任意多边形 1"/>
          <p:cNvSpPr/>
          <p:nvPr/>
        </p:nvSpPr>
        <p:spPr>
          <a:xfrm>
            <a:off x="6101452" y="1742637"/>
            <a:ext cx="2388565" cy="2388565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888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pl-PL" sz="2800" b="1" dirty="0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任意多边形 2"/>
          <p:cNvSpPr/>
          <p:nvPr/>
        </p:nvSpPr>
        <p:spPr>
          <a:xfrm>
            <a:off x="8012306" y="1742637"/>
            <a:ext cx="2388565" cy="2388565"/>
          </a:xfrm>
          <a:custGeom>
            <a:avLst/>
            <a:gdLst>
              <a:gd name="connsiteX0" fmla="*/ 0 w 2388565"/>
              <a:gd name="connsiteY0" fmla="*/ 1194283 h 2388565"/>
              <a:gd name="connsiteX1" fmla="*/ 1194283 w 2388565"/>
              <a:gd name="connsiteY1" fmla="*/ 0 h 2388565"/>
              <a:gd name="connsiteX2" fmla="*/ 2388566 w 2388565"/>
              <a:gd name="connsiteY2" fmla="*/ 1194283 h 2388565"/>
              <a:gd name="connsiteX3" fmla="*/ 1194283 w 2388565"/>
              <a:gd name="connsiteY3" fmla="*/ 2388566 h 2388565"/>
              <a:gd name="connsiteX4" fmla="*/ 0 w 2388565"/>
              <a:gd name="connsiteY4" fmla="*/ 1194283 h 23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8565" h="2388565">
                <a:moveTo>
                  <a:pt x="0" y="1194283"/>
                </a:moveTo>
                <a:cubicBezTo>
                  <a:pt x="0" y="534699"/>
                  <a:pt x="534699" y="0"/>
                  <a:pt x="1194283" y="0"/>
                </a:cubicBezTo>
                <a:cubicBezTo>
                  <a:pt x="1853867" y="0"/>
                  <a:pt x="2388566" y="534699"/>
                  <a:pt x="2388566" y="1194283"/>
                </a:cubicBezTo>
                <a:cubicBezTo>
                  <a:pt x="2388566" y="1853867"/>
                  <a:pt x="1853867" y="2388566"/>
                  <a:pt x="1194283" y="2388566"/>
                </a:cubicBezTo>
                <a:cubicBezTo>
                  <a:pt x="534699" y="2388566"/>
                  <a:pt x="0" y="1853867"/>
                  <a:pt x="0" y="1194283"/>
                </a:cubicBezTo>
                <a:close/>
              </a:path>
            </a:pathLst>
          </a:custGeom>
          <a:solidFill>
            <a:srgbClr val="9E99A7">
              <a:alpha val="58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dirty="0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Freeform 8"/>
          <p:cNvSpPr>
            <a:spLocks noEditPoints="1"/>
          </p:cNvSpPr>
          <p:nvPr/>
        </p:nvSpPr>
        <p:spPr bwMode="auto">
          <a:xfrm>
            <a:off x="3210269" y="2092679"/>
            <a:ext cx="466785" cy="438121"/>
          </a:xfrm>
          <a:custGeom>
            <a:avLst/>
            <a:gdLst>
              <a:gd name="T0" fmla="*/ 214 w 236"/>
              <a:gd name="T1" fmla="*/ 0 h 221"/>
              <a:gd name="T2" fmla="*/ 22 w 236"/>
              <a:gd name="T3" fmla="*/ 0 h 221"/>
              <a:gd name="T4" fmla="*/ 0 w 236"/>
              <a:gd name="T5" fmla="*/ 22 h 221"/>
              <a:gd name="T6" fmla="*/ 0 w 236"/>
              <a:gd name="T7" fmla="*/ 170 h 221"/>
              <a:gd name="T8" fmla="*/ 22 w 236"/>
              <a:gd name="T9" fmla="*/ 192 h 221"/>
              <a:gd name="T10" fmla="*/ 96 w 236"/>
              <a:gd name="T11" fmla="*/ 192 h 221"/>
              <a:gd name="T12" fmla="*/ 96 w 236"/>
              <a:gd name="T13" fmla="*/ 201 h 221"/>
              <a:gd name="T14" fmla="*/ 50 w 236"/>
              <a:gd name="T15" fmla="*/ 207 h 221"/>
              <a:gd name="T16" fmla="*/ 44 w 236"/>
              <a:gd name="T17" fmla="*/ 214 h 221"/>
              <a:gd name="T18" fmla="*/ 51 w 236"/>
              <a:gd name="T19" fmla="*/ 221 h 221"/>
              <a:gd name="T20" fmla="*/ 184 w 236"/>
              <a:gd name="T21" fmla="*/ 221 h 221"/>
              <a:gd name="T22" fmla="*/ 192 w 236"/>
              <a:gd name="T23" fmla="*/ 214 h 221"/>
              <a:gd name="T24" fmla="*/ 186 w 236"/>
              <a:gd name="T25" fmla="*/ 207 h 221"/>
              <a:gd name="T26" fmla="*/ 140 w 236"/>
              <a:gd name="T27" fmla="*/ 201 h 221"/>
              <a:gd name="T28" fmla="*/ 140 w 236"/>
              <a:gd name="T29" fmla="*/ 192 h 221"/>
              <a:gd name="T30" fmla="*/ 214 w 236"/>
              <a:gd name="T31" fmla="*/ 192 h 221"/>
              <a:gd name="T32" fmla="*/ 236 w 236"/>
              <a:gd name="T33" fmla="*/ 170 h 221"/>
              <a:gd name="T34" fmla="*/ 236 w 236"/>
              <a:gd name="T35" fmla="*/ 22 h 221"/>
              <a:gd name="T36" fmla="*/ 214 w 236"/>
              <a:gd name="T37" fmla="*/ 0 h 221"/>
              <a:gd name="T38" fmla="*/ 221 w 236"/>
              <a:gd name="T39" fmla="*/ 170 h 221"/>
              <a:gd name="T40" fmla="*/ 214 w 236"/>
              <a:gd name="T41" fmla="*/ 177 h 221"/>
              <a:gd name="T42" fmla="*/ 147 w 236"/>
              <a:gd name="T43" fmla="*/ 177 h 221"/>
              <a:gd name="T44" fmla="*/ 88 w 236"/>
              <a:gd name="T45" fmla="*/ 177 h 221"/>
              <a:gd name="T46" fmla="*/ 22 w 236"/>
              <a:gd name="T47" fmla="*/ 177 h 221"/>
              <a:gd name="T48" fmla="*/ 15 w 236"/>
              <a:gd name="T49" fmla="*/ 170 h 221"/>
              <a:gd name="T50" fmla="*/ 15 w 236"/>
              <a:gd name="T51" fmla="*/ 22 h 221"/>
              <a:gd name="T52" fmla="*/ 22 w 236"/>
              <a:gd name="T53" fmla="*/ 15 h 221"/>
              <a:gd name="T54" fmla="*/ 214 w 236"/>
              <a:gd name="T55" fmla="*/ 15 h 221"/>
              <a:gd name="T56" fmla="*/ 221 w 236"/>
              <a:gd name="T57" fmla="*/ 22 h 221"/>
              <a:gd name="T58" fmla="*/ 221 w 236"/>
              <a:gd name="T59" fmla="*/ 17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36" h="221">
                <a:moveTo>
                  <a:pt x="214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82"/>
                  <a:pt x="10" y="192"/>
                  <a:pt x="22" y="192"/>
                </a:cubicBezTo>
                <a:cubicBezTo>
                  <a:pt x="96" y="192"/>
                  <a:pt x="96" y="192"/>
                  <a:pt x="96" y="192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50" y="207"/>
                  <a:pt x="50" y="207"/>
                  <a:pt x="50" y="207"/>
                </a:cubicBezTo>
                <a:cubicBezTo>
                  <a:pt x="46" y="207"/>
                  <a:pt x="44" y="210"/>
                  <a:pt x="44" y="214"/>
                </a:cubicBezTo>
                <a:cubicBezTo>
                  <a:pt x="44" y="218"/>
                  <a:pt x="47" y="221"/>
                  <a:pt x="51" y="221"/>
                </a:cubicBezTo>
                <a:cubicBezTo>
                  <a:pt x="184" y="221"/>
                  <a:pt x="184" y="221"/>
                  <a:pt x="184" y="221"/>
                </a:cubicBezTo>
                <a:cubicBezTo>
                  <a:pt x="188" y="221"/>
                  <a:pt x="192" y="218"/>
                  <a:pt x="192" y="214"/>
                </a:cubicBezTo>
                <a:cubicBezTo>
                  <a:pt x="192" y="210"/>
                  <a:pt x="189" y="207"/>
                  <a:pt x="186" y="207"/>
                </a:cubicBezTo>
                <a:cubicBezTo>
                  <a:pt x="140" y="201"/>
                  <a:pt x="140" y="201"/>
                  <a:pt x="140" y="201"/>
                </a:cubicBezTo>
                <a:cubicBezTo>
                  <a:pt x="140" y="192"/>
                  <a:pt x="140" y="192"/>
                  <a:pt x="140" y="192"/>
                </a:cubicBezTo>
                <a:cubicBezTo>
                  <a:pt x="214" y="192"/>
                  <a:pt x="214" y="192"/>
                  <a:pt x="214" y="192"/>
                </a:cubicBezTo>
                <a:cubicBezTo>
                  <a:pt x="226" y="192"/>
                  <a:pt x="236" y="182"/>
                  <a:pt x="236" y="170"/>
                </a:cubicBezTo>
                <a:cubicBezTo>
                  <a:pt x="236" y="22"/>
                  <a:pt x="236" y="22"/>
                  <a:pt x="236" y="22"/>
                </a:cubicBezTo>
                <a:cubicBezTo>
                  <a:pt x="236" y="10"/>
                  <a:pt x="226" y="0"/>
                  <a:pt x="214" y="0"/>
                </a:cubicBezTo>
                <a:close/>
                <a:moveTo>
                  <a:pt x="221" y="170"/>
                </a:moveTo>
                <a:cubicBezTo>
                  <a:pt x="221" y="174"/>
                  <a:pt x="218" y="177"/>
                  <a:pt x="214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88" y="177"/>
                  <a:pt x="88" y="177"/>
                  <a:pt x="88" y="177"/>
                </a:cubicBezTo>
                <a:cubicBezTo>
                  <a:pt x="22" y="177"/>
                  <a:pt x="22" y="177"/>
                  <a:pt x="22" y="177"/>
                </a:cubicBezTo>
                <a:cubicBezTo>
                  <a:pt x="18" y="177"/>
                  <a:pt x="15" y="174"/>
                  <a:pt x="15" y="170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18"/>
                  <a:pt x="18" y="15"/>
                  <a:pt x="22" y="15"/>
                </a:cubicBezTo>
                <a:cubicBezTo>
                  <a:pt x="214" y="15"/>
                  <a:pt x="214" y="15"/>
                  <a:pt x="214" y="15"/>
                </a:cubicBezTo>
                <a:cubicBezTo>
                  <a:pt x="218" y="15"/>
                  <a:pt x="221" y="18"/>
                  <a:pt x="221" y="22"/>
                </a:cubicBezTo>
                <a:lnTo>
                  <a:pt x="221" y="1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Freeform 11"/>
          <p:cNvSpPr>
            <a:spLocks noEditPoints="1"/>
          </p:cNvSpPr>
          <p:nvPr/>
        </p:nvSpPr>
        <p:spPr bwMode="auto">
          <a:xfrm>
            <a:off x="5280163" y="2065963"/>
            <a:ext cx="281527" cy="409608"/>
          </a:xfrm>
          <a:custGeom>
            <a:avLst/>
            <a:gdLst>
              <a:gd name="T0" fmla="*/ 132 w 153"/>
              <a:gd name="T1" fmla="*/ 0 h 222"/>
              <a:gd name="T2" fmla="*/ 21 w 153"/>
              <a:gd name="T3" fmla="*/ 0 h 222"/>
              <a:gd name="T4" fmla="*/ 0 w 153"/>
              <a:gd name="T5" fmla="*/ 21 h 222"/>
              <a:gd name="T6" fmla="*/ 0 w 153"/>
              <a:gd name="T7" fmla="*/ 202 h 222"/>
              <a:gd name="T8" fmla="*/ 21 w 153"/>
              <a:gd name="T9" fmla="*/ 222 h 222"/>
              <a:gd name="T10" fmla="*/ 132 w 153"/>
              <a:gd name="T11" fmla="*/ 222 h 222"/>
              <a:gd name="T12" fmla="*/ 153 w 153"/>
              <a:gd name="T13" fmla="*/ 202 h 222"/>
              <a:gd name="T14" fmla="*/ 153 w 153"/>
              <a:gd name="T15" fmla="*/ 21 h 222"/>
              <a:gd name="T16" fmla="*/ 132 w 153"/>
              <a:gd name="T17" fmla="*/ 0 h 222"/>
              <a:gd name="T18" fmla="*/ 139 w 153"/>
              <a:gd name="T19" fmla="*/ 202 h 222"/>
              <a:gd name="T20" fmla="*/ 132 w 153"/>
              <a:gd name="T21" fmla="*/ 208 h 222"/>
              <a:gd name="T22" fmla="*/ 21 w 153"/>
              <a:gd name="T23" fmla="*/ 208 h 222"/>
              <a:gd name="T24" fmla="*/ 14 w 153"/>
              <a:gd name="T25" fmla="*/ 202 h 222"/>
              <a:gd name="T26" fmla="*/ 14 w 153"/>
              <a:gd name="T27" fmla="*/ 188 h 222"/>
              <a:gd name="T28" fmla="*/ 139 w 153"/>
              <a:gd name="T29" fmla="*/ 188 h 222"/>
              <a:gd name="T30" fmla="*/ 139 w 153"/>
              <a:gd name="T31" fmla="*/ 202 h 222"/>
              <a:gd name="T32" fmla="*/ 139 w 153"/>
              <a:gd name="T33" fmla="*/ 181 h 222"/>
              <a:gd name="T34" fmla="*/ 14 w 153"/>
              <a:gd name="T35" fmla="*/ 181 h 222"/>
              <a:gd name="T36" fmla="*/ 14 w 153"/>
              <a:gd name="T37" fmla="*/ 41 h 222"/>
              <a:gd name="T38" fmla="*/ 139 w 153"/>
              <a:gd name="T39" fmla="*/ 41 h 222"/>
              <a:gd name="T40" fmla="*/ 139 w 153"/>
              <a:gd name="T41" fmla="*/ 181 h 222"/>
              <a:gd name="T42" fmla="*/ 139 w 153"/>
              <a:gd name="T43" fmla="*/ 34 h 222"/>
              <a:gd name="T44" fmla="*/ 14 w 153"/>
              <a:gd name="T45" fmla="*/ 34 h 222"/>
              <a:gd name="T46" fmla="*/ 14 w 153"/>
              <a:gd name="T47" fmla="*/ 21 h 222"/>
              <a:gd name="T48" fmla="*/ 21 w 153"/>
              <a:gd name="T49" fmla="*/ 14 h 222"/>
              <a:gd name="T50" fmla="*/ 132 w 153"/>
              <a:gd name="T51" fmla="*/ 14 h 222"/>
              <a:gd name="T52" fmla="*/ 139 w 153"/>
              <a:gd name="T53" fmla="*/ 21 h 222"/>
              <a:gd name="T54" fmla="*/ 139 w 153"/>
              <a:gd name="T55" fmla="*/ 3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3" h="222">
                <a:moveTo>
                  <a:pt x="132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213"/>
                  <a:pt x="9" y="222"/>
                  <a:pt x="21" y="222"/>
                </a:cubicBezTo>
                <a:cubicBezTo>
                  <a:pt x="132" y="222"/>
                  <a:pt x="132" y="222"/>
                  <a:pt x="132" y="222"/>
                </a:cubicBezTo>
                <a:cubicBezTo>
                  <a:pt x="143" y="222"/>
                  <a:pt x="153" y="213"/>
                  <a:pt x="153" y="202"/>
                </a:cubicBezTo>
                <a:cubicBezTo>
                  <a:pt x="153" y="21"/>
                  <a:pt x="153" y="21"/>
                  <a:pt x="153" y="21"/>
                </a:cubicBezTo>
                <a:cubicBezTo>
                  <a:pt x="153" y="9"/>
                  <a:pt x="143" y="0"/>
                  <a:pt x="132" y="0"/>
                </a:cubicBezTo>
                <a:close/>
                <a:moveTo>
                  <a:pt x="139" y="202"/>
                </a:moveTo>
                <a:cubicBezTo>
                  <a:pt x="139" y="205"/>
                  <a:pt x="136" y="208"/>
                  <a:pt x="132" y="208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17" y="208"/>
                  <a:pt x="14" y="205"/>
                  <a:pt x="14" y="202"/>
                </a:cubicBezTo>
                <a:cubicBezTo>
                  <a:pt x="14" y="188"/>
                  <a:pt x="14" y="188"/>
                  <a:pt x="14" y="188"/>
                </a:cubicBezTo>
                <a:cubicBezTo>
                  <a:pt x="139" y="188"/>
                  <a:pt x="139" y="188"/>
                  <a:pt x="139" y="188"/>
                </a:cubicBezTo>
                <a:lnTo>
                  <a:pt x="139" y="202"/>
                </a:lnTo>
                <a:close/>
                <a:moveTo>
                  <a:pt x="139" y="181"/>
                </a:moveTo>
                <a:cubicBezTo>
                  <a:pt x="14" y="181"/>
                  <a:pt x="14" y="181"/>
                  <a:pt x="14" y="181"/>
                </a:cubicBezTo>
                <a:cubicBezTo>
                  <a:pt x="14" y="41"/>
                  <a:pt x="14" y="41"/>
                  <a:pt x="14" y="41"/>
                </a:cubicBezTo>
                <a:cubicBezTo>
                  <a:pt x="139" y="41"/>
                  <a:pt x="139" y="41"/>
                  <a:pt x="139" y="41"/>
                </a:cubicBezTo>
                <a:lnTo>
                  <a:pt x="139" y="181"/>
                </a:lnTo>
                <a:close/>
                <a:moveTo>
                  <a:pt x="139" y="34"/>
                </a:moveTo>
                <a:cubicBezTo>
                  <a:pt x="14" y="34"/>
                  <a:pt x="14" y="34"/>
                  <a:pt x="14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17"/>
                  <a:pt x="17" y="14"/>
                  <a:pt x="21" y="14"/>
                </a:cubicBezTo>
                <a:cubicBezTo>
                  <a:pt x="132" y="14"/>
                  <a:pt x="132" y="14"/>
                  <a:pt x="132" y="14"/>
                </a:cubicBezTo>
                <a:cubicBezTo>
                  <a:pt x="136" y="14"/>
                  <a:pt x="139" y="17"/>
                  <a:pt x="139" y="21"/>
                </a:cubicBezTo>
                <a:lnTo>
                  <a:pt x="139" y="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7078806" y="2111373"/>
            <a:ext cx="486140" cy="318704"/>
          </a:xfrm>
          <a:custGeom>
            <a:avLst/>
            <a:gdLst>
              <a:gd name="T0" fmla="*/ 254 w 290"/>
              <a:gd name="T1" fmla="*/ 0 h 190"/>
              <a:gd name="T2" fmla="*/ 36 w 290"/>
              <a:gd name="T3" fmla="*/ 0 h 190"/>
              <a:gd name="T4" fmla="*/ 0 w 290"/>
              <a:gd name="T5" fmla="*/ 36 h 190"/>
              <a:gd name="T6" fmla="*/ 0 w 290"/>
              <a:gd name="T7" fmla="*/ 154 h 190"/>
              <a:gd name="T8" fmla="*/ 36 w 290"/>
              <a:gd name="T9" fmla="*/ 190 h 190"/>
              <a:gd name="T10" fmla="*/ 254 w 290"/>
              <a:gd name="T11" fmla="*/ 190 h 190"/>
              <a:gd name="T12" fmla="*/ 290 w 290"/>
              <a:gd name="T13" fmla="*/ 154 h 190"/>
              <a:gd name="T14" fmla="*/ 290 w 290"/>
              <a:gd name="T15" fmla="*/ 36 h 190"/>
              <a:gd name="T16" fmla="*/ 254 w 290"/>
              <a:gd name="T17" fmla="*/ 0 h 190"/>
              <a:gd name="T18" fmla="*/ 18 w 290"/>
              <a:gd name="T19" fmla="*/ 47 h 190"/>
              <a:gd name="T20" fmla="*/ 81 w 290"/>
              <a:gd name="T21" fmla="*/ 95 h 190"/>
              <a:gd name="T22" fmla="*/ 18 w 290"/>
              <a:gd name="T23" fmla="*/ 143 h 190"/>
              <a:gd name="T24" fmla="*/ 18 w 290"/>
              <a:gd name="T25" fmla="*/ 47 h 190"/>
              <a:gd name="T26" fmla="*/ 272 w 290"/>
              <a:gd name="T27" fmla="*/ 154 h 190"/>
              <a:gd name="T28" fmla="*/ 254 w 290"/>
              <a:gd name="T29" fmla="*/ 172 h 190"/>
              <a:gd name="T30" fmla="*/ 36 w 290"/>
              <a:gd name="T31" fmla="*/ 172 h 190"/>
              <a:gd name="T32" fmla="*/ 18 w 290"/>
              <a:gd name="T33" fmla="*/ 154 h 190"/>
              <a:gd name="T34" fmla="*/ 89 w 290"/>
              <a:gd name="T35" fmla="*/ 101 h 190"/>
              <a:gd name="T36" fmla="*/ 129 w 290"/>
              <a:gd name="T37" fmla="*/ 131 h 190"/>
              <a:gd name="T38" fmla="*/ 145 w 290"/>
              <a:gd name="T39" fmla="*/ 136 h 190"/>
              <a:gd name="T40" fmla="*/ 161 w 290"/>
              <a:gd name="T41" fmla="*/ 131 h 190"/>
              <a:gd name="T42" fmla="*/ 201 w 290"/>
              <a:gd name="T43" fmla="*/ 101 h 190"/>
              <a:gd name="T44" fmla="*/ 272 w 290"/>
              <a:gd name="T45" fmla="*/ 154 h 190"/>
              <a:gd name="T46" fmla="*/ 272 w 290"/>
              <a:gd name="T47" fmla="*/ 143 h 190"/>
              <a:gd name="T48" fmla="*/ 209 w 290"/>
              <a:gd name="T49" fmla="*/ 95 h 190"/>
              <a:gd name="T50" fmla="*/ 272 w 290"/>
              <a:gd name="T51" fmla="*/ 47 h 190"/>
              <a:gd name="T52" fmla="*/ 272 w 290"/>
              <a:gd name="T53" fmla="*/ 143 h 190"/>
              <a:gd name="T54" fmla="*/ 156 w 290"/>
              <a:gd name="T55" fmla="*/ 123 h 190"/>
              <a:gd name="T56" fmla="*/ 145 w 290"/>
              <a:gd name="T57" fmla="*/ 127 h 190"/>
              <a:gd name="T58" fmla="*/ 134 w 290"/>
              <a:gd name="T59" fmla="*/ 123 h 190"/>
              <a:gd name="T60" fmla="*/ 97 w 290"/>
              <a:gd name="T61" fmla="*/ 95 h 190"/>
              <a:gd name="T62" fmla="*/ 89 w 290"/>
              <a:gd name="T63" fmla="*/ 89 h 190"/>
              <a:gd name="T64" fmla="*/ 18 w 290"/>
              <a:gd name="T65" fmla="*/ 36 h 190"/>
              <a:gd name="T66" fmla="*/ 18 w 290"/>
              <a:gd name="T67" fmla="*/ 36 h 190"/>
              <a:gd name="T68" fmla="*/ 36 w 290"/>
              <a:gd name="T69" fmla="*/ 18 h 190"/>
              <a:gd name="T70" fmla="*/ 254 w 290"/>
              <a:gd name="T71" fmla="*/ 18 h 190"/>
              <a:gd name="T72" fmla="*/ 272 w 290"/>
              <a:gd name="T73" fmla="*/ 36 h 190"/>
              <a:gd name="T74" fmla="*/ 156 w 290"/>
              <a:gd name="T75" fmla="*/ 123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90" h="190">
                <a:moveTo>
                  <a:pt x="254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74"/>
                  <a:pt x="16" y="190"/>
                  <a:pt x="36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74" y="190"/>
                  <a:pt x="290" y="174"/>
                  <a:pt x="290" y="154"/>
                </a:cubicBezTo>
                <a:cubicBezTo>
                  <a:pt x="290" y="36"/>
                  <a:pt x="290" y="36"/>
                  <a:pt x="290" y="36"/>
                </a:cubicBezTo>
                <a:cubicBezTo>
                  <a:pt x="290" y="16"/>
                  <a:pt x="274" y="0"/>
                  <a:pt x="254" y="0"/>
                </a:cubicBezTo>
                <a:close/>
                <a:moveTo>
                  <a:pt x="18" y="47"/>
                </a:moveTo>
                <a:cubicBezTo>
                  <a:pt x="81" y="95"/>
                  <a:pt x="81" y="95"/>
                  <a:pt x="81" y="95"/>
                </a:cubicBezTo>
                <a:cubicBezTo>
                  <a:pt x="18" y="143"/>
                  <a:pt x="18" y="143"/>
                  <a:pt x="18" y="143"/>
                </a:cubicBezTo>
                <a:lnTo>
                  <a:pt x="18" y="47"/>
                </a:lnTo>
                <a:close/>
                <a:moveTo>
                  <a:pt x="272" y="154"/>
                </a:moveTo>
                <a:cubicBezTo>
                  <a:pt x="272" y="164"/>
                  <a:pt x="264" y="172"/>
                  <a:pt x="254" y="172"/>
                </a:cubicBezTo>
                <a:cubicBezTo>
                  <a:pt x="36" y="172"/>
                  <a:pt x="36" y="172"/>
                  <a:pt x="36" y="172"/>
                </a:cubicBezTo>
                <a:cubicBezTo>
                  <a:pt x="26" y="172"/>
                  <a:pt x="18" y="164"/>
                  <a:pt x="18" y="154"/>
                </a:cubicBezTo>
                <a:cubicBezTo>
                  <a:pt x="89" y="101"/>
                  <a:pt x="89" y="101"/>
                  <a:pt x="89" y="101"/>
                </a:cubicBezTo>
                <a:cubicBezTo>
                  <a:pt x="129" y="131"/>
                  <a:pt x="129" y="131"/>
                  <a:pt x="129" y="131"/>
                </a:cubicBezTo>
                <a:cubicBezTo>
                  <a:pt x="134" y="134"/>
                  <a:pt x="139" y="136"/>
                  <a:pt x="145" y="136"/>
                </a:cubicBezTo>
                <a:cubicBezTo>
                  <a:pt x="151" y="136"/>
                  <a:pt x="157" y="134"/>
                  <a:pt x="161" y="131"/>
                </a:cubicBezTo>
                <a:cubicBezTo>
                  <a:pt x="201" y="101"/>
                  <a:pt x="201" y="101"/>
                  <a:pt x="201" y="101"/>
                </a:cubicBezTo>
                <a:cubicBezTo>
                  <a:pt x="272" y="154"/>
                  <a:pt x="272" y="154"/>
                  <a:pt x="272" y="154"/>
                </a:cubicBezTo>
                <a:close/>
                <a:moveTo>
                  <a:pt x="272" y="143"/>
                </a:moveTo>
                <a:cubicBezTo>
                  <a:pt x="209" y="95"/>
                  <a:pt x="209" y="95"/>
                  <a:pt x="209" y="95"/>
                </a:cubicBezTo>
                <a:cubicBezTo>
                  <a:pt x="272" y="47"/>
                  <a:pt x="272" y="47"/>
                  <a:pt x="272" y="47"/>
                </a:cubicBezTo>
                <a:lnTo>
                  <a:pt x="272" y="143"/>
                </a:lnTo>
                <a:close/>
                <a:moveTo>
                  <a:pt x="156" y="123"/>
                </a:moveTo>
                <a:cubicBezTo>
                  <a:pt x="153" y="126"/>
                  <a:pt x="149" y="127"/>
                  <a:pt x="145" y="127"/>
                </a:cubicBezTo>
                <a:cubicBezTo>
                  <a:pt x="141" y="127"/>
                  <a:pt x="137" y="126"/>
                  <a:pt x="134" y="123"/>
                </a:cubicBezTo>
                <a:cubicBezTo>
                  <a:pt x="97" y="95"/>
                  <a:pt x="97" y="95"/>
                  <a:pt x="97" y="95"/>
                </a:cubicBezTo>
                <a:cubicBezTo>
                  <a:pt x="89" y="89"/>
                  <a:pt x="89" y="89"/>
                  <a:pt x="89" y="89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26"/>
                  <a:pt x="26" y="18"/>
                  <a:pt x="36" y="18"/>
                </a:cubicBezTo>
                <a:cubicBezTo>
                  <a:pt x="254" y="18"/>
                  <a:pt x="254" y="18"/>
                  <a:pt x="254" y="18"/>
                </a:cubicBezTo>
                <a:cubicBezTo>
                  <a:pt x="264" y="18"/>
                  <a:pt x="272" y="26"/>
                  <a:pt x="272" y="36"/>
                </a:cubicBezTo>
                <a:lnTo>
                  <a:pt x="156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9076103" y="2051942"/>
            <a:ext cx="423004" cy="423631"/>
          </a:xfrm>
          <a:custGeom>
            <a:avLst/>
            <a:gdLst>
              <a:gd name="T0" fmla="*/ 0 w 222"/>
              <a:gd name="T1" fmla="*/ 111 h 222"/>
              <a:gd name="T2" fmla="*/ 222 w 222"/>
              <a:gd name="T3" fmla="*/ 111 h 222"/>
              <a:gd name="T4" fmla="*/ 207 w 222"/>
              <a:gd name="T5" fmla="*/ 107 h 222"/>
              <a:gd name="T6" fmla="*/ 156 w 222"/>
              <a:gd name="T7" fmla="*/ 62 h 222"/>
              <a:gd name="T8" fmla="*/ 207 w 222"/>
              <a:gd name="T9" fmla="*/ 107 h 222"/>
              <a:gd name="T10" fmla="*/ 78 w 222"/>
              <a:gd name="T11" fmla="*/ 170 h 222"/>
              <a:gd name="T12" fmla="*/ 107 w 222"/>
              <a:gd name="T13" fmla="*/ 207 h 222"/>
              <a:gd name="T14" fmla="*/ 115 w 222"/>
              <a:gd name="T15" fmla="*/ 14 h 222"/>
              <a:gd name="T16" fmla="*/ 114 w 222"/>
              <a:gd name="T17" fmla="*/ 64 h 222"/>
              <a:gd name="T18" fmla="*/ 115 w 222"/>
              <a:gd name="T19" fmla="*/ 14 h 222"/>
              <a:gd name="T20" fmla="*/ 178 w 222"/>
              <a:gd name="T21" fmla="*/ 41 h 222"/>
              <a:gd name="T22" fmla="*/ 127 w 222"/>
              <a:gd name="T23" fmla="*/ 15 h 222"/>
              <a:gd name="T24" fmla="*/ 107 w 222"/>
              <a:gd name="T25" fmla="*/ 64 h 222"/>
              <a:gd name="T26" fmla="*/ 107 w 222"/>
              <a:gd name="T27" fmla="*/ 14 h 222"/>
              <a:gd name="T28" fmla="*/ 68 w 222"/>
              <a:gd name="T29" fmla="*/ 56 h 222"/>
              <a:gd name="T30" fmla="*/ 95 w 222"/>
              <a:gd name="T31" fmla="*/ 15 h 222"/>
              <a:gd name="T32" fmla="*/ 72 w 222"/>
              <a:gd name="T33" fmla="*/ 65 h 222"/>
              <a:gd name="T34" fmla="*/ 107 w 222"/>
              <a:gd name="T35" fmla="*/ 107 h 222"/>
              <a:gd name="T36" fmla="*/ 72 w 222"/>
              <a:gd name="T37" fmla="*/ 65 h 222"/>
              <a:gd name="T38" fmla="*/ 107 w 222"/>
              <a:gd name="T39" fmla="*/ 157 h 222"/>
              <a:gd name="T40" fmla="*/ 64 w 222"/>
              <a:gd name="T41" fmla="*/ 114 h 222"/>
              <a:gd name="T42" fmla="*/ 95 w 222"/>
              <a:gd name="T43" fmla="*/ 206 h 222"/>
              <a:gd name="T44" fmla="*/ 71 w 222"/>
              <a:gd name="T45" fmla="*/ 172 h 222"/>
              <a:gd name="T46" fmla="*/ 114 w 222"/>
              <a:gd name="T47" fmla="*/ 207 h 222"/>
              <a:gd name="T48" fmla="*/ 144 w 222"/>
              <a:gd name="T49" fmla="*/ 170 h 222"/>
              <a:gd name="T50" fmla="*/ 114 w 222"/>
              <a:gd name="T51" fmla="*/ 207 h 222"/>
              <a:gd name="T52" fmla="*/ 174 w 222"/>
              <a:gd name="T53" fmla="*/ 184 h 222"/>
              <a:gd name="T54" fmla="*/ 151 w 222"/>
              <a:gd name="T55" fmla="*/ 172 h 222"/>
              <a:gd name="T56" fmla="*/ 114 w 222"/>
              <a:gd name="T57" fmla="*/ 157 h 222"/>
              <a:gd name="T58" fmla="*/ 157 w 222"/>
              <a:gd name="T59" fmla="*/ 114 h 222"/>
              <a:gd name="T60" fmla="*/ 114 w 222"/>
              <a:gd name="T61" fmla="*/ 107 h 222"/>
              <a:gd name="T62" fmla="*/ 149 w 222"/>
              <a:gd name="T63" fmla="*/ 65 h 222"/>
              <a:gd name="T64" fmla="*/ 114 w 222"/>
              <a:gd name="T65" fmla="*/ 107 h 222"/>
              <a:gd name="T66" fmla="*/ 65 w 222"/>
              <a:gd name="T67" fmla="*/ 62 h 222"/>
              <a:gd name="T68" fmla="*/ 14 w 222"/>
              <a:gd name="T69" fmla="*/ 107 h 222"/>
              <a:gd name="T70" fmla="*/ 14 w 222"/>
              <a:gd name="T71" fmla="*/ 114 h 222"/>
              <a:gd name="T72" fmla="*/ 68 w 222"/>
              <a:gd name="T73" fmla="*/ 165 h 222"/>
              <a:gd name="T74" fmla="*/ 14 w 222"/>
              <a:gd name="T75" fmla="*/ 114 h 222"/>
              <a:gd name="T76" fmla="*/ 154 w 222"/>
              <a:gd name="T77" fmla="*/ 165 h 222"/>
              <a:gd name="T78" fmla="*/ 207 w 222"/>
              <a:gd name="T79" fmla="*/ 114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22" h="222">
                <a:moveTo>
                  <a:pt x="111" y="0"/>
                </a:moveTo>
                <a:cubicBezTo>
                  <a:pt x="49" y="0"/>
                  <a:pt x="0" y="49"/>
                  <a:pt x="0" y="111"/>
                </a:cubicBezTo>
                <a:cubicBezTo>
                  <a:pt x="0" y="172"/>
                  <a:pt x="49" y="222"/>
                  <a:pt x="111" y="222"/>
                </a:cubicBezTo>
                <a:cubicBezTo>
                  <a:pt x="172" y="222"/>
                  <a:pt x="222" y="172"/>
                  <a:pt x="222" y="111"/>
                </a:cubicBezTo>
                <a:cubicBezTo>
                  <a:pt x="222" y="49"/>
                  <a:pt x="172" y="0"/>
                  <a:pt x="111" y="0"/>
                </a:cubicBezTo>
                <a:close/>
                <a:moveTo>
                  <a:pt x="207" y="107"/>
                </a:moveTo>
                <a:cubicBezTo>
                  <a:pt x="164" y="107"/>
                  <a:pt x="164" y="107"/>
                  <a:pt x="164" y="107"/>
                </a:cubicBezTo>
                <a:cubicBezTo>
                  <a:pt x="164" y="91"/>
                  <a:pt x="161" y="76"/>
                  <a:pt x="156" y="62"/>
                </a:cubicBezTo>
                <a:cubicBezTo>
                  <a:pt x="166" y="58"/>
                  <a:pt x="175" y="53"/>
                  <a:pt x="183" y="46"/>
                </a:cubicBezTo>
                <a:cubicBezTo>
                  <a:pt x="197" y="63"/>
                  <a:pt x="206" y="84"/>
                  <a:pt x="207" y="107"/>
                </a:cubicBezTo>
                <a:close/>
                <a:moveTo>
                  <a:pt x="107" y="207"/>
                </a:moveTo>
                <a:cubicBezTo>
                  <a:pt x="95" y="197"/>
                  <a:pt x="85" y="184"/>
                  <a:pt x="78" y="170"/>
                </a:cubicBezTo>
                <a:cubicBezTo>
                  <a:pt x="87" y="167"/>
                  <a:pt x="97" y="165"/>
                  <a:pt x="107" y="165"/>
                </a:cubicBezTo>
                <a:cubicBezTo>
                  <a:pt x="107" y="207"/>
                  <a:pt x="107" y="207"/>
                  <a:pt x="107" y="207"/>
                </a:cubicBezTo>
                <a:cubicBezTo>
                  <a:pt x="107" y="207"/>
                  <a:pt x="107" y="207"/>
                  <a:pt x="107" y="207"/>
                </a:cubicBezTo>
                <a:close/>
                <a:moveTo>
                  <a:pt x="115" y="14"/>
                </a:moveTo>
                <a:cubicBezTo>
                  <a:pt x="128" y="25"/>
                  <a:pt x="139" y="40"/>
                  <a:pt x="147" y="58"/>
                </a:cubicBezTo>
                <a:cubicBezTo>
                  <a:pt x="136" y="62"/>
                  <a:pt x="126" y="64"/>
                  <a:pt x="114" y="64"/>
                </a:cubicBezTo>
                <a:cubicBezTo>
                  <a:pt x="114" y="14"/>
                  <a:pt x="114" y="14"/>
                  <a:pt x="114" y="14"/>
                </a:cubicBezTo>
                <a:cubicBezTo>
                  <a:pt x="114" y="14"/>
                  <a:pt x="115" y="14"/>
                  <a:pt x="115" y="14"/>
                </a:cubicBezTo>
                <a:close/>
                <a:moveTo>
                  <a:pt x="127" y="15"/>
                </a:moveTo>
                <a:cubicBezTo>
                  <a:pt x="146" y="19"/>
                  <a:pt x="164" y="28"/>
                  <a:pt x="178" y="41"/>
                </a:cubicBezTo>
                <a:cubicBezTo>
                  <a:pt x="170" y="47"/>
                  <a:pt x="162" y="52"/>
                  <a:pt x="153" y="56"/>
                </a:cubicBezTo>
                <a:cubicBezTo>
                  <a:pt x="147" y="40"/>
                  <a:pt x="138" y="26"/>
                  <a:pt x="127" y="15"/>
                </a:cubicBezTo>
                <a:close/>
                <a:moveTo>
                  <a:pt x="107" y="14"/>
                </a:moveTo>
                <a:cubicBezTo>
                  <a:pt x="107" y="64"/>
                  <a:pt x="107" y="64"/>
                  <a:pt x="107" y="64"/>
                </a:cubicBezTo>
                <a:cubicBezTo>
                  <a:pt x="96" y="64"/>
                  <a:pt x="85" y="62"/>
                  <a:pt x="75" y="58"/>
                </a:cubicBezTo>
                <a:cubicBezTo>
                  <a:pt x="82" y="40"/>
                  <a:pt x="93" y="25"/>
                  <a:pt x="107" y="14"/>
                </a:cubicBezTo>
                <a:cubicBezTo>
                  <a:pt x="107" y="14"/>
                  <a:pt x="107" y="14"/>
                  <a:pt x="107" y="14"/>
                </a:cubicBezTo>
                <a:close/>
                <a:moveTo>
                  <a:pt x="68" y="56"/>
                </a:moveTo>
                <a:cubicBezTo>
                  <a:pt x="59" y="52"/>
                  <a:pt x="51" y="47"/>
                  <a:pt x="43" y="41"/>
                </a:cubicBezTo>
                <a:cubicBezTo>
                  <a:pt x="57" y="28"/>
                  <a:pt x="75" y="19"/>
                  <a:pt x="95" y="15"/>
                </a:cubicBezTo>
                <a:cubicBezTo>
                  <a:pt x="84" y="26"/>
                  <a:pt x="75" y="40"/>
                  <a:pt x="68" y="56"/>
                </a:cubicBezTo>
                <a:close/>
                <a:moveTo>
                  <a:pt x="72" y="65"/>
                </a:moveTo>
                <a:cubicBezTo>
                  <a:pt x="83" y="68"/>
                  <a:pt x="95" y="71"/>
                  <a:pt x="107" y="71"/>
                </a:cubicBezTo>
                <a:cubicBezTo>
                  <a:pt x="107" y="107"/>
                  <a:pt x="107" y="107"/>
                  <a:pt x="107" y="107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5" y="92"/>
                  <a:pt x="67" y="78"/>
                  <a:pt x="72" y="65"/>
                </a:cubicBezTo>
                <a:close/>
                <a:moveTo>
                  <a:pt x="107" y="114"/>
                </a:moveTo>
                <a:cubicBezTo>
                  <a:pt x="107" y="157"/>
                  <a:pt x="107" y="157"/>
                  <a:pt x="107" y="157"/>
                </a:cubicBezTo>
                <a:cubicBezTo>
                  <a:pt x="96" y="158"/>
                  <a:pt x="85" y="160"/>
                  <a:pt x="75" y="163"/>
                </a:cubicBezTo>
                <a:cubicBezTo>
                  <a:pt x="68" y="148"/>
                  <a:pt x="65" y="132"/>
                  <a:pt x="64" y="114"/>
                </a:cubicBezTo>
                <a:lnTo>
                  <a:pt x="107" y="114"/>
                </a:lnTo>
                <a:close/>
                <a:moveTo>
                  <a:pt x="95" y="206"/>
                </a:moveTo>
                <a:cubicBezTo>
                  <a:pt x="77" y="203"/>
                  <a:pt x="61" y="195"/>
                  <a:pt x="48" y="184"/>
                </a:cubicBezTo>
                <a:cubicBezTo>
                  <a:pt x="55" y="179"/>
                  <a:pt x="63" y="175"/>
                  <a:pt x="71" y="172"/>
                </a:cubicBezTo>
                <a:cubicBezTo>
                  <a:pt x="77" y="185"/>
                  <a:pt x="85" y="196"/>
                  <a:pt x="95" y="206"/>
                </a:cubicBezTo>
                <a:close/>
                <a:moveTo>
                  <a:pt x="114" y="207"/>
                </a:moveTo>
                <a:cubicBezTo>
                  <a:pt x="114" y="165"/>
                  <a:pt x="114" y="165"/>
                  <a:pt x="114" y="165"/>
                </a:cubicBezTo>
                <a:cubicBezTo>
                  <a:pt x="125" y="165"/>
                  <a:pt x="135" y="167"/>
                  <a:pt x="144" y="170"/>
                </a:cubicBezTo>
                <a:cubicBezTo>
                  <a:pt x="137" y="184"/>
                  <a:pt x="127" y="197"/>
                  <a:pt x="115" y="207"/>
                </a:cubicBezTo>
                <a:cubicBezTo>
                  <a:pt x="115" y="207"/>
                  <a:pt x="114" y="207"/>
                  <a:pt x="114" y="207"/>
                </a:cubicBezTo>
                <a:close/>
                <a:moveTo>
                  <a:pt x="151" y="172"/>
                </a:moveTo>
                <a:cubicBezTo>
                  <a:pt x="159" y="175"/>
                  <a:pt x="166" y="179"/>
                  <a:pt x="174" y="184"/>
                </a:cubicBezTo>
                <a:cubicBezTo>
                  <a:pt x="160" y="195"/>
                  <a:pt x="144" y="203"/>
                  <a:pt x="127" y="206"/>
                </a:cubicBezTo>
                <a:cubicBezTo>
                  <a:pt x="136" y="196"/>
                  <a:pt x="144" y="185"/>
                  <a:pt x="151" y="172"/>
                </a:cubicBezTo>
                <a:close/>
                <a:moveTo>
                  <a:pt x="147" y="163"/>
                </a:moveTo>
                <a:cubicBezTo>
                  <a:pt x="137" y="160"/>
                  <a:pt x="126" y="158"/>
                  <a:pt x="114" y="157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2"/>
                  <a:pt x="153" y="148"/>
                  <a:pt x="147" y="163"/>
                </a:cubicBezTo>
                <a:close/>
                <a:moveTo>
                  <a:pt x="114" y="107"/>
                </a:moveTo>
                <a:cubicBezTo>
                  <a:pt x="114" y="71"/>
                  <a:pt x="114" y="71"/>
                  <a:pt x="114" y="71"/>
                </a:cubicBezTo>
                <a:cubicBezTo>
                  <a:pt x="127" y="71"/>
                  <a:pt x="138" y="69"/>
                  <a:pt x="149" y="65"/>
                </a:cubicBezTo>
                <a:cubicBezTo>
                  <a:pt x="154" y="78"/>
                  <a:pt x="157" y="92"/>
                  <a:pt x="157" y="107"/>
                </a:cubicBezTo>
                <a:cubicBezTo>
                  <a:pt x="114" y="107"/>
                  <a:pt x="114" y="107"/>
                  <a:pt x="114" y="107"/>
                </a:cubicBezTo>
                <a:close/>
                <a:moveTo>
                  <a:pt x="39" y="46"/>
                </a:moveTo>
                <a:cubicBezTo>
                  <a:pt x="47" y="53"/>
                  <a:pt x="56" y="58"/>
                  <a:pt x="65" y="62"/>
                </a:cubicBezTo>
                <a:cubicBezTo>
                  <a:pt x="60" y="76"/>
                  <a:pt x="57" y="91"/>
                  <a:pt x="57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5" y="84"/>
                  <a:pt x="24" y="63"/>
                  <a:pt x="39" y="46"/>
                </a:cubicBezTo>
                <a:close/>
                <a:moveTo>
                  <a:pt x="14" y="114"/>
                </a:moveTo>
                <a:cubicBezTo>
                  <a:pt x="57" y="114"/>
                  <a:pt x="57" y="114"/>
                  <a:pt x="57" y="114"/>
                </a:cubicBezTo>
                <a:cubicBezTo>
                  <a:pt x="58" y="133"/>
                  <a:pt x="61" y="150"/>
                  <a:pt x="68" y="165"/>
                </a:cubicBezTo>
                <a:cubicBezTo>
                  <a:pt x="59" y="169"/>
                  <a:pt x="50" y="174"/>
                  <a:pt x="42" y="179"/>
                </a:cubicBezTo>
                <a:cubicBezTo>
                  <a:pt x="26" y="163"/>
                  <a:pt x="15" y="140"/>
                  <a:pt x="14" y="114"/>
                </a:cubicBezTo>
                <a:close/>
                <a:moveTo>
                  <a:pt x="179" y="179"/>
                </a:moveTo>
                <a:cubicBezTo>
                  <a:pt x="171" y="174"/>
                  <a:pt x="163" y="169"/>
                  <a:pt x="154" y="165"/>
                </a:cubicBezTo>
                <a:cubicBezTo>
                  <a:pt x="160" y="150"/>
                  <a:pt x="164" y="133"/>
                  <a:pt x="164" y="114"/>
                </a:cubicBezTo>
                <a:cubicBezTo>
                  <a:pt x="207" y="114"/>
                  <a:pt x="207" y="114"/>
                  <a:pt x="207" y="114"/>
                </a:cubicBezTo>
                <a:cubicBezTo>
                  <a:pt x="206" y="140"/>
                  <a:pt x="196" y="163"/>
                  <a:pt x="179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89539" y="2661386"/>
            <a:ext cx="101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28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79624" y="3293932"/>
            <a:ext cx="1466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952455" y="2661386"/>
            <a:ext cx="101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52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95776" y="3293932"/>
            <a:ext cx="1466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859746" y="2659040"/>
            <a:ext cx="101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13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765408" y="3293933"/>
            <a:ext cx="1466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863854" y="2659040"/>
            <a:ext cx="1014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63</a:t>
            </a: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711986" y="3293933"/>
            <a:ext cx="1466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单击编辑标题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406140" y="4516757"/>
            <a:ext cx="1981200" cy="711835"/>
            <a:chOff x="2408" y="3190"/>
            <a:chExt cx="3120" cy="1121"/>
          </a:xfrm>
        </p:grpSpPr>
        <p:sp>
          <p:nvSpPr>
            <p:cNvPr id="4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331585" y="4517392"/>
            <a:ext cx="1981200" cy="711835"/>
            <a:chOff x="2408" y="3190"/>
            <a:chExt cx="3120" cy="1121"/>
          </a:xfrm>
        </p:grpSpPr>
        <p:sp>
          <p:nvSpPr>
            <p:cNvPr id="1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2" grpId="0" bldLvl="0" animBg="1"/>
      <p:bldP spid="3" grpId="0" bldLvl="0" animBg="1"/>
      <p:bldP spid="4" grpId="0" bldLvl="0" animBg="1"/>
      <p:bldP spid="10" grpId="0" bldLvl="0" animBg="1"/>
      <p:bldP spid="11" grpId="0" bldLvl="0" animBg="1"/>
      <p:bldP spid="12" grpId="0" bldLvl="0" animBg="1"/>
      <p:bldP spid="13" grpId="0"/>
      <p:bldP spid="14" grpId="0"/>
      <p:bldP spid="16" grpId="0"/>
      <p:bldP spid="17" grpId="0"/>
      <p:bldP spid="18" grpId="0"/>
      <p:bldP spid="19" grpId="0"/>
      <p:bldP spid="21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396241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工作具体要求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62991" y="1806575"/>
            <a:ext cx="4932045" cy="3651250"/>
            <a:chOff x="1840" y="3160"/>
            <a:chExt cx="7767" cy="5750"/>
          </a:xfrm>
        </p:grpSpPr>
        <p:sp>
          <p:nvSpPr>
            <p:cNvPr id="14338" name="Line 5"/>
            <p:cNvSpPr>
              <a:spLocks noChangeShapeType="1"/>
            </p:cNvSpPr>
            <p:nvPr/>
          </p:nvSpPr>
          <p:spPr bwMode="auto">
            <a:xfrm flipV="1">
              <a:off x="5343" y="4833"/>
              <a:ext cx="0" cy="1667"/>
            </a:xfrm>
            <a:prstGeom prst="line">
              <a:avLst/>
            </a:prstGeom>
            <a:noFill/>
            <a:ln w="12700" cap="flat" cmpd="sng">
              <a:solidFill>
                <a:srgbClr val="A5A5A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39" name="Line 6"/>
            <p:cNvSpPr>
              <a:spLocks noChangeShapeType="1"/>
            </p:cNvSpPr>
            <p:nvPr/>
          </p:nvSpPr>
          <p:spPr bwMode="auto">
            <a:xfrm>
              <a:off x="5225" y="5100"/>
              <a:ext cx="213" cy="223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0" name="Line 7"/>
            <p:cNvSpPr>
              <a:spLocks noChangeShapeType="1"/>
            </p:cNvSpPr>
            <p:nvPr/>
          </p:nvSpPr>
          <p:spPr bwMode="auto">
            <a:xfrm flipV="1">
              <a:off x="5435" y="5663"/>
              <a:ext cx="310" cy="330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1" name="Freeform 8"/>
            <p:cNvSpPr>
              <a:spLocks noChangeArrowheads="1"/>
            </p:cNvSpPr>
            <p:nvPr/>
          </p:nvSpPr>
          <p:spPr bwMode="auto">
            <a:xfrm flipH="1">
              <a:off x="4233" y="4185"/>
              <a:ext cx="1205" cy="1323"/>
            </a:xfrm>
            <a:custGeom>
              <a:avLst/>
              <a:gdLst>
                <a:gd name="T0" fmla="*/ 525 w 525"/>
                <a:gd name="T1" fmla="*/ 0 h 576"/>
                <a:gd name="T2" fmla="*/ 525 w 525"/>
                <a:gd name="T3" fmla="*/ 574 h 576"/>
                <a:gd name="T4" fmla="*/ 0 w 525"/>
                <a:gd name="T5" fmla="*/ 576 h 576"/>
                <a:gd name="T6" fmla="*/ 0 60000 65536"/>
                <a:gd name="T7" fmla="*/ 0 60000 65536"/>
                <a:gd name="T8" fmla="*/ 0 60000 65536"/>
                <a:gd name="T9" fmla="*/ 0 w 525"/>
                <a:gd name="T10" fmla="*/ 0 h 576"/>
                <a:gd name="T11" fmla="*/ 525 w 525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5" h="576">
                  <a:moveTo>
                    <a:pt x="525" y="0"/>
                  </a:moveTo>
                  <a:lnTo>
                    <a:pt x="525" y="574"/>
                  </a:lnTo>
                  <a:lnTo>
                    <a:pt x="0" y="576"/>
                  </a:lnTo>
                </a:path>
              </a:pathLst>
            </a:custGeom>
            <a:noFill/>
            <a:ln w="12700" cap="flat" cmpd="sng">
              <a:solidFill>
                <a:srgbClr val="96969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2" name="Line 9"/>
            <p:cNvSpPr>
              <a:spLocks noChangeShapeType="1"/>
            </p:cNvSpPr>
            <p:nvPr/>
          </p:nvSpPr>
          <p:spPr bwMode="auto">
            <a:xfrm>
              <a:off x="3815" y="4420"/>
              <a:ext cx="420" cy="428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3" name="Freeform 10"/>
            <p:cNvSpPr>
              <a:spLocks noChangeArrowheads="1"/>
            </p:cNvSpPr>
            <p:nvPr/>
          </p:nvSpPr>
          <p:spPr bwMode="auto">
            <a:xfrm flipH="1">
              <a:off x="3260" y="5825"/>
              <a:ext cx="2035" cy="888"/>
            </a:xfrm>
            <a:custGeom>
              <a:avLst/>
              <a:gdLst>
                <a:gd name="T0" fmla="*/ 0 w 888"/>
                <a:gd name="T1" fmla="*/ 387 h 387"/>
                <a:gd name="T2" fmla="*/ 0 w 888"/>
                <a:gd name="T3" fmla="*/ 0 h 387"/>
                <a:gd name="T4" fmla="*/ 888 w 888"/>
                <a:gd name="T5" fmla="*/ 0 h 387"/>
                <a:gd name="T6" fmla="*/ 0 60000 65536"/>
                <a:gd name="T7" fmla="*/ 0 60000 65536"/>
                <a:gd name="T8" fmla="*/ 0 60000 65536"/>
                <a:gd name="T9" fmla="*/ 0 w 888"/>
                <a:gd name="T10" fmla="*/ 0 h 387"/>
                <a:gd name="T11" fmla="*/ 888 w 888"/>
                <a:gd name="T12" fmla="*/ 387 h 3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8" h="387">
                  <a:moveTo>
                    <a:pt x="0" y="387"/>
                  </a:moveTo>
                  <a:lnTo>
                    <a:pt x="0" y="0"/>
                  </a:lnTo>
                  <a:lnTo>
                    <a:pt x="888" y="0"/>
                  </a:lnTo>
                </a:path>
              </a:pathLst>
            </a:custGeom>
            <a:noFill/>
            <a:ln w="12700" cap="flat" cmpd="sng">
              <a:solidFill>
                <a:srgbClr val="96969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4" name="Line 11"/>
            <p:cNvSpPr>
              <a:spLocks noChangeShapeType="1"/>
            </p:cNvSpPr>
            <p:nvPr/>
          </p:nvSpPr>
          <p:spPr bwMode="auto">
            <a:xfrm>
              <a:off x="3713" y="5370"/>
              <a:ext cx="487" cy="453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5" name="Line 12"/>
            <p:cNvSpPr>
              <a:spLocks noChangeShapeType="1"/>
            </p:cNvSpPr>
            <p:nvPr/>
          </p:nvSpPr>
          <p:spPr bwMode="auto">
            <a:xfrm flipV="1">
              <a:off x="3713" y="5825"/>
              <a:ext cx="487" cy="458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6" name="Line 13"/>
            <p:cNvSpPr>
              <a:spLocks noChangeShapeType="1"/>
            </p:cNvSpPr>
            <p:nvPr/>
          </p:nvSpPr>
          <p:spPr bwMode="auto">
            <a:xfrm flipH="1">
              <a:off x="2380" y="6430"/>
              <a:ext cx="718" cy="0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7" name="Line 14"/>
            <p:cNvSpPr>
              <a:spLocks noChangeShapeType="1"/>
            </p:cNvSpPr>
            <p:nvPr/>
          </p:nvSpPr>
          <p:spPr bwMode="auto">
            <a:xfrm flipH="1">
              <a:off x="2710" y="6898"/>
              <a:ext cx="445" cy="485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8" name="Freeform 15"/>
            <p:cNvSpPr>
              <a:spLocks noChangeArrowheads="1"/>
            </p:cNvSpPr>
            <p:nvPr/>
          </p:nvSpPr>
          <p:spPr bwMode="auto">
            <a:xfrm flipH="1">
              <a:off x="5608" y="5380"/>
              <a:ext cx="982" cy="1328"/>
            </a:xfrm>
            <a:custGeom>
              <a:avLst/>
              <a:gdLst>
                <a:gd name="T0" fmla="*/ 428 w 428"/>
                <a:gd name="T1" fmla="*/ 578 h 578"/>
                <a:gd name="T2" fmla="*/ 425 w 428"/>
                <a:gd name="T3" fmla="*/ 236 h 578"/>
                <a:gd name="T4" fmla="*/ 0 w 428"/>
                <a:gd name="T5" fmla="*/ 236 h 578"/>
                <a:gd name="T6" fmla="*/ 0 w 428"/>
                <a:gd name="T7" fmla="*/ 0 h 5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8"/>
                <a:gd name="T13" fmla="*/ 0 h 578"/>
                <a:gd name="T14" fmla="*/ 428 w 428"/>
                <a:gd name="T15" fmla="*/ 578 h 5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8" h="578">
                  <a:moveTo>
                    <a:pt x="428" y="578"/>
                  </a:moveTo>
                  <a:lnTo>
                    <a:pt x="425" y="236"/>
                  </a:lnTo>
                  <a:lnTo>
                    <a:pt x="0" y="236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96969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49" name="Line 16"/>
            <p:cNvSpPr>
              <a:spLocks noChangeShapeType="1"/>
            </p:cNvSpPr>
            <p:nvPr/>
          </p:nvSpPr>
          <p:spPr bwMode="auto">
            <a:xfrm flipV="1">
              <a:off x="6580" y="3860"/>
              <a:ext cx="18" cy="735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0" name="Line 17"/>
            <p:cNvSpPr>
              <a:spLocks noChangeShapeType="1"/>
            </p:cNvSpPr>
            <p:nvPr/>
          </p:nvSpPr>
          <p:spPr bwMode="auto">
            <a:xfrm flipH="1" flipV="1">
              <a:off x="6028" y="4428"/>
              <a:ext cx="315" cy="302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1" name="Line 18"/>
            <p:cNvSpPr>
              <a:spLocks noChangeShapeType="1"/>
            </p:cNvSpPr>
            <p:nvPr/>
          </p:nvSpPr>
          <p:spPr bwMode="auto">
            <a:xfrm flipV="1">
              <a:off x="6870" y="4428"/>
              <a:ext cx="305" cy="297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2" name="Freeform 19"/>
            <p:cNvSpPr>
              <a:spLocks noChangeArrowheads="1"/>
            </p:cNvSpPr>
            <p:nvPr/>
          </p:nvSpPr>
          <p:spPr bwMode="auto">
            <a:xfrm flipH="1">
              <a:off x="5750" y="6078"/>
              <a:ext cx="1338" cy="627"/>
            </a:xfrm>
            <a:custGeom>
              <a:avLst/>
              <a:gdLst>
                <a:gd name="T0" fmla="*/ 584 w 584"/>
                <a:gd name="T1" fmla="*/ 274 h 274"/>
                <a:gd name="T2" fmla="*/ 582 w 584"/>
                <a:gd name="T3" fmla="*/ 0 h 274"/>
                <a:gd name="T4" fmla="*/ 0 w 584"/>
                <a:gd name="T5" fmla="*/ 0 h 274"/>
                <a:gd name="T6" fmla="*/ 0 60000 65536"/>
                <a:gd name="T7" fmla="*/ 0 60000 65536"/>
                <a:gd name="T8" fmla="*/ 0 60000 65536"/>
                <a:gd name="T9" fmla="*/ 0 w 584"/>
                <a:gd name="T10" fmla="*/ 0 h 274"/>
                <a:gd name="T11" fmla="*/ 584 w 584"/>
                <a:gd name="T12" fmla="*/ 274 h 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4" h="274">
                  <a:moveTo>
                    <a:pt x="584" y="274"/>
                  </a:moveTo>
                  <a:lnTo>
                    <a:pt x="582" y="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96969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3" name="Line 20"/>
            <p:cNvSpPr>
              <a:spLocks noChangeShapeType="1"/>
            </p:cNvSpPr>
            <p:nvPr/>
          </p:nvSpPr>
          <p:spPr bwMode="auto">
            <a:xfrm flipV="1">
              <a:off x="7910" y="6088"/>
              <a:ext cx="885" cy="7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4" name="Line 21"/>
            <p:cNvSpPr>
              <a:spLocks noChangeShapeType="1"/>
            </p:cNvSpPr>
            <p:nvPr/>
          </p:nvSpPr>
          <p:spPr bwMode="auto">
            <a:xfrm flipV="1">
              <a:off x="7525" y="5198"/>
              <a:ext cx="530" cy="540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5" name="Line 22"/>
            <p:cNvSpPr>
              <a:spLocks noChangeShapeType="1"/>
            </p:cNvSpPr>
            <p:nvPr/>
          </p:nvSpPr>
          <p:spPr bwMode="auto">
            <a:xfrm>
              <a:off x="7530" y="6460"/>
              <a:ext cx="495" cy="448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6" name="Line 23"/>
            <p:cNvSpPr>
              <a:spLocks noChangeShapeType="1"/>
            </p:cNvSpPr>
            <p:nvPr/>
          </p:nvSpPr>
          <p:spPr bwMode="auto">
            <a:xfrm flipV="1">
              <a:off x="8515" y="4325"/>
              <a:ext cx="473" cy="485"/>
            </a:xfrm>
            <a:prstGeom prst="line">
              <a:avLst/>
            </a:prstGeom>
            <a:noFill/>
            <a:ln w="12700" cap="flat" cmpd="sng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7" name="Freeform 5"/>
            <p:cNvSpPr>
              <a:spLocks noEditPoints="1" noChangeArrowheads="1"/>
            </p:cNvSpPr>
            <p:nvPr/>
          </p:nvSpPr>
          <p:spPr bwMode="auto">
            <a:xfrm>
              <a:off x="7175" y="3723"/>
              <a:ext cx="735" cy="6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3"/>
                <a:gd name="T70" fmla="*/ 0 h 125"/>
                <a:gd name="T71" fmla="*/ 153 w 153"/>
                <a:gd name="T72" fmla="*/ 125 h 1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8" name="Freeform 6"/>
            <p:cNvSpPr>
              <a:spLocks noChangeArrowheads="1"/>
            </p:cNvSpPr>
            <p:nvPr/>
          </p:nvSpPr>
          <p:spPr bwMode="auto">
            <a:xfrm>
              <a:off x="7750" y="3800"/>
              <a:ext cx="73" cy="14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59" name="Oval 7"/>
            <p:cNvSpPr>
              <a:spLocks noChangeArrowheads="1"/>
            </p:cNvSpPr>
            <p:nvPr/>
          </p:nvSpPr>
          <p:spPr bwMode="auto">
            <a:xfrm>
              <a:off x="7503" y="3968"/>
              <a:ext cx="75" cy="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0" name="Freeform 8"/>
            <p:cNvSpPr>
              <a:spLocks noChangeArrowheads="1"/>
            </p:cNvSpPr>
            <p:nvPr/>
          </p:nvSpPr>
          <p:spPr bwMode="auto">
            <a:xfrm>
              <a:off x="8750" y="6315"/>
              <a:ext cx="168" cy="165"/>
            </a:xfrm>
            <a:custGeom>
              <a:avLst/>
              <a:gdLst>
                <a:gd name="T0" fmla="*/ 21 w 46"/>
                <a:gd name="T1" fmla="*/ 0 h 46"/>
                <a:gd name="T2" fmla="*/ 0 w 46"/>
                <a:gd name="T3" fmla="*/ 46 h 46"/>
                <a:gd name="T4" fmla="*/ 46 w 46"/>
                <a:gd name="T5" fmla="*/ 25 h 46"/>
                <a:gd name="T6" fmla="*/ 46 w 46"/>
                <a:gd name="T7" fmla="*/ 26 h 46"/>
                <a:gd name="T8" fmla="*/ 21 w 46"/>
                <a:gd name="T9" fmla="*/ 0 h 46"/>
                <a:gd name="T10" fmla="*/ 21 w 46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46"/>
                <a:gd name="T20" fmla="*/ 46 w 46"/>
                <a:gd name="T21" fmla="*/ 46 h 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46">
                  <a:moveTo>
                    <a:pt x="21" y="0"/>
                  </a:moveTo>
                  <a:lnTo>
                    <a:pt x="0" y="46"/>
                  </a:lnTo>
                  <a:lnTo>
                    <a:pt x="46" y="25"/>
                  </a:lnTo>
                  <a:lnTo>
                    <a:pt x="46" y="26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1" name="Freeform 9"/>
            <p:cNvSpPr>
              <a:spLocks noChangeArrowheads="1"/>
            </p:cNvSpPr>
            <p:nvPr/>
          </p:nvSpPr>
          <p:spPr bwMode="auto">
            <a:xfrm>
              <a:off x="8845" y="5910"/>
              <a:ext cx="418" cy="423"/>
            </a:xfrm>
            <a:custGeom>
              <a:avLst/>
              <a:gdLst>
                <a:gd name="T0" fmla="*/ 105 w 116"/>
                <a:gd name="T1" fmla="*/ 0 h 117"/>
                <a:gd name="T2" fmla="*/ 0 w 116"/>
                <a:gd name="T3" fmla="*/ 106 h 117"/>
                <a:gd name="T4" fmla="*/ 11 w 116"/>
                <a:gd name="T5" fmla="*/ 117 h 117"/>
                <a:gd name="T6" fmla="*/ 116 w 116"/>
                <a:gd name="T7" fmla="*/ 10 h 117"/>
                <a:gd name="T8" fmla="*/ 105 w 116"/>
                <a:gd name="T9" fmla="*/ 0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117"/>
                <a:gd name="T17" fmla="*/ 116 w 116"/>
                <a:gd name="T18" fmla="*/ 117 h 1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117">
                  <a:moveTo>
                    <a:pt x="105" y="0"/>
                  </a:moveTo>
                  <a:lnTo>
                    <a:pt x="0" y="106"/>
                  </a:lnTo>
                  <a:lnTo>
                    <a:pt x="11" y="117"/>
                  </a:lnTo>
                  <a:lnTo>
                    <a:pt x="116" y="1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2" name="Freeform 10"/>
            <p:cNvSpPr>
              <a:spLocks noChangeArrowheads="1"/>
            </p:cNvSpPr>
            <p:nvPr/>
          </p:nvSpPr>
          <p:spPr bwMode="auto">
            <a:xfrm>
              <a:off x="8903" y="5968"/>
              <a:ext cx="417" cy="422"/>
            </a:xfrm>
            <a:custGeom>
              <a:avLst/>
              <a:gdLst>
                <a:gd name="T0" fmla="*/ 107 w 116"/>
                <a:gd name="T1" fmla="*/ 0 h 117"/>
                <a:gd name="T2" fmla="*/ 0 w 116"/>
                <a:gd name="T3" fmla="*/ 106 h 117"/>
                <a:gd name="T4" fmla="*/ 11 w 116"/>
                <a:gd name="T5" fmla="*/ 117 h 117"/>
                <a:gd name="T6" fmla="*/ 116 w 116"/>
                <a:gd name="T7" fmla="*/ 10 h 117"/>
                <a:gd name="T8" fmla="*/ 107 w 116"/>
                <a:gd name="T9" fmla="*/ 0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117"/>
                <a:gd name="T17" fmla="*/ 116 w 116"/>
                <a:gd name="T18" fmla="*/ 117 h 1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117">
                  <a:moveTo>
                    <a:pt x="107" y="0"/>
                  </a:moveTo>
                  <a:lnTo>
                    <a:pt x="0" y="106"/>
                  </a:lnTo>
                  <a:lnTo>
                    <a:pt x="11" y="117"/>
                  </a:lnTo>
                  <a:lnTo>
                    <a:pt x="116" y="1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3" name="Freeform 11"/>
            <p:cNvSpPr>
              <a:spLocks noChangeArrowheads="1"/>
            </p:cNvSpPr>
            <p:nvPr/>
          </p:nvSpPr>
          <p:spPr bwMode="auto">
            <a:xfrm>
              <a:off x="9253" y="5855"/>
              <a:ext cx="127" cy="128"/>
            </a:xfrm>
            <a:custGeom>
              <a:avLst/>
              <a:gdLst>
                <a:gd name="T0" fmla="*/ 17 w 26"/>
                <a:gd name="T1" fmla="*/ 8 h 26"/>
                <a:gd name="T2" fmla="*/ 0 w 26"/>
                <a:gd name="T3" fmla="*/ 7 h 26"/>
                <a:gd name="T4" fmla="*/ 19 w 26"/>
                <a:gd name="T5" fmla="*/ 26 h 26"/>
                <a:gd name="T6" fmla="*/ 17 w 26"/>
                <a:gd name="T7" fmla="*/ 8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6"/>
                <a:gd name="T14" fmla="*/ 26 w 2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6">
                  <a:moveTo>
                    <a:pt x="17" y="8"/>
                  </a:moveTo>
                  <a:cubicBezTo>
                    <a:pt x="9" y="0"/>
                    <a:pt x="0" y="7"/>
                    <a:pt x="0" y="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26" y="17"/>
                    <a:pt x="17" y="8"/>
                  </a:cubicBez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4" name="Freeform 32"/>
            <p:cNvSpPr>
              <a:spLocks noChangeArrowheads="1"/>
            </p:cNvSpPr>
            <p:nvPr/>
          </p:nvSpPr>
          <p:spPr bwMode="auto">
            <a:xfrm>
              <a:off x="3940" y="3700"/>
              <a:ext cx="675" cy="390"/>
            </a:xfrm>
            <a:custGeom>
              <a:avLst/>
              <a:gdLst>
                <a:gd name="T0" fmla="*/ 0 w 187"/>
                <a:gd name="T1" fmla="*/ 0 h 108"/>
                <a:gd name="T2" fmla="*/ 0 w 187"/>
                <a:gd name="T3" fmla="*/ 108 h 108"/>
                <a:gd name="T4" fmla="*/ 187 w 187"/>
                <a:gd name="T5" fmla="*/ 108 h 108"/>
                <a:gd name="T6" fmla="*/ 187 w 187"/>
                <a:gd name="T7" fmla="*/ 0 h 108"/>
                <a:gd name="T8" fmla="*/ 94 w 187"/>
                <a:gd name="T9" fmla="*/ 67 h 108"/>
                <a:gd name="T10" fmla="*/ 0 w 187"/>
                <a:gd name="T11" fmla="*/ 0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"/>
                <a:gd name="T19" fmla="*/ 0 h 108"/>
                <a:gd name="T20" fmla="*/ 187 w 187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" h="108">
                  <a:moveTo>
                    <a:pt x="0" y="0"/>
                  </a:moveTo>
                  <a:lnTo>
                    <a:pt x="0" y="108"/>
                  </a:lnTo>
                  <a:lnTo>
                    <a:pt x="187" y="108"/>
                  </a:lnTo>
                  <a:lnTo>
                    <a:pt x="187" y="0"/>
                  </a:lnTo>
                  <a:lnTo>
                    <a:pt x="94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5" name="Freeform 33"/>
            <p:cNvSpPr>
              <a:spLocks noChangeArrowheads="1"/>
            </p:cNvSpPr>
            <p:nvPr/>
          </p:nvSpPr>
          <p:spPr bwMode="auto">
            <a:xfrm>
              <a:off x="3940" y="3610"/>
              <a:ext cx="675" cy="280"/>
            </a:xfrm>
            <a:custGeom>
              <a:avLst/>
              <a:gdLst>
                <a:gd name="T0" fmla="*/ 187 w 187"/>
                <a:gd name="T1" fmla="*/ 9 h 77"/>
                <a:gd name="T2" fmla="*/ 187 w 187"/>
                <a:gd name="T3" fmla="*/ 0 h 77"/>
                <a:gd name="T4" fmla="*/ 0 w 187"/>
                <a:gd name="T5" fmla="*/ 0 h 77"/>
                <a:gd name="T6" fmla="*/ 0 w 187"/>
                <a:gd name="T7" fmla="*/ 10 h 77"/>
                <a:gd name="T8" fmla="*/ 94 w 187"/>
                <a:gd name="T9" fmla="*/ 77 h 77"/>
                <a:gd name="T10" fmla="*/ 187 w 187"/>
                <a:gd name="T11" fmla="*/ 9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"/>
                <a:gd name="T19" fmla="*/ 0 h 77"/>
                <a:gd name="T20" fmla="*/ 187 w 187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" h="77">
                  <a:moveTo>
                    <a:pt x="187" y="9"/>
                  </a:moveTo>
                  <a:lnTo>
                    <a:pt x="18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94" y="77"/>
                  </a:lnTo>
                  <a:lnTo>
                    <a:pt x="187" y="9"/>
                  </a:ln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6" name="Freeform 34"/>
            <p:cNvSpPr>
              <a:spLocks noChangeArrowheads="1"/>
            </p:cNvSpPr>
            <p:nvPr/>
          </p:nvSpPr>
          <p:spPr bwMode="auto">
            <a:xfrm>
              <a:off x="8032" y="6785"/>
              <a:ext cx="653" cy="578"/>
            </a:xfrm>
            <a:custGeom>
              <a:avLst/>
              <a:gdLst>
                <a:gd name="T0" fmla="*/ 136 w 136"/>
                <a:gd name="T1" fmla="*/ 48 h 120"/>
                <a:gd name="T2" fmla="*/ 68 w 136"/>
                <a:gd name="T3" fmla="*/ 0 h 120"/>
                <a:gd name="T4" fmla="*/ 0 w 136"/>
                <a:gd name="T5" fmla="*/ 48 h 120"/>
                <a:gd name="T6" fmla="*/ 37 w 136"/>
                <a:gd name="T7" fmla="*/ 91 h 120"/>
                <a:gd name="T8" fmla="*/ 22 w 136"/>
                <a:gd name="T9" fmla="*/ 120 h 120"/>
                <a:gd name="T10" fmla="*/ 73 w 136"/>
                <a:gd name="T11" fmla="*/ 96 h 120"/>
                <a:gd name="T12" fmla="*/ 136 w 136"/>
                <a:gd name="T13" fmla="*/ 48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20"/>
                <a:gd name="T23" fmla="*/ 136 w 136"/>
                <a:gd name="T24" fmla="*/ 120 h 1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20">
                  <a:moveTo>
                    <a:pt x="136" y="48"/>
                  </a:moveTo>
                  <a:cubicBezTo>
                    <a:pt x="136" y="22"/>
                    <a:pt x="106" y="0"/>
                    <a:pt x="68" y="0"/>
                  </a:cubicBezTo>
                  <a:cubicBezTo>
                    <a:pt x="31" y="0"/>
                    <a:pt x="0" y="22"/>
                    <a:pt x="0" y="48"/>
                  </a:cubicBezTo>
                  <a:cubicBezTo>
                    <a:pt x="0" y="67"/>
                    <a:pt x="15" y="83"/>
                    <a:pt x="37" y="91"/>
                  </a:cubicBezTo>
                  <a:cubicBezTo>
                    <a:pt x="38" y="96"/>
                    <a:pt x="37" y="106"/>
                    <a:pt x="22" y="120"/>
                  </a:cubicBezTo>
                  <a:cubicBezTo>
                    <a:pt x="22" y="120"/>
                    <a:pt x="54" y="111"/>
                    <a:pt x="73" y="96"/>
                  </a:cubicBezTo>
                  <a:cubicBezTo>
                    <a:pt x="108" y="94"/>
                    <a:pt x="136" y="73"/>
                    <a:pt x="136" y="48"/>
                  </a:cubicBez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7" name="Freeform 45"/>
            <p:cNvSpPr>
              <a:spLocks noEditPoints="1" noChangeArrowheads="1"/>
            </p:cNvSpPr>
            <p:nvPr/>
          </p:nvSpPr>
          <p:spPr bwMode="auto">
            <a:xfrm>
              <a:off x="9085" y="3753"/>
              <a:ext cx="522" cy="675"/>
            </a:xfrm>
            <a:custGeom>
              <a:avLst/>
              <a:gdLst>
                <a:gd name="T0" fmla="*/ 104 w 109"/>
                <a:gd name="T1" fmla="*/ 67 h 141"/>
                <a:gd name="T2" fmla="*/ 96 w 109"/>
                <a:gd name="T3" fmla="*/ 67 h 141"/>
                <a:gd name="T4" fmla="*/ 96 w 109"/>
                <a:gd name="T5" fmla="*/ 44 h 141"/>
                <a:gd name="T6" fmla="*/ 84 w 109"/>
                <a:gd name="T7" fmla="*/ 13 h 141"/>
                <a:gd name="T8" fmla="*/ 55 w 109"/>
                <a:gd name="T9" fmla="*/ 0 h 141"/>
                <a:gd name="T10" fmla="*/ 25 w 109"/>
                <a:gd name="T11" fmla="*/ 13 h 141"/>
                <a:gd name="T12" fmla="*/ 13 w 109"/>
                <a:gd name="T13" fmla="*/ 44 h 141"/>
                <a:gd name="T14" fmla="*/ 13 w 109"/>
                <a:gd name="T15" fmla="*/ 67 h 141"/>
                <a:gd name="T16" fmla="*/ 6 w 109"/>
                <a:gd name="T17" fmla="*/ 67 h 141"/>
                <a:gd name="T18" fmla="*/ 0 w 109"/>
                <a:gd name="T19" fmla="*/ 73 h 141"/>
                <a:gd name="T20" fmla="*/ 0 w 109"/>
                <a:gd name="T21" fmla="*/ 136 h 141"/>
                <a:gd name="T22" fmla="*/ 6 w 109"/>
                <a:gd name="T23" fmla="*/ 141 h 141"/>
                <a:gd name="T24" fmla="*/ 104 w 109"/>
                <a:gd name="T25" fmla="*/ 141 h 141"/>
                <a:gd name="T26" fmla="*/ 109 w 109"/>
                <a:gd name="T27" fmla="*/ 136 h 141"/>
                <a:gd name="T28" fmla="*/ 109 w 109"/>
                <a:gd name="T29" fmla="*/ 73 h 141"/>
                <a:gd name="T30" fmla="*/ 104 w 109"/>
                <a:gd name="T31" fmla="*/ 67 h 141"/>
                <a:gd name="T32" fmla="*/ 67 w 109"/>
                <a:gd name="T33" fmla="*/ 124 h 141"/>
                <a:gd name="T34" fmla="*/ 55 w 109"/>
                <a:gd name="T35" fmla="*/ 136 h 141"/>
                <a:gd name="T36" fmla="*/ 43 w 109"/>
                <a:gd name="T37" fmla="*/ 124 h 141"/>
                <a:gd name="T38" fmla="*/ 43 w 109"/>
                <a:gd name="T39" fmla="*/ 102 h 141"/>
                <a:gd name="T40" fmla="*/ 55 w 109"/>
                <a:gd name="T41" fmla="*/ 90 h 141"/>
                <a:gd name="T42" fmla="*/ 67 w 109"/>
                <a:gd name="T43" fmla="*/ 102 h 141"/>
                <a:gd name="T44" fmla="*/ 67 w 109"/>
                <a:gd name="T45" fmla="*/ 124 h 141"/>
                <a:gd name="T46" fmla="*/ 77 w 109"/>
                <a:gd name="T47" fmla="*/ 67 h 141"/>
                <a:gd name="T48" fmla="*/ 33 w 109"/>
                <a:gd name="T49" fmla="*/ 67 h 141"/>
                <a:gd name="T50" fmla="*/ 33 w 109"/>
                <a:gd name="T51" fmla="*/ 44 h 141"/>
                <a:gd name="T52" fmla="*/ 39 w 109"/>
                <a:gd name="T53" fmla="*/ 26 h 141"/>
                <a:gd name="T54" fmla="*/ 55 w 109"/>
                <a:gd name="T55" fmla="*/ 19 h 141"/>
                <a:gd name="T56" fmla="*/ 70 w 109"/>
                <a:gd name="T57" fmla="*/ 26 h 141"/>
                <a:gd name="T58" fmla="*/ 77 w 109"/>
                <a:gd name="T59" fmla="*/ 44 h 141"/>
                <a:gd name="T60" fmla="*/ 77 w 109"/>
                <a:gd name="T61" fmla="*/ 67 h 14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9"/>
                <a:gd name="T94" fmla="*/ 0 h 141"/>
                <a:gd name="T95" fmla="*/ 109 w 109"/>
                <a:gd name="T96" fmla="*/ 141 h 14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9" h="141">
                  <a:moveTo>
                    <a:pt x="104" y="67"/>
                  </a:moveTo>
                  <a:cubicBezTo>
                    <a:pt x="96" y="67"/>
                    <a:pt x="96" y="67"/>
                    <a:pt x="96" y="67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32"/>
                    <a:pt x="92" y="21"/>
                    <a:pt x="84" y="13"/>
                  </a:cubicBezTo>
                  <a:cubicBezTo>
                    <a:pt x="77" y="5"/>
                    <a:pt x="66" y="0"/>
                    <a:pt x="55" y="0"/>
                  </a:cubicBezTo>
                  <a:cubicBezTo>
                    <a:pt x="43" y="0"/>
                    <a:pt x="32" y="5"/>
                    <a:pt x="25" y="13"/>
                  </a:cubicBezTo>
                  <a:cubicBezTo>
                    <a:pt x="18" y="21"/>
                    <a:pt x="13" y="32"/>
                    <a:pt x="13" y="44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70"/>
                    <a:pt x="0" y="7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9"/>
                    <a:pt x="3" y="141"/>
                    <a:pt x="6" y="141"/>
                  </a:cubicBezTo>
                  <a:cubicBezTo>
                    <a:pt x="104" y="141"/>
                    <a:pt x="104" y="141"/>
                    <a:pt x="104" y="141"/>
                  </a:cubicBezTo>
                  <a:cubicBezTo>
                    <a:pt x="107" y="141"/>
                    <a:pt x="109" y="139"/>
                    <a:pt x="109" y="136"/>
                  </a:cubicBezTo>
                  <a:cubicBezTo>
                    <a:pt x="109" y="73"/>
                    <a:pt x="109" y="73"/>
                    <a:pt x="109" y="73"/>
                  </a:cubicBezTo>
                  <a:cubicBezTo>
                    <a:pt x="109" y="70"/>
                    <a:pt x="107" y="67"/>
                    <a:pt x="104" y="67"/>
                  </a:cubicBezTo>
                  <a:close/>
                  <a:moveTo>
                    <a:pt x="67" y="124"/>
                  </a:moveTo>
                  <a:cubicBezTo>
                    <a:pt x="67" y="130"/>
                    <a:pt x="61" y="136"/>
                    <a:pt x="55" y="136"/>
                  </a:cubicBezTo>
                  <a:cubicBezTo>
                    <a:pt x="48" y="136"/>
                    <a:pt x="43" y="130"/>
                    <a:pt x="43" y="124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3" y="95"/>
                    <a:pt x="48" y="90"/>
                    <a:pt x="55" y="90"/>
                  </a:cubicBezTo>
                  <a:cubicBezTo>
                    <a:pt x="61" y="90"/>
                    <a:pt x="67" y="95"/>
                    <a:pt x="67" y="102"/>
                  </a:cubicBezTo>
                  <a:lnTo>
                    <a:pt x="67" y="124"/>
                  </a:lnTo>
                  <a:close/>
                  <a:moveTo>
                    <a:pt x="77" y="67"/>
                  </a:moveTo>
                  <a:cubicBezTo>
                    <a:pt x="33" y="67"/>
                    <a:pt x="33" y="67"/>
                    <a:pt x="33" y="67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37"/>
                    <a:pt x="35" y="31"/>
                    <a:pt x="39" y="26"/>
                  </a:cubicBezTo>
                  <a:cubicBezTo>
                    <a:pt x="44" y="22"/>
                    <a:pt x="49" y="19"/>
                    <a:pt x="55" y="19"/>
                  </a:cubicBezTo>
                  <a:cubicBezTo>
                    <a:pt x="61" y="19"/>
                    <a:pt x="66" y="22"/>
                    <a:pt x="70" y="26"/>
                  </a:cubicBezTo>
                  <a:cubicBezTo>
                    <a:pt x="74" y="31"/>
                    <a:pt x="77" y="37"/>
                    <a:pt x="77" y="44"/>
                  </a:cubicBezTo>
                  <a:lnTo>
                    <a:pt x="77" y="67"/>
                  </a:ln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8" name="Freeform 47"/>
            <p:cNvSpPr>
              <a:spLocks noChangeArrowheads="1"/>
            </p:cNvSpPr>
            <p:nvPr/>
          </p:nvSpPr>
          <p:spPr bwMode="auto">
            <a:xfrm>
              <a:off x="3260" y="5090"/>
              <a:ext cx="288" cy="405"/>
            </a:xfrm>
            <a:custGeom>
              <a:avLst/>
              <a:gdLst>
                <a:gd name="T0" fmla="*/ 43 w 60"/>
                <a:gd name="T1" fmla="*/ 49 h 85"/>
                <a:gd name="T2" fmla="*/ 44 w 60"/>
                <a:gd name="T3" fmla="*/ 40 h 85"/>
                <a:gd name="T4" fmla="*/ 32 w 60"/>
                <a:gd name="T5" fmla="*/ 4 h 85"/>
                <a:gd name="T6" fmla="*/ 26 w 60"/>
                <a:gd name="T7" fmla="*/ 2 h 85"/>
                <a:gd name="T8" fmla="*/ 12 w 60"/>
                <a:gd name="T9" fmla="*/ 7 h 85"/>
                <a:gd name="T10" fmla="*/ 4 w 60"/>
                <a:gd name="T11" fmla="*/ 22 h 85"/>
                <a:gd name="T12" fmla="*/ 9 w 60"/>
                <a:gd name="T13" fmla="*/ 37 h 85"/>
                <a:gd name="T14" fmla="*/ 25 w 60"/>
                <a:gd name="T15" fmla="*/ 46 h 85"/>
                <a:gd name="T16" fmla="*/ 31 w 60"/>
                <a:gd name="T17" fmla="*/ 52 h 85"/>
                <a:gd name="T18" fmla="*/ 41 w 60"/>
                <a:gd name="T19" fmla="*/ 80 h 85"/>
                <a:gd name="T20" fmla="*/ 46 w 60"/>
                <a:gd name="T21" fmla="*/ 83 h 85"/>
                <a:gd name="T22" fmla="*/ 49 w 60"/>
                <a:gd name="T23" fmla="*/ 70 h 85"/>
                <a:gd name="T24" fmla="*/ 43 w 60"/>
                <a:gd name="T25" fmla="*/ 49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85"/>
                <a:gd name="T41" fmla="*/ 60 w 60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85">
                  <a:moveTo>
                    <a:pt x="43" y="49"/>
                  </a:moveTo>
                  <a:cubicBezTo>
                    <a:pt x="43" y="49"/>
                    <a:pt x="45" y="43"/>
                    <a:pt x="44" y="4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1" y="0"/>
                    <a:pt x="26" y="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0" y="11"/>
                    <a:pt x="4" y="22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14" y="50"/>
                    <a:pt x="25" y="46"/>
                  </a:cubicBezTo>
                  <a:cubicBezTo>
                    <a:pt x="25" y="46"/>
                    <a:pt x="29" y="45"/>
                    <a:pt x="31" y="52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1" y="80"/>
                    <a:pt x="41" y="85"/>
                    <a:pt x="46" y="83"/>
                  </a:cubicBezTo>
                  <a:cubicBezTo>
                    <a:pt x="46" y="83"/>
                    <a:pt x="60" y="81"/>
                    <a:pt x="49" y="70"/>
                  </a:cubicBezTo>
                  <a:cubicBezTo>
                    <a:pt x="52" y="63"/>
                    <a:pt x="43" y="58"/>
                    <a:pt x="43" y="49"/>
                  </a:cubicBez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69" name="Freeform 48"/>
            <p:cNvSpPr>
              <a:spLocks noChangeArrowheads="1"/>
            </p:cNvSpPr>
            <p:nvPr/>
          </p:nvSpPr>
          <p:spPr bwMode="auto">
            <a:xfrm>
              <a:off x="3418" y="4848"/>
              <a:ext cx="392" cy="457"/>
            </a:xfrm>
            <a:custGeom>
              <a:avLst/>
              <a:gdLst>
                <a:gd name="T0" fmla="*/ 70 w 82"/>
                <a:gd name="T1" fmla="*/ 58 h 95"/>
                <a:gd name="T2" fmla="*/ 73 w 82"/>
                <a:gd name="T3" fmla="*/ 45 h 95"/>
                <a:gd name="T4" fmla="*/ 62 w 82"/>
                <a:gd name="T5" fmla="*/ 36 h 95"/>
                <a:gd name="T6" fmla="*/ 52 w 82"/>
                <a:gd name="T7" fmla="*/ 4 h 95"/>
                <a:gd name="T8" fmla="*/ 48 w 82"/>
                <a:gd name="T9" fmla="*/ 6 h 95"/>
                <a:gd name="T10" fmla="*/ 4 w 82"/>
                <a:gd name="T11" fmla="*/ 47 h 95"/>
                <a:gd name="T12" fmla="*/ 2 w 82"/>
                <a:gd name="T13" fmla="*/ 52 h 95"/>
                <a:gd name="T14" fmla="*/ 12 w 82"/>
                <a:gd name="T15" fmla="*/ 83 h 95"/>
                <a:gd name="T16" fmla="*/ 17 w 82"/>
                <a:gd name="T17" fmla="*/ 85 h 95"/>
                <a:gd name="T18" fmla="*/ 78 w 82"/>
                <a:gd name="T19" fmla="*/ 92 h 95"/>
                <a:gd name="T20" fmla="*/ 81 w 82"/>
                <a:gd name="T21" fmla="*/ 91 h 95"/>
                <a:gd name="T22" fmla="*/ 70 w 82"/>
                <a:gd name="T23" fmla="*/ 58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"/>
                <a:gd name="T37" fmla="*/ 0 h 95"/>
                <a:gd name="T38" fmla="*/ 82 w 82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" h="95">
                  <a:moveTo>
                    <a:pt x="70" y="58"/>
                  </a:moveTo>
                  <a:cubicBezTo>
                    <a:pt x="73" y="55"/>
                    <a:pt x="75" y="50"/>
                    <a:pt x="73" y="45"/>
                  </a:cubicBezTo>
                  <a:cubicBezTo>
                    <a:pt x="71" y="40"/>
                    <a:pt x="67" y="37"/>
                    <a:pt x="62" y="36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0" y="0"/>
                    <a:pt x="48" y="6"/>
                    <a:pt x="48" y="6"/>
                  </a:cubicBezTo>
                  <a:cubicBezTo>
                    <a:pt x="40" y="38"/>
                    <a:pt x="4" y="47"/>
                    <a:pt x="4" y="47"/>
                  </a:cubicBezTo>
                  <a:cubicBezTo>
                    <a:pt x="0" y="49"/>
                    <a:pt x="2" y="52"/>
                    <a:pt x="2" y="52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4" y="86"/>
                    <a:pt x="17" y="85"/>
                    <a:pt x="17" y="85"/>
                  </a:cubicBezTo>
                  <a:cubicBezTo>
                    <a:pt x="56" y="72"/>
                    <a:pt x="78" y="92"/>
                    <a:pt x="78" y="92"/>
                  </a:cubicBezTo>
                  <a:cubicBezTo>
                    <a:pt x="78" y="92"/>
                    <a:pt x="82" y="95"/>
                    <a:pt x="81" y="91"/>
                  </a:cubicBezTo>
                  <a:lnTo>
                    <a:pt x="70" y="58"/>
                  </a:ln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0" name="Freeform 49"/>
            <p:cNvSpPr>
              <a:spLocks noChangeArrowheads="1"/>
            </p:cNvSpPr>
            <p:nvPr/>
          </p:nvSpPr>
          <p:spPr bwMode="auto">
            <a:xfrm>
              <a:off x="3755" y="4935"/>
              <a:ext cx="65" cy="83"/>
            </a:xfrm>
            <a:custGeom>
              <a:avLst/>
              <a:gdLst>
                <a:gd name="T0" fmla="*/ 18 w 18"/>
                <a:gd name="T1" fmla="*/ 3 h 23"/>
                <a:gd name="T2" fmla="*/ 15 w 18"/>
                <a:gd name="T3" fmla="*/ 0 h 23"/>
                <a:gd name="T4" fmla="*/ 0 w 18"/>
                <a:gd name="T5" fmla="*/ 20 h 23"/>
                <a:gd name="T6" fmla="*/ 3 w 18"/>
                <a:gd name="T7" fmla="*/ 23 h 23"/>
                <a:gd name="T8" fmla="*/ 18 w 18"/>
                <a:gd name="T9" fmla="*/ 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3"/>
                <a:gd name="T17" fmla="*/ 18 w 18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3">
                  <a:moveTo>
                    <a:pt x="18" y="3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3" y="23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1" name="Freeform 50"/>
            <p:cNvSpPr>
              <a:spLocks noChangeArrowheads="1"/>
            </p:cNvSpPr>
            <p:nvPr/>
          </p:nvSpPr>
          <p:spPr bwMode="auto">
            <a:xfrm>
              <a:off x="3785" y="5118"/>
              <a:ext cx="88" cy="55"/>
            </a:xfrm>
            <a:custGeom>
              <a:avLst/>
              <a:gdLst>
                <a:gd name="T0" fmla="*/ 0 w 24"/>
                <a:gd name="T1" fmla="*/ 3 h 15"/>
                <a:gd name="T2" fmla="*/ 23 w 24"/>
                <a:gd name="T3" fmla="*/ 15 h 15"/>
                <a:gd name="T4" fmla="*/ 24 w 24"/>
                <a:gd name="T5" fmla="*/ 12 h 15"/>
                <a:gd name="T6" fmla="*/ 3 w 24"/>
                <a:gd name="T7" fmla="*/ 0 h 15"/>
                <a:gd name="T8" fmla="*/ 0 w 24"/>
                <a:gd name="T9" fmla="*/ 3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5"/>
                <a:gd name="T17" fmla="*/ 24 w 2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5">
                  <a:moveTo>
                    <a:pt x="0" y="3"/>
                  </a:moveTo>
                  <a:lnTo>
                    <a:pt x="23" y="15"/>
                  </a:lnTo>
                  <a:lnTo>
                    <a:pt x="24" y="12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2" name="Freeform 51"/>
            <p:cNvSpPr>
              <a:spLocks noChangeArrowheads="1"/>
            </p:cNvSpPr>
            <p:nvPr/>
          </p:nvSpPr>
          <p:spPr bwMode="auto">
            <a:xfrm>
              <a:off x="3785" y="5030"/>
              <a:ext cx="88" cy="40"/>
            </a:xfrm>
            <a:custGeom>
              <a:avLst/>
              <a:gdLst>
                <a:gd name="T0" fmla="*/ 0 w 24"/>
                <a:gd name="T1" fmla="*/ 11 h 11"/>
                <a:gd name="T2" fmla="*/ 24 w 24"/>
                <a:gd name="T3" fmla="*/ 3 h 11"/>
                <a:gd name="T4" fmla="*/ 24 w 24"/>
                <a:gd name="T5" fmla="*/ 0 h 11"/>
                <a:gd name="T6" fmla="*/ 0 w 24"/>
                <a:gd name="T7" fmla="*/ 7 h 11"/>
                <a:gd name="T8" fmla="*/ 0 w 24"/>
                <a:gd name="T9" fmla="*/ 11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1"/>
                <a:gd name="T17" fmla="*/ 24 w 24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1">
                  <a:moveTo>
                    <a:pt x="0" y="11"/>
                  </a:moveTo>
                  <a:lnTo>
                    <a:pt x="24" y="3"/>
                  </a:lnTo>
                  <a:lnTo>
                    <a:pt x="24" y="0"/>
                  </a:lnTo>
                  <a:lnTo>
                    <a:pt x="0" y="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3" name="Freeform 59"/>
            <p:cNvSpPr>
              <a:spLocks noEditPoints="1" noChangeArrowheads="1"/>
            </p:cNvSpPr>
            <p:nvPr/>
          </p:nvSpPr>
          <p:spPr bwMode="auto">
            <a:xfrm>
              <a:off x="7160" y="5798"/>
              <a:ext cx="605" cy="595"/>
            </a:xfrm>
            <a:custGeom>
              <a:avLst/>
              <a:gdLst>
                <a:gd name="T0" fmla="*/ 82 w 95"/>
                <a:gd name="T1" fmla="*/ 57 h 93"/>
                <a:gd name="T2" fmla="*/ 95 w 95"/>
                <a:gd name="T3" fmla="*/ 51 h 93"/>
                <a:gd name="T4" fmla="*/ 95 w 95"/>
                <a:gd name="T5" fmla="*/ 41 h 93"/>
                <a:gd name="T6" fmla="*/ 82 w 95"/>
                <a:gd name="T7" fmla="*/ 36 h 93"/>
                <a:gd name="T8" fmla="*/ 80 w 95"/>
                <a:gd name="T9" fmla="*/ 30 h 93"/>
                <a:gd name="T10" fmla="*/ 85 w 95"/>
                <a:gd name="T11" fmla="*/ 17 h 93"/>
                <a:gd name="T12" fmla="*/ 77 w 95"/>
                <a:gd name="T13" fmla="*/ 10 h 93"/>
                <a:gd name="T14" fmla="*/ 64 w 95"/>
                <a:gd name="T15" fmla="*/ 15 h 93"/>
                <a:gd name="T16" fmla="*/ 59 w 95"/>
                <a:gd name="T17" fmla="*/ 13 h 93"/>
                <a:gd name="T18" fmla="*/ 53 w 95"/>
                <a:gd name="T19" fmla="*/ 0 h 93"/>
                <a:gd name="T20" fmla="*/ 42 w 95"/>
                <a:gd name="T21" fmla="*/ 0 h 93"/>
                <a:gd name="T22" fmla="*/ 37 w 95"/>
                <a:gd name="T23" fmla="*/ 13 h 93"/>
                <a:gd name="T24" fmla="*/ 31 w 95"/>
                <a:gd name="T25" fmla="*/ 15 h 93"/>
                <a:gd name="T26" fmla="*/ 18 w 95"/>
                <a:gd name="T27" fmla="*/ 10 h 93"/>
                <a:gd name="T28" fmla="*/ 10 w 95"/>
                <a:gd name="T29" fmla="*/ 17 h 93"/>
                <a:gd name="T30" fmla="*/ 16 w 95"/>
                <a:gd name="T31" fmla="*/ 30 h 93"/>
                <a:gd name="T32" fmla="*/ 13 w 95"/>
                <a:gd name="T33" fmla="*/ 36 h 93"/>
                <a:gd name="T34" fmla="*/ 0 w 95"/>
                <a:gd name="T35" fmla="*/ 41 h 93"/>
                <a:gd name="T36" fmla="*/ 0 w 95"/>
                <a:gd name="T37" fmla="*/ 52 h 93"/>
                <a:gd name="T38" fmla="*/ 13 w 95"/>
                <a:gd name="T39" fmla="*/ 57 h 93"/>
                <a:gd name="T40" fmla="*/ 16 w 95"/>
                <a:gd name="T41" fmla="*/ 63 h 93"/>
                <a:gd name="T42" fmla="*/ 11 w 95"/>
                <a:gd name="T43" fmla="*/ 76 h 93"/>
                <a:gd name="T44" fmla="*/ 18 w 95"/>
                <a:gd name="T45" fmla="*/ 83 h 93"/>
                <a:gd name="T46" fmla="*/ 31 w 95"/>
                <a:gd name="T47" fmla="*/ 78 h 93"/>
                <a:gd name="T48" fmla="*/ 37 w 95"/>
                <a:gd name="T49" fmla="*/ 80 h 93"/>
                <a:gd name="T50" fmla="*/ 43 w 95"/>
                <a:gd name="T51" fmla="*/ 93 h 93"/>
                <a:gd name="T52" fmla="*/ 53 w 95"/>
                <a:gd name="T53" fmla="*/ 93 h 93"/>
                <a:gd name="T54" fmla="*/ 59 w 95"/>
                <a:gd name="T55" fmla="*/ 80 h 93"/>
                <a:gd name="T56" fmla="*/ 64 w 95"/>
                <a:gd name="T57" fmla="*/ 78 h 93"/>
                <a:gd name="T58" fmla="*/ 78 w 95"/>
                <a:gd name="T59" fmla="*/ 83 h 93"/>
                <a:gd name="T60" fmla="*/ 85 w 95"/>
                <a:gd name="T61" fmla="*/ 75 h 93"/>
                <a:gd name="T62" fmla="*/ 80 w 95"/>
                <a:gd name="T63" fmla="*/ 63 h 93"/>
                <a:gd name="T64" fmla="*/ 82 w 95"/>
                <a:gd name="T65" fmla="*/ 57 h 93"/>
                <a:gd name="T66" fmla="*/ 48 w 95"/>
                <a:gd name="T67" fmla="*/ 61 h 93"/>
                <a:gd name="T68" fmla="*/ 33 w 95"/>
                <a:gd name="T69" fmla="*/ 46 h 93"/>
                <a:gd name="T70" fmla="*/ 48 w 95"/>
                <a:gd name="T71" fmla="*/ 32 h 93"/>
                <a:gd name="T72" fmla="*/ 63 w 95"/>
                <a:gd name="T73" fmla="*/ 46 h 93"/>
                <a:gd name="T74" fmla="*/ 48 w 95"/>
                <a:gd name="T75" fmla="*/ 61 h 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5"/>
                <a:gd name="T115" fmla="*/ 0 h 93"/>
                <a:gd name="T116" fmla="*/ 95 w 95"/>
                <a:gd name="T117" fmla="*/ 93 h 9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5" h="93">
                  <a:moveTo>
                    <a:pt x="82" y="57"/>
                  </a:moveTo>
                  <a:cubicBezTo>
                    <a:pt x="82" y="57"/>
                    <a:pt x="95" y="52"/>
                    <a:pt x="95" y="5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0"/>
                    <a:pt x="82" y="36"/>
                    <a:pt x="82" y="36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85" y="17"/>
                    <a:pt x="85" y="17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9"/>
                    <a:pt x="64" y="15"/>
                    <a:pt x="64" y="15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13"/>
                    <a:pt x="53" y="0"/>
                    <a:pt x="5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37" y="13"/>
                    <a:pt x="37" y="1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18" y="10"/>
                    <a:pt x="18" y="1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6" y="30"/>
                    <a:pt x="16" y="30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3" y="57"/>
                    <a:pt x="13" y="57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0" y="75"/>
                    <a:pt x="11" y="76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9" y="84"/>
                    <a:pt x="31" y="78"/>
                    <a:pt x="31" y="78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42" y="93"/>
                    <a:pt x="43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4" y="93"/>
                    <a:pt x="59" y="80"/>
                    <a:pt x="59" y="80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3"/>
                    <a:pt x="78" y="83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6" y="75"/>
                    <a:pt x="80" y="63"/>
                    <a:pt x="80" y="63"/>
                  </a:cubicBezTo>
                  <a:lnTo>
                    <a:pt x="82" y="57"/>
                  </a:lnTo>
                  <a:close/>
                  <a:moveTo>
                    <a:pt x="48" y="61"/>
                  </a:moveTo>
                  <a:cubicBezTo>
                    <a:pt x="39" y="61"/>
                    <a:pt x="33" y="55"/>
                    <a:pt x="33" y="46"/>
                  </a:cubicBezTo>
                  <a:cubicBezTo>
                    <a:pt x="33" y="38"/>
                    <a:pt x="39" y="32"/>
                    <a:pt x="48" y="32"/>
                  </a:cubicBezTo>
                  <a:cubicBezTo>
                    <a:pt x="56" y="32"/>
                    <a:pt x="63" y="38"/>
                    <a:pt x="63" y="46"/>
                  </a:cubicBezTo>
                  <a:cubicBezTo>
                    <a:pt x="63" y="55"/>
                    <a:pt x="56" y="61"/>
                    <a:pt x="48" y="61"/>
                  </a:cubicBez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4" name="Oval 60"/>
            <p:cNvSpPr>
              <a:spLocks noChangeArrowheads="1"/>
            </p:cNvSpPr>
            <p:nvPr/>
          </p:nvSpPr>
          <p:spPr bwMode="auto">
            <a:xfrm>
              <a:off x="7423" y="6033"/>
              <a:ext cx="125" cy="120"/>
            </a:xfrm>
            <a:prstGeom prst="ellipse">
              <a:avLst/>
            </a:prstGeom>
            <a:solidFill>
              <a:srgbClr val="393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5" name="Freeform 63"/>
            <p:cNvSpPr>
              <a:spLocks noEditPoints="1" noChangeArrowheads="1"/>
            </p:cNvSpPr>
            <p:nvPr/>
          </p:nvSpPr>
          <p:spPr bwMode="auto">
            <a:xfrm>
              <a:off x="2723" y="5523"/>
              <a:ext cx="490" cy="662"/>
            </a:xfrm>
            <a:custGeom>
              <a:avLst/>
              <a:gdLst>
                <a:gd name="T0" fmla="*/ 92 w 102"/>
                <a:gd name="T1" fmla="*/ 0 h 138"/>
                <a:gd name="T2" fmla="*/ 10 w 102"/>
                <a:gd name="T3" fmla="*/ 0 h 138"/>
                <a:gd name="T4" fmla="*/ 0 w 102"/>
                <a:gd name="T5" fmla="*/ 10 h 138"/>
                <a:gd name="T6" fmla="*/ 0 w 102"/>
                <a:gd name="T7" fmla="*/ 129 h 138"/>
                <a:gd name="T8" fmla="*/ 10 w 102"/>
                <a:gd name="T9" fmla="*/ 138 h 138"/>
                <a:gd name="T10" fmla="*/ 92 w 102"/>
                <a:gd name="T11" fmla="*/ 138 h 138"/>
                <a:gd name="T12" fmla="*/ 102 w 102"/>
                <a:gd name="T13" fmla="*/ 129 h 138"/>
                <a:gd name="T14" fmla="*/ 102 w 102"/>
                <a:gd name="T15" fmla="*/ 10 h 138"/>
                <a:gd name="T16" fmla="*/ 92 w 102"/>
                <a:gd name="T17" fmla="*/ 0 h 138"/>
                <a:gd name="T18" fmla="*/ 51 w 102"/>
                <a:gd name="T19" fmla="*/ 135 h 138"/>
                <a:gd name="T20" fmla="*/ 45 w 102"/>
                <a:gd name="T21" fmla="*/ 129 h 138"/>
                <a:gd name="T22" fmla="*/ 51 w 102"/>
                <a:gd name="T23" fmla="*/ 124 h 138"/>
                <a:gd name="T24" fmla="*/ 57 w 102"/>
                <a:gd name="T25" fmla="*/ 129 h 138"/>
                <a:gd name="T26" fmla="*/ 51 w 102"/>
                <a:gd name="T27" fmla="*/ 135 h 138"/>
                <a:gd name="T28" fmla="*/ 92 w 102"/>
                <a:gd name="T29" fmla="*/ 119 h 138"/>
                <a:gd name="T30" fmla="*/ 10 w 102"/>
                <a:gd name="T31" fmla="*/ 119 h 138"/>
                <a:gd name="T32" fmla="*/ 10 w 102"/>
                <a:gd name="T33" fmla="*/ 11 h 138"/>
                <a:gd name="T34" fmla="*/ 92 w 102"/>
                <a:gd name="T35" fmla="*/ 11 h 138"/>
                <a:gd name="T36" fmla="*/ 92 w 102"/>
                <a:gd name="T37" fmla="*/ 119 h 1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38"/>
                <a:gd name="T59" fmla="*/ 102 w 102"/>
                <a:gd name="T60" fmla="*/ 138 h 1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38">
                  <a:moveTo>
                    <a:pt x="9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4"/>
                    <a:pt x="5" y="138"/>
                    <a:pt x="10" y="138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97" y="138"/>
                    <a:pt x="102" y="134"/>
                    <a:pt x="102" y="129"/>
                  </a:cubicBezTo>
                  <a:cubicBezTo>
                    <a:pt x="102" y="10"/>
                    <a:pt x="102" y="10"/>
                    <a:pt x="102" y="10"/>
                  </a:cubicBezTo>
                  <a:cubicBezTo>
                    <a:pt x="102" y="4"/>
                    <a:pt x="97" y="0"/>
                    <a:pt x="92" y="0"/>
                  </a:cubicBezTo>
                  <a:close/>
                  <a:moveTo>
                    <a:pt x="51" y="135"/>
                  </a:moveTo>
                  <a:cubicBezTo>
                    <a:pt x="48" y="135"/>
                    <a:pt x="45" y="132"/>
                    <a:pt x="45" y="129"/>
                  </a:cubicBezTo>
                  <a:cubicBezTo>
                    <a:pt x="45" y="126"/>
                    <a:pt x="48" y="124"/>
                    <a:pt x="51" y="124"/>
                  </a:cubicBezTo>
                  <a:cubicBezTo>
                    <a:pt x="54" y="124"/>
                    <a:pt x="57" y="126"/>
                    <a:pt x="57" y="129"/>
                  </a:cubicBezTo>
                  <a:cubicBezTo>
                    <a:pt x="57" y="132"/>
                    <a:pt x="54" y="135"/>
                    <a:pt x="51" y="135"/>
                  </a:cubicBezTo>
                  <a:close/>
                  <a:moveTo>
                    <a:pt x="92" y="119"/>
                  </a:moveTo>
                  <a:cubicBezTo>
                    <a:pt x="10" y="119"/>
                    <a:pt x="10" y="119"/>
                    <a:pt x="10" y="11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2" y="11"/>
                    <a:pt x="92" y="11"/>
                    <a:pt x="92" y="11"/>
                  </a:cubicBezTo>
                  <a:lnTo>
                    <a:pt x="92" y="1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6" name="Freeform 80"/>
            <p:cNvSpPr>
              <a:spLocks noChangeArrowheads="1"/>
            </p:cNvSpPr>
            <p:nvPr/>
          </p:nvSpPr>
          <p:spPr bwMode="auto">
            <a:xfrm>
              <a:off x="6400" y="3405"/>
              <a:ext cx="470" cy="195"/>
            </a:xfrm>
            <a:custGeom>
              <a:avLst/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0"/>
                <a:gd name="T29" fmla="*/ 98 w 98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7" name="Freeform 81"/>
            <p:cNvSpPr>
              <a:spLocks noChangeArrowheads="1"/>
            </p:cNvSpPr>
            <p:nvPr/>
          </p:nvSpPr>
          <p:spPr bwMode="auto">
            <a:xfrm>
              <a:off x="6400" y="3558"/>
              <a:ext cx="470" cy="190"/>
            </a:xfrm>
            <a:custGeom>
              <a:avLst/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0"/>
                <a:gd name="T29" fmla="*/ 98 w 98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solidFill>
              <a:srgbClr val="9E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8" name="Freeform 82"/>
            <p:cNvSpPr>
              <a:spLocks noChangeArrowheads="1"/>
            </p:cNvSpPr>
            <p:nvPr/>
          </p:nvSpPr>
          <p:spPr bwMode="auto">
            <a:xfrm>
              <a:off x="6377" y="3260"/>
              <a:ext cx="470" cy="200"/>
            </a:xfrm>
            <a:custGeom>
              <a:avLst/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1"/>
                <a:gd name="T29" fmla="*/ 98 w 98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solidFill>
              <a:srgbClr val="9E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79" name="Oval 83"/>
            <p:cNvSpPr>
              <a:spLocks noChangeArrowheads="1"/>
            </p:cNvSpPr>
            <p:nvPr/>
          </p:nvSpPr>
          <p:spPr bwMode="auto">
            <a:xfrm>
              <a:off x="6408" y="3160"/>
              <a:ext cx="457" cy="155"/>
            </a:xfrm>
            <a:prstGeom prst="ellipse">
              <a:avLst/>
            </a:prstGeom>
            <a:solidFill>
              <a:srgbClr val="9E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0" name="Freeform 89"/>
            <p:cNvSpPr>
              <a:spLocks noChangeArrowheads="1"/>
            </p:cNvSpPr>
            <p:nvPr/>
          </p:nvSpPr>
          <p:spPr bwMode="auto">
            <a:xfrm>
              <a:off x="6430" y="4750"/>
              <a:ext cx="353" cy="335"/>
            </a:xfrm>
            <a:custGeom>
              <a:avLst/>
              <a:gdLst>
                <a:gd name="T0" fmla="*/ 57 w 82"/>
                <a:gd name="T1" fmla="*/ 67 h 78"/>
                <a:gd name="T2" fmla="*/ 57 w 82"/>
                <a:gd name="T3" fmla="*/ 78 h 78"/>
                <a:gd name="T4" fmla="*/ 82 w 82"/>
                <a:gd name="T5" fmla="*/ 40 h 78"/>
                <a:gd name="T6" fmla="*/ 41 w 82"/>
                <a:gd name="T7" fmla="*/ 0 h 78"/>
                <a:gd name="T8" fmla="*/ 0 w 82"/>
                <a:gd name="T9" fmla="*/ 40 h 78"/>
                <a:gd name="T10" fmla="*/ 25 w 82"/>
                <a:gd name="T11" fmla="*/ 78 h 78"/>
                <a:gd name="T12" fmla="*/ 25 w 82"/>
                <a:gd name="T13" fmla="*/ 67 h 78"/>
                <a:gd name="T14" fmla="*/ 10 w 82"/>
                <a:gd name="T15" fmla="*/ 40 h 78"/>
                <a:gd name="T16" fmla="*/ 41 w 82"/>
                <a:gd name="T17" fmla="*/ 10 h 78"/>
                <a:gd name="T18" fmla="*/ 72 w 82"/>
                <a:gd name="T19" fmla="*/ 40 h 78"/>
                <a:gd name="T20" fmla="*/ 57 w 82"/>
                <a:gd name="T21" fmla="*/ 67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"/>
                <a:gd name="T34" fmla="*/ 0 h 78"/>
                <a:gd name="T35" fmla="*/ 82 w 82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" h="78">
                  <a:moveTo>
                    <a:pt x="57" y="67"/>
                  </a:moveTo>
                  <a:cubicBezTo>
                    <a:pt x="57" y="78"/>
                    <a:pt x="57" y="78"/>
                    <a:pt x="57" y="78"/>
                  </a:cubicBezTo>
                  <a:cubicBezTo>
                    <a:pt x="71" y="72"/>
                    <a:pt x="82" y="57"/>
                    <a:pt x="82" y="40"/>
                  </a:cubicBezTo>
                  <a:cubicBezTo>
                    <a:pt x="82" y="18"/>
                    <a:pt x="63" y="0"/>
                    <a:pt x="41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7"/>
                    <a:pt x="10" y="72"/>
                    <a:pt x="25" y="78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16" y="61"/>
                    <a:pt x="10" y="52"/>
                    <a:pt x="10" y="40"/>
                  </a:cubicBezTo>
                  <a:cubicBezTo>
                    <a:pt x="10" y="23"/>
                    <a:pt x="24" y="10"/>
                    <a:pt x="41" y="10"/>
                  </a:cubicBezTo>
                  <a:cubicBezTo>
                    <a:pt x="58" y="10"/>
                    <a:pt x="72" y="23"/>
                    <a:pt x="72" y="40"/>
                  </a:cubicBezTo>
                  <a:cubicBezTo>
                    <a:pt x="72" y="52"/>
                    <a:pt x="66" y="62"/>
                    <a:pt x="57" y="6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1" name="Freeform 90"/>
            <p:cNvSpPr>
              <a:spLocks noChangeArrowheads="1"/>
            </p:cNvSpPr>
            <p:nvPr/>
          </p:nvSpPr>
          <p:spPr bwMode="auto">
            <a:xfrm>
              <a:off x="6350" y="4673"/>
              <a:ext cx="510" cy="497"/>
            </a:xfrm>
            <a:custGeom>
              <a:avLst/>
              <a:gdLst>
                <a:gd name="T0" fmla="*/ 59 w 118"/>
                <a:gd name="T1" fmla="*/ 0 h 115"/>
                <a:gd name="T2" fmla="*/ 0 w 118"/>
                <a:gd name="T3" fmla="*/ 58 h 115"/>
                <a:gd name="T4" fmla="*/ 43 w 118"/>
                <a:gd name="T5" fmla="*/ 115 h 115"/>
                <a:gd name="T6" fmla="*/ 43 w 118"/>
                <a:gd name="T7" fmla="*/ 107 h 115"/>
                <a:gd name="T8" fmla="*/ 8 w 118"/>
                <a:gd name="T9" fmla="*/ 58 h 115"/>
                <a:gd name="T10" fmla="*/ 59 w 118"/>
                <a:gd name="T11" fmla="*/ 8 h 115"/>
                <a:gd name="T12" fmla="*/ 110 w 118"/>
                <a:gd name="T13" fmla="*/ 58 h 115"/>
                <a:gd name="T14" fmla="*/ 75 w 118"/>
                <a:gd name="T15" fmla="*/ 107 h 115"/>
                <a:gd name="T16" fmla="*/ 75 w 118"/>
                <a:gd name="T17" fmla="*/ 115 h 115"/>
                <a:gd name="T18" fmla="*/ 118 w 118"/>
                <a:gd name="T19" fmla="*/ 58 h 115"/>
                <a:gd name="T20" fmla="*/ 59 w 118"/>
                <a:gd name="T21" fmla="*/ 0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8"/>
                <a:gd name="T34" fmla="*/ 0 h 115"/>
                <a:gd name="T35" fmla="*/ 118 w 118"/>
                <a:gd name="T36" fmla="*/ 115 h 1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8" h="115">
                  <a:moveTo>
                    <a:pt x="59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85"/>
                    <a:pt x="18" y="108"/>
                    <a:pt x="43" y="115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23" y="100"/>
                    <a:pt x="8" y="81"/>
                    <a:pt x="8" y="58"/>
                  </a:cubicBezTo>
                  <a:cubicBezTo>
                    <a:pt x="8" y="30"/>
                    <a:pt x="31" y="8"/>
                    <a:pt x="59" y="8"/>
                  </a:cubicBezTo>
                  <a:cubicBezTo>
                    <a:pt x="87" y="8"/>
                    <a:pt x="110" y="30"/>
                    <a:pt x="110" y="58"/>
                  </a:cubicBezTo>
                  <a:cubicBezTo>
                    <a:pt x="110" y="81"/>
                    <a:pt x="95" y="100"/>
                    <a:pt x="75" y="107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100" y="108"/>
                    <a:pt x="118" y="86"/>
                    <a:pt x="118" y="58"/>
                  </a:cubicBezTo>
                  <a:cubicBezTo>
                    <a:pt x="118" y="26"/>
                    <a:pt x="92" y="0"/>
                    <a:pt x="59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2" name="Freeform 91"/>
            <p:cNvSpPr>
              <a:spLocks noChangeArrowheads="1"/>
            </p:cNvSpPr>
            <p:nvPr/>
          </p:nvSpPr>
          <p:spPr bwMode="auto">
            <a:xfrm>
              <a:off x="6533" y="4875"/>
              <a:ext cx="157" cy="415"/>
            </a:xfrm>
            <a:custGeom>
              <a:avLst/>
              <a:gdLst>
                <a:gd name="T0" fmla="*/ 24 w 36"/>
                <a:gd name="T1" fmla="*/ 82 h 96"/>
                <a:gd name="T2" fmla="*/ 24 w 36"/>
                <a:gd name="T3" fmla="*/ 21 h 96"/>
                <a:gd name="T4" fmla="*/ 29 w 36"/>
                <a:gd name="T5" fmla="*/ 12 h 96"/>
                <a:gd name="T6" fmla="*/ 17 w 36"/>
                <a:gd name="T7" fmla="*/ 0 h 96"/>
                <a:gd name="T8" fmla="*/ 5 w 36"/>
                <a:gd name="T9" fmla="*/ 12 h 96"/>
                <a:gd name="T10" fmla="*/ 10 w 36"/>
                <a:gd name="T11" fmla="*/ 21 h 96"/>
                <a:gd name="T12" fmla="*/ 10 w 36"/>
                <a:gd name="T13" fmla="*/ 21 h 96"/>
                <a:gd name="T14" fmla="*/ 10 w 36"/>
                <a:gd name="T15" fmla="*/ 82 h 96"/>
                <a:gd name="T16" fmla="*/ 0 w 36"/>
                <a:gd name="T17" fmla="*/ 96 h 96"/>
                <a:gd name="T18" fmla="*/ 36 w 36"/>
                <a:gd name="T19" fmla="*/ 96 h 96"/>
                <a:gd name="T20" fmla="*/ 24 w 36"/>
                <a:gd name="T21" fmla="*/ 82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96"/>
                <a:gd name="T35" fmla="*/ 36 w 36"/>
                <a:gd name="T36" fmla="*/ 96 h 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96">
                  <a:moveTo>
                    <a:pt x="24" y="82"/>
                  </a:moveTo>
                  <a:cubicBezTo>
                    <a:pt x="24" y="79"/>
                    <a:pt x="24" y="22"/>
                    <a:pt x="24" y="21"/>
                  </a:cubicBezTo>
                  <a:cubicBezTo>
                    <a:pt x="27" y="19"/>
                    <a:pt x="29" y="16"/>
                    <a:pt x="29" y="12"/>
                  </a:cubicBezTo>
                  <a:cubicBezTo>
                    <a:pt x="29" y="5"/>
                    <a:pt x="24" y="0"/>
                    <a:pt x="17" y="0"/>
                  </a:cubicBezTo>
                  <a:cubicBezTo>
                    <a:pt x="10" y="0"/>
                    <a:pt x="5" y="5"/>
                    <a:pt x="5" y="12"/>
                  </a:cubicBezTo>
                  <a:cubicBezTo>
                    <a:pt x="5" y="16"/>
                    <a:pt x="7" y="19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78"/>
                    <a:pt x="10" y="82"/>
                  </a:cubicBezTo>
                  <a:cubicBezTo>
                    <a:pt x="10" y="92"/>
                    <a:pt x="0" y="96"/>
                    <a:pt x="0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96"/>
                    <a:pt x="24" y="92"/>
                    <a:pt x="24" y="8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3" name="Freeform 92"/>
            <p:cNvSpPr>
              <a:spLocks noChangeArrowheads="1"/>
            </p:cNvSpPr>
            <p:nvPr/>
          </p:nvSpPr>
          <p:spPr bwMode="auto">
            <a:xfrm>
              <a:off x="5343" y="4808"/>
              <a:ext cx="182" cy="145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0"/>
                <a:gd name="T20" fmla="*/ 38 w 38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4" name="Freeform 93"/>
            <p:cNvSpPr>
              <a:spLocks noChangeArrowheads="1"/>
            </p:cNvSpPr>
            <p:nvPr/>
          </p:nvSpPr>
          <p:spPr bwMode="auto">
            <a:xfrm>
              <a:off x="5223" y="4645"/>
              <a:ext cx="422" cy="188"/>
            </a:xfrm>
            <a:custGeom>
              <a:avLst/>
              <a:gdLst>
                <a:gd name="T0" fmla="*/ 87 w 88"/>
                <a:gd name="T1" fmla="*/ 23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8 w 88"/>
                <a:gd name="T15" fmla="*/ 26 h 39"/>
                <a:gd name="T16" fmla="*/ 88 w 88"/>
                <a:gd name="T17" fmla="*/ 26 h 39"/>
                <a:gd name="T18" fmla="*/ 88 w 88"/>
                <a:gd name="T19" fmla="*/ 24 h 39"/>
                <a:gd name="T20" fmla="*/ 87 w 88"/>
                <a:gd name="T21" fmla="*/ 23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8"/>
                <a:gd name="T34" fmla="*/ 0 h 39"/>
                <a:gd name="T35" fmla="*/ 88 w 88"/>
                <a:gd name="T36" fmla="*/ 39 h 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8" h="39">
                  <a:moveTo>
                    <a:pt x="87" y="23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4" y="39"/>
                    <a:pt x="75" y="39"/>
                    <a:pt x="75" y="38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5"/>
                    <a:pt x="88" y="24"/>
                    <a:pt x="88" y="24"/>
                  </a:cubicBezTo>
                  <a:lnTo>
                    <a:pt x="87" y="23"/>
                  </a:ln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5" name="Freeform 94"/>
            <p:cNvSpPr>
              <a:spLocks noChangeArrowheads="1"/>
            </p:cNvSpPr>
            <p:nvPr/>
          </p:nvSpPr>
          <p:spPr bwMode="auto">
            <a:xfrm>
              <a:off x="5115" y="4485"/>
              <a:ext cx="635" cy="245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2"/>
                <a:gd name="T34" fmla="*/ 0 h 51"/>
                <a:gd name="T35" fmla="*/ 132 w 132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6" name="Freeform 95"/>
            <p:cNvSpPr>
              <a:spLocks noEditPoints="1" noChangeArrowheads="1"/>
            </p:cNvSpPr>
            <p:nvPr/>
          </p:nvSpPr>
          <p:spPr bwMode="auto">
            <a:xfrm>
              <a:off x="4513" y="4853"/>
              <a:ext cx="602" cy="375"/>
            </a:xfrm>
            <a:custGeom>
              <a:avLst/>
              <a:gdLst>
                <a:gd name="T0" fmla="*/ 113 w 125"/>
                <a:gd name="T1" fmla="*/ 18 h 78"/>
                <a:gd name="T2" fmla="*/ 113 w 125"/>
                <a:gd name="T3" fmla="*/ 0 h 78"/>
                <a:gd name="T4" fmla="*/ 0 w 125"/>
                <a:gd name="T5" fmla="*/ 0 h 78"/>
                <a:gd name="T6" fmla="*/ 0 w 125"/>
                <a:gd name="T7" fmla="*/ 78 h 78"/>
                <a:gd name="T8" fmla="*/ 113 w 125"/>
                <a:gd name="T9" fmla="*/ 78 h 78"/>
                <a:gd name="T10" fmla="*/ 113 w 125"/>
                <a:gd name="T11" fmla="*/ 60 h 78"/>
                <a:gd name="T12" fmla="*/ 125 w 125"/>
                <a:gd name="T13" fmla="*/ 54 h 78"/>
                <a:gd name="T14" fmla="*/ 125 w 125"/>
                <a:gd name="T15" fmla="*/ 25 h 78"/>
                <a:gd name="T16" fmla="*/ 113 w 125"/>
                <a:gd name="T17" fmla="*/ 18 h 78"/>
                <a:gd name="T18" fmla="*/ 104 w 125"/>
                <a:gd name="T19" fmla="*/ 68 h 78"/>
                <a:gd name="T20" fmla="*/ 10 w 125"/>
                <a:gd name="T21" fmla="*/ 68 h 78"/>
                <a:gd name="T22" fmla="*/ 10 w 125"/>
                <a:gd name="T23" fmla="*/ 9 h 78"/>
                <a:gd name="T24" fmla="*/ 104 w 125"/>
                <a:gd name="T25" fmla="*/ 9 h 78"/>
                <a:gd name="T26" fmla="*/ 104 w 125"/>
                <a:gd name="T27" fmla="*/ 68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5"/>
                <a:gd name="T43" fmla="*/ 0 h 78"/>
                <a:gd name="T44" fmla="*/ 125 w 125"/>
                <a:gd name="T45" fmla="*/ 78 h 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5" h="78">
                  <a:moveTo>
                    <a:pt x="113" y="18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7" y="60"/>
                    <a:pt x="125" y="61"/>
                    <a:pt x="125" y="54"/>
                  </a:cubicBezTo>
                  <a:cubicBezTo>
                    <a:pt x="125" y="25"/>
                    <a:pt x="125" y="25"/>
                    <a:pt x="125" y="25"/>
                  </a:cubicBezTo>
                  <a:cubicBezTo>
                    <a:pt x="125" y="17"/>
                    <a:pt x="116" y="18"/>
                    <a:pt x="113" y="18"/>
                  </a:cubicBezTo>
                  <a:close/>
                  <a:moveTo>
                    <a:pt x="104" y="68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4" y="9"/>
                    <a:pt x="104" y="9"/>
                    <a:pt x="104" y="9"/>
                  </a:cubicBezTo>
                  <a:lnTo>
                    <a:pt x="104" y="68"/>
                  </a:ln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7" name="Rectangle 96"/>
            <p:cNvSpPr>
              <a:spLocks noChangeArrowheads="1"/>
            </p:cNvSpPr>
            <p:nvPr/>
          </p:nvSpPr>
          <p:spPr bwMode="auto">
            <a:xfrm>
              <a:off x="4595" y="4933"/>
              <a:ext cx="115" cy="207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8" name="Rectangle 97"/>
            <p:cNvSpPr>
              <a:spLocks noChangeArrowheads="1"/>
            </p:cNvSpPr>
            <p:nvPr/>
          </p:nvSpPr>
          <p:spPr bwMode="auto">
            <a:xfrm>
              <a:off x="4730" y="4933"/>
              <a:ext cx="110" cy="207"/>
            </a:xfrm>
            <a:prstGeom prst="rect">
              <a:avLst/>
            </a:pr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89" name="Freeform 103"/>
            <p:cNvSpPr>
              <a:spLocks noEditPoints="1" noChangeArrowheads="1"/>
            </p:cNvSpPr>
            <p:nvPr/>
          </p:nvSpPr>
          <p:spPr bwMode="auto">
            <a:xfrm>
              <a:off x="7990" y="4718"/>
              <a:ext cx="545" cy="537"/>
            </a:xfrm>
            <a:custGeom>
              <a:avLst/>
              <a:gdLst>
                <a:gd name="T0" fmla="*/ 14 w 113"/>
                <a:gd name="T1" fmla="*/ 13 h 112"/>
                <a:gd name="T2" fmla="*/ 14 w 113"/>
                <a:gd name="T3" fmla="*/ 63 h 112"/>
                <a:gd name="T4" fmla="*/ 49 w 113"/>
                <a:gd name="T5" fmla="*/ 71 h 112"/>
                <a:gd name="T6" fmla="*/ 60 w 113"/>
                <a:gd name="T7" fmla="*/ 82 h 112"/>
                <a:gd name="T8" fmla="*/ 75 w 113"/>
                <a:gd name="T9" fmla="*/ 79 h 112"/>
                <a:gd name="T10" fmla="*/ 75 w 113"/>
                <a:gd name="T11" fmla="*/ 93 h 112"/>
                <a:gd name="T12" fmla="*/ 78 w 113"/>
                <a:gd name="T13" fmla="*/ 97 h 112"/>
                <a:gd name="T14" fmla="*/ 92 w 113"/>
                <a:gd name="T15" fmla="*/ 97 h 112"/>
                <a:gd name="T16" fmla="*/ 91 w 113"/>
                <a:gd name="T17" fmla="*/ 112 h 112"/>
                <a:gd name="T18" fmla="*/ 113 w 113"/>
                <a:gd name="T19" fmla="*/ 112 h 112"/>
                <a:gd name="T20" fmla="*/ 113 w 113"/>
                <a:gd name="T21" fmla="*/ 91 h 112"/>
                <a:gd name="T22" fmla="*/ 71 w 113"/>
                <a:gd name="T23" fmla="*/ 49 h 112"/>
                <a:gd name="T24" fmla="*/ 63 w 113"/>
                <a:gd name="T25" fmla="*/ 13 h 112"/>
                <a:gd name="T26" fmla="*/ 14 w 113"/>
                <a:gd name="T27" fmla="*/ 13 h 112"/>
                <a:gd name="T28" fmla="*/ 17 w 113"/>
                <a:gd name="T29" fmla="*/ 53 h 112"/>
                <a:gd name="T30" fmla="*/ 20 w 113"/>
                <a:gd name="T31" fmla="*/ 20 h 112"/>
                <a:gd name="T32" fmla="*/ 53 w 113"/>
                <a:gd name="T33" fmla="*/ 17 h 112"/>
                <a:gd name="T34" fmla="*/ 17 w 113"/>
                <a:gd name="T35" fmla="*/ 53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12"/>
                <a:gd name="T56" fmla="*/ 113 w 113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12">
                  <a:moveTo>
                    <a:pt x="14" y="13"/>
                  </a:moveTo>
                  <a:cubicBezTo>
                    <a:pt x="0" y="27"/>
                    <a:pt x="0" y="49"/>
                    <a:pt x="14" y="63"/>
                  </a:cubicBezTo>
                  <a:cubicBezTo>
                    <a:pt x="23" y="72"/>
                    <a:pt x="37" y="75"/>
                    <a:pt x="49" y="71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70" y="74"/>
                    <a:pt x="75" y="79"/>
                  </a:cubicBezTo>
                  <a:cubicBezTo>
                    <a:pt x="79" y="83"/>
                    <a:pt x="76" y="89"/>
                    <a:pt x="75" y="93"/>
                  </a:cubicBezTo>
                  <a:cubicBezTo>
                    <a:pt x="74" y="95"/>
                    <a:pt x="73" y="99"/>
                    <a:pt x="78" y="97"/>
                  </a:cubicBezTo>
                  <a:cubicBezTo>
                    <a:pt x="81" y="96"/>
                    <a:pt x="88" y="92"/>
                    <a:pt x="92" y="97"/>
                  </a:cubicBezTo>
                  <a:cubicBezTo>
                    <a:pt x="97" y="102"/>
                    <a:pt x="91" y="112"/>
                    <a:pt x="91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91"/>
                    <a:pt x="113" y="91"/>
                    <a:pt x="113" y="91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5" y="37"/>
                    <a:pt x="72" y="23"/>
                    <a:pt x="63" y="13"/>
                  </a:cubicBezTo>
                  <a:cubicBezTo>
                    <a:pt x="49" y="0"/>
                    <a:pt x="27" y="0"/>
                    <a:pt x="14" y="13"/>
                  </a:cubicBezTo>
                  <a:close/>
                  <a:moveTo>
                    <a:pt x="17" y="53"/>
                  </a:moveTo>
                  <a:cubicBezTo>
                    <a:pt x="11" y="43"/>
                    <a:pt x="12" y="29"/>
                    <a:pt x="20" y="20"/>
                  </a:cubicBezTo>
                  <a:cubicBezTo>
                    <a:pt x="29" y="12"/>
                    <a:pt x="43" y="11"/>
                    <a:pt x="53" y="17"/>
                  </a:cubicBezTo>
                  <a:lnTo>
                    <a:pt x="17" y="53"/>
                  </a:ln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0" name="Freeform 104"/>
            <p:cNvSpPr>
              <a:spLocks noEditPoints="1" noChangeArrowheads="1"/>
            </p:cNvSpPr>
            <p:nvPr/>
          </p:nvSpPr>
          <p:spPr bwMode="auto">
            <a:xfrm>
              <a:off x="2190" y="7205"/>
              <a:ext cx="575" cy="570"/>
            </a:xfrm>
            <a:custGeom>
              <a:avLst/>
              <a:gdLst>
                <a:gd name="T0" fmla="*/ 53 w 120"/>
                <a:gd name="T1" fmla="*/ 35 h 118"/>
                <a:gd name="T2" fmla="*/ 47 w 120"/>
                <a:gd name="T3" fmla="*/ 9 h 118"/>
                <a:gd name="T4" fmla="*/ 21 w 120"/>
                <a:gd name="T5" fmla="*/ 2 h 118"/>
                <a:gd name="T6" fmla="*/ 36 w 120"/>
                <a:gd name="T7" fmla="*/ 17 h 118"/>
                <a:gd name="T8" fmla="*/ 32 w 120"/>
                <a:gd name="T9" fmla="*/ 32 h 118"/>
                <a:gd name="T10" fmla="*/ 17 w 120"/>
                <a:gd name="T11" fmla="*/ 36 h 118"/>
                <a:gd name="T12" fmla="*/ 2 w 120"/>
                <a:gd name="T13" fmla="*/ 21 h 118"/>
                <a:gd name="T14" fmla="*/ 9 w 120"/>
                <a:gd name="T15" fmla="*/ 47 h 118"/>
                <a:gd name="T16" fmla="*/ 36 w 120"/>
                <a:gd name="T17" fmla="*/ 53 h 118"/>
                <a:gd name="T18" fmla="*/ 36 w 120"/>
                <a:gd name="T19" fmla="*/ 53 h 118"/>
                <a:gd name="T20" fmla="*/ 98 w 120"/>
                <a:gd name="T21" fmla="*/ 115 h 118"/>
                <a:gd name="T22" fmla="*/ 107 w 120"/>
                <a:gd name="T23" fmla="*/ 118 h 118"/>
                <a:gd name="T24" fmla="*/ 115 w 120"/>
                <a:gd name="T25" fmla="*/ 115 h 118"/>
                <a:gd name="T26" fmla="*/ 115 w 120"/>
                <a:gd name="T27" fmla="*/ 97 h 118"/>
                <a:gd name="T28" fmla="*/ 53 w 120"/>
                <a:gd name="T29" fmla="*/ 35 h 118"/>
                <a:gd name="T30" fmla="*/ 108 w 120"/>
                <a:gd name="T31" fmla="*/ 113 h 118"/>
                <a:gd name="T32" fmla="*/ 103 w 120"/>
                <a:gd name="T33" fmla="*/ 108 h 118"/>
                <a:gd name="T34" fmla="*/ 108 w 120"/>
                <a:gd name="T35" fmla="*/ 103 h 118"/>
                <a:gd name="T36" fmla="*/ 113 w 120"/>
                <a:gd name="T37" fmla="*/ 108 h 118"/>
                <a:gd name="T38" fmla="*/ 108 w 120"/>
                <a:gd name="T39" fmla="*/ 113 h 1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0"/>
                <a:gd name="T61" fmla="*/ 0 h 118"/>
                <a:gd name="T62" fmla="*/ 120 w 120"/>
                <a:gd name="T63" fmla="*/ 118 h 1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0" h="118">
                  <a:moveTo>
                    <a:pt x="53" y="35"/>
                  </a:moveTo>
                  <a:cubicBezTo>
                    <a:pt x="56" y="26"/>
                    <a:pt x="54" y="16"/>
                    <a:pt x="47" y="9"/>
                  </a:cubicBezTo>
                  <a:cubicBezTo>
                    <a:pt x="40" y="2"/>
                    <a:pt x="30" y="0"/>
                    <a:pt x="21" y="2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30"/>
                    <a:pt x="2" y="40"/>
                    <a:pt x="9" y="47"/>
                  </a:cubicBezTo>
                  <a:cubicBezTo>
                    <a:pt x="17" y="54"/>
                    <a:pt x="27" y="56"/>
                    <a:pt x="36" y="53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00" y="117"/>
                    <a:pt x="103" y="118"/>
                    <a:pt x="107" y="118"/>
                  </a:cubicBezTo>
                  <a:cubicBezTo>
                    <a:pt x="110" y="118"/>
                    <a:pt x="113" y="117"/>
                    <a:pt x="115" y="115"/>
                  </a:cubicBezTo>
                  <a:cubicBezTo>
                    <a:pt x="120" y="110"/>
                    <a:pt x="120" y="102"/>
                    <a:pt x="115" y="97"/>
                  </a:cubicBezTo>
                  <a:lnTo>
                    <a:pt x="53" y="35"/>
                  </a:lnTo>
                  <a:close/>
                  <a:moveTo>
                    <a:pt x="108" y="113"/>
                  </a:moveTo>
                  <a:cubicBezTo>
                    <a:pt x="105" y="113"/>
                    <a:pt x="103" y="110"/>
                    <a:pt x="103" y="108"/>
                  </a:cubicBezTo>
                  <a:cubicBezTo>
                    <a:pt x="103" y="105"/>
                    <a:pt x="105" y="103"/>
                    <a:pt x="108" y="103"/>
                  </a:cubicBezTo>
                  <a:cubicBezTo>
                    <a:pt x="110" y="103"/>
                    <a:pt x="113" y="105"/>
                    <a:pt x="113" y="108"/>
                  </a:cubicBezTo>
                  <a:cubicBezTo>
                    <a:pt x="113" y="110"/>
                    <a:pt x="110" y="113"/>
                    <a:pt x="108" y="113"/>
                  </a:cubicBez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1" name="Freeform 105"/>
            <p:cNvSpPr>
              <a:spLocks noEditPoints="1" noChangeArrowheads="1"/>
            </p:cNvSpPr>
            <p:nvPr/>
          </p:nvSpPr>
          <p:spPr bwMode="auto">
            <a:xfrm>
              <a:off x="3213" y="6393"/>
              <a:ext cx="500" cy="440"/>
            </a:xfrm>
            <a:custGeom>
              <a:avLst/>
              <a:gdLst>
                <a:gd name="T0" fmla="*/ 133 w 134"/>
                <a:gd name="T1" fmla="*/ 16 h 118"/>
                <a:gd name="T2" fmla="*/ 121 w 134"/>
                <a:gd name="T3" fmla="*/ 4 h 118"/>
                <a:gd name="T4" fmla="*/ 115 w 134"/>
                <a:gd name="T5" fmla="*/ 4 h 118"/>
                <a:gd name="T6" fmla="*/ 114 w 134"/>
                <a:gd name="T7" fmla="*/ 7 h 118"/>
                <a:gd name="T8" fmla="*/ 111 w 134"/>
                <a:gd name="T9" fmla="*/ 8 h 118"/>
                <a:gd name="T10" fmla="*/ 111 w 134"/>
                <a:gd name="T11" fmla="*/ 8 h 118"/>
                <a:gd name="T12" fmla="*/ 81 w 134"/>
                <a:gd name="T13" fmla="*/ 39 h 118"/>
                <a:gd name="T14" fmla="*/ 79 w 134"/>
                <a:gd name="T15" fmla="*/ 46 h 118"/>
                <a:gd name="T16" fmla="*/ 82 w 134"/>
                <a:gd name="T17" fmla="*/ 50 h 118"/>
                <a:gd name="T18" fmla="*/ 82 w 134"/>
                <a:gd name="T19" fmla="*/ 50 h 118"/>
                <a:gd name="T20" fmla="*/ 82 w 134"/>
                <a:gd name="T21" fmla="*/ 50 h 118"/>
                <a:gd name="T22" fmla="*/ 76 w 134"/>
                <a:gd name="T23" fmla="*/ 57 h 118"/>
                <a:gd name="T24" fmla="*/ 54 w 134"/>
                <a:gd name="T25" fmla="*/ 35 h 118"/>
                <a:gd name="T26" fmla="*/ 47 w 134"/>
                <a:gd name="T27" fmla="*/ 9 h 118"/>
                <a:gd name="T28" fmla="*/ 21 w 134"/>
                <a:gd name="T29" fmla="*/ 2 h 118"/>
                <a:gd name="T30" fmla="*/ 36 w 134"/>
                <a:gd name="T31" fmla="*/ 17 h 118"/>
                <a:gd name="T32" fmla="*/ 32 w 134"/>
                <a:gd name="T33" fmla="*/ 32 h 118"/>
                <a:gd name="T34" fmla="*/ 18 w 134"/>
                <a:gd name="T35" fmla="*/ 36 h 118"/>
                <a:gd name="T36" fmla="*/ 3 w 134"/>
                <a:gd name="T37" fmla="*/ 21 h 118"/>
                <a:gd name="T38" fmla="*/ 9 w 134"/>
                <a:gd name="T39" fmla="*/ 46 h 118"/>
                <a:gd name="T40" fmla="*/ 36 w 134"/>
                <a:gd name="T41" fmla="*/ 53 h 118"/>
                <a:gd name="T42" fmla="*/ 36 w 134"/>
                <a:gd name="T43" fmla="*/ 53 h 118"/>
                <a:gd name="T44" fmla="*/ 58 w 134"/>
                <a:gd name="T45" fmla="*/ 74 h 118"/>
                <a:gd name="T46" fmla="*/ 37 w 134"/>
                <a:gd name="T47" fmla="*/ 95 h 118"/>
                <a:gd name="T48" fmla="*/ 36 w 134"/>
                <a:gd name="T49" fmla="*/ 94 h 118"/>
                <a:gd name="T50" fmla="*/ 31 w 134"/>
                <a:gd name="T51" fmla="*/ 98 h 118"/>
                <a:gd name="T52" fmla="*/ 21 w 134"/>
                <a:gd name="T53" fmla="*/ 114 h 118"/>
                <a:gd name="T54" fmla="*/ 23 w 134"/>
                <a:gd name="T55" fmla="*/ 116 h 118"/>
                <a:gd name="T56" fmla="*/ 39 w 134"/>
                <a:gd name="T57" fmla="*/ 107 h 118"/>
                <a:gd name="T58" fmla="*/ 43 w 134"/>
                <a:gd name="T59" fmla="*/ 101 h 118"/>
                <a:gd name="T60" fmla="*/ 42 w 134"/>
                <a:gd name="T61" fmla="*/ 100 h 118"/>
                <a:gd name="T62" fmla="*/ 63 w 134"/>
                <a:gd name="T63" fmla="*/ 79 h 118"/>
                <a:gd name="T64" fmla="*/ 98 w 134"/>
                <a:gd name="T65" fmla="*/ 114 h 118"/>
                <a:gd name="T66" fmla="*/ 107 w 134"/>
                <a:gd name="T67" fmla="*/ 118 h 118"/>
                <a:gd name="T68" fmla="*/ 116 w 134"/>
                <a:gd name="T69" fmla="*/ 114 h 118"/>
                <a:gd name="T70" fmla="*/ 116 w 134"/>
                <a:gd name="T71" fmla="*/ 97 h 118"/>
                <a:gd name="T72" fmla="*/ 80 w 134"/>
                <a:gd name="T73" fmla="*/ 61 h 118"/>
                <a:gd name="T74" fmla="*/ 87 w 134"/>
                <a:gd name="T75" fmla="*/ 55 h 118"/>
                <a:gd name="T76" fmla="*/ 90 w 134"/>
                <a:gd name="T77" fmla="*/ 58 h 118"/>
                <a:gd name="T78" fmla="*/ 98 w 134"/>
                <a:gd name="T79" fmla="*/ 56 h 118"/>
                <a:gd name="T80" fmla="*/ 128 w 134"/>
                <a:gd name="T81" fmla="*/ 26 h 118"/>
                <a:gd name="T82" fmla="*/ 128 w 134"/>
                <a:gd name="T83" fmla="*/ 25 h 118"/>
                <a:gd name="T84" fmla="*/ 128 w 134"/>
                <a:gd name="T85" fmla="*/ 25 h 118"/>
                <a:gd name="T86" fmla="*/ 129 w 134"/>
                <a:gd name="T87" fmla="*/ 23 h 118"/>
                <a:gd name="T88" fmla="*/ 133 w 134"/>
                <a:gd name="T89" fmla="*/ 22 h 118"/>
                <a:gd name="T90" fmla="*/ 133 w 134"/>
                <a:gd name="T91" fmla="*/ 16 h 118"/>
                <a:gd name="T92" fmla="*/ 108 w 134"/>
                <a:gd name="T93" fmla="*/ 103 h 118"/>
                <a:gd name="T94" fmla="*/ 113 w 134"/>
                <a:gd name="T95" fmla="*/ 107 h 118"/>
                <a:gd name="T96" fmla="*/ 108 w 134"/>
                <a:gd name="T97" fmla="*/ 112 h 118"/>
                <a:gd name="T98" fmla="*/ 103 w 134"/>
                <a:gd name="T99" fmla="*/ 107 h 118"/>
                <a:gd name="T100" fmla="*/ 108 w 134"/>
                <a:gd name="T101" fmla="*/ 103 h 118"/>
                <a:gd name="T102" fmla="*/ 91 w 134"/>
                <a:gd name="T103" fmla="*/ 40 h 118"/>
                <a:gd name="T104" fmla="*/ 89 w 134"/>
                <a:gd name="T105" fmla="*/ 38 h 118"/>
                <a:gd name="T106" fmla="*/ 111 w 134"/>
                <a:gd name="T107" fmla="*/ 16 h 118"/>
                <a:gd name="T108" fmla="*/ 113 w 134"/>
                <a:gd name="T109" fmla="*/ 18 h 118"/>
                <a:gd name="T110" fmla="*/ 91 w 134"/>
                <a:gd name="T111" fmla="*/ 40 h 118"/>
                <a:gd name="T112" fmla="*/ 98 w 134"/>
                <a:gd name="T113" fmla="*/ 48 h 118"/>
                <a:gd name="T114" fmla="*/ 96 w 134"/>
                <a:gd name="T115" fmla="*/ 46 h 118"/>
                <a:gd name="T116" fmla="*/ 119 w 134"/>
                <a:gd name="T117" fmla="*/ 23 h 118"/>
                <a:gd name="T118" fmla="*/ 121 w 134"/>
                <a:gd name="T119" fmla="*/ 25 h 118"/>
                <a:gd name="T120" fmla="*/ 98 w 134"/>
                <a:gd name="T121" fmla="*/ 48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4"/>
                <a:gd name="T184" fmla="*/ 0 h 118"/>
                <a:gd name="T185" fmla="*/ 134 w 134"/>
                <a:gd name="T186" fmla="*/ 118 h 11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4" h="118">
                  <a:moveTo>
                    <a:pt x="133" y="16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19" y="2"/>
                    <a:pt x="117" y="2"/>
                    <a:pt x="115" y="4"/>
                  </a:cubicBezTo>
                  <a:cubicBezTo>
                    <a:pt x="114" y="5"/>
                    <a:pt x="114" y="6"/>
                    <a:pt x="114" y="7"/>
                  </a:cubicBezTo>
                  <a:cubicBezTo>
                    <a:pt x="113" y="7"/>
                    <a:pt x="112" y="8"/>
                    <a:pt x="111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41"/>
                    <a:pt x="80" y="44"/>
                    <a:pt x="79" y="46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26"/>
                    <a:pt x="54" y="16"/>
                    <a:pt x="47" y="9"/>
                  </a:cubicBezTo>
                  <a:cubicBezTo>
                    <a:pt x="40" y="2"/>
                    <a:pt x="30" y="0"/>
                    <a:pt x="21" y="2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29"/>
                    <a:pt x="2" y="39"/>
                    <a:pt x="9" y="46"/>
                  </a:cubicBezTo>
                  <a:cubicBezTo>
                    <a:pt x="17" y="53"/>
                    <a:pt x="27" y="56"/>
                    <a:pt x="36" y="53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37" y="95"/>
                    <a:pt x="37" y="95"/>
                    <a:pt x="37" y="95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23" y="116"/>
                    <a:pt x="23" y="116"/>
                    <a:pt x="23" y="116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98" y="114"/>
                    <a:pt x="98" y="114"/>
                    <a:pt x="98" y="114"/>
                  </a:cubicBezTo>
                  <a:cubicBezTo>
                    <a:pt x="100" y="117"/>
                    <a:pt x="104" y="118"/>
                    <a:pt x="107" y="118"/>
                  </a:cubicBezTo>
                  <a:cubicBezTo>
                    <a:pt x="110" y="118"/>
                    <a:pt x="113" y="117"/>
                    <a:pt x="116" y="114"/>
                  </a:cubicBezTo>
                  <a:cubicBezTo>
                    <a:pt x="121" y="109"/>
                    <a:pt x="121" y="102"/>
                    <a:pt x="116" y="97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2" y="56"/>
                    <a:pt x="95" y="56"/>
                    <a:pt x="98" y="5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29" y="24"/>
                    <a:pt x="129" y="24"/>
                    <a:pt x="129" y="23"/>
                  </a:cubicBezTo>
                  <a:cubicBezTo>
                    <a:pt x="130" y="23"/>
                    <a:pt x="132" y="23"/>
                    <a:pt x="133" y="22"/>
                  </a:cubicBezTo>
                  <a:cubicBezTo>
                    <a:pt x="134" y="20"/>
                    <a:pt x="134" y="17"/>
                    <a:pt x="133" y="16"/>
                  </a:cubicBezTo>
                  <a:close/>
                  <a:moveTo>
                    <a:pt x="108" y="103"/>
                  </a:moveTo>
                  <a:cubicBezTo>
                    <a:pt x="111" y="103"/>
                    <a:pt x="113" y="105"/>
                    <a:pt x="113" y="107"/>
                  </a:cubicBezTo>
                  <a:cubicBezTo>
                    <a:pt x="113" y="110"/>
                    <a:pt x="111" y="112"/>
                    <a:pt x="108" y="112"/>
                  </a:cubicBezTo>
                  <a:cubicBezTo>
                    <a:pt x="105" y="112"/>
                    <a:pt x="103" y="110"/>
                    <a:pt x="103" y="107"/>
                  </a:cubicBezTo>
                  <a:cubicBezTo>
                    <a:pt x="103" y="105"/>
                    <a:pt x="105" y="103"/>
                    <a:pt x="108" y="103"/>
                  </a:cubicBezTo>
                  <a:close/>
                  <a:moveTo>
                    <a:pt x="91" y="40"/>
                  </a:moveTo>
                  <a:cubicBezTo>
                    <a:pt x="89" y="38"/>
                    <a:pt x="89" y="38"/>
                    <a:pt x="89" y="38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3" y="18"/>
                    <a:pt x="113" y="18"/>
                    <a:pt x="113" y="18"/>
                  </a:cubicBezTo>
                  <a:lnTo>
                    <a:pt x="91" y="40"/>
                  </a:lnTo>
                  <a:close/>
                  <a:moveTo>
                    <a:pt x="98" y="48"/>
                  </a:moveTo>
                  <a:cubicBezTo>
                    <a:pt x="96" y="46"/>
                    <a:pt x="96" y="46"/>
                    <a:pt x="96" y="46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21" y="25"/>
                    <a:pt x="121" y="25"/>
                    <a:pt x="121" y="25"/>
                  </a:cubicBezTo>
                  <a:lnTo>
                    <a:pt x="98" y="48"/>
                  </a:lnTo>
                  <a:close/>
                </a:path>
              </a:pathLst>
            </a:cu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2" name="Freeform 106"/>
            <p:cNvSpPr>
              <a:spLocks noEditPoints="1" noChangeArrowheads="1"/>
            </p:cNvSpPr>
            <p:nvPr/>
          </p:nvSpPr>
          <p:spPr bwMode="auto">
            <a:xfrm>
              <a:off x="1840" y="6203"/>
              <a:ext cx="388" cy="520"/>
            </a:xfrm>
            <a:custGeom>
              <a:avLst/>
              <a:gdLst>
                <a:gd name="T0" fmla="*/ 0 w 107"/>
                <a:gd name="T1" fmla="*/ 0 h 144"/>
                <a:gd name="T2" fmla="*/ 0 w 107"/>
                <a:gd name="T3" fmla="*/ 144 h 144"/>
                <a:gd name="T4" fmla="*/ 80 w 107"/>
                <a:gd name="T5" fmla="*/ 144 h 144"/>
                <a:gd name="T6" fmla="*/ 107 w 107"/>
                <a:gd name="T7" fmla="*/ 113 h 144"/>
                <a:gd name="T8" fmla="*/ 107 w 107"/>
                <a:gd name="T9" fmla="*/ 0 h 144"/>
                <a:gd name="T10" fmla="*/ 0 w 107"/>
                <a:gd name="T11" fmla="*/ 0 h 144"/>
                <a:gd name="T12" fmla="*/ 9 w 107"/>
                <a:gd name="T13" fmla="*/ 134 h 144"/>
                <a:gd name="T14" fmla="*/ 9 w 107"/>
                <a:gd name="T15" fmla="*/ 9 h 144"/>
                <a:gd name="T16" fmla="*/ 99 w 107"/>
                <a:gd name="T17" fmla="*/ 9 h 144"/>
                <a:gd name="T18" fmla="*/ 99 w 107"/>
                <a:gd name="T19" fmla="*/ 102 h 144"/>
                <a:gd name="T20" fmla="*/ 72 w 107"/>
                <a:gd name="T21" fmla="*/ 102 h 144"/>
                <a:gd name="T22" fmla="*/ 72 w 107"/>
                <a:gd name="T23" fmla="*/ 134 h 144"/>
                <a:gd name="T24" fmla="*/ 9 w 107"/>
                <a:gd name="T25" fmla="*/ 134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7"/>
                <a:gd name="T40" fmla="*/ 0 h 144"/>
                <a:gd name="T41" fmla="*/ 107 w 107"/>
                <a:gd name="T42" fmla="*/ 144 h 1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7" h="144">
                  <a:moveTo>
                    <a:pt x="0" y="0"/>
                  </a:moveTo>
                  <a:lnTo>
                    <a:pt x="0" y="144"/>
                  </a:lnTo>
                  <a:lnTo>
                    <a:pt x="80" y="144"/>
                  </a:lnTo>
                  <a:lnTo>
                    <a:pt x="107" y="113"/>
                  </a:lnTo>
                  <a:lnTo>
                    <a:pt x="107" y="0"/>
                  </a:lnTo>
                  <a:lnTo>
                    <a:pt x="0" y="0"/>
                  </a:lnTo>
                  <a:close/>
                  <a:moveTo>
                    <a:pt x="9" y="134"/>
                  </a:moveTo>
                  <a:lnTo>
                    <a:pt x="9" y="9"/>
                  </a:lnTo>
                  <a:lnTo>
                    <a:pt x="99" y="9"/>
                  </a:lnTo>
                  <a:lnTo>
                    <a:pt x="99" y="102"/>
                  </a:lnTo>
                  <a:lnTo>
                    <a:pt x="72" y="102"/>
                  </a:lnTo>
                  <a:lnTo>
                    <a:pt x="72" y="134"/>
                  </a:lnTo>
                  <a:lnTo>
                    <a:pt x="9" y="1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3" name="Freeform 121"/>
            <p:cNvSpPr>
              <a:spLocks noEditPoints="1" noChangeArrowheads="1"/>
            </p:cNvSpPr>
            <p:nvPr/>
          </p:nvSpPr>
          <p:spPr bwMode="auto">
            <a:xfrm>
              <a:off x="5595" y="3810"/>
              <a:ext cx="405" cy="553"/>
            </a:xfrm>
            <a:custGeom>
              <a:avLst/>
              <a:gdLst>
                <a:gd name="T0" fmla="*/ 42 w 84"/>
                <a:gd name="T1" fmla="*/ 5 h 115"/>
                <a:gd name="T2" fmla="*/ 79 w 84"/>
                <a:gd name="T3" fmla="*/ 42 h 115"/>
                <a:gd name="T4" fmla="*/ 56 w 84"/>
                <a:gd name="T5" fmla="*/ 111 h 115"/>
                <a:gd name="T6" fmla="*/ 31 w 84"/>
                <a:gd name="T7" fmla="*/ 111 h 115"/>
                <a:gd name="T8" fmla="*/ 4 w 84"/>
                <a:gd name="T9" fmla="*/ 42 h 115"/>
                <a:gd name="T10" fmla="*/ 42 w 84"/>
                <a:gd name="T11" fmla="*/ 5 h 115"/>
                <a:gd name="T12" fmla="*/ 42 w 84"/>
                <a:gd name="T13" fmla="*/ 0 h 115"/>
                <a:gd name="T14" fmla="*/ 0 w 84"/>
                <a:gd name="T15" fmla="*/ 42 h 115"/>
                <a:gd name="T16" fmla="*/ 29 w 84"/>
                <a:gd name="T17" fmla="*/ 115 h 115"/>
                <a:gd name="T18" fmla="*/ 58 w 84"/>
                <a:gd name="T19" fmla="*/ 115 h 115"/>
                <a:gd name="T20" fmla="*/ 84 w 84"/>
                <a:gd name="T21" fmla="*/ 42 h 115"/>
                <a:gd name="T22" fmla="*/ 42 w 84"/>
                <a:gd name="T23" fmla="*/ 0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4"/>
                <a:gd name="T37" fmla="*/ 0 h 115"/>
                <a:gd name="T38" fmla="*/ 84 w 84"/>
                <a:gd name="T39" fmla="*/ 115 h 11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4" h="115">
                  <a:moveTo>
                    <a:pt x="42" y="5"/>
                  </a:moveTo>
                  <a:cubicBezTo>
                    <a:pt x="63" y="5"/>
                    <a:pt x="79" y="22"/>
                    <a:pt x="79" y="42"/>
                  </a:cubicBezTo>
                  <a:cubicBezTo>
                    <a:pt x="79" y="60"/>
                    <a:pt x="60" y="101"/>
                    <a:pt x="56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23" y="95"/>
                    <a:pt x="4" y="58"/>
                    <a:pt x="4" y="42"/>
                  </a:cubicBezTo>
                  <a:cubicBezTo>
                    <a:pt x="4" y="22"/>
                    <a:pt x="21" y="5"/>
                    <a:pt x="42" y="5"/>
                  </a:cubicBezTo>
                  <a:moveTo>
                    <a:pt x="42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63"/>
                    <a:pt x="29" y="115"/>
                    <a:pt x="29" y="115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8" y="115"/>
                    <a:pt x="84" y="63"/>
                    <a:pt x="84" y="42"/>
                  </a:cubicBezTo>
                  <a:cubicBezTo>
                    <a:pt x="84" y="19"/>
                    <a:pt x="65" y="0"/>
                    <a:pt x="42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4" name="Freeform 122"/>
            <p:cNvSpPr>
              <a:spLocks noChangeArrowheads="1"/>
            </p:cNvSpPr>
            <p:nvPr/>
          </p:nvSpPr>
          <p:spPr bwMode="auto">
            <a:xfrm>
              <a:off x="5733" y="4500"/>
              <a:ext cx="140" cy="13"/>
            </a:xfrm>
            <a:custGeom>
              <a:avLst/>
              <a:gdLst>
                <a:gd name="T0" fmla="*/ 1 w 29"/>
                <a:gd name="T1" fmla="*/ 3 h 3"/>
                <a:gd name="T2" fmla="*/ 27 w 29"/>
                <a:gd name="T3" fmla="*/ 3 h 3"/>
                <a:gd name="T4" fmla="*/ 29 w 29"/>
                <a:gd name="T5" fmla="*/ 0 h 3"/>
                <a:gd name="T6" fmla="*/ 0 w 29"/>
                <a:gd name="T7" fmla="*/ 0 h 3"/>
                <a:gd name="T8" fmla="*/ 1 w 29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"/>
                <a:gd name="T17" fmla="*/ 29 w 29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">
                  <a:moveTo>
                    <a:pt x="1" y="3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8" y="2"/>
                    <a:pt x="28" y="1"/>
                    <a:pt x="2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5" name="Freeform 123"/>
            <p:cNvSpPr>
              <a:spLocks noChangeArrowheads="1"/>
            </p:cNvSpPr>
            <p:nvPr/>
          </p:nvSpPr>
          <p:spPr bwMode="auto">
            <a:xfrm>
              <a:off x="5753" y="4528"/>
              <a:ext cx="102" cy="17"/>
            </a:xfrm>
            <a:custGeom>
              <a:avLst/>
              <a:gdLst>
                <a:gd name="T0" fmla="*/ 10 w 21"/>
                <a:gd name="T1" fmla="*/ 4 h 4"/>
                <a:gd name="T2" fmla="*/ 21 w 21"/>
                <a:gd name="T3" fmla="*/ 0 h 4"/>
                <a:gd name="T4" fmla="*/ 0 w 21"/>
                <a:gd name="T5" fmla="*/ 0 h 4"/>
                <a:gd name="T6" fmla="*/ 10 w 21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4"/>
                <a:gd name="T14" fmla="*/ 21 w 21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4">
                  <a:moveTo>
                    <a:pt x="10" y="4"/>
                  </a:moveTo>
                  <a:cubicBezTo>
                    <a:pt x="14" y="4"/>
                    <a:pt x="18" y="2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6" y="4"/>
                    <a:pt x="10" y="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6" name="Freeform 124"/>
            <p:cNvSpPr>
              <a:spLocks noChangeArrowheads="1"/>
            </p:cNvSpPr>
            <p:nvPr/>
          </p:nvSpPr>
          <p:spPr bwMode="auto">
            <a:xfrm>
              <a:off x="5728" y="4385"/>
              <a:ext cx="147" cy="100"/>
            </a:xfrm>
            <a:custGeom>
              <a:avLst/>
              <a:gdLst>
                <a:gd name="T0" fmla="*/ 31 w 31"/>
                <a:gd name="T1" fmla="*/ 0 h 21"/>
                <a:gd name="T2" fmla="*/ 0 w 31"/>
                <a:gd name="T3" fmla="*/ 0 h 21"/>
                <a:gd name="T4" fmla="*/ 0 w 31"/>
                <a:gd name="T5" fmla="*/ 19 h 21"/>
                <a:gd name="T6" fmla="*/ 0 w 31"/>
                <a:gd name="T7" fmla="*/ 21 h 21"/>
                <a:gd name="T8" fmla="*/ 30 w 31"/>
                <a:gd name="T9" fmla="*/ 21 h 21"/>
                <a:gd name="T10" fmla="*/ 31 w 31"/>
                <a:gd name="T11" fmla="*/ 19 h 21"/>
                <a:gd name="T12" fmla="*/ 31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0"/>
                    <a:pt x="31" y="20"/>
                    <a:pt x="31" y="19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7" name="Freeform 125"/>
            <p:cNvSpPr>
              <a:spLocks noEditPoints="1" noChangeArrowheads="1"/>
            </p:cNvSpPr>
            <p:nvPr/>
          </p:nvSpPr>
          <p:spPr bwMode="auto">
            <a:xfrm>
              <a:off x="5725" y="4063"/>
              <a:ext cx="150" cy="300"/>
            </a:xfrm>
            <a:custGeom>
              <a:avLst/>
              <a:gdLst>
                <a:gd name="T0" fmla="*/ 42 w 42"/>
                <a:gd name="T1" fmla="*/ 2 h 83"/>
                <a:gd name="T2" fmla="*/ 42 w 42"/>
                <a:gd name="T3" fmla="*/ 2 h 83"/>
                <a:gd name="T4" fmla="*/ 42 w 42"/>
                <a:gd name="T5" fmla="*/ 2 h 83"/>
                <a:gd name="T6" fmla="*/ 37 w 42"/>
                <a:gd name="T7" fmla="*/ 0 h 83"/>
                <a:gd name="T8" fmla="*/ 20 w 42"/>
                <a:gd name="T9" fmla="*/ 6 h 83"/>
                <a:gd name="T10" fmla="*/ 5 w 42"/>
                <a:gd name="T11" fmla="*/ 0 h 83"/>
                <a:gd name="T12" fmla="*/ 0 w 42"/>
                <a:gd name="T13" fmla="*/ 1 h 83"/>
                <a:gd name="T14" fmla="*/ 0 w 42"/>
                <a:gd name="T15" fmla="*/ 2 h 83"/>
                <a:gd name="T16" fmla="*/ 0 w 42"/>
                <a:gd name="T17" fmla="*/ 2 h 83"/>
                <a:gd name="T18" fmla="*/ 18 w 42"/>
                <a:gd name="T19" fmla="*/ 83 h 83"/>
                <a:gd name="T20" fmla="*/ 24 w 42"/>
                <a:gd name="T21" fmla="*/ 83 h 83"/>
                <a:gd name="T22" fmla="*/ 42 w 42"/>
                <a:gd name="T23" fmla="*/ 2 h 83"/>
                <a:gd name="T24" fmla="*/ 42 w 42"/>
                <a:gd name="T25" fmla="*/ 2 h 83"/>
                <a:gd name="T26" fmla="*/ 42 w 42"/>
                <a:gd name="T27" fmla="*/ 2 h 83"/>
                <a:gd name="T28" fmla="*/ 21 w 42"/>
                <a:gd name="T29" fmla="*/ 73 h 83"/>
                <a:gd name="T30" fmla="*/ 5 w 42"/>
                <a:gd name="T31" fmla="*/ 4 h 83"/>
                <a:gd name="T32" fmla="*/ 20 w 42"/>
                <a:gd name="T33" fmla="*/ 9 h 83"/>
                <a:gd name="T34" fmla="*/ 37 w 42"/>
                <a:gd name="T35" fmla="*/ 4 h 83"/>
                <a:gd name="T36" fmla="*/ 21 w 42"/>
                <a:gd name="T37" fmla="*/ 73 h 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83"/>
                <a:gd name="T59" fmla="*/ 42 w 42"/>
                <a:gd name="T60" fmla="*/ 83 h 8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83">
                  <a:moveTo>
                    <a:pt x="42" y="2"/>
                  </a:moveTo>
                  <a:lnTo>
                    <a:pt x="42" y="2"/>
                  </a:lnTo>
                  <a:lnTo>
                    <a:pt x="42" y="2"/>
                  </a:lnTo>
                  <a:lnTo>
                    <a:pt x="37" y="0"/>
                  </a:lnTo>
                  <a:lnTo>
                    <a:pt x="20" y="6"/>
                  </a:lnTo>
                  <a:lnTo>
                    <a:pt x="5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18" y="83"/>
                  </a:lnTo>
                  <a:lnTo>
                    <a:pt x="24" y="83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close/>
                  <a:moveTo>
                    <a:pt x="21" y="73"/>
                  </a:moveTo>
                  <a:lnTo>
                    <a:pt x="5" y="4"/>
                  </a:lnTo>
                  <a:lnTo>
                    <a:pt x="20" y="9"/>
                  </a:lnTo>
                  <a:lnTo>
                    <a:pt x="37" y="4"/>
                  </a:lnTo>
                  <a:lnTo>
                    <a:pt x="21" y="73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8" name="Freeform 129"/>
            <p:cNvSpPr>
              <a:spLocks noChangeArrowheads="1"/>
            </p:cNvSpPr>
            <p:nvPr/>
          </p:nvSpPr>
          <p:spPr bwMode="auto">
            <a:xfrm>
              <a:off x="5720" y="5380"/>
              <a:ext cx="615" cy="225"/>
            </a:xfrm>
            <a:custGeom>
              <a:avLst/>
              <a:gdLst>
                <a:gd name="T0" fmla="*/ 86 w 171"/>
                <a:gd name="T1" fmla="*/ 36 h 63"/>
                <a:gd name="T2" fmla="*/ 24 w 171"/>
                <a:gd name="T3" fmla="*/ 0 h 63"/>
                <a:gd name="T4" fmla="*/ 0 w 171"/>
                <a:gd name="T5" fmla="*/ 15 h 63"/>
                <a:gd name="T6" fmla="*/ 86 w 171"/>
                <a:gd name="T7" fmla="*/ 63 h 63"/>
                <a:gd name="T8" fmla="*/ 171 w 171"/>
                <a:gd name="T9" fmla="*/ 15 h 63"/>
                <a:gd name="T10" fmla="*/ 147 w 171"/>
                <a:gd name="T11" fmla="*/ 0 h 63"/>
                <a:gd name="T12" fmla="*/ 86 w 171"/>
                <a:gd name="T13" fmla="*/ 36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63"/>
                <a:gd name="T23" fmla="*/ 171 w 171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63">
                  <a:moveTo>
                    <a:pt x="86" y="36"/>
                  </a:moveTo>
                  <a:lnTo>
                    <a:pt x="24" y="0"/>
                  </a:lnTo>
                  <a:lnTo>
                    <a:pt x="0" y="15"/>
                  </a:lnTo>
                  <a:lnTo>
                    <a:pt x="86" y="63"/>
                  </a:lnTo>
                  <a:lnTo>
                    <a:pt x="171" y="15"/>
                  </a:lnTo>
                  <a:lnTo>
                    <a:pt x="147" y="0"/>
                  </a:lnTo>
                  <a:lnTo>
                    <a:pt x="86" y="3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399" name="Freeform 130"/>
            <p:cNvSpPr>
              <a:spLocks noChangeArrowheads="1"/>
            </p:cNvSpPr>
            <p:nvPr/>
          </p:nvSpPr>
          <p:spPr bwMode="auto">
            <a:xfrm>
              <a:off x="5720" y="5530"/>
              <a:ext cx="615" cy="225"/>
            </a:xfrm>
            <a:custGeom>
              <a:avLst/>
              <a:gdLst>
                <a:gd name="T0" fmla="*/ 86 w 171"/>
                <a:gd name="T1" fmla="*/ 34 h 62"/>
                <a:gd name="T2" fmla="*/ 24 w 171"/>
                <a:gd name="T3" fmla="*/ 0 h 62"/>
                <a:gd name="T4" fmla="*/ 0 w 171"/>
                <a:gd name="T5" fmla="*/ 13 h 62"/>
                <a:gd name="T6" fmla="*/ 86 w 171"/>
                <a:gd name="T7" fmla="*/ 62 h 62"/>
                <a:gd name="T8" fmla="*/ 171 w 171"/>
                <a:gd name="T9" fmla="*/ 13 h 62"/>
                <a:gd name="T10" fmla="*/ 147 w 171"/>
                <a:gd name="T11" fmla="*/ 0 h 62"/>
                <a:gd name="T12" fmla="*/ 86 w 171"/>
                <a:gd name="T13" fmla="*/ 34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62"/>
                <a:gd name="T23" fmla="*/ 171 w 171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62">
                  <a:moveTo>
                    <a:pt x="86" y="34"/>
                  </a:moveTo>
                  <a:lnTo>
                    <a:pt x="24" y="0"/>
                  </a:lnTo>
                  <a:lnTo>
                    <a:pt x="0" y="13"/>
                  </a:lnTo>
                  <a:lnTo>
                    <a:pt x="86" y="62"/>
                  </a:lnTo>
                  <a:lnTo>
                    <a:pt x="171" y="13"/>
                  </a:lnTo>
                  <a:lnTo>
                    <a:pt x="147" y="0"/>
                  </a:lnTo>
                  <a:lnTo>
                    <a:pt x="86" y="34"/>
                  </a:lnTo>
                  <a:close/>
                </a:path>
              </a:pathLst>
            </a:custGeom>
            <a:solidFill>
              <a:srgbClr val="9E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400" name="Freeform 131"/>
            <p:cNvSpPr>
              <a:spLocks noChangeArrowheads="1"/>
            </p:cNvSpPr>
            <p:nvPr/>
          </p:nvSpPr>
          <p:spPr bwMode="auto">
            <a:xfrm>
              <a:off x="5720" y="5115"/>
              <a:ext cx="615" cy="350"/>
            </a:xfrm>
            <a:custGeom>
              <a:avLst/>
              <a:gdLst>
                <a:gd name="T0" fmla="*/ 171 w 171"/>
                <a:gd name="T1" fmla="*/ 48 h 97"/>
                <a:gd name="T2" fmla="*/ 86 w 171"/>
                <a:gd name="T3" fmla="*/ 0 h 97"/>
                <a:gd name="T4" fmla="*/ 0 w 171"/>
                <a:gd name="T5" fmla="*/ 48 h 97"/>
                <a:gd name="T6" fmla="*/ 86 w 171"/>
                <a:gd name="T7" fmla="*/ 97 h 97"/>
                <a:gd name="T8" fmla="*/ 171 w 171"/>
                <a:gd name="T9" fmla="*/ 48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"/>
                <a:gd name="T16" fmla="*/ 0 h 97"/>
                <a:gd name="T17" fmla="*/ 171 w 171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" h="97">
                  <a:moveTo>
                    <a:pt x="171" y="48"/>
                  </a:moveTo>
                  <a:lnTo>
                    <a:pt x="86" y="0"/>
                  </a:lnTo>
                  <a:lnTo>
                    <a:pt x="0" y="48"/>
                  </a:lnTo>
                  <a:lnTo>
                    <a:pt x="86" y="97"/>
                  </a:lnTo>
                  <a:lnTo>
                    <a:pt x="171" y="4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401" name="Freeform 141"/>
            <p:cNvSpPr>
              <a:spLocks noEditPoints="1" noChangeArrowheads="1"/>
            </p:cNvSpPr>
            <p:nvPr/>
          </p:nvSpPr>
          <p:spPr bwMode="auto">
            <a:xfrm>
              <a:off x="3410" y="3968"/>
              <a:ext cx="405" cy="457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95"/>
                <a:gd name="T47" fmla="*/ 84 w 84"/>
                <a:gd name="T48" fmla="*/ 95 h 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402" name="Rectangle 142"/>
            <p:cNvSpPr>
              <a:spLocks noChangeArrowheads="1"/>
            </p:cNvSpPr>
            <p:nvPr/>
          </p:nvSpPr>
          <p:spPr bwMode="auto">
            <a:xfrm>
              <a:off x="3530" y="4440"/>
              <a:ext cx="168" cy="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sp>
          <p:nvSpPr>
            <p:cNvPr id="14404" name="Freeform 144"/>
            <p:cNvSpPr>
              <a:spLocks noEditPoints="1" noChangeArrowheads="1"/>
            </p:cNvSpPr>
            <p:nvPr/>
          </p:nvSpPr>
          <p:spPr bwMode="auto">
            <a:xfrm>
              <a:off x="3555" y="4098"/>
              <a:ext cx="118" cy="235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65"/>
                <a:gd name="T59" fmla="*/ 33 w 33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  <p:pic>
          <p:nvPicPr>
            <p:cNvPr id="14405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38" y="6615"/>
              <a:ext cx="3802" cy="2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06" name="直角三角形 71"/>
            <p:cNvSpPr>
              <a:spLocks noChangeArrowheads="1"/>
            </p:cNvSpPr>
            <p:nvPr/>
          </p:nvSpPr>
          <p:spPr bwMode="auto">
            <a:xfrm>
              <a:off x="4187" y="6860"/>
              <a:ext cx="2605" cy="1685"/>
            </a:xfrm>
            <a:prstGeom prst="rtTriangle">
              <a:avLst/>
            </a:prstGeom>
            <a:solidFill>
              <a:srgbClr val="888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4407" name="直角三角形 72"/>
            <p:cNvSpPr>
              <a:spLocks noChangeArrowheads="1"/>
            </p:cNvSpPr>
            <p:nvPr/>
          </p:nvSpPr>
          <p:spPr bwMode="auto">
            <a:xfrm flipH="1" flipV="1">
              <a:off x="4225" y="6868"/>
              <a:ext cx="2590" cy="1677"/>
            </a:xfrm>
            <a:prstGeom prst="rtTriangle">
              <a:avLst/>
            </a:prstGeom>
            <a:solidFill>
              <a:srgbClr val="615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4408" name="Freeform 202"/>
            <p:cNvSpPr>
              <a:spLocks noChangeArrowheads="1"/>
            </p:cNvSpPr>
            <p:nvPr/>
          </p:nvSpPr>
          <p:spPr bwMode="auto">
            <a:xfrm>
              <a:off x="5560" y="7755"/>
              <a:ext cx="273" cy="263"/>
            </a:xfrm>
            <a:custGeom>
              <a:avLst/>
              <a:gdLst>
                <a:gd name="T0" fmla="*/ 26 w 89"/>
                <a:gd name="T1" fmla="*/ 48 h 86"/>
                <a:gd name="T2" fmla="*/ 18 w 89"/>
                <a:gd name="T3" fmla="*/ 35 h 86"/>
                <a:gd name="T4" fmla="*/ 0 w 89"/>
                <a:gd name="T5" fmla="*/ 86 h 86"/>
                <a:gd name="T6" fmla="*/ 53 w 89"/>
                <a:gd name="T7" fmla="*/ 85 h 86"/>
                <a:gd name="T8" fmla="*/ 46 w 89"/>
                <a:gd name="T9" fmla="*/ 74 h 86"/>
                <a:gd name="T10" fmla="*/ 89 w 89"/>
                <a:gd name="T11" fmla="*/ 7 h 86"/>
                <a:gd name="T12" fmla="*/ 56 w 89"/>
                <a:gd name="T13" fmla="*/ 0 h 86"/>
                <a:gd name="T14" fmla="*/ 26 w 89"/>
                <a:gd name="T15" fmla="*/ 48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9"/>
                <a:gd name="T25" fmla="*/ 0 h 86"/>
                <a:gd name="T26" fmla="*/ 89 w 89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9" h="86">
                  <a:moveTo>
                    <a:pt x="26" y="48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84" y="48"/>
                    <a:pt x="89" y="7"/>
                    <a:pt x="89" y="7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3" y="12"/>
                    <a:pt x="45" y="31"/>
                    <a:pt x="26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zh-CN" sz="1500">
                <a:solidFill>
                  <a:srgbClr val="000000"/>
                </a:solidFill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4409" name="Freeform 203"/>
            <p:cNvSpPr>
              <a:spLocks noChangeArrowheads="1"/>
            </p:cNvSpPr>
            <p:nvPr/>
          </p:nvSpPr>
          <p:spPr bwMode="auto">
            <a:xfrm>
              <a:off x="5580" y="7413"/>
              <a:ext cx="258" cy="297"/>
            </a:xfrm>
            <a:custGeom>
              <a:avLst/>
              <a:gdLst>
                <a:gd name="T0" fmla="*/ 45 w 85"/>
                <a:gd name="T1" fmla="*/ 67 h 98"/>
                <a:gd name="T2" fmla="*/ 31 w 85"/>
                <a:gd name="T3" fmla="*/ 74 h 98"/>
                <a:gd name="T4" fmla="*/ 80 w 85"/>
                <a:gd name="T5" fmla="*/ 98 h 98"/>
                <a:gd name="T6" fmla="*/ 85 w 85"/>
                <a:gd name="T7" fmla="*/ 44 h 98"/>
                <a:gd name="T8" fmla="*/ 73 w 85"/>
                <a:gd name="T9" fmla="*/ 51 h 98"/>
                <a:gd name="T10" fmla="*/ 11 w 85"/>
                <a:gd name="T11" fmla="*/ 0 h 98"/>
                <a:gd name="T12" fmla="*/ 0 w 85"/>
                <a:gd name="T13" fmla="*/ 32 h 98"/>
                <a:gd name="T14" fmla="*/ 45 w 85"/>
                <a:gd name="T15" fmla="*/ 67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"/>
                <a:gd name="T25" fmla="*/ 0 h 98"/>
                <a:gd name="T26" fmla="*/ 85 w 85"/>
                <a:gd name="T27" fmla="*/ 98 h 9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" h="98">
                  <a:moveTo>
                    <a:pt x="45" y="67"/>
                  </a:moveTo>
                  <a:cubicBezTo>
                    <a:pt x="31" y="74"/>
                    <a:pt x="31" y="74"/>
                    <a:pt x="31" y="74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51" y="10"/>
                    <a:pt x="11" y="0"/>
                    <a:pt x="11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7"/>
                    <a:pt x="31" y="47"/>
                    <a:pt x="45" y="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zh-CN" sz="1500">
                <a:solidFill>
                  <a:srgbClr val="000000"/>
                </a:solidFill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4410" name="Freeform 204"/>
            <p:cNvSpPr>
              <a:spLocks noChangeArrowheads="1"/>
            </p:cNvSpPr>
            <p:nvPr/>
          </p:nvSpPr>
          <p:spPr bwMode="auto">
            <a:xfrm>
              <a:off x="5253" y="7413"/>
              <a:ext cx="275" cy="260"/>
            </a:xfrm>
            <a:custGeom>
              <a:avLst/>
              <a:gdLst>
                <a:gd name="T0" fmla="*/ 44 w 90"/>
                <a:gd name="T1" fmla="*/ 11 h 85"/>
                <a:gd name="T2" fmla="*/ 0 w 90"/>
                <a:gd name="T3" fmla="*/ 77 h 85"/>
                <a:gd name="T4" fmla="*/ 32 w 90"/>
                <a:gd name="T5" fmla="*/ 85 h 85"/>
                <a:gd name="T6" fmla="*/ 63 w 90"/>
                <a:gd name="T7" fmla="*/ 38 h 85"/>
                <a:gd name="T8" fmla="*/ 71 w 90"/>
                <a:gd name="T9" fmla="*/ 51 h 85"/>
                <a:gd name="T10" fmla="*/ 90 w 90"/>
                <a:gd name="T11" fmla="*/ 0 h 85"/>
                <a:gd name="T12" fmla="*/ 36 w 90"/>
                <a:gd name="T13" fmla="*/ 0 h 85"/>
                <a:gd name="T14" fmla="*/ 44 w 90"/>
                <a:gd name="T15" fmla="*/ 11 h 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"/>
                <a:gd name="T25" fmla="*/ 0 h 85"/>
                <a:gd name="T26" fmla="*/ 90 w 90"/>
                <a:gd name="T27" fmla="*/ 85 h 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" h="85">
                  <a:moveTo>
                    <a:pt x="44" y="11"/>
                  </a:moveTo>
                  <a:cubicBezTo>
                    <a:pt x="5" y="37"/>
                    <a:pt x="0" y="77"/>
                    <a:pt x="0" y="77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6" y="73"/>
                    <a:pt x="44" y="54"/>
                    <a:pt x="63" y="38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44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zh-CN" sz="1500">
                <a:solidFill>
                  <a:srgbClr val="000000"/>
                </a:solidFill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4411" name="Freeform 206"/>
            <p:cNvSpPr>
              <a:spLocks noChangeArrowheads="1"/>
            </p:cNvSpPr>
            <p:nvPr/>
          </p:nvSpPr>
          <p:spPr bwMode="auto">
            <a:xfrm>
              <a:off x="5253" y="7715"/>
              <a:ext cx="262" cy="303"/>
            </a:xfrm>
            <a:custGeom>
              <a:avLst/>
              <a:gdLst>
                <a:gd name="T0" fmla="*/ 41 w 85"/>
                <a:gd name="T1" fmla="*/ 32 h 99"/>
                <a:gd name="T2" fmla="*/ 54 w 85"/>
                <a:gd name="T3" fmla="*/ 24 h 99"/>
                <a:gd name="T4" fmla="*/ 6 w 85"/>
                <a:gd name="T5" fmla="*/ 0 h 99"/>
                <a:gd name="T6" fmla="*/ 0 w 85"/>
                <a:gd name="T7" fmla="*/ 54 h 99"/>
                <a:gd name="T8" fmla="*/ 12 w 85"/>
                <a:gd name="T9" fmla="*/ 47 h 99"/>
                <a:gd name="T10" fmla="*/ 73 w 85"/>
                <a:gd name="T11" fmla="*/ 99 h 99"/>
                <a:gd name="T12" fmla="*/ 85 w 85"/>
                <a:gd name="T13" fmla="*/ 67 h 99"/>
                <a:gd name="T14" fmla="*/ 41 w 85"/>
                <a:gd name="T15" fmla="*/ 32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"/>
                <a:gd name="T25" fmla="*/ 0 h 99"/>
                <a:gd name="T26" fmla="*/ 85 w 85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" h="99">
                  <a:moveTo>
                    <a:pt x="41" y="32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33" y="89"/>
                    <a:pt x="73" y="99"/>
                    <a:pt x="73" y="99"/>
                  </a:cubicBezTo>
                  <a:cubicBezTo>
                    <a:pt x="85" y="67"/>
                    <a:pt x="85" y="67"/>
                    <a:pt x="85" y="67"/>
                  </a:cubicBezTo>
                  <a:cubicBezTo>
                    <a:pt x="73" y="62"/>
                    <a:pt x="55" y="52"/>
                    <a:pt x="41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zh-CN" sz="1500">
                <a:solidFill>
                  <a:srgbClr val="000000"/>
                </a:solidFill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6394452" y="2584450"/>
            <a:ext cx="4761865" cy="2929890"/>
          </a:xfrm>
          <a:prstGeom prst="rect">
            <a:avLst/>
          </a:prstGeom>
        </p:spPr>
      </p:pic>
      <p:grpSp>
        <p:nvGrpSpPr>
          <p:cNvPr id="18" name="Group 13"/>
          <p:cNvGrpSpPr/>
          <p:nvPr/>
        </p:nvGrpSpPr>
        <p:grpSpPr>
          <a:xfrm>
            <a:off x="6394677" y="1870191"/>
            <a:ext cx="3636195" cy="674863"/>
            <a:chOff x="6277819" y="1713414"/>
            <a:chExt cx="5163401" cy="674950"/>
          </a:xfrm>
        </p:grpSpPr>
        <p:sp>
          <p:nvSpPr>
            <p:cNvPr id="39" name="TextBox 16"/>
            <p:cNvSpPr txBox="1"/>
            <p:nvPr/>
          </p:nvSpPr>
          <p:spPr>
            <a:xfrm>
              <a:off x="6277819" y="1713414"/>
              <a:ext cx="4953305" cy="377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lumMod val="100000"/>
                    </a:schemeClr>
                  </a:solidFill>
                </a14:hiddenFill>
              </a:ext>
            </a:extLst>
          </p:spPr>
          <p:txBody>
            <a:bodyPr wrap="none" lIns="0" tIns="0" rIns="0" bIns="0" anchor="b" anchorCtr="0">
              <a:normAutofit fontScale="92500" lnSpcReduction="10000"/>
            </a:bodyPr>
            <a:lstStyle>
              <a:defPPr>
                <a:defRPr lang="en-US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665" b="1" dirty="0">
                  <a:solidFill>
                    <a:srgbClr val="615970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标题文本预设</a:t>
              </a:r>
            </a:p>
          </p:txBody>
        </p:sp>
        <p:sp>
          <p:nvSpPr>
            <p:cNvPr id="40" name="TextBox 21"/>
            <p:cNvSpPr txBox="1"/>
            <p:nvPr/>
          </p:nvSpPr>
          <p:spPr>
            <a:xfrm>
              <a:off x="6487915" y="1861810"/>
              <a:ext cx="4953305" cy="526554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rmAutofit/>
            </a:bodyPr>
            <a:lstStyle>
              <a:defPPr>
                <a:defRPr lang="en-US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20000"/>
                </a:lnSpc>
              </a:pPr>
              <a:endParaRPr lang="zh-CN" altLang="en-US" sz="935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工作具体要求</a:t>
            </a:r>
          </a:p>
        </p:txBody>
      </p:sp>
      <p:grpSp>
        <p:nvGrpSpPr>
          <p:cNvPr id="2" name="Shape 618"/>
          <p:cNvGrpSpPr/>
          <p:nvPr/>
        </p:nvGrpSpPr>
        <p:grpSpPr>
          <a:xfrm>
            <a:off x="4177530" y="998879"/>
            <a:ext cx="3836695" cy="3515086"/>
            <a:chOff x="-1" y="-1"/>
            <a:chExt cx="6341643" cy="5810056"/>
          </a:xfrm>
        </p:grpSpPr>
        <p:grpSp>
          <p:nvGrpSpPr>
            <p:cNvPr id="3" name="Shape 619"/>
            <p:cNvGrpSpPr/>
            <p:nvPr/>
          </p:nvGrpSpPr>
          <p:grpSpPr>
            <a:xfrm>
              <a:off x="-1" y="-1"/>
              <a:ext cx="6341643" cy="5810056"/>
              <a:chOff x="0" y="0"/>
              <a:chExt cx="6341642" cy="5810055"/>
            </a:xfrm>
          </p:grpSpPr>
          <p:sp>
            <p:nvSpPr>
              <p:cNvPr id="5" name="Shape 620"/>
              <p:cNvSpPr/>
              <p:nvPr/>
            </p:nvSpPr>
            <p:spPr>
              <a:xfrm>
                <a:off x="1900819" y="0"/>
                <a:ext cx="2540000" cy="25400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2419" y="17574"/>
                    </a:moveTo>
                    <a:cubicBezTo>
                      <a:pt x="125853" y="41002"/>
                      <a:pt x="125853" y="78991"/>
                      <a:pt x="102419" y="102419"/>
                    </a:cubicBezTo>
                    <a:cubicBezTo>
                      <a:pt x="78991" y="125853"/>
                      <a:pt x="41002" y="125853"/>
                      <a:pt x="17574" y="102419"/>
                    </a:cubicBezTo>
                    <a:cubicBezTo>
                      <a:pt x="-5860" y="78991"/>
                      <a:pt x="-5860" y="41002"/>
                      <a:pt x="17574" y="17574"/>
                    </a:cubicBezTo>
                    <a:cubicBezTo>
                      <a:pt x="41002" y="-5860"/>
                      <a:pt x="78991" y="-5860"/>
                      <a:pt x="102419" y="17574"/>
                    </a:cubicBezTo>
                  </a:path>
                </a:pathLst>
              </a:custGeom>
              <a:solidFill>
                <a:srgbClr val="888293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 defTabSz="457200"/>
                <a:endParaRPr sz="1400" kern="0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6" name="Shape 621"/>
              <p:cNvSpPr/>
              <p:nvPr/>
            </p:nvSpPr>
            <p:spPr>
              <a:xfrm>
                <a:off x="3801641" y="3270053"/>
                <a:ext cx="2540000" cy="25400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2419" y="17574"/>
                    </a:moveTo>
                    <a:cubicBezTo>
                      <a:pt x="125853" y="41002"/>
                      <a:pt x="125853" y="78991"/>
                      <a:pt x="102419" y="102419"/>
                    </a:cubicBezTo>
                    <a:cubicBezTo>
                      <a:pt x="78991" y="125853"/>
                      <a:pt x="41002" y="125853"/>
                      <a:pt x="17574" y="102419"/>
                    </a:cubicBezTo>
                    <a:cubicBezTo>
                      <a:pt x="-5860" y="78991"/>
                      <a:pt x="-5860" y="41002"/>
                      <a:pt x="17574" y="17574"/>
                    </a:cubicBezTo>
                    <a:cubicBezTo>
                      <a:pt x="41002" y="-5860"/>
                      <a:pt x="78991" y="-5860"/>
                      <a:pt x="102419" y="17574"/>
                    </a:cubicBezTo>
                  </a:path>
                </a:pathLst>
              </a:custGeom>
              <a:solidFill>
                <a:srgbClr val="615970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 defTabSz="457200"/>
                <a:endParaRPr sz="1400" kern="0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4" name="Shape 622"/>
              <p:cNvSpPr/>
              <p:nvPr/>
            </p:nvSpPr>
            <p:spPr>
              <a:xfrm>
                <a:off x="0" y="3270053"/>
                <a:ext cx="2540000" cy="25400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2419" y="17574"/>
                    </a:moveTo>
                    <a:cubicBezTo>
                      <a:pt x="125853" y="41002"/>
                      <a:pt x="125853" y="78991"/>
                      <a:pt x="102419" y="102419"/>
                    </a:cubicBezTo>
                    <a:cubicBezTo>
                      <a:pt x="78991" y="125853"/>
                      <a:pt x="41002" y="125853"/>
                      <a:pt x="17574" y="102419"/>
                    </a:cubicBezTo>
                    <a:cubicBezTo>
                      <a:pt x="-5860" y="78991"/>
                      <a:pt x="-5860" y="41002"/>
                      <a:pt x="17574" y="17574"/>
                    </a:cubicBezTo>
                    <a:cubicBezTo>
                      <a:pt x="41002" y="-5860"/>
                      <a:pt x="78991" y="-5860"/>
                      <a:pt x="102419" y="17574"/>
                    </a:cubicBezTo>
                  </a:path>
                </a:pathLst>
              </a:custGeom>
              <a:solidFill>
                <a:srgbClr val="888293">
                  <a:alpha val="73000"/>
                </a:srgb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 defTabSz="457200"/>
                <a:endParaRPr sz="1400" kern="0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</p:grpSp>
        <p:grpSp>
          <p:nvGrpSpPr>
            <p:cNvPr id="10" name="Shape 623"/>
            <p:cNvGrpSpPr/>
            <p:nvPr/>
          </p:nvGrpSpPr>
          <p:grpSpPr>
            <a:xfrm>
              <a:off x="1734849" y="2567218"/>
              <a:ext cx="2871944" cy="1972836"/>
              <a:chOff x="0" y="0"/>
              <a:chExt cx="2871943" cy="1972835"/>
            </a:xfrm>
          </p:grpSpPr>
          <p:cxnSp>
            <p:nvCxnSpPr>
              <p:cNvPr id="11" name="Shape 624"/>
              <p:cNvCxnSpPr/>
              <p:nvPr/>
            </p:nvCxnSpPr>
            <p:spPr>
              <a:xfrm rot="10800000" flipH="1">
                <a:off x="0" y="0"/>
                <a:ext cx="458943" cy="531869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7C7C5"/>
                </a:solidFill>
                <a:prstDash val="solid"/>
                <a:miter/>
                <a:headEnd type="none" w="med" len="med"/>
                <a:tailEnd type="triangle" w="lg" len="lg"/>
              </a:ln>
            </p:spPr>
          </p:cxnSp>
          <p:cxnSp>
            <p:nvCxnSpPr>
              <p:cNvPr id="12" name="Shape 625"/>
              <p:cNvCxnSpPr/>
              <p:nvPr/>
            </p:nvCxnSpPr>
            <p:spPr>
              <a:xfrm rot="10800000">
                <a:off x="2412999" y="0"/>
                <a:ext cx="458943" cy="531871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7C7C5"/>
                </a:solidFill>
                <a:prstDash val="solid"/>
                <a:miter/>
                <a:headEnd type="triangle" w="lg" len="lg"/>
                <a:tailEnd type="none" w="med" len="med"/>
              </a:ln>
            </p:spPr>
          </p:cxnSp>
          <p:cxnSp>
            <p:nvCxnSpPr>
              <p:cNvPr id="13" name="Shape 626"/>
              <p:cNvCxnSpPr/>
              <p:nvPr/>
            </p:nvCxnSpPr>
            <p:spPr>
              <a:xfrm flipH="1">
                <a:off x="1089605" y="1972833"/>
                <a:ext cx="692733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C7C7C5"/>
                </a:solidFill>
                <a:prstDash val="solid"/>
                <a:miter/>
                <a:headEnd type="none" w="med" len="med"/>
                <a:tailEnd type="triangle" w="lg" len="lg"/>
              </a:ln>
            </p:spPr>
          </p:cxnSp>
        </p:grpSp>
      </p:grpSp>
      <p:sp>
        <p:nvSpPr>
          <p:cNvPr id="14" name="Shape 629"/>
          <p:cNvSpPr/>
          <p:nvPr/>
        </p:nvSpPr>
        <p:spPr>
          <a:xfrm>
            <a:off x="5024839" y="4955204"/>
            <a:ext cx="693904" cy="693813"/>
          </a:xfrm>
          <a:prstGeom prst="ellipse">
            <a:avLst/>
          </a:prstGeom>
          <a:solidFill>
            <a:srgbClr val="888293"/>
          </a:solidFill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algn="ctr" defTabSz="457200"/>
            <a:endParaRPr kern="0">
              <a:solidFill>
                <a:srgbClr val="FFFF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5" name="Shape 630"/>
          <p:cNvGrpSpPr/>
          <p:nvPr/>
        </p:nvGrpSpPr>
        <p:grpSpPr>
          <a:xfrm>
            <a:off x="8277240" y="4964473"/>
            <a:ext cx="693904" cy="693813"/>
            <a:chOff x="16064996" y="7735285"/>
            <a:chExt cx="1387808" cy="1387626"/>
          </a:xfrm>
        </p:grpSpPr>
        <p:sp>
          <p:nvSpPr>
            <p:cNvPr id="16" name="Shape 631"/>
            <p:cNvSpPr/>
            <p:nvPr/>
          </p:nvSpPr>
          <p:spPr>
            <a:xfrm>
              <a:off x="16064996" y="7735285"/>
              <a:ext cx="1387808" cy="1387626"/>
            </a:xfrm>
            <a:prstGeom prst="ellipse">
              <a:avLst/>
            </a:prstGeom>
            <a:solidFill>
              <a:srgbClr val="615970"/>
            </a:solidFill>
            <a:ln>
              <a:noFill/>
            </a:ln>
          </p:spPr>
          <p:txBody>
            <a:bodyPr lIns="91400" tIns="45700" rIns="91400" bIns="45700" anchor="ctr" anchorCtr="0">
              <a:noAutofit/>
            </a:bodyPr>
            <a:lstStyle/>
            <a:p>
              <a:pPr algn="ctr" defTabSz="457200"/>
              <a:endParaRPr kern="0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" name="Shape 632"/>
            <p:cNvSpPr/>
            <p:nvPr/>
          </p:nvSpPr>
          <p:spPr>
            <a:xfrm>
              <a:off x="16517851" y="8184565"/>
              <a:ext cx="519407" cy="5078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141" y="70223"/>
                  </a:moveTo>
                  <a:lnTo>
                    <a:pt x="114141" y="70223"/>
                  </a:lnTo>
                  <a:cubicBezTo>
                    <a:pt x="112727" y="70223"/>
                    <a:pt x="112727" y="70223"/>
                    <a:pt x="112727" y="70223"/>
                  </a:cubicBezTo>
                  <a:lnTo>
                    <a:pt x="112727" y="70223"/>
                  </a:lnTo>
                  <a:cubicBezTo>
                    <a:pt x="109898" y="70223"/>
                    <a:pt x="109898" y="70223"/>
                    <a:pt x="109898" y="70223"/>
                  </a:cubicBezTo>
                  <a:cubicBezTo>
                    <a:pt x="109898" y="80344"/>
                    <a:pt x="109898" y="80344"/>
                    <a:pt x="109898" y="80344"/>
                  </a:cubicBezTo>
                  <a:lnTo>
                    <a:pt x="109898" y="80344"/>
                  </a:lnTo>
                  <a:lnTo>
                    <a:pt x="109898" y="81790"/>
                  </a:lnTo>
                  <a:lnTo>
                    <a:pt x="109898" y="81790"/>
                  </a:lnTo>
                  <a:cubicBezTo>
                    <a:pt x="109898" y="81790"/>
                    <a:pt x="109898" y="81790"/>
                    <a:pt x="109898" y="83235"/>
                  </a:cubicBezTo>
                  <a:lnTo>
                    <a:pt x="109898" y="83235"/>
                  </a:lnTo>
                  <a:lnTo>
                    <a:pt x="109898" y="83235"/>
                  </a:lnTo>
                  <a:lnTo>
                    <a:pt x="108484" y="84681"/>
                  </a:lnTo>
                  <a:lnTo>
                    <a:pt x="108484" y="84681"/>
                  </a:lnTo>
                  <a:cubicBezTo>
                    <a:pt x="107070" y="86127"/>
                    <a:pt x="105656" y="86127"/>
                    <a:pt x="104040" y="86127"/>
                  </a:cubicBezTo>
                  <a:lnTo>
                    <a:pt x="104040" y="86127"/>
                  </a:lnTo>
                  <a:lnTo>
                    <a:pt x="104040" y="86127"/>
                  </a:lnTo>
                  <a:lnTo>
                    <a:pt x="104040" y="86127"/>
                  </a:lnTo>
                  <a:cubicBezTo>
                    <a:pt x="102626" y="86127"/>
                    <a:pt x="101212" y="86127"/>
                    <a:pt x="101212" y="84681"/>
                  </a:cubicBezTo>
                  <a:cubicBezTo>
                    <a:pt x="87070" y="70223"/>
                    <a:pt x="87070" y="70223"/>
                    <a:pt x="87070" y="70223"/>
                  </a:cubicBezTo>
                  <a:lnTo>
                    <a:pt x="87070" y="70223"/>
                  </a:lnTo>
                  <a:lnTo>
                    <a:pt x="87070" y="70223"/>
                  </a:lnTo>
                  <a:cubicBezTo>
                    <a:pt x="34141" y="70223"/>
                    <a:pt x="34141" y="70223"/>
                    <a:pt x="34141" y="70223"/>
                  </a:cubicBezTo>
                  <a:cubicBezTo>
                    <a:pt x="31313" y="70223"/>
                    <a:pt x="28484" y="68571"/>
                    <a:pt x="28484" y="64234"/>
                  </a:cubicBezTo>
                  <a:cubicBezTo>
                    <a:pt x="28484" y="5989"/>
                    <a:pt x="28484" y="5989"/>
                    <a:pt x="28484" y="5989"/>
                  </a:cubicBezTo>
                  <a:cubicBezTo>
                    <a:pt x="28484" y="2891"/>
                    <a:pt x="31313" y="0"/>
                    <a:pt x="34141" y="0"/>
                  </a:cubicBezTo>
                  <a:cubicBezTo>
                    <a:pt x="114141" y="0"/>
                    <a:pt x="114141" y="0"/>
                    <a:pt x="114141" y="0"/>
                  </a:cubicBezTo>
                  <a:cubicBezTo>
                    <a:pt x="116969" y="0"/>
                    <a:pt x="119797" y="2891"/>
                    <a:pt x="119797" y="5989"/>
                  </a:cubicBezTo>
                  <a:cubicBezTo>
                    <a:pt x="119797" y="64234"/>
                    <a:pt x="119797" y="64234"/>
                    <a:pt x="119797" y="64234"/>
                  </a:cubicBezTo>
                  <a:cubicBezTo>
                    <a:pt x="119797" y="68571"/>
                    <a:pt x="116969" y="70223"/>
                    <a:pt x="114141" y="70223"/>
                  </a:cubicBezTo>
                  <a:close/>
                  <a:moveTo>
                    <a:pt x="84242" y="76006"/>
                  </a:moveTo>
                  <a:lnTo>
                    <a:pt x="84242" y="76006"/>
                  </a:lnTo>
                  <a:cubicBezTo>
                    <a:pt x="96969" y="89225"/>
                    <a:pt x="96969" y="89225"/>
                    <a:pt x="96969" y="89225"/>
                  </a:cubicBezTo>
                  <a:lnTo>
                    <a:pt x="96969" y="89225"/>
                  </a:lnTo>
                  <a:cubicBezTo>
                    <a:pt x="98383" y="90671"/>
                    <a:pt x="101212" y="92117"/>
                    <a:pt x="104040" y="92117"/>
                  </a:cubicBezTo>
                  <a:cubicBezTo>
                    <a:pt x="104040" y="96454"/>
                    <a:pt x="104040" y="96454"/>
                    <a:pt x="104040" y="96454"/>
                  </a:cubicBezTo>
                  <a:cubicBezTo>
                    <a:pt x="104040" y="99345"/>
                    <a:pt x="102626" y="102237"/>
                    <a:pt x="98383" y="102237"/>
                  </a:cubicBezTo>
                  <a:lnTo>
                    <a:pt x="98383" y="102237"/>
                  </a:lnTo>
                  <a:cubicBezTo>
                    <a:pt x="58383" y="102237"/>
                    <a:pt x="58383" y="102237"/>
                    <a:pt x="58383" y="102237"/>
                  </a:cubicBezTo>
                  <a:lnTo>
                    <a:pt x="58383" y="102237"/>
                  </a:lnTo>
                  <a:cubicBezTo>
                    <a:pt x="45656" y="102237"/>
                    <a:pt x="45656" y="102237"/>
                    <a:pt x="45656" y="102237"/>
                  </a:cubicBezTo>
                  <a:lnTo>
                    <a:pt x="45656" y="102237"/>
                  </a:lnTo>
                  <a:cubicBezTo>
                    <a:pt x="39797" y="102237"/>
                    <a:pt x="39797" y="102237"/>
                    <a:pt x="39797" y="102237"/>
                  </a:cubicBezTo>
                  <a:lnTo>
                    <a:pt x="39797" y="102237"/>
                  </a:lnTo>
                  <a:cubicBezTo>
                    <a:pt x="38383" y="102237"/>
                    <a:pt x="38383" y="102237"/>
                    <a:pt x="38383" y="102237"/>
                  </a:cubicBezTo>
                  <a:cubicBezTo>
                    <a:pt x="22828" y="116901"/>
                    <a:pt x="22828" y="116901"/>
                    <a:pt x="22828" y="116901"/>
                  </a:cubicBezTo>
                  <a:cubicBezTo>
                    <a:pt x="21414" y="118347"/>
                    <a:pt x="20000" y="119793"/>
                    <a:pt x="18383" y="119793"/>
                  </a:cubicBezTo>
                  <a:lnTo>
                    <a:pt x="18383" y="119793"/>
                  </a:lnTo>
                  <a:lnTo>
                    <a:pt x="18383" y="119793"/>
                  </a:lnTo>
                  <a:lnTo>
                    <a:pt x="18383" y="119793"/>
                  </a:lnTo>
                  <a:cubicBezTo>
                    <a:pt x="16969" y="119793"/>
                    <a:pt x="15555" y="118347"/>
                    <a:pt x="15555" y="116901"/>
                  </a:cubicBezTo>
                  <a:cubicBezTo>
                    <a:pt x="14141" y="116901"/>
                    <a:pt x="14141" y="116901"/>
                    <a:pt x="14141" y="116901"/>
                  </a:cubicBezTo>
                  <a:lnTo>
                    <a:pt x="14141" y="116901"/>
                  </a:lnTo>
                  <a:lnTo>
                    <a:pt x="14141" y="116901"/>
                  </a:lnTo>
                  <a:lnTo>
                    <a:pt x="14141" y="115456"/>
                  </a:lnTo>
                  <a:lnTo>
                    <a:pt x="14141" y="115456"/>
                  </a:lnTo>
                  <a:cubicBezTo>
                    <a:pt x="14141" y="115456"/>
                    <a:pt x="12727" y="115456"/>
                    <a:pt x="12727" y="114010"/>
                  </a:cubicBezTo>
                  <a:lnTo>
                    <a:pt x="12727" y="114010"/>
                  </a:lnTo>
                  <a:lnTo>
                    <a:pt x="12727" y="114010"/>
                  </a:lnTo>
                  <a:cubicBezTo>
                    <a:pt x="12727" y="102237"/>
                    <a:pt x="12727" y="102237"/>
                    <a:pt x="12727" y="102237"/>
                  </a:cubicBezTo>
                  <a:lnTo>
                    <a:pt x="12727" y="102237"/>
                  </a:lnTo>
                  <a:lnTo>
                    <a:pt x="12727" y="102237"/>
                  </a:lnTo>
                  <a:cubicBezTo>
                    <a:pt x="5656" y="102237"/>
                    <a:pt x="5656" y="102237"/>
                    <a:pt x="5656" y="102237"/>
                  </a:cubicBezTo>
                  <a:cubicBezTo>
                    <a:pt x="2828" y="102237"/>
                    <a:pt x="0" y="99345"/>
                    <a:pt x="0" y="96454"/>
                  </a:cubicBezTo>
                  <a:cubicBezTo>
                    <a:pt x="0" y="29328"/>
                    <a:pt x="0" y="29328"/>
                    <a:pt x="0" y="29328"/>
                  </a:cubicBezTo>
                  <a:lnTo>
                    <a:pt x="0" y="29328"/>
                  </a:lnTo>
                  <a:cubicBezTo>
                    <a:pt x="0" y="26437"/>
                    <a:pt x="2828" y="23339"/>
                    <a:pt x="5656" y="23339"/>
                  </a:cubicBezTo>
                  <a:cubicBezTo>
                    <a:pt x="22828" y="23339"/>
                    <a:pt x="22828" y="23339"/>
                    <a:pt x="22828" y="23339"/>
                  </a:cubicBezTo>
                  <a:cubicBezTo>
                    <a:pt x="22828" y="64234"/>
                    <a:pt x="22828" y="64234"/>
                    <a:pt x="22828" y="64234"/>
                  </a:cubicBezTo>
                  <a:cubicBezTo>
                    <a:pt x="22828" y="71669"/>
                    <a:pt x="28484" y="76006"/>
                    <a:pt x="34141" y="76006"/>
                  </a:cubicBezTo>
                  <a:lnTo>
                    <a:pt x="84242" y="760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sz="4800" kern="0">
                <a:solidFill>
                  <a:srgbClr val="73757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8" name="Shape 633"/>
          <p:cNvGrpSpPr/>
          <p:nvPr/>
        </p:nvGrpSpPr>
        <p:grpSpPr>
          <a:xfrm>
            <a:off x="1450987" y="4942504"/>
            <a:ext cx="693904" cy="693813"/>
            <a:chOff x="16064996" y="5771158"/>
            <a:chExt cx="1387808" cy="1387626"/>
          </a:xfrm>
        </p:grpSpPr>
        <p:sp>
          <p:nvSpPr>
            <p:cNvPr id="19" name="Shape 634"/>
            <p:cNvSpPr/>
            <p:nvPr/>
          </p:nvSpPr>
          <p:spPr>
            <a:xfrm>
              <a:off x="16064996" y="5771158"/>
              <a:ext cx="1387808" cy="1387626"/>
            </a:xfrm>
            <a:prstGeom prst="ellipse">
              <a:avLst/>
            </a:prstGeom>
            <a:solidFill>
              <a:srgbClr val="9E99A7">
                <a:alpha val="86000"/>
              </a:srgbClr>
            </a:solidFill>
            <a:ln>
              <a:noFill/>
            </a:ln>
          </p:spPr>
          <p:txBody>
            <a:bodyPr lIns="91400" tIns="45700" rIns="91400" bIns="45700" anchor="ctr" anchorCtr="0">
              <a:noAutofit/>
            </a:bodyPr>
            <a:lstStyle/>
            <a:p>
              <a:pPr algn="ctr" defTabSz="457200"/>
              <a:endParaRPr kern="0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0" name="Shape 635"/>
            <p:cNvSpPr/>
            <p:nvPr/>
          </p:nvSpPr>
          <p:spPr>
            <a:xfrm>
              <a:off x="16486601" y="6248841"/>
              <a:ext cx="523257" cy="3655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863" y="54832"/>
                  </a:moveTo>
                  <a:lnTo>
                    <a:pt x="81863" y="54832"/>
                  </a:lnTo>
                  <a:cubicBezTo>
                    <a:pt x="118402" y="2009"/>
                    <a:pt x="118402" y="2009"/>
                    <a:pt x="118402" y="2009"/>
                  </a:cubicBezTo>
                  <a:cubicBezTo>
                    <a:pt x="119800" y="4019"/>
                    <a:pt x="119800" y="6028"/>
                    <a:pt x="119800" y="8038"/>
                  </a:cubicBezTo>
                  <a:cubicBezTo>
                    <a:pt x="119800" y="111387"/>
                    <a:pt x="119800" y="111387"/>
                    <a:pt x="119800" y="111387"/>
                  </a:cubicBezTo>
                  <a:cubicBezTo>
                    <a:pt x="119800" y="113397"/>
                    <a:pt x="119800" y="115693"/>
                    <a:pt x="118402" y="117703"/>
                  </a:cubicBezTo>
                  <a:lnTo>
                    <a:pt x="81863" y="54832"/>
                  </a:lnTo>
                  <a:close/>
                  <a:moveTo>
                    <a:pt x="1397" y="2009"/>
                  </a:moveTo>
                  <a:lnTo>
                    <a:pt x="1397" y="2009"/>
                  </a:lnTo>
                  <a:cubicBezTo>
                    <a:pt x="2795" y="2009"/>
                    <a:pt x="4193" y="0"/>
                    <a:pt x="5590" y="0"/>
                  </a:cubicBezTo>
                  <a:cubicBezTo>
                    <a:pt x="114209" y="0"/>
                    <a:pt x="114209" y="0"/>
                    <a:pt x="114209" y="0"/>
                  </a:cubicBezTo>
                  <a:cubicBezTo>
                    <a:pt x="115607" y="0"/>
                    <a:pt x="117004" y="2009"/>
                    <a:pt x="118402" y="2009"/>
                  </a:cubicBezTo>
                  <a:cubicBezTo>
                    <a:pt x="59301" y="68899"/>
                    <a:pt x="59301" y="68899"/>
                    <a:pt x="59301" y="68899"/>
                  </a:cubicBezTo>
                  <a:lnTo>
                    <a:pt x="1397" y="2009"/>
                  </a:lnTo>
                  <a:close/>
                  <a:moveTo>
                    <a:pt x="1397" y="117703"/>
                  </a:moveTo>
                  <a:lnTo>
                    <a:pt x="1397" y="117703"/>
                  </a:lnTo>
                  <a:cubicBezTo>
                    <a:pt x="0" y="115693"/>
                    <a:pt x="0" y="113397"/>
                    <a:pt x="0" y="111387"/>
                  </a:cubicBezTo>
                  <a:cubicBezTo>
                    <a:pt x="0" y="8038"/>
                    <a:pt x="0" y="8038"/>
                    <a:pt x="0" y="8038"/>
                  </a:cubicBezTo>
                  <a:cubicBezTo>
                    <a:pt x="0" y="6028"/>
                    <a:pt x="0" y="4019"/>
                    <a:pt x="1397" y="2009"/>
                  </a:cubicBezTo>
                  <a:cubicBezTo>
                    <a:pt x="38136" y="54832"/>
                    <a:pt x="38136" y="54832"/>
                    <a:pt x="38136" y="54832"/>
                  </a:cubicBezTo>
                  <a:lnTo>
                    <a:pt x="1397" y="117703"/>
                  </a:lnTo>
                  <a:close/>
                  <a:moveTo>
                    <a:pt x="59301" y="85263"/>
                  </a:moveTo>
                  <a:lnTo>
                    <a:pt x="59301" y="85263"/>
                  </a:lnTo>
                  <a:cubicBezTo>
                    <a:pt x="74675" y="62870"/>
                    <a:pt x="74675" y="62870"/>
                    <a:pt x="74675" y="62870"/>
                  </a:cubicBezTo>
                  <a:cubicBezTo>
                    <a:pt x="118402" y="117703"/>
                    <a:pt x="118402" y="117703"/>
                    <a:pt x="118402" y="117703"/>
                  </a:cubicBezTo>
                  <a:cubicBezTo>
                    <a:pt x="117004" y="119712"/>
                    <a:pt x="115607" y="119712"/>
                    <a:pt x="114209" y="119712"/>
                  </a:cubicBezTo>
                  <a:cubicBezTo>
                    <a:pt x="5590" y="119712"/>
                    <a:pt x="5590" y="119712"/>
                    <a:pt x="5590" y="119712"/>
                  </a:cubicBezTo>
                  <a:cubicBezTo>
                    <a:pt x="4193" y="119712"/>
                    <a:pt x="2795" y="119712"/>
                    <a:pt x="1397" y="117703"/>
                  </a:cubicBezTo>
                  <a:cubicBezTo>
                    <a:pt x="43727" y="62870"/>
                    <a:pt x="43727" y="62870"/>
                    <a:pt x="43727" y="62870"/>
                  </a:cubicBezTo>
                  <a:lnTo>
                    <a:pt x="59301" y="85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defTabSz="457200"/>
              <a:endParaRPr sz="4800" kern="0">
                <a:solidFill>
                  <a:srgbClr val="73757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1" name="Shape 636"/>
          <p:cNvSpPr txBox="1"/>
          <p:nvPr/>
        </p:nvSpPr>
        <p:spPr>
          <a:xfrm>
            <a:off x="5822502" y="4920087"/>
            <a:ext cx="2221863" cy="738642"/>
          </a:xfrm>
          <a:prstGeom prst="rect">
            <a:avLst/>
          </a:prstGeom>
          <a:noFill/>
          <a:ln>
            <a:noFill/>
          </a:ln>
        </p:spPr>
        <p:txBody>
          <a:bodyPr lIns="121888" tIns="60938" rIns="121888" bIns="60938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此处填写内容此处填写内容此处填写内容</a:t>
            </a:r>
            <a:endParaRPr lang="zh-CN" altLang="en-US" sz="16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  <a:sym typeface="微软雅黑" panose="020B0503020204020204" charset="-122"/>
            </a:endParaRPr>
          </a:p>
        </p:txBody>
      </p:sp>
      <p:sp>
        <p:nvSpPr>
          <p:cNvPr id="22" name="Shape 637"/>
          <p:cNvSpPr txBox="1"/>
          <p:nvPr/>
        </p:nvSpPr>
        <p:spPr>
          <a:xfrm>
            <a:off x="2352669" y="4920087"/>
            <a:ext cx="2221863" cy="738642"/>
          </a:xfrm>
          <a:prstGeom prst="rect">
            <a:avLst/>
          </a:prstGeom>
          <a:noFill/>
          <a:ln>
            <a:noFill/>
          </a:ln>
        </p:spPr>
        <p:txBody>
          <a:bodyPr lIns="121888" tIns="60938" rIns="121888" bIns="60938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此处填写内容此处填写内容此处填写内容</a:t>
            </a:r>
            <a:endParaRPr lang="zh-CN" altLang="en-US" sz="16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  <a:sym typeface="微软雅黑" panose="020B0503020204020204" charset="-122"/>
            </a:endParaRPr>
          </a:p>
        </p:txBody>
      </p:sp>
      <p:sp>
        <p:nvSpPr>
          <p:cNvPr id="23" name="Shape 638"/>
          <p:cNvSpPr txBox="1"/>
          <p:nvPr/>
        </p:nvSpPr>
        <p:spPr>
          <a:xfrm>
            <a:off x="9312909" y="4920087"/>
            <a:ext cx="2221863" cy="738642"/>
          </a:xfrm>
          <a:prstGeom prst="rect">
            <a:avLst/>
          </a:prstGeom>
          <a:noFill/>
          <a:ln>
            <a:noFill/>
          </a:ln>
        </p:spPr>
        <p:txBody>
          <a:bodyPr lIns="121888" tIns="60938" rIns="121888" bIns="60938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此处填写内容此处填写内容此处填写内容</a:t>
            </a:r>
            <a:endParaRPr lang="zh-CN" altLang="en-US" sz="16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  <a:sym typeface="微软雅黑" panose="020B0503020204020204" charset="-122"/>
            </a:endParaRPr>
          </a:p>
        </p:txBody>
      </p:sp>
      <p:sp>
        <p:nvSpPr>
          <p:cNvPr id="25" name="Shape 639"/>
          <p:cNvSpPr/>
          <p:nvPr/>
        </p:nvSpPr>
        <p:spPr>
          <a:xfrm>
            <a:off x="5225440" y="5166260"/>
            <a:ext cx="299763" cy="24671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2572" y="17900"/>
                </a:moveTo>
                <a:cubicBezTo>
                  <a:pt x="114622" y="17900"/>
                  <a:pt x="116366" y="18800"/>
                  <a:pt x="117822" y="20627"/>
                </a:cubicBezTo>
                <a:cubicBezTo>
                  <a:pt x="119277" y="22455"/>
                  <a:pt x="119994" y="24594"/>
                  <a:pt x="119994" y="27027"/>
                </a:cubicBezTo>
                <a:lnTo>
                  <a:pt x="119994" y="111022"/>
                </a:lnTo>
                <a:cubicBezTo>
                  <a:pt x="119994" y="113450"/>
                  <a:pt x="119277" y="115572"/>
                  <a:pt x="117822" y="117338"/>
                </a:cubicBezTo>
                <a:cubicBezTo>
                  <a:pt x="116366" y="119116"/>
                  <a:pt x="114622" y="119994"/>
                  <a:pt x="112572" y="119994"/>
                </a:cubicBezTo>
                <a:lnTo>
                  <a:pt x="7488" y="119994"/>
                </a:lnTo>
                <a:cubicBezTo>
                  <a:pt x="5450" y="119994"/>
                  <a:pt x="3683" y="119116"/>
                  <a:pt x="2216" y="117338"/>
                </a:cubicBezTo>
                <a:cubicBezTo>
                  <a:pt x="744" y="115572"/>
                  <a:pt x="0" y="113450"/>
                  <a:pt x="0" y="111022"/>
                </a:cubicBezTo>
                <a:lnTo>
                  <a:pt x="0" y="27027"/>
                </a:lnTo>
                <a:cubicBezTo>
                  <a:pt x="0" y="24594"/>
                  <a:pt x="744" y="22455"/>
                  <a:pt x="2216" y="20627"/>
                </a:cubicBezTo>
                <a:cubicBezTo>
                  <a:pt x="3683" y="18800"/>
                  <a:pt x="5450" y="17900"/>
                  <a:pt x="7488" y="17900"/>
                </a:cubicBezTo>
                <a:lnTo>
                  <a:pt x="31322" y="17900"/>
                </a:lnTo>
                <a:lnTo>
                  <a:pt x="35100" y="8111"/>
                </a:lnTo>
                <a:cubicBezTo>
                  <a:pt x="35877" y="5872"/>
                  <a:pt x="37316" y="3961"/>
                  <a:pt x="39383" y="2361"/>
                </a:cubicBezTo>
                <a:cubicBezTo>
                  <a:pt x="41477" y="794"/>
                  <a:pt x="43544" y="0"/>
                  <a:pt x="45572" y="0"/>
                </a:cubicBezTo>
                <a:lnTo>
                  <a:pt x="74422" y="0"/>
                </a:lnTo>
                <a:cubicBezTo>
                  <a:pt x="76461" y="0"/>
                  <a:pt x="78527" y="794"/>
                  <a:pt x="80611" y="2361"/>
                </a:cubicBezTo>
                <a:cubicBezTo>
                  <a:pt x="82688" y="3961"/>
                  <a:pt x="84144" y="5872"/>
                  <a:pt x="84961" y="8111"/>
                </a:cubicBezTo>
                <a:lnTo>
                  <a:pt x="88672" y="17900"/>
                </a:lnTo>
                <a:lnTo>
                  <a:pt x="112572" y="17900"/>
                </a:lnTo>
                <a:close/>
                <a:moveTo>
                  <a:pt x="60033" y="106583"/>
                </a:moveTo>
                <a:cubicBezTo>
                  <a:pt x="64288" y="106583"/>
                  <a:pt x="68327" y="105566"/>
                  <a:pt x="72150" y="103611"/>
                </a:cubicBezTo>
                <a:cubicBezTo>
                  <a:pt x="75955" y="101633"/>
                  <a:pt x="79277" y="98944"/>
                  <a:pt x="82077" y="95533"/>
                </a:cubicBezTo>
                <a:cubicBezTo>
                  <a:pt x="84877" y="92122"/>
                  <a:pt x="87094" y="88122"/>
                  <a:pt x="88744" y="83600"/>
                </a:cubicBezTo>
                <a:cubicBezTo>
                  <a:pt x="90388" y="79077"/>
                  <a:pt x="91216" y="74200"/>
                  <a:pt x="91216" y="69005"/>
                </a:cubicBezTo>
                <a:cubicBezTo>
                  <a:pt x="91216" y="63883"/>
                  <a:pt x="90388" y="59016"/>
                  <a:pt x="88744" y="54416"/>
                </a:cubicBezTo>
                <a:cubicBezTo>
                  <a:pt x="87094" y="49811"/>
                  <a:pt x="84877" y="45827"/>
                  <a:pt x="82077" y="42466"/>
                </a:cubicBezTo>
                <a:cubicBezTo>
                  <a:pt x="79277" y="39088"/>
                  <a:pt x="75955" y="36427"/>
                  <a:pt x="72150" y="34438"/>
                </a:cubicBezTo>
                <a:cubicBezTo>
                  <a:pt x="68327" y="32461"/>
                  <a:pt x="64288" y="31483"/>
                  <a:pt x="60033" y="31483"/>
                </a:cubicBezTo>
                <a:cubicBezTo>
                  <a:pt x="55772" y="31483"/>
                  <a:pt x="51733" y="32477"/>
                  <a:pt x="47883" y="34438"/>
                </a:cubicBezTo>
                <a:cubicBezTo>
                  <a:pt x="44050" y="36427"/>
                  <a:pt x="40733" y="39088"/>
                  <a:pt x="37927" y="42466"/>
                </a:cubicBezTo>
                <a:cubicBezTo>
                  <a:pt x="35127" y="45827"/>
                  <a:pt x="32900" y="49794"/>
                  <a:pt x="31250" y="54383"/>
                </a:cubicBezTo>
                <a:cubicBezTo>
                  <a:pt x="29605" y="58955"/>
                  <a:pt x="28777" y="63833"/>
                  <a:pt x="28777" y="69005"/>
                </a:cubicBezTo>
                <a:cubicBezTo>
                  <a:pt x="28777" y="74200"/>
                  <a:pt x="29605" y="79077"/>
                  <a:pt x="31250" y="83600"/>
                </a:cubicBezTo>
                <a:cubicBezTo>
                  <a:pt x="32900" y="88122"/>
                  <a:pt x="35127" y="92122"/>
                  <a:pt x="37927" y="95533"/>
                </a:cubicBezTo>
                <a:cubicBezTo>
                  <a:pt x="40733" y="98944"/>
                  <a:pt x="44050" y="101633"/>
                  <a:pt x="47883" y="103611"/>
                </a:cubicBezTo>
                <a:cubicBezTo>
                  <a:pt x="51733" y="105583"/>
                  <a:pt x="55772" y="106583"/>
                  <a:pt x="60033" y="106583"/>
                </a:cubicBezTo>
                <a:moveTo>
                  <a:pt x="60033" y="43511"/>
                </a:moveTo>
                <a:cubicBezTo>
                  <a:pt x="62983" y="43511"/>
                  <a:pt x="65744" y="44183"/>
                  <a:pt x="68300" y="45505"/>
                </a:cubicBezTo>
                <a:cubicBezTo>
                  <a:pt x="70855" y="46844"/>
                  <a:pt x="73100" y="48638"/>
                  <a:pt x="75005" y="50938"/>
                </a:cubicBezTo>
                <a:cubicBezTo>
                  <a:pt x="76922" y="53238"/>
                  <a:pt x="78433" y="55933"/>
                  <a:pt x="79533" y="59016"/>
                </a:cubicBezTo>
                <a:cubicBezTo>
                  <a:pt x="80638" y="62133"/>
                  <a:pt x="81194" y="65450"/>
                  <a:pt x="81194" y="69005"/>
                </a:cubicBezTo>
                <a:cubicBezTo>
                  <a:pt x="81194" y="72533"/>
                  <a:pt x="80638" y="75827"/>
                  <a:pt x="79533" y="78916"/>
                </a:cubicBezTo>
                <a:cubicBezTo>
                  <a:pt x="78433" y="81983"/>
                  <a:pt x="76922" y="84694"/>
                  <a:pt x="75005" y="87044"/>
                </a:cubicBezTo>
                <a:cubicBezTo>
                  <a:pt x="73100" y="89394"/>
                  <a:pt x="70844" y="91222"/>
                  <a:pt x="68272" y="92561"/>
                </a:cubicBezTo>
                <a:cubicBezTo>
                  <a:pt x="65688" y="93883"/>
                  <a:pt x="62944" y="94533"/>
                  <a:pt x="60033" y="94533"/>
                </a:cubicBezTo>
                <a:cubicBezTo>
                  <a:pt x="57077" y="94533"/>
                  <a:pt x="54316" y="93883"/>
                  <a:pt x="51733" y="92561"/>
                </a:cubicBezTo>
                <a:cubicBezTo>
                  <a:pt x="49150" y="91222"/>
                  <a:pt x="46905" y="89394"/>
                  <a:pt x="45000" y="87044"/>
                </a:cubicBezTo>
                <a:cubicBezTo>
                  <a:pt x="43083" y="84694"/>
                  <a:pt x="41572" y="81966"/>
                  <a:pt x="40472" y="78883"/>
                </a:cubicBezTo>
                <a:cubicBezTo>
                  <a:pt x="39355" y="75783"/>
                  <a:pt x="38800" y="72466"/>
                  <a:pt x="38800" y="69005"/>
                </a:cubicBezTo>
                <a:cubicBezTo>
                  <a:pt x="38800" y="65450"/>
                  <a:pt x="39355" y="62133"/>
                  <a:pt x="40472" y="59016"/>
                </a:cubicBezTo>
                <a:cubicBezTo>
                  <a:pt x="41572" y="55933"/>
                  <a:pt x="43083" y="53238"/>
                  <a:pt x="45000" y="50938"/>
                </a:cubicBezTo>
                <a:cubicBezTo>
                  <a:pt x="46905" y="48638"/>
                  <a:pt x="49150" y="46838"/>
                  <a:pt x="51733" y="45505"/>
                </a:cubicBezTo>
                <a:cubicBezTo>
                  <a:pt x="54316" y="44183"/>
                  <a:pt x="57077" y="43511"/>
                  <a:pt x="60033" y="435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50788" tIns="50788" rIns="50788" bIns="50788" anchor="ctr" anchorCtr="0">
            <a:noAutofit/>
          </a:bodyPr>
          <a:lstStyle/>
          <a:p>
            <a:pPr defTabSz="457200"/>
            <a:endParaRPr sz="2900" kern="0">
              <a:solidFill>
                <a:srgbClr val="FFFFFF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hape 640"/>
          <p:cNvSpPr txBox="1"/>
          <p:nvPr/>
        </p:nvSpPr>
        <p:spPr>
          <a:xfrm>
            <a:off x="5192288" y="1506921"/>
            <a:ext cx="1807424" cy="520143"/>
          </a:xfrm>
          <a:prstGeom prst="rect">
            <a:avLst/>
          </a:prstGeom>
          <a:noFill/>
          <a:ln>
            <a:noFill/>
          </a:ln>
        </p:spPr>
        <p:txBody>
          <a:bodyPr lIns="45713" tIns="22850" rIns="45713" bIns="22850" anchor="t" anchorCtr="0">
            <a:noAutofit/>
          </a:bodyPr>
          <a:lstStyle/>
          <a:p>
            <a:pPr algn="ctr" defTabSz="457200">
              <a:lnSpc>
                <a:spcPct val="140000"/>
              </a:lnSpc>
              <a:buSzPct val="25000"/>
            </a:pPr>
            <a:r>
              <a:rPr lang="zh-CN" altLang="en-US" sz="22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+mn-ea"/>
              </a:rPr>
              <a:t>要求</a:t>
            </a:r>
            <a:r>
              <a:rPr lang="en-US" altLang="zh-CN" sz="22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+mn-ea"/>
              </a:rPr>
              <a:t>1</a:t>
            </a:r>
          </a:p>
        </p:txBody>
      </p:sp>
      <p:sp>
        <p:nvSpPr>
          <p:cNvPr id="27" name="Shape 641"/>
          <p:cNvSpPr txBox="1"/>
          <p:nvPr/>
        </p:nvSpPr>
        <p:spPr>
          <a:xfrm>
            <a:off x="6342160" y="3510647"/>
            <a:ext cx="1807424" cy="477053"/>
          </a:xfrm>
          <a:prstGeom prst="rect">
            <a:avLst/>
          </a:prstGeom>
          <a:noFill/>
          <a:ln>
            <a:noFill/>
          </a:ln>
        </p:spPr>
        <p:txBody>
          <a:bodyPr lIns="45713" tIns="22850" rIns="45713" bIns="22850" anchor="t" anchorCtr="0">
            <a:noAutofit/>
          </a:bodyPr>
          <a:lstStyle/>
          <a:p>
            <a:pPr algn="ctr" defTabSz="457200">
              <a:lnSpc>
                <a:spcPct val="140000"/>
              </a:lnSpc>
              <a:buSzPct val="25000"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要求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endParaRPr lang="en-US" altLang="zh-CN" sz="2000" b="1" ker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  <a:sym typeface="+mn-ea"/>
            </a:endParaRPr>
          </a:p>
        </p:txBody>
      </p:sp>
      <p:sp>
        <p:nvSpPr>
          <p:cNvPr id="28" name="Shape 642"/>
          <p:cNvSpPr txBox="1"/>
          <p:nvPr/>
        </p:nvSpPr>
        <p:spPr>
          <a:xfrm>
            <a:off x="4044161" y="3510651"/>
            <a:ext cx="1807424" cy="477053"/>
          </a:xfrm>
          <a:prstGeom prst="rect">
            <a:avLst/>
          </a:prstGeom>
          <a:noFill/>
          <a:ln>
            <a:noFill/>
          </a:ln>
        </p:spPr>
        <p:txBody>
          <a:bodyPr lIns="45713" tIns="22850" rIns="45713" bIns="22850" anchor="t" anchorCtr="0">
            <a:noAutofit/>
          </a:bodyPr>
          <a:lstStyle/>
          <a:p>
            <a:pPr algn="ctr" defTabSz="457200">
              <a:lnSpc>
                <a:spcPct val="140000"/>
              </a:lnSpc>
              <a:buSzPct val="25000"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要求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endParaRPr lang="en-US" altLang="zh-CN" sz="2000" b="1" ker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21" grpId="0"/>
      <p:bldP spid="22" grpId="0"/>
      <p:bldP spid="23" grpId="0"/>
      <p:bldP spid="25" grpId="0" bldLvl="0" animBg="1"/>
      <p:bldP spid="7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C:\Users\Administrator\Desktop\2276.jpg_wh300.jpg2276.jpg_wh30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76834" y="1527175"/>
            <a:ext cx="6174105" cy="3804285"/>
          </a:xfrm>
          <a:custGeom>
            <a:avLst/>
            <a:gdLst>
              <a:gd name="connsiteX0" fmla="*/ 321 w 3943295"/>
              <a:gd name="connsiteY0" fmla="*/ 0 h 2311888"/>
              <a:gd name="connsiteX1" fmla="*/ 3943295 w 3943295"/>
              <a:gd name="connsiteY1" fmla="*/ 0 h 2311888"/>
              <a:gd name="connsiteX2" fmla="*/ 3227035 w 3943295"/>
              <a:gd name="connsiteY2" fmla="*/ 2311888 h 2311888"/>
              <a:gd name="connsiteX3" fmla="*/ 321 w 3943295"/>
              <a:gd name="connsiteY3" fmla="*/ 2304796 h 2311888"/>
              <a:gd name="connsiteX4" fmla="*/ 321 w 3943295"/>
              <a:gd name="connsiteY4" fmla="*/ 0 h 231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295" h="2311888">
                <a:moveTo>
                  <a:pt x="321" y="0"/>
                </a:moveTo>
                <a:lnTo>
                  <a:pt x="3943295" y="0"/>
                </a:lnTo>
                <a:lnTo>
                  <a:pt x="3227035" y="2311888"/>
                </a:lnTo>
                <a:lnTo>
                  <a:pt x="321" y="2304796"/>
                </a:lnTo>
                <a:cubicBezTo>
                  <a:pt x="-2044" y="1538895"/>
                  <a:pt x="9777" y="765902"/>
                  <a:pt x="321" y="0"/>
                </a:cubicBezTo>
                <a:close/>
              </a:path>
            </a:pathLst>
          </a:custGeom>
        </p:spPr>
      </p:pic>
      <p:sp>
        <p:nvSpPr>
          <p:cNvPr id="6" name="任意多边形: 形状 5"/>
          <p:cNvSpPr/>
          <p:nvPr/>
        </p:nvSpPr>
        <p:spPr>
          <a:xfrm>
            <a:off x="3776516" y="2135186"/>
            <a:ext cx="8415485" cy="2587626"/>
          </a:xfrm>
          <a:custGeom>
            <a:avLst/>
            <a:gdLst>
              <a:gd name="connsiteX0" fmla="*/ 385762 w 4895850"/>
              <a:gd name="connsiteY0" fmla="*/ 0 h 1190625"/>
              <a:gd name="connsiteX1" fmla="*/ 0 w 4895850"/>
              <a:gd name="connsiteY1" fmla="*/ 1190625 h 1190625"/>
              <a:gd name="connsiteX2" fmla="*/ 4876800 w 4895850"/>
              <a:gd name="connsiteY2" fmla="*/ 1181100 h 1190625"/>
              <a:gd name="connsiteX3" fmla="*/ 4895850 w 4895850"/>
              <a:gd name="connsiteY3" fmla="*/ 14287 h 1190625"/>
              <a:gd name="connsiteX4" fmla="*/ 385762 w 4895850"/>
              <a:gd name="connsiteY4" fmla="*/ 0 h 1190625"/>
              <a:gd name="connsiteX0-1" fmla="*/ 385762 w 4891087"/>
              <a:gd name="connsiteY0-2" fmla="*/ 0 h 1190625"/>
              <a:gd name="connsiteX1-3" fmla="*/ 0 w 4891087"/>
              <a:gd name="connsiteY1-4" fmla="*/ 1190625 h 1190625"/>
              <a:gd name="connsiteX2-5" fmla="*/ 4876800 w 4891087"/>
              <a:gd name="connsiteY2-6" fmla="*/ 1181100 h 1190625"/>
              <a:gd name="connsiteX3-7" fmla="*/ 4891087 w 4891087"/>
              <a:gd name="connsiteY3-8" fmla="*/ 23812 h 1190625"/>
              <a:gd name="connsiteX4-9" fmla="*/ 385762 w 4891087"/>
              <a:gd name="connsiteY4-10" fmla="*/ 0 h 1190625"/>
              <a:gd name="connsiteX0-11" fmla="*/ 385762 w 4891087"/>
              <a:gd name="connsiteY0-12" fmla="*/ 0 h 1190625"/>
              <a:gd name="connsiteX1-13" fmla="*/ 0 w 4891087"/>
              <a:gd name="connsiteY1-14" fmla="*/ 1190625 h 1190625"/>
              <a:gd name="connsiteX2-15" fmla="*/ 4876800 w 4891087"/>
              <a:gd name="connsiteY2-16" fmla="*/ 1181100 h 1190625"/>
              <a:gd name="connsiteX3-17" fmla="*/ 4891087 w 4891087"/>
              <a:gd name="connsiteY3-18" fmla="*/ 0 h 1190625"/>
              <a:gd name="connsiteX4-19" fmla="*/ 385762 w 4891087"/>
              <a:gd name="connsiteY4-20" fmla="*/ 0 h 1190625"/>
              <a:gd name="connsiteX0-21" fmla="*/ 385762 w 4891087"/>
              <a:gd name="connsiteY0-22" fmla="*/ 0 h 1190625"/>
              <a:gd name="connsiteX1-23" fmla="*/ 0 w 4891087"/>
              <a:gd name="connsiteY1-24" fmla="*/ 1190625 h 1190625"/>
              <a:gd name="connsiteX2-25" fmla="*/ 4889717 w 4891087"/>
              <a:gd name="connsiteY2-26" fmla="*/ 1179440 h 1190625"/>
              <a:gd name="connsiteX3-27" fmla="*/ 4891087 w 4891087"/>
              <a:gd name="connsiteY3-28" fmla="*/ 0 h 1190625"/>
              <a:gd name="connsiteX4-29" fmla="*/ 385762 w 4891087"/>
              <a:gd name="connsiteY4-30" fmla="*/ 0 h 1190625"/>
              <a:gd name="connsiteX0-31" fmla="*/ 385762 w 4891087"/>
              <a:gd name="connsiteY0-32" fmla="*/ 0 h 1190625"/>
              <a:gd name="connsiteX1-33" fmla="*/ 0 w 4891087"/>
              <a:gd name="connsiteY1-34" fmla="*/ 1190625 h 1190625"/>
              <a:gd name="connsiteX2-35" fmla="*/ 4886026 w 4891087"/>
              <a:gd name="connsiteY2-36" fmla="*/ 1189400 h 1190625"/>
              <a:gd name="connsiteX3-37" fmla="*/ 4891087 w 4891087"/>
              <a:gd name="connsiteY3-38" fmla="*/ 0 h 1190625"/>
              <a:gd name="connsiteX4-39" fmla="*/ 385762 w 4891087"/>
              <a:gd name="connsiteY4-40" fmla="*/ 0 h 1190625"/>
              <a:gd name="connsiteX0-41" fmla="*/ 385762 w 4891087"/>
              <a:gd name="connsiteY0-42" fmla="*/ 0 h 1190625"/>
              <a:gd name="connsiteX1-43" fmla="*/ 0 w 4891087"/>
              <a:gd name="connsiteY1-44" fmla="*/ 1190625 h 1190625"/>
              <a:gd name="connsiteX2-45" fmla="*/ 4889717 w 4891087"/>
              <a:gd name="connsiteY2-46" fmla="*/ 1189400 h 1190625"/>
              <a:gd name="connsiteX3-47" fmla="*/ 4891087 w 4891087"/>
              <a:gd name="connsiteY3-48" fmla="*/ 0 h 1190625"/>
              <a:gd name="connsiteX4-49" fmla="*/ 385762 w 4891087"/>
              <a:gd name="connsiteY4-50" fmla="*/ 0 h 11906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891087" h="1190625">
                <a:moveTo>
                  <a:pt x="385762" y="0"/>
                </a:moveTo>
                <a:lnTo>
                  <a:pt x="0" y="1190625"/>
                </a:lnTo>
                <a:lnTo>
                  <a:pt x="4889717" y="1189400"/>
                </a:lnTo>
                <a:cubicBezTo>
                  <a:pt x="4890174" y="796253"/>
                  <a:pt x="4890630" y="393147"/>
                  <a:pt x="4891087" y="0"/>
                </a:cubicBezTo>
                <a:lnTo>
                  <a:pt x="385762" y="0"/>
                </a:lnTo>
                <a:close/>
              </a:path>
            </a:pathLst>
          </a:custGeom>
          <a:solidFill>
            <a:srgbClr val="6159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314670" y="658075"/>
            <a:ext cx="2461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</a:rPr>
              <a:t>ADD YOUR LOGO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7545" y="2700657"/>
            <a:ext cx="75698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演示完毕感谢聆听</a:t>
            </a:r>
            <a:endParaRPr lang="zh-CN" sz="4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41761" y="3407690"/>
            <a:ext cx="546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ALBUM STYLE COMMERCIAL GENERAL DEMO TEMPLATE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610101" y="3592356"/>
            <a:ext cx="4445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1118675" y="3592356"/>
            <a:ext cx="4445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: 圆角 16"/>
          <p:cNvSpPr/>
          <p:nvPr/>
        </p:nvSpPr>
        <p:spPr>
          <a:xfrm>
            <a:off x="7257415" y="3923667"/>
            <a:ext cx="2030731" cy="447675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汇报人：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9945303" y="298571"/>
            <a:ext cx="829995" cy="914400"/>
          </a:xfrm>
          <a:prstGeom prst="line">
            <a:avLst/>
          </a:prstGeom>
          <a:ln w="15875"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9945303" y="942361"/>
            <a:ext cx="829995" cy="914400"/>
          </a:xfrm>
          <a:prstGeom prst="line">
            <a:avLst/>
          </a:prstGeom>
          <a:ln w="15875"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2946521" y="5523823"/>
            <a:ext cx="829995" cy="914400"/>
          </a:xfrm>
          <a:prstGeom prst="line">
            <a:avLst/>
          </a:prstGeom>
          <a:ln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4832349" y="5024904"/>
            <a:ext cx="1263651" cy="1411210"/>
          </a:xfrm>
          <a:prstGeom prst="line">
            <a:avLst/>
          </a:prstGeom>
          <a:ln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8854987" y="755773"/>
            <a:ext cx="432915" cy="476939"/>
          </a:xfrm>
          <a:prstGeom prst="line">
            <a:avLst/>
          </a:prstGeom>
          <a:ln w="15875"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6687013" y="5186473"/>
            <a:ext cx="432915" cy="476939"/>
          </a:xfrm>
          <a:prstGeom prst="line">
            <a:avLst/>
          </a:prstGeom>
          <a:ln>
            <a:solidFill>
              <a:srgbClr val="615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446262" y="548641"/>
            <a:ext cx="2198663" cy="0"/>
          </a:xfrm>
          <a:prstGeom prst="line">
            <a:avLst/>
          </a:prstGeom>
          <a:ln>
            <a:solidFill>
              <a:srgbClr val="6159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446262" y="1167618"/>
            <a:ext cx="2198663" cy="0"/>
          </a:xfrm>
          <a:prstGeom prst="line">
            <a:avLst/>
          </a:prstGeom>
          <a:ln>
            <a:solidFill>
              <a:srgbClr val="6159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:dissolve/>
      </p:transition>
    </mc:Choice>
    <mc:Fallback xmlns="">
      <p:transition spd="slow" advClick="0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/>
      <p:bldP spid="10" grpId="0"/>
      <p:bldP spid="12" grpId="0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 flipH="1">
            <a:off x="314076" y="3483187"/>
            <a:ext cx="2315069" cy="23150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 descr="C:\Users\Administrator\Desktop\2276.jpg_wh300.jpg2276.jpg_wh30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634" y="958217"/>
            <a:ext cx="5848985" cy="5192395"/>
          </a:xfrm>
          <a:custGeom>
            <a:avLst/>
            <a:gdLst>
              <a:gd name="connsiteX0" fmla="*/ 954 w 5849256"/>
              <a:gd name="connsiteY0" fmla="*/ 0 h 6872017"/>
              <a:gd name="connsiteX1" fmla="*/ 5849256 w 5849256"/>
              <a:gd name="connsiteY1" fmla="*/ 0 h 6872017"/>
              <a:gd name="connsiteX2" fmla="*/ 5849256 w 5849256"/>
              <a:gd name="connsiteY2" fmla="*/ 6872017 h 6872017"/>
              <a:gd name="connsiteX3" fmla="*/ 954 w 5849256"/>
              <a:gd name="connsiteY3" fmla="*/ 6859163 h 6872017"/>
              <a:gd name="connsiteX4" fmla="*/ 954 w 5849256"/>
              <a:gd name="connsiteY4" fmla="*/ 0 h 68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9256" h="6872017">
                <a:moveTo>
                  <a:pt x="954" y="0"/>
                </a:moveTo>
                <a:lnTo>
                  <a:pt x="5849256" y="0"/>
                </a:lnTo>
                <a:lnTo>
                  <a:pt x="5849256" y="6872017"/>
                </a:lnTo>
                <a:lnTo>
                  <a:pt x="954" y="6859163"/>
                </a:lnTo>
                <a:cubicBezTo>
                  <a:pt x="-6084" y="4579812"/>
                  <a:pt x="29096" y="2279355"/>
                  <a:pt x="954" y="0"/>
                </a:cubicBezTo>
                <a:close/>
              </a:path>
            </a:pathLst>
          </a:custGeom>
        </p:spPr>
      </p:pic>
      <p:sp>
        <p:nvSpPr>
          <p:cNvPr id="2" name="矩形 1"/>
          <p:cNvSpPr/>
          <p:nvPr/>
        </p:nvSpPr>
        <p:spPr>
          <a:xfrm>
            <a:off x="1" y="2252620"/>
            <a:ext cx="5849257" cy="2352765"/>
          </a:xfrm>
          <a:prstGeom prst="rect">
            <a:avLst/>
          </a:prstGeom>
          <a:solidFill>
            <a:srgbClr val="61597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15745" y="3106420"/>
            <a:ext cx="3206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PART .01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15451" y="2855688"/>
            <a:ext cx="2818356" cy="1146629"/>
            <a:chOff x="940844" y="2909332"/>
            <a:chExt cx="3967568" cy="114662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40844" y="2909332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940844" y="4055961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5947228" y="3168946"/>
            <a:ext cx="1123680" cy="73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endParaRPr lang="en-US" altLang="zh-CN" sz="36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059806" y="3201670"/>
            <a:ext cx="4415791" cy="549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zh-CN" altLang="en-US" sz="5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工作整体思路</a:t>
            </a:r>
          </a:p>
        </p:txBody>
      </p:sp>
      <p:sp>
        <p:nvSpPr>
          <p:cNvPr id="6" name="任意多边形 18"/>
          <p:cNvSpPr/>
          <p:nvPr/>
        </p:nvSpPr>
        <p:spPr>
          <a:xfrm>
            <a:off x="9222742" y="2550797"/>
            <a:ext cx="2726055" cy="1720215"/>
          </a:xfrm>
          <a:custGeom>
            <a:avLst/>
            <a:gdLst>
              <a:gd name="connsiteX0" fmla="*/ 0 w 3171687"/>
              <a:gd name="connsiteY0" fmla="*/ 0 h 2069635"/>
              <a:gd name="connsiteX1" fmla="*/ 3171687 w 3171687"/>
              <a:gd name="connsiteY1" fmla="*/ 0 h 2069635"/>
              <a:gd name="connsiteX2" fmla="*/ 3171687 w 3171687"/>
              <a:gd name="connsiteY2" fmla="*/ 2069635 h 2069635"/>
              <a:gd name="connsiteX3" fmla="*/ 0 w 3171687"/>
              <a:gd name="connsiteY3" fmla="*/ 2069635 h 2069635"/>
              <a:gd name="connsiteX4" fmla="*/ 0 w 3171687"/>
              <a:gd name="connsiteY4" fmla="*/ 1810069 h 2069635"/>
              <a:gd name="connsiteX5" fmla="*/ 979903 w 3171687"/>
              <a:gd name="connsiteY5" fmla="*/ 1810069 h 2069635"/>
              <a:gd name="connsiteX6" fmla="*/ 979903 w 3171687"/>
              <a:gd name="connsiteY6" fmla="*/ 259565 h 2069635"/>
              <a:gd name="connsiteX7" fmla="*/ 0 w 3171687"/>
              <a:gd name="connsiteY7" fmla="*/ 259565 h 2069635"/>
              <a:gd name="connsiteX8" fmla="*/ 0 w 3171687"/>
              <a:gd name="connsiteY8" fmla="*/ 0 h 2069635"/>
              <a:gd name="connsiteX0-1" fmla="*/ 0 w 3171687"/>
              <a:gd name="connsiteY0-2" fmla="*/ 0 h 2069635"/>
              <a:gd name="connsiteX1-3" fmla="*/ 3171687 w 3171687"/>
              <a:gd name="connsiteY1-4" fmla="*/ 0 h 2069635"/>
              <a:gd name="connsiteX2-5" fmla="*/ 3171687 w 3171687"/>
              <a:gd name="connsiteY2-6" fmla="*/ 2069635 h 2069635"/>
              <a:gd name="connsiteX3-7" fmla="*/ 0 w 3171687"/>
              <a:gd name="connsiteY3-8" fmla="*/ 2069635 h 2069635"/>
              <a:gd name="connsiteX4-9" fmla="*/ 0 w 3171687"/>
              <a:gd name="connsiteY4-10" fmla="*/ 1810069 h 2069635"/>
              <a:gd name="connsiteX5-11" fmla="*/ 979903 w 3171687"/>
              <a:gd name="connsiteY5-12" fmla="*/ 1810069 h 2069635"/>
              <a:gd name="connsiteX6-13" fmla="*/ 979903 w 3171687"/>
              <a:gd name="connsiteY6-14" fmla="*/ 259565 h 2069635"/>
              <a:gd name="connsiteX7-15" fmla="*/ 0 w 3171687"/>
              <a:gd name="connsiteY7-16" fmla="*/ 259565 h 2069635"/>
              <a:gd name="connsiteX8-17" fmla="*/ 0 w 3171687"/>
              <a:gd name="connsiteY8-18" fmla="*/ 0 h 2069635"/>
              <a:gd name="connsiteX0-19" fmla="*/ 979903 w 3171687"/>
              <a:gd name="connsiteY0-20" fmla="*/ 1810069 h 2069635"/>
              <a:gd name="connsiteX1-21" fmla="*/ 979903 w 3171687"/>
              <a:gd name="connsiteY1-22" fmla="*/ 259565 h 2069635"/>
              <a:gd name="connsiteX2-23" fmla="*/ 0 w 3171687"/>
              <a:gd name="connsiteY2-24" fmla="*/ 259565 h 2069635"/>
              <a:gd name="connsiteX3-25" fmla="*/ 0 w 3171687"/>
              <a:gd name="connsiteY3-26" fmla="*/ 0 h 2069635"/>
              <a:gd name="connsiteX4-27" fmla="*/ 3171687 w 3171687"/>
              <a:gd name="connsiteY4-28" fmla="*/ 0 h 2069635"/>
              <a:gd name="connsiteX5-29" fmla="*/ 3171687 w 3171687"/>
              <a:gd name="connsiteY5-30" fmla="*/ 2069635 h 2069635"/>
              <a:gd name="connsiteX6-31" fmla="*/ 0 w 3171687"/>
              <a:gd name="connsiteY6-32" fmla="*/ 2069635 h 2069635"/>
              <a:gd name="connsiteX7-33" fmla="*/ 0 w 3171687"/>
              <a:gd name="connsiteY7-34" fmla="*/ 1810069 h 2069635"/>
              <a:gd name="connsiteX8-35" fmla="*/ 1071343 w 3171687"/>
              <a:gd name="connsiteY8-36" fmla="*/ 1901509 h 2069635"/>
              <a:gd name="connsiteX0-37" fmla="*/ 979903 w 3171687"/>
              <a:gd name="connsiteY0-38" fmla="*/ 1810069 h 2069635"/>
              <a:gd name="connsiteX1-39" fmla="*/ 979903 w 3171687"/>
              <a:gd name="connsiteY1-40" fmla="*/ 259565 h 2069635"/>
              <a:gd name="connsiteX2-41" fmla="*/ 0 w 3171687"/>
              <a:gd name="connsiteY2-42" fmla="*/ 259565 h 2069635"/>
              <a:gd name="connsiteX3-43" fmla="*/ 0 w 3171687"/>
              <a:gd name="connsiteY3-44" fmla="*/ 0 h 2069635"/>
              <a:gd name="connsiteX4-45" fmla="*/ 3171687 w 3171687"/>
              <a:gd name="connsiteY4-46" fmla="*/ 0 h 2069635"/>
              <a:gd name="connsiteX5-47" fmla="*/ 3171687 w 3171687"/>
              <a:gd name="connsiteY5-48" fmla="*/ 2069635 h 2069635"/>
              <a:gd name="connsiteX6-49" fmla="*/ 0 w 3171687"/>
              <a:gd name="connsiteY6-50" fmla="*/ 2069635 h 2069635"/>
              <a:gd name="connsiteX7-51" fmla="*/ 0 w 3171687"/>
              <a:gd name="connsiteY7-52" fmla="*/ 1810069 h 2069635"/>
              <a:gd name="connsiteX0-53" fmla="*/ 979903 w 3171687"/>
              <a:gd name="connsiteY0-54" fmla="*/ 259565 h 2069635"/>
              <a:gd name="connsiteX1-55" fmla="*/ 0 w 3171687"/>
              <a:gd name="connsiteY1-56" fmla="*/ 259565 h 2069635"/>
              <a:gd name="connsiteX2-57" fmla="*/ 0 w 3171687"/>
              <a:gd name="connsiteY2-58" fmla="*/ 0 h 2069635"/>
              <a:gd name="connsiteX3-59" fmla="*/ 3171687 w 3171687"/>
              <a:gd name="connsiteY3-60" fmla="*/ 0 h 2069635"/>
              <a:gd name="connsiteX4-61" fmla="*/ 3171687 w 3171687"/>
              <a:gd name="connsiteY4-62" fmla="*/ 2069635 h 2069635"/>
              <a:gd name="connsiteX5-63" fmla="*/ 0 w 3171687"/>
              <a:gd name="connsiteY5-64" fmla="*/ 2069635 h 2069635"/>
              <a:gd name="connsiteX6-65" fmla="*/ 0 w 3171687"/>
              <a:gd name="connsiteY6-66" fmla="*/ 1810069 h 2069635"/>
              <a:gd name="connsiteX0-67" fmla="*/ 0 w 3171687"/>
              <a:gd name="connsiteY0-68" fmla="*/ 259565 h 2069635"/>
              <a:gd name="connsiteX1-69" fmla="*/ 0 w 3171687"/>
              <a:gd name="connsiteY1-70" fmla="*/ 0 h 2069635"/>
              <a:gd name="connsiteX2-71" fmla="*/ 3171687 w 3171687"/>
              <a:gd name="connsiteY2-72" fmla="*/ 0 h 2069635"/>
              <a:gd name="connsiteX3-73" fmla="*/ 3171687 w 3171687"/>
              <a:gd name="connsiteY3-74" fmla="*/ 2069635 h 2069635"/>
              <a:gd name="connsiteX4-75" fmla="*/ 0 w 3171687"/>
              <a:gd name="connsiteY4-76" fmla="*/ 2069635 h 2069635"/>
              <a:gd name="connsiteX5-77" fmla="*/ 0 w 3171687"/>
              <a:gd name="connsiteY5-78" fmla="*/ 1810069 h 20696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71687" h="2069635">
                <a:moveTo>
                  <a:pt x="0" y="259565"/>
                </a:moveTo>
                <a:lnTo>
                  <a:pt x="0" y="0"/>
                </a:lnTo>
                <a:lnTo>
                  <a:pt x="3171687" y="0"/>
                </a:lnTo>
                <a:lnTo>
                  <a:pt x="3171687" y="2069635"/>
                </a:lnTo>
                <a:lnTo>
                  <a:pt x="0" y="2069635"/>
                </a:lnTo>
                <a:lnTo>
                  <a:pt x="0" y="1810069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22"/>
          <p:cNvSpPr/>
          <p:nvPr/>
        </p:nvSpPr>
        <p:spPr>
          <a:xfrm>
            <a:off x="9629140" y="2340612"/>
            <a:ext cx="1619885" cy="1142365"/>
          </a:xfrm>
          <a:custGeom>
            <a:avLst/>
            <a:gdLst>
              <a:gd name="connsiteX0" fmla="*/ 0 w 2253807"/>
              <a:gd name="connsiteY0" fmla="*/ 0 h 1262130"/>
              <a:gd name="connsiteX1" fmla="*/ 2253807 w 2253807"/>
              <a:gd name="connsiteY1" fmla="*/ 0 h 1262130"/>
              <a:gd name="connsiteX2" fmla="*/ 2253807 w 2253807"/>
              <a:gd name="connsiteY2" fmla="*/ 1262130 h 1262130"/>
              <a:gd name="connsiteX3" fmla="*/ 1013277 w 2253807"/>
              <a:gd name="connsiteY3" fmla="*/ 1262130 h 1262130"/>
              <a:gd name="connsiteX4" fmla="*/ 1013277 w 2253807"/>
              <a:gd name="connsiteY4" fmla="*/ 700070 h 1262130"/>
              <a:gd name="connsiteX5" fmla="*/ 0 w 2253807"/>
              <a:gd name="connsiteY5" fmla="*/ 700070 h 1262130"/>
              <a:gd name="connsiteX6" fmla="*/ 0 w 2253807"/>
              <a:gd name="connsiteY6" fmla="*/ 0 h 1262130"/>
              <a:gd name="connsiteX0-1" fmla="*/ 1013277 w 2253807"/>
              <a:gd name="connsiteY0-2" fmla="*/ 700070 h 1262130"/>
              <a:gd name="connsiteX1-3" fmla="*/ 0 w 2253807"/>
              <a:gd name="connsiteY1-4" fmla="*/ 700070 h 1262130"/>
              <a:gd name="connsiteX2-5" fmla="*/ 0 w 2253807"/>
              <a:gd name="connsiteY2-6" fmla="*/ 0 h 1262130"/>
              <a:gd name="connsiteX3-7" fmla="*/ 2253807 w 2253807"/>
              <a:gd name="connsiteY3-8" fmla="*/ 0 h 1262130"/>
              <a:gd name="connsiteX4-9" fmla="*/ 2253807 w 2253807"/>
              <a:gd name="connsiteY4-10" fmla="*/ 1262130 h 1262130"/>
              <a:gd name="connsiteX5-11" fmla="*/ 1013277 w 2253807"/>
              <a:gd name="connsiteY5-12" fmla="*/ 1262130 h 1262130"/>
              <a:gd name="connsiteX6-13" fmla="*/ 1104717 w 2253807"/>
              <a:gd name="connsiteY6-14" fmla="*/ 791510 h 1262130"/>
              <a:gd name="connsiteX0-15" fmla="*/ 1013277 w 2253807"/>
              <a:gd name="connsiteY0-16" fmla="*/ 700070 h 1262130"/>
              <a:gd name="connsiteX1-17" fmla="*/ 0 w 2253807"/>
              <a:gd name="connsiteY1-18" fmla="*/ 700070 h 1262130"/>
              <a:gd name="connsiteX2-19" fmla="*/ 0 w 2253807"/>
              <a:gd name="connsiteY2-20" fmla="*/ 0 h 1262130"/>
              <a:gd name="connsiteX3-21" fmla="*/ 2253807 w 2253807"/>
              <a:gd name="connsiteY3-22" fmla="*/ 0 h 1262130"/>
              <a:gd name="connsiteX4-23" fmla="*/ 2253807 w 2253807"/>
              <a:gd name="connsiteY4-24" fmla="*/ 1262130 h 1262130"/>
              <a:gd name="connsiteX5-25" fmla="*/ 1013277 w 2253807"/>
              <a:gd name="connsiteY5-26" fmla="*/ 1262130 h 1262130"/>
              <a:gd name="connsiteX0-27" fmla="*/ 0 w 2253807"/>
              <a:gd name="connsiteY0-28" fmla="*/ 700070 h 1262130"/>
              <a:gd name="connsiteX1-29" fmla="*/ 0 w 2253807"/>
              <a:gd name="connsiteY1-30" fmla="*/ 0 h 1262130"/>
              <a:gd name="connsiteX2-31" fmla="*/ 2253807 w 2253807"/>
              <a:gd name="connsiteY2-32" fmla="*/ 0 h 1262130"/>
              <a:gd name="connsiteX3-33" fmla="*/ 2253807 w 2253807"/>
              <a:gd name="connsiteY3-34" fmla="*/ 1262130 h 1262130"/>
              <a:gd name="connsiteX4-35" fmla="*/ 1013277 w 2253807"/>
              <a:gd name="connsiteY4-36" fmla="*/ 1262130 h 12621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53807" h="1262130">
                <a:moveTo>
                  <a:pt x="0" y="700070"/>
                </a:moveTo>
                <a:lnTo>
                  <a:pt x="0" y="0"/>
                </a:lnTo>
                <a:lnTo>
                  <a:pt x="2253807" y="0"/>
                </a:lnTo>
                <a:lnTo>
                  <a:pt x="2253807" y="1262130"/>
                </a:lnTo>
                <a:lnTo>
                  <a:pt x="1013277" y="1262130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工作整体思路</a:t>
            </a:r>
          </a:p>
        </p:txBody>
      </p:sp>
      <p:sp>
        <p:nvSpPr>
          <p:cNvPr id="21" name="椭圆 5"/>
          <p:cNvSpPr/>
          <p:nvPr/>
        </p:nvSpPr>
        <p:spPr>
          <a:xfrm>
            <a:off x="5767340" y="2476707"/>
            <a:ext cx="914400" cy="866819"/>
          </a:xfrm>
          <a:custGeom>
            <a:avLst/>
            <a:gdLst>
              <a:gd name="connsiteX0" fmla="*/ 92640 w 338277"/>
              <a:gd name="connsiteY0" fmla="*/ 182562 h 320675"/>
              <a:gd name="connsiteX1" fmla="*/ 120394 w 338277"/>
              <a:gd name="connsiteY1" fmla="*/ 210185 h 320675"/>
              <a:gd name="connsiteX2" fmla="*/ 108499 w 338277"/>
              <a:gd name="connsiteY2" fmla="*/ 291737 h 320675"/>
              <a:gd name="connsiteX3" fmla="*/ 108499 w 338277"/>
              <a:gd name="connsiteY3" fmla="*/ 293052 h 320675"/>
              <a:gd name="connsiteX4" fmla="*/ 121716 w 338277"/>
              <a:gd name="connsiteY4" fmla="*/ 310152 h 320675"/>
              <a:gd name="connsiteX5" fmla="*/ 123038 w 338277"/>
              <a:gd name="connsiteY5" fmla="*/ 310152 h 320675"/>
              <a:gd name="connsiteX6" fmla="*/ 136254 w 338277"/>
              <a:gd name="connsiteY6" fmla="*/ 293052 h 320675"/>
              <a:gd name="connsiteX7" fmla="*/ 136254 w 338277"/>
              <a:gd name="connsiteY7" fmla="*/ 291737 h 320675"/>
              <a:gd name="connsiteX8" fmla="*/ 124359 w 338277"/>
              <a:gd name="connsiteY8" fmla="*/ 210185 h 320675"/>
              <a:gd name="connsiteX9" fmla="*/ 152114 w 338277"/>
              <a:gd name="connsiteY9" fmla="*/ 182562 h 320675"/>
              <a:gd name="connsiteX10" fmla="*/ 170617 w 338277"/>
              <a:gd name="connsiteY10" fmla="*/ 197031 h 320675"/>
              <a:gd name="connsiteX11" fmla="*/ 206302 w 338277"/>
              <a:gd name="connsiteY11" fmla="*/ 214131 h 320675"/>
              <a:gd name="connsiteX12" fmla="*/ 220840 w 338277"/>
              <a:gd name="connsiteY12" fmla="*/ 225969 h 320675"/>
              <a:gd name="connsiteX13" fmla="*/ 238021 w 338277"/>
              <a:gd name="connsiteY13" fmla="*/ 320675 h 320675"/>
              <a:gd name="connsiteX14" fmla="*/ 6732 w 338277"/>
              <a:gd name="connsiteY14" fmla="*/ 320675 h 320675"/>
              <a:gd name="connsiteX15" fmla="*/ 25235 w 338277"/>
              <a:gd name="connsiteY15" fmla="*/ 225969 h 320675"/>
              <a:gd name="connsiteX16" fmla="*/ 38451 w 338277"/>
              <a:gd name="connsiteY16" fmla="*/ 214131 h 320675"/>
              <a:gd name="connsiteX17" fmla="*/ 75458 w 338277"/>
              <a:gd name="connsiteY17" fmla="*/ 197031 h 320675"/>
              <a:gd name="connsiteX18" fmla="*/ 92640 w 338277"/>
              <a:gd name="connsiteY18" fmla="*/ 182562 h 320675"/>
              <a:gd name="connsiteX19" fmla="*/ 97227 w 338277"/>
              <a:gd name="connsiteY19" fmla="*/ 88086 h 320675"/>
              <a:gd name="connsiteX20" fmla="*/ 72132 w 338277"/>
              <a:gd name="connsiteY20" fmla="*/ 110909 h 320675"/>
              <a:gd name="connsiteX21" fmla="*/ 122655 w 338277"/>
              <a:gd name="connsiteY21" fmla="*/ 176212 h 320675"/>
              <a:gd name="connsiteX22" fmla="*/ 173177 w 338277"/>
              <a:gd name="connsiteY22" fmla="*/ 110909 h 320675"/>
              <a:gd name="connsiteX23" fmla="*/ 109359 w 338277"/>
              <a:gd name="connsiteY23" fmla="*/ 112242 h 320675"/>
              <a:gd name="connsiteX24" fmla="*/ 97227 w 338277"/>
              <a:gd name="connsiteY24" fmla="*/ 88086 h 320675"/>
              <a:gd name="connsiteX25" fmla="*/ 123036 w 338277"/>
              <a:gd name="connsiteY25" fmla="*/ 31750 h 320675"/>
              <a:gd name="connsiteX26" fmla="*/ 189051 w 338277"/>
              <a:gd name="connsiteY26" fmla="*/ 96573 h 320675"/>
              <a:gd name="connsiteX27" fmla="*/ 123036 w 338277"/>
              <a:gd name="connsiteY27" fmla="*/ 190500 h 320675"/>
              <a:gd name="connsiteX28" fmla="*/ 57021 w 338277"/>
              <a:gd name="connsiteY28" fmla="*/ 96573 h 320675"/>
              <a:gd name="connsiteX29" fmla="*/ 123036 w 338277"/>
              <a:gd name="connsiteY29" fmla="*/ 31750 h 320675"/>
              <a:gd name="connsiteX30" fmla="*/ 266709 w 338277"/>
              <a:gd name="connsiteY30" fmla="*/ 15875 h 320675"/>
              <a:gd name="connsiteX31" fmla="*/ 225602 w 338277"/>
              <a:gd name="connsiteY31" fmla="*/ 27713 h 320675"/>
              <a:gd name="connsiteX32" fmla="*/ 209689 w 338277"/>
              <a:gd name="connsiteY32" fmla="*/ 55336 h 320675"/>
              <a:gd name="connsiteX33" fmla="*/ 221624 w 338277"/>
              <a:gd name="connsiteY33" fmla="*/ 79012 h 320675"/>
              <a:gd name="connsiteX34" fmla="*/ 225602 w 338277"/>
              <a:gd name="connsiteY34" fmla="*/ 82958 h 320675"/>
              <a:gd name="connsiteX35" fmla="*/ 225602 w 338277"/>
              <a:gd name="connsiteY35" fmla="*/ 107950 h 320675"/>
              <a:gd name="connsiteX36" fmla="*/ 244166 w 338277"/>
              <a:gd name="connsiteY36" fmla="*/ 96112 h 320675"/>
              <a:gd name="connsiteX37" fmla="*/ 248144 w 338277"/>
              <a:gd name="connsiteY37" fmla="*/ 93481 h 320675"/>
              <a:gd name="connsiteX38" fmla="*/ 254774 w 338277"/>
              <a:gd name="connsiteY38" fmla="*/ 93481 h 320675"/>
              <a:gd name="connsiteX39" fmla="*/ 266709 w 338277"/>
              <a:gd name="connsiteY39" fmla="*/ 94796 h 320675"/>
              <a:gd name="connsiteX40" fmla="*/ 307816 w 338277"/>
              <a:gd name="connsiteY40" fmla="*/ 82958 h 320675"/>
              <a:gd name="connsiteX41" fmla="*/ 322402 w 338277"/>
              <a:gd name="connsiteY41" fmla="*/ 55336 h 320675"/>
              <a:gd name="connsiteX42" fmla="*/ 307816 w 338277"/>
              <a:gd name="connsiteY42" fmla="*/ 27713 h 320675"/>
              <a:gd name="connsiteX43" fmla="*/ 266709 w 338277"/>
              <a:gd name="connsiteY43" fmla="*/ 15875 h 320675"/>
              <a:gd name="connsiteX44" fmla="*/ 266708 w 338277"/>
              <a:gd name="connsiteY44" fmla="*/ 0 h 320675"/>
              <a:gd name="connsiteX45" fmla="*/ 317072 w 338277"/>
              <a:gd name="connsiteY45" fmla="*/ 15621 h 320675"/>
              <a:gd name="connsiteX46" fmla="*/ 338277 w 338277"/>
              <a:gd name="connsiteY46" fmla="*/ 54673 h 320675"/>
              <a:gd name="connsiteX47" fmla="*/ 317072 w 338277"/>
              <a:gd name="connsiteY47" fmla="*/ 93726 h 320675"/>
              <a:gd name="connsiteX48" fmla="*/ 266708 w 338277"/>
              <a:gd name="connsiteY48" fmla="*/ 109347 h 320675"/>
              <a:gd name="connsiteX49" fmla="*/ 252130 w 338277"/>
              <a:gd name="connsiteY49" fmla="*/ 108045 h 320675"/>
              <a:gd name="connsiteX50" fmla="*/ 217671 w 338277"/>
              <a:gd name="connsiteY50" fmla="*/ 130175 h 320675"/>
              <a:gd name="connsiteX51" fmla="*/ 215020 w 338277"/>
              <a:gd name="connsiteY51" fmla="*/ 130175 h 320675"/>
              <a:gd name="connsiteX52" fmla="*/ 212369 w 338277"/>
              <a:gd name="connsiteY52" fmla="*/ 130175 h 320675"/>
              <a:gd name="connsiteX53" fmla="*/ 211044 w 338277"/>
              <a:gd name="connsiteY53" fmla="*/ 126270 h 320675"/>
              <a:gd name="connsiteX54" fmla="*/ 211044 w 338277"/>
              <a:gd name="connsiteY54" fmla="*/ 88519 h 320675"/>
              <a:gd name="connsiteX55" fmla="*/ 193814 w 338277"/>
              <a:gd name="connsiteY55" fmla="*/ 54673 h 320675"/>
              <a:gd name="connsiteX56" fmla="*/ 216345 w 338277"/>
              <a:gd name="connsiteY56" fmla="*/ 15621 h 320675"/>
              <a:gd name="connsiteX57" fmla="*/ 266708 w 338277"/>
              <a:gd name="connsiteY57" fmla="*/ 0 h 32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38277" h="320675">
                <a:moveTo>
                  <a:pt x="92640" y="182562"/>
                </a:moveTo>
                <a:cubicBezTo>
                  <a:pt x="92640" y="182562"/>
                  <a:pt x="92640" y="182562"/>
                  <a:pt x="120394" y="210185"/>
                </a:cubicBezTo>
                <a:cubicBezTo>
                  <a:pt x="120394" y="210185"/>
                  <a:pt x="120394" y="210185"/>
                  <a:pt x="108499" y="291737"/>
                </a:cubicBezTo>
                <a:cubicBezTo>
                  <a:pt x="108499" y="291737"/>
                  <a:pt x="108499" y="293052"/>
                  <a:pt x="108499" y="293052"/>
                </a:cubicBezTo>
                <a:cubicBezTo>
                  <a:pt x="108499" y="293052"/>
                  <a:pt x="108499" y="293052"/>
                  <a:pt x="121716" y="310152"/>
                </a:cubicBezTo>
                <a:cubicBezTo>
                  <a:pt x="121716" y="310152"/>
                  <a:pt x="121716" y="310152"/>
                  <a:pt x="123038" y="310152"/>
                </a:cubicBezTo>
                <a:cubicBezTo>
                  <a:pt x="123038" y="310152"/>
                  <a:pt x="123038" y="310152"/>
                  <a:pt x="136254" y="293052"/>
                </a:cubicBezTo>
                <a:cubicBezTo>
                  <a:pt x="136254" y="293052"/>
                  <a:pt x="136254" y="291737"/>
                  <a:pt x="136254" y="291737"/>
                </a:cubicBezTo>
                <a:cubicBezTo>
                  <a:pt x="136254" y="291737"/>
                  <a:pt x="136254" y="291737"/>
                  <a:pt x="124359" y="210185"/>
                </a:cubicBezTo>
                <a:cubicBezTo>
                  <a:pt x="124359" y="210185"/>
                  <a:pt x="124359" y="210185"/>
                  <a:pt x="152114" y="182562"/>
                </a:cubicBezTo>
                <a:cubicBezTo>
                  <a:pt x="152114" y="182562"/>
                  <a:pt x="152114" y="182562"/>
                  <a:pt x="170617" y="197031"/>
                </a:cubicBezTo>
                <a:cubicBezTo>
                  <a:pt x="170617" y="197031"/>
                  <a:pt x="170617" y="197031"/>
                  <a:pt x="206302" y="214131"/>
                </a:cubicBezTo>
                <a:cubicBezTo>
                  <a:pt x="212910" y="216761"/>
                  <a:pt x="218196" y="219392"/>
                  <a:pt x="220840" y="225969"/>
                </a:cubicBezTo>
                <a:cubicBezTo>
                  <a:pt x="220840" y="225969"/>
                  <a:pt x="260489" y="320675"/>
                  <a:pt x="238021" y="320675"/>
                </a:cubicBezTo>
                <a:cubicBezTo>
                  <a:pt x="238021" y="320675"/>
                  <a:pt x="238021" y="320675"/>
                  <a:pt x="6732" y="320675"/>
                </a:cubicBezTo>
                <a:cubicBezTo>
                  <a:pt x="-15736" y="320675"/>
                  <a:pt x="25235" y="225969"/>
                  <a:pt x="25235" y="225969"/>
                </a:cubicBezTo>
                <a:cubicBezTo>
                  <a:pt x="27878" y="219392"/>
                  <a:pt x="33165" y="216761"/>
                  <a:pt x="38451" y="214131"/>
                </a:cubicBezTo>
                <a:cubicBezTo>
                  <a:pt x="38451" y="214131"/>
                  <a:pt x="38451" y="214131"/>
                  <a:pt x="75458" y="197031"/>
                </a:cubicBezTo>
                <a:cubicBezTo>
                  <a:pt x="75458" y="197031"/>
                  <a:pt x="75458" y="197031"/>
                  <a:pt x="92640" y="182562"/>
                </a:cubicBezTo>
                <a:close/>
                <a:moveTo>
                  <a:pt x="97227" y="88086"/>
                </a:moveTo>
                <a:cubicBezTo>
                  <a:pt x="84431" y="86920"/>
                  <a:pt x="69473" y="93584"/>
                  <a:pt x="72132" y="110909"/>
                </a:cubicBezTo>
                <a:cubicBezTo>
                  <a:pt x="76121" y="144227"/>
                  <a:pt x="94735" y="176212"/>
                  <a:pt x="122655" y="176212"/>
                </a:cubicBezTo>
                <a:cubicBezTo>
                  <a:pt x="147916" y="176212"/>
                  <a:pt x="171848" y="137563"/>
                  <a:pt x="173177" y="110909"/>
                </a:cubicBezTo>
                <a:cubicBezTo>
                  <a:pt x="173177" y="68262"/>
                  <a:pt x="142598" y="116240"/>
                  <a:pt x="109359" y="112242"/>
                </a:cubicBezTo>
                <a:cubicBezTo>
                  <a:pt x="120661" y="98248"/>
                  <a:pt x="110024" y="89252"/>
                  <a:pt x="97227" y="88086"/>
                </a:cubicBezTo>
                <a:close/>
                <a:moveTo>
                  <a:pt x="123036" y="31750"/>
                </a:moveTo>
                <a:cubicBezTo>
                  <a:pt x="169247" y="31750"/>
                  <a:pt x="189051" y="55562"/>
                  <a:pt x="189051" y="96573"/>
                </a:cubicBezTo>
                <a:cubicBezTo>
                  <a:pt x="187731" y="154781"/>
                  <a:pt x="150763" y="190500"/>
                  <a:pt x="123036" y="190500"/>
                </a:cubicBezTo>
                <a:cubicBezTo>
                  <a:pt x="90029" y="190500"/>
                  <a:pt x="57021" y="154781"/>
                  <a:pt x="57021" y="96573"/>
                </a:cubicBezTo>
                <a:cubicBezTo>
                  <a:pt x="55701" y="55562"/>
                  <a:pt x="75506" y="31750"/>
                  <a:pt x="123036" y="31750"/>
                </a:cubicBezTo>
                <a:close/>
                <a:moveTo>
                  <a:pt x="266709" y="15875"/>
                </a:moveTo>
                <a:cubicBezTo>
                  <a:pt x="250796" y="15875"/>
                  <a:pt x="236210" y="19821"/>
                  <a:pt x="225602" y="27713"/>
                </a:cubicBezTo>
                <a:cubicBezTo>
                  <a:pt x="214993" y="35605"/>
                  <a:pt x="209689" y="44813"/>
                  <a:pt x="209689" y="55336"/>
                </a:cubicBezTo>
                <a:cubicBezTo>
                  <a:pt x="209689" y="63228"/>
                  <a:pt x="213667" y="72435"/>
                  <a:pt x="221624" y="79012"/>
                </a:cubicBezTo>
                <a:cubicBezTo>
                  <a:pt x="221624" y="79012"/>
                  <a:pt x="221624" y="79012"/>
                  <a:pt x="225602" y="82958"/>
                </a:cubicBezTo>
                <a:cubicBezTo>
                  <a:pt x="225602" y="82958"/>
                  <a:pt x="225602" y="82958"/>
                  <a:pt x="225602" y="107950"/>
                </a:cubicBezTo>
                <a:cubicBezTo>
                  <a:pt x="225602" y="107950"/>
                  <a:pt x="225602" y="107950"/>
                  <a:pt x="244166" y="96112"/>
                </a:cubicBezTo>
                <a:cubicBezTo>
                  <a:pt x="244166" y="96112"/>
                  <a:pt x="244166" y="96112"/>
                  <a:pt x="248144" y="93481"/>
                </a:cubicBezTo>
                <a:cubicBezTo>
                  <a:pt x="248144" y="93481"/>
                  <a:pt x="248144" y="93481"/>
                  <a:pt x="254774" y="93481"/>
                </a:cubicBezTo>
                <a:cubicBezTo>
                  <a:pt x="258753" y="94796"/>
                  <a:pt x="262731" y="94796"/>
                  <a:pt x="266709" y="94796"/>
                </a:cubicBezTo>
                <a:cubicBezTo>
                  <a:pt x="282621" y="94796"/>
                  <a:pt x="297208" y="90850"/>
                  <a:pt x="307816" y="82958"/>
                </a:cubicBezTo>
                <a:cubicBezTo>
                  <a:pt x="317098" y="75066"/>
                  <a:pt x="322402" y="65859"/>
                  <a:pt x="322402" y="55336"/>
                </a:cubicBezTo>
                <a:cubicBezTo>
                  <a:pt x="322402" y="44813"/>
                  <a:pt x="317098" y="35605"/>
                  <a:pt x="307816" y="27713"/>
                </a:cubicBezTo>
                <a:cubicBezTo>
                  <a:pt x="297208" y="19821"/>
                  <a:pt x="282621" y="15875"/>
                  <a:pt x="266709" y="15875"/>
                </a:cubicBezTo>
                <a:close/>
                <a:moveTo>
                  <a:pt x="266708" y="0"/>
                </a:moveTo>
                <a:cubicBezTo>
                  <a:pt x="285263" y="0"/>
                  <a:pt x="303818" y="5207"/>
                  <a:pt x="317072" y="15621"/>
                </a:cubicBezTo>
                <a:cubicBezTo>
                  <a:pt x="330325" y="26035"/>
                  <a:pt x="338277" y="40354"/>
                  <a:pt x="338277" y="54673"/>
                </a:cubicBezTo>
                <a:cubicBezTo>
                  <a:pt x="338277" y="68993"/>
                  <a:pt x="330325" y="83312"/>
                  <a:pt x="317072" y="93726"/>
                </a:cubicBezTo>
                <a:cubicBezTo>
                  <a:pt x="303818" y="104140"/>
                  <a:pt x="285263" y="109347"/>
                  <a:pt x="266708" y="109347"/>
                </a:cubicBezTo>
                <a:cubicBezTo>
                  <a:pt x="261407" y="109347"/>
                  <a:pt x="256106" y="108045"/>
                  <a:pt x="252130" y="108045"/>
                </a:cubicBezTo>
                <a:cubicBezTo>
                  <a:pt x="252130" y="108045"/>
                  <a:pt x="252130" y="108045"/>
                  <a:pt x="217671" y="130175"/>
                </a:cubicBezTo>
                <a:cubicBezTo>
                  <a:pt x="216345" y="130175"/>
                  <a:pt x="215020" y="130175"/>
                  <a:pt x="215020" y="130175"/>
                </a:cubicBezTo>
                <a:cubicBezTo>
                  <a:pt x="213694" y="130175"/>
                  <a:pt x="213694" y="130175"/>
                  <a:pt x="212369" y="130175"/>
                </a:cubicBezTo>
                <a:cubicBezTo>
                  <a:pt x="211044" y="128873"/>
                  <a:pt x="211044" y="127572"/>
                  <a:pt x="211044" y="126270"/>
                </a:cubicBezTo>
                <a:cubicBezTo>
                  <a:pt x="211044" y="126270"/>
                  <a:pt x="211044" y="126270"/>
                  <a:pt x="211044" y="88519"/>
                </a:cubicBezTo>
                <a:cubicBezTo>
                  <a:pt x="200441" y="79407"/>
                  <a:pt x="193814" y="67691"/>
                  <a:pt x="193814" y="54673"/>
                </a:cubicBezTo>
                <a:cubicBezTo>
                  <a:pt x="193814" y="40354"/>
                  <a:pt x="201766" y="26035"/>
                  <a:pt x="216345" y="15621"/>
                </a:cubicBezTo>
                <a:cubicBezTo>
                  <a:pt x="229599" y="5207"/>
                  <a:pt x="246828" y="0"/>
                  <a:pt x="266708" y="0"/>
                </a:cubicBezTo>
                <a:close/>
              </a:path>
            </a:pathLst>
          </a:custGeom>
          <a:solidFill>
            <a:srgbClr val="888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757693" y="2373035"/>
            <a:ext cx="0" cy="2583542"/>
          </a:xfrm>
          <a:prstGeom prst="line">
            <a:avLst/>
          </a:prstGeom>
          <a:ln>
            <a:gradFill flip="none" rotWithShape="1">
              <a:gsLst>
                <a:gs pos="0">
                  <a:srgbClr val="273557"/>
                </a:gs>
                <a:gs pos="56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733123" y="2373035"/>
            <a:ext cx="0" cy="2583542"/>
          </a:xfrm>
          <a:prstGeom prst="line">
            <a:avLst/>
          </a:prstGeom>
          <a:ln>
            <a:gradFill flip="none" rotWithShape="1">
              <a:gsLst>
                <a:gs pos="0">
                  <a:srgbClr val="273557"/>
                </a:gs>
                <a:gs pos="56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5233671" y="3576322"/>
            <a:ext cx="1981200" cy="711835"/>
            <a:chOff x="2408" y="3190"/>
            <a:chExt cx="3120" cy="1121"/>
          </a:xfrm>
        </p:grpSpPr>
        <p:sp>
          <p:nvSpPr>
            <p:cNvPr id="1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pic>
        <p:nvPicPr>
          <p:cNvPr id="2" name="图片 1" descr="C:\Users\Administrator\Desktop\PPT图片包\500004741.jpg500004741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815977" y="2385060"/>
            <a:ext cx="3518535" cy="2571750"/>
          </a:xfrm>
          <a:prstGeom prst="rect">
            <a:avLst/>
          </a:prstGeom>
        </p:spPr>
      </p:pic>
      <p:pic>
        <p:nvPicPr>
          <p:cNvPr id="4099" name="Picture 3" descr="C:\Users\Administrator\Desktop\PPT图片包\99784(1).jpg99784(1)"/>
          <p:cNvPicPr>
            <a:picLocks noChangeAspect="1" noChangeArrowheads="1"/>
          </p:cNvPicPr>
          <p:nvPr/>
        </p:nvPicPr>
        <p:blipFill rotWithShape="1">
          <a:blip r:embed="rId6" cstate="screen"/>
          <a:srcRect/>
          <a:stretch>
            <a:fillRect/>
          </a:stretch>
        </p:blipFill>
        <p:spPr bwMode="auto">
          <a:xfrm>
            <a:off x="7987031" y="2310767"/>
            <a:ext cx="3619500" cy="2646045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0">
        <p15:prstTrans prst="origami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工作整体思路</a:t>
            </a:r>
          </a:p>
        </p:txBody>
      </p:sp>
      <p:grpSp>
        <p:nvGrpSpPr>
          <p:cNvPr id="5" name="组合 11"/>
          <p:cNvGrpSpPr/>
          <p:nvPr/>
        </p:nvGrpSpPr>
        <p:grpSpPr>
          <a:xfrm>
            <a:off x="4551044" y="2060575"/>
            <a:ext cx="3255011" cy="3141980"/>
            <a:chOff x="2601227" y="2771221"/>
            <a:chExt cx="2241550" cy="2241550"/>
          </a:xfrm>
        </p:grpSpPr>
        <p:sp>
          <p:nvSpPr>
            <p:cNvPr id="13" name="Freeform 22"/>
            <p:cNvSpPr/>
            <p:nvPr/>
          </p:nvSpPr>
          <p:spPr bwMode="auto">
            <a:xfrm>
              <a:off x="3774389" y="2771221"/>
              <a:ext cx="1068388" cy="1281113"/>
            </a:xfrm>
            <a:custGeom>
              <a:avLst/>
              <a:gdLst>
                <a:gd name="T0" fmla="*/ 0 w 285"/>
                <a:gd name="T1" fmla="*/ 0 h 342"/>
                <a:gd name="T2" fmla="*/ 0 w 285"/>
                <a:gd name="T3" fmla="*/ 68 h 342"/>
                <a:gd name="T4" fmla="*/ 52 w 285"/>
                <a:gd name="T5" fmla="*/ 143 h 342"/>
                <a:gd name="T6" fmla="*/ 0 w 285"/>
                <a:gd name="T7" fmla="*/ 217 h 342"/>
                <a:gd name="T8" fmla="*/ 0 w 285"/>
                <a:gd name="T9" fmla="*/ 285 h 342"/>
                <a:gd name="T10" fmla="*/ 86 w 285"/>
                <a:gd name="T11" fmla="*/ 285 h 342"/>
                <a:gd name="T12" fmla="*/ 142 w 285"/>
                <a:gd name="T13" fmla="*/ 342 h 342"/>
                <a:gd name="T14" fmla="*/ 199 w 285"/>
                <a:gd name="T15" fmla="*/ 285 h 342"/>
                <a:gd name="T16" fmla="*/ 285 w 285"/>
                <a:gd name="T17" fmla="*/ 285 h 342"/>
                <a:gd name="T18" fmla="*/ 285 w 285"/>
                <a:gd name="T19" fmla="*/ 0 h 342"/>
                <a:gd name="T20" fmla="*/ 0 w 285"/>
                <a:gd name="T21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" h="342">
                  <a:moveTo>
                    <a:pt x="0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30" y="79"/>
                    <a:pt x="52" y="108"/>
                    <a:pt x="52" y="143"/>
                  </a:cubicBezTo>
                  <a:cubicBezTo>
                    <a:pt x="52" y="177"/>
                    <a:pt x="30" y="206"/>
                    <a:pt x="0" y="217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86" y="285"/>
                    <a:pt x="86" y="285"/>
                    <a:pt x="86" y="285"/>
                  </a:cubicBezTo>
                  <a:cubicBezTo>
                    <a:pt x="86" y="316"/>
                    <a:pt x="111" y="342"/>
                    <a:pt x="142" y="342"/>
                  </a:cubicBezTo>
                  <a:cubicBezTo>
                    <a:pt x="173" y="342"/>
                    <a:pt x="199" y="316"/>
                    <a:pt x="199" y="285"/>
                  </a:cubicBezTo>
                  <a:cubicBezTo>
                    <a:pt x="285" y="285"/>
                    <a:pt x="285" y="285"/>
                    <a:pt x="285" y="285"/>
                  </a:cubicBezTo>
                  <a:cubicBezTo>
                    <a:pt x="285" y="0"/>
                    <a:pt x="285" y="0"/>
                    <a:pt x="28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88293"/>
            </a:solidFill>
            <a:ln w="6350">
              <a:noFill/>
            </a:ln>
          </p:spPr>
          <p:txBody>
            <a:bodyPr/>
            <a:lstStyle/>
            <a:p>
              <a:endParaRPr lang="zh-CN" altLang="en-US">
                <a:latin typeface="Impact" panose="020B0806030902050204" pitchFamily="34" charset="0"/>
              </a:endParaRPr>
            </a:p>
          </p:txBody>
        </p:sp>
        <p:sp>
          <p:nvSpPr>
            <p:cNvPr id="14" name="Freeform 23"/>
            <p:cNvSpPr/>
            <p:nvPr/>
          </p:nvSpPr>
          <p:spPr bwMode="auto">
            <a:xfrm>
              <a:off x="3561664" y="3944384"/>
              <a:ext cx="1281113" cy="1068387"/>
            </a:xfrm>
            <a:custGeom>
              <a:avLst/>
              <a:gdLst>
                <a:gd name="T0" fmla="*/ 274 w 342"/>
                <a:gd name="T1" fmla="*/ 0 h 285"/>
                <a:gd name="T2" fmla="*/ 199 w 342"/>
                <a:gd name="T3" fmla="*/ 52 h 285"/>
                <a:gd name="T4" fmla="*/ 124 w 342"/>
                <a:gd name="T5" fmla="*/ 0 h 285"/>
                <a:gd name="T6" fmla="*/ 57 w 342"/>
                <a:gd name="T7" fmla="*/ 0 h 285"/>
                <a:gd name="T8" fmla="*/ 57 w 342"/>
                <a:gd name="T9" fmla="*/ 86 h 285"/>
                <a:gd name="T10" fmla="*/ 0 w 342"/>
                <a:gd name="T11" fmla="*/ 142 h 285"/>
                <a:gd name="T12" fmla="*/ 57 w 342"/>
                <a:gd name="T13" fmla="*/ 199 h 285"/>
                <a:gd name="T14" fmla="*/ 57 w 342"/>
                <a:gd name="T15" fmla="*/ 285 h 285"/>
                <a:gd name="T16" fmla="*/ 342 w 342"/>
                <a:gd name="T17" fmla="*/ 285 h 285"/>
                <a:gd name="T18" fmla="*/ 342 w 342"/>
                <a:gd name="T19" fmla="*/ 0 h 285"/>
                <a:gd name="T20" fmla="*/ 274 w 342"/>
                <a:gd name="T21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2" h="285">
                  <a:moveTo>
                    <a:pt x="274" y="0"/>
                  </a:moveTo>
                  <a:cubicBezTo>
                    <a:pt x="263" y="30"/>
                    <a:pt x="234" y="52"/>
                    <a:pt x="199" y="52"/>
                  </a:cubicBezTo>
                  <a:cubicBezTo>
                    <a:pt x="165" y="52"/>
                    <a:pt x="136" y="30"/>
                    <a:pt x="12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25" y="86"/>
                    <a:pt x="0" y="111"/>
                    <a:pt x="0" y="142"/>
                  </a:cubicBezTo>
                  <a:cubicBezTo>
                    <a:pt x="0" y="173"/>
                    <a:pt x="25" y="199"/>
                    <a:pt x="57" y="199"/>
                  </a:cubicBezTo>
                  <a:cubicBezTo>
                    <a:pt x="57" y="285"/>
                    <a:pt x="57" y="285"/>
                    <a:pt x="57" y="285"/>
                  </a:cubicBezTo>
                  <a:cubicBezTo>
                    <a:pt x="342" y="285"/>
                    <a:pt x="342" y="285"/>
                    <a:pt x="342" y="285"/>
                  </a:cubicBezTo>
                  <a:cubicBezTo>
                    <a:pt x="342" y="0"/>
                    <a:pt x="342" y="0"/>
                    <a:pt x="342" y="0"/>
                  </a:cubicBezTo>
                  <a:lnTo>
                    <a:pt x="274" y="0"/>
                  </a:lnTo>
                  <a:close/>
                </a:path>
              </a:pathLst>
            </a:custGeom>
            <a:solidFill>
              <a:srgbClr val="615970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Impact" panose="020B0806030902050204" pitchFamily="34" charset="0"/>
              </a:endParaRPr>
            </a:p>
          </p:txBody>
        </p:sp>
        <p:sp>
          <p:nvSpPr>
            <p:cNvPr id="15" name="Freeform 24"/>
            <p:cNvSpPr/>
            <p:nvPr/>
          </p:nvSpPr>
          <p:spPr bwMode="auto">
            <a:xfrm>
              <a:off x="2601227" y="3730071"/>
              <a:ext cx="1068387" cy="1282700"/>
            </a:xfrm>
            <a:custGeom>
              <a:avLst/>
              <a:gdLst>
                <a:gd name="T0" fmla="*/ 285 w 285"/>
                <a:gd name="T1" fmla="*/ 124 h 342"/>
                <a:gd name="T2" fmla="*/ 285 w 285"/>
                <a:gd name="T3" fmla="*/ 57 h 342"/>
                <a:gd name="T4" fmla="*/ 199 w 285"/>
                <a:gd name="T5" fmla="*/ 57 h 342"/>
                <a:gd name="T6" fmla="*/ 142 w 285"/>
                <a:gd name="T7" fmla="*/ 0 h 342"/>
                <a:gd name="T8" fmla="*/ 86 w 285"/>
                <a:gd name="T9" fmla="*/ 57 h 342"/>
                <a:gd name="T10" fmla="*/ 0 w 285"/>
                <a:gd name="T11" fmla="*/ 57 h 342"/>
                <a:gd name="T12" fmla="*/ 0 w 285"/>
                <a:gd name="T13" fmla="*/ 342 h 342"/>
                <a:gd name="T14" fmla="*/ 285 w 285"/>
                <a:gd name="T15" fmla="*/ 342 h 342"/>
                <a:gd name="T16" fmla="*/ 285 w 285"/>
                <a:gd name="T17" fmla="*/ 274 h 342"/>
                <a:gd name="T18" fmla="*/ 233 w 285"/>
                <a:gd name="T19" fmla="*/ 199 h 342"/>
                <a:gd name="T20" fmla="*/ 285 w 285"/>
                <a:gd name="T21" fmla="*/ 1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" h="342">
                  <a:moveTo>
                    <a:pt x="285" y="124"/>
                  </a:moveTo>
                  <a:cubicBezTo>
                    <a:pt x="285" y="57"/>
                    <a:pt x="285" y="57"/>
                    <a:pt x="285" y="57"/>
                  </a:cubicBezTo>
                  <a:cubicBezTo>
                    <a:pt x="199" y="57"/>
                    <a:pt x="199" y="57"/>
                    <a:pt x="199" y="57"/>
                  </a:cubicBezTo>
                  <a:cubicBezTo>
                    <a:pt x="199" y="25"/>
                    <a:pt x="174" y="0"/>
                    <a:pt x="142" y="0"/>
                  </a:cubicBezTo>
                  <a:cubicBezTo>
                    <a:pt x="111" y="0"/>
                    <a:pt x="86" y="25"/>
                    <a:pt x="86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342"/>
                    <a:pt x="0" y="342"/>
                    <a:pt x="0" y="342"/>
                  </a:cubicBezTo>
                  <a:cubicBezTo>
                    <a:pt x="285" y="342"/>
                    <a:pt x="285" y="342"/>
                    <a:pt x="285" y="342"/>
                  </a:cubicBezTo>
                  <a:cubicBezTo>
                    <a:pt x="285" y="274"/>
                    <a:pt x="285" y="274"/>
                    <a:pt x="285" y="274"/>
                  </a:cubicBezTo>
                  <a:cubicBezTo>
                    <a:pt x="255" y="263"/>
                    <a:pt x="233" y="234"/>
                    <a:pt x="233" y="199"/>
                  </a:cubicBezTo>
                  <a:cubicBezTo>
                    <a:pt x="233" y="165"/>
                    <a:pt x="255" y="136"/>
                    <a:pt x="285" y="124"/>
                  </a:cubicBezTo>
                  <a:close/>
                </a:path>
              </a:pathLst>
            </a:custGeom>
            <a:solidFill>
              <a:srgbClr val="888293"/>
            </a:solidFill>
            <a:ln w="6350">
              <a:noFill/>
            </a:ln>
          </p:spPr>
          <p:txBody>
            <a:bodyPr/>
            <a:lstStyle/>
            <a:p>
              <a:endParaRPr lang="zh-CN" altLang="en-US">
                <a:latin typeface="Impact" panose="020B0806030902050204" pitchFamily="34" charset="0"/>
              </a:endParaRPr>
            </a:p>
          </p:txBody>
        </p:sp>
        <p:sp>
          <p:nvSpPr>
            <p:cNvPr id="16" name="Freeform 25"/>
            <p:cNvSpPr/>
            <p:nvPr/>
          </p:nvSpPr>
          <p:spPr bwMode="auto">
            <a:xfrm>
              <a:off x="2601227" y="2771221"/>
              <a:ext cx="1277937" cy="1068388"/>
            </a:xfrm>
            <a:custGeom>
              <a:avLst/>
              <a:gdLst>
                <a:gd name="T0" fmla="*/ 217 w 341"/>
                <a:gd name="T1" fmla="*/ 285 h 285"/>
                <a:gd name="T2" fmla="*/ 285 w 341"/>
                <a:gd name="T3" fmla="*/ 285 h 285"/>
                <a:gd name="T4" fmla="*/ 285 w 341"/>
                <a:gd name="T5" fmla="*/ 199 h 285"/>
                <a:gd name="T6" fmla="*/ 341 w 341"/>
                <a:gd name="T7" fmla="*/ 143 h 285"/>
                <a:gd name="T8" fmla="*/ 285 w 341"/>
                <a:gd name="T9" fmla="*/ 86 h 285"/>
                <a:gd name="T10" fmla="*/ 285 w 341"/>
                <a:gd name="T11" fmla="*/ 0 h 285"/>
                <a:gd name="T12" fmla="*/ 0 w 341"/>
                <a:gd name="T13" fmla="*/ 0 h 285"/>
                <a:gd name="T14" fmla="*/ 0 w 341"/>
                <a:gd name="T15" fmla="*/ 285 h 285"/>
                <a:gd name="T16" fmla="*/ 68 w 341"/>
                <a:gd name="T17" fmla="*/ 285 h 285"/>
                <a:gd name="T18" fmla="*/ 142 w 341"/>
                <a:gd name="T19" fmla="*/ 233 h 285"/>
                <a:gd name="T20" fmla="*/ 217 w 341"/>
                <a:gd name="T21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285">
                  <a:moveTo>
                    <a:pt x="217" y="285"/>
                  </a:moveTo>
                  <a:cubicBezTo>
                    <a:pt x="285" y="285"/>
                    <a:pt x="285" y="285"/>
                    <a:pt x="285" y="285"/>
                  </a:cubicBezTo>
                  <a:cubicBezTo>
                    <a:pt x="285" y="199"/>
                    <a:pt x="285" y="199"/>
                    <a:pt x="285" y="199"/>
                  </a:cubicBezTo>
                  <a:cubicBezTo>
                    <a:pt x="316" y="199"/>
                    <a:pt x="341" y="174"/>
                    <a:pt x="341" y="143"/>
                  </a:cubicBezTo>
                  <a:cubicBezTo>
                    <a:pt x="341" y="111"/>
                    <a:pt x="316" y="86"/>
                    <a:pt x="285" y="86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68" y="285"/>
                    <a:pt x="68" y="285"/>
                    <a:pt x="68" y="285"/>
                  </a:cubicBezTo>
                  <a:cubicBezTo>
                    <a:pt x="79" y="255"/>
                    <a:pt x="108" y="233"/>
                    <a:pt x="142" y="233"/>
                  </a:cubicBezTo>
                  <a:cubicBezTo>
                    <a:pt x="177" y="233"/>
                    <a:pt x="206" y="255"/>
                    <a:pt x="217" y="285"/>
                  </a:cubicBezTo>
                  <a:close/>
                </a:path>
              </a:pathLst>
            </a:custGeom>
            <a:solidFill>
              <a:srgbClr val="61597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Impact" panose="020B080603090205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17207" y="3025563"/>
              <a:ext cx="636425" cy="4501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Impact" panose="020B0806030902050204" pitchFamily="34" charset="0"/>
                </a:rPr>
                <a:t>01</a:t>
              </a:r>
              <a:endParaRPr lang="zh-CN" altLang="en-US" sz="2400" b="1" dirty="0">
                <a:latin typeface="Impact" panose="020B080603090205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050646" y="3031135"/>
              <a:ext cx="636425" cy="4501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817206" y="4253494"/>
              <a:ext cx="636425" cy="4501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993626" y="4253494"/>
              <a:ext cx="636425" cy="4501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Impact" panose="020B0806030902050204" pitchFamily="34" charset="0"/>
                </a:rPr>
                <a:t>04</a:t>
              </a:r>
              <a:endParaRPr lang="zh-CN" altLang="en-US" sz="2400" b="1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348740" y="2028192"/>
            <a:ext cx="1981200" cy="711835"/>
            <a:chOff x="2408" y="3190"/>
            <a:chExt cx="3120" cy="1121"/>
          </a:xfrm>
        </p:grpSpPr>
        <p:sp>
          <p:nvSpPr>
            <p:cNvPr id="3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0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348740" y="4173857"/>
            <a:ext cx="1981200" cy="711835"/>
            <a:chOff x="2408" y="3190"/>
            <a:chExt cx="3120" cy="1121"/>
          </a:xfrm>
        </p:grpSpPr>
        <p:sp>
          <p:nvSpPr>
            <p:cNvPr id="4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942071" y="2060577"/>
            <a:ext cx="1981200" cy="711835"/>
            <a:chOff x="2408" y="3190"/>
            <a:chExt cx="3120" cy="1121"/>
          </a:xfrm>
        </p:grpSpPr>
        <p:sp>
          <p:nvSpPr>
            <p:cNvPr id="4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942071" y="4206242"/>
            <a:ext cx="1981200" cy="711835"/>
            <a:chOff x="2408" y="3190"/>
            <a:chExt cx="3120" cy="1121"/>
          </a:xfrm>
        </p:grpSpPr>
        <p:sp>
          <p:nvSpPr>
            <p:cNvPr id="48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9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>
        <p:checker/>
      </p:transition>
    </mc:Choice>
    <mc:Fallback xmlns="">
      <p:transition spd="slow" advClick="0" advTm="0">
        <p:checker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工作整体思路</a:t>
            </a: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7031343" y="2295776"/>
            <a:ext cx="4465620" cy="3032532"/>
          </a:xfrm>
          <a:prstGeom prst="rect">
            <a:avLst/>
          </a:prstGeom>
          <a:noFill/>
          <a:ln w="9525">
            <a:noFill/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2843" tIns="61422" rIns="122843" bIns="6142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点击增加文本内容    点击增加文本内容</a:t>
            </a:r>
            <a:endParaRPr lang="en-US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点击增加文本内容    点击增加文本内容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点击增加文本内容    点击增加文本内容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点击增加文本内容    点击增加文本内容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点击增加文本内容    点击增加文本内容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点击增加文本内容    点击增加文本内容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L 形 2"/>
          <p:cNvSpPr/>
          <p:nvPr/>
        </p:nvSpPr>
        <p:spPr>
          <a:xfrm rot="5400000">
            <a:off x="7006277" y="2320957"/>
            <a:ext cx="457385" cy="407148"/>
          </a:xfrm>
          <a:prstGeom prst="corner">
            <a:avLst>
              <a:gd name="adj1" fmla="val 25014"/>
              <a:gd name="adj2" fmla="val 23544"/>
            </a:avLst>
          </a:prstGeom>
          <a:solidFill>
            <a:srgbClr val="888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843" tIns="61422" rIns="122843" bIns="61422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L 形 20"/>
          <p:cNvSpPr/>
          <p:nvPr/>
        </p:nvSpPr>
        <p:spPr>
          <a:xfrm rot="16200000">
            <a:off x="10890166" y="4538782"/>
            <a:ext cx="457385" cy="407148"/>
          </a:xfrm>
          <a:prstGeom prst="corner">
            <a:avLst>
              <a:gd name="adj1" fmla="val 25014"/>
              <a:gd name="adj2" fmla="val 23544"/>
            </a:avLst>
          </a:prstGeom>
          <a:solidFill>
            <a:srgbClr val="888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843" tIns="61422" rIns="122843" bIns="61422" rtlCol="0" anchor="ctr"/>
          <a:lstStyle/>
          <a:p>
            <a:pPr algn="ctr"/>
            <a:endParaRPr lang="zh-CN" altLang="en-US"/>
          </a:p>
        </p:txBody>
      </p:sp>
      <p:sp>
        <p:nvSpPr>
          <p:cNvPr id="23" name="平行四边形 22"/>
          <p:cNvSpPr/>
          <p:nvPr/>
        </p:nvSpPr>
        <p:spPr>
          <a:xfrm>
            <a:off x="999938" y="4777106"/>
            <a:ext cx="2686623" cy="360695"/>
          </a:xfrm>
          <a:prstGeom prst="parallelogram">
            <a:avLst>
              <a:gd name="adj" fmla="val 98111"/>
            </a:avLst>
          </a:prstGeom>
          <a:solidFill>
            <a:srgbClr val="61597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911036" y="5137801"/>
            <a:ext cx="612031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sz="1600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您的内容打在这里，或者通过复制您的文本后，在此框中选择粘贴，并选择只保留文字。您的内容打在这里，或者通过复制您的文本后，在此框中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557021" y="1438275"/>
            <a:ext cx="4568825" cy="302387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 bldLvl="0" animBg="1"/>
      <p:bldP spid="21" grpId="0" bldLvl="0" animBg="1"/>
      <p:bldP spid="23" grpId="0" bldLvl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工作整体思路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270886" y="1686560"/>
            <a:ext cx="5803265" cy="4685030"/>
            <a:chOff x="5091" y="2564"/>
            <a:chExt cx="9139" cy="7378"/>
          </a:xfrm>
        </p:grpSpPr>
        <p:sp>
          <p:nvSpPr>
            <p:cNvPr id="7" name="iS1ide-Freeform: Shape 3"/>
            <p:cNvSpPr/>
            <p:nvPr/>
          </p:nvSpPr>
          <p:spPr bwMode="auto">
            <a:xfrm>
              <a:off x="5091" y="6646"/>
              <a:ext cx="4521" cy="1660"/>
            </a:xfrm>
            <a:custGeom>
              <a:avLst/>
              <a:gdLst/>
              <a:ahLst/>
              <a:cxnLst>
                <a:cxn ang="0">
                  <a:pos x="1528" y="281"/>
                </a:cxn>
                <a:cxn ang="0">
                  <a:pos x="767" y="561"/>
                </a:cxn>
                <a:cxn ang="0">
                  <a:pos x="0" y="281"/>
                </a:cxn>
                <a:cxn ang="0">
                  <a:pos x="761" y="0"/>
                </a:cxn>
                <a:cxn ang="0">
                  <a:pos x="1528" y="281"/>
                </a:cxn>
              </a:cxnLst>
              <a:rect l="0" t="0" r="r" b="b"/>
              <a:pathLst>
                <a:path w="1528" h="561">
                  <a:moveTo>
                    <a:pt x="1528" y="281"/>
                  </a:moveTo>
                  <a:lnTo>
                    <a:pt x="767" y="561"/>
                  </a:lnTo>
                  <a:lnTo>
                    <a:pt x="0" y="281"/>
                  </a:lnTo>
                  <a:lnTo>
                    <a:pt x="761" y="0"/>
                  </a:lnTo>
                  <a:lnTo>
                    <a:pt x="1528" y="281"/>
                  </a:lnTo>
                  <a:close/>
                </a:path>
              </a:pathLst>
            </a:custGeom>
            <a:solidFill>
              <a:srgbClr val="88829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" name="iS1ide-Freeform: Shape 4"/>
            <p:cNvSpPr/>
            <p:nvPr/>
          </p:nvSpPr>
          <p:spPr bwMode="auto">
            <a:xfrm>
              <a:off x="5091" y="8315"/>
              <a:ext cx="4512" cy="1627"/>
            </a:xfrm>
            <a:custGeom>
              <a:avLst/>
              <a:gdLst/>
              <a:ahLst/>
              <a:cxnLst>
                <a:cxn ang="0">
                  <a:pos x="761" y="550"/>
                </a:cxn>
                <a:cxn ang="0">
                  <a:pos x="0" y="278"/>
                </a:cxn>
                <a:cxn ang="0">
                  <a:pos x="767" y="0"/>
                </a:cxn>
                <a:cxn ang="0">
                  <a:pos x="1525" y="275"/>
                </a:cxn>
                <a:cxn ang="0">
                  <a:pos x="761" y="550"/>
                </a:cxn>
              </a:cxnLst>
              <a:rect l="0" t="0" r="r" b="b"/>
              <a:pathLst>
                <a:path w="1525" h="550">
                  <a:moveTo>
                    <a:pt x="761" y="550"/>
                  </a:moveTo>
                  <a:lnTo>
                    <a:pt x="0" y="278"/>
                  </a:lnTo>
                  <a:lnTo>
                    <a:pt x="767" y="0"/>
                  </a:lnTo>
                  <a:lnTo>
                    <a:pt x="1525" y="275"/>
                  </a:lnTo>
                  <a:lnTo>
                    <a:pt x="761" y="550"/>
                  </a:lnTo>
                  <a:close/>
                </a:path>
              </a:pathLst>
            </a:custGeom>
            <a:solidFill>
              <a:srgbClr val="9E99A7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S1ide-Freeform: Shape 5"/>
            <p:cNvSpPr/>
            <p:nvPr/>
          </p:nvSpPr>
          <p:spPr bwMode="auto">
            <a:xfrm>
              <a:off x="7360" y="7487"/>
              <a:ext cx="4497" cy="1642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0" y="280"/>
                </a:cxn>
                <a:cxn ang="0">
                  <a:pos x="761" y="0"/>
                </a:cxn>
                <a:cxn ang="0">
                  <a:pos x="1520" y="277"/>
                </a:cxn>
                <a:cxn ang="0">
                  <a:pos x="758" y="555"/>
                </a:cxn>
              </a:cxnLst>
              <a:rect l="0" t="0" r="r" b="b"/>
              <a:pathLst>
                <a:path w="1520" h="555">
                  <a:moveTo>
                    <a:pt x="758" y="555"/>
                  </a:moveTo>
                  <a:lnTo>
                    <a:pt x="0" y="280"/>
                  </a:lnTo>
                  <a:lnTo>
                    <a:pt x="761" y="0"/>
                  </a:lnTo>
                  <a:lnTo>
                    <a:pt x="1520" y="277"/>
                  </a:lnTo>
                  <a:lnTo>
                    <a:pt x="758" y="555"/>
                  </a:lnTo>
                  <a:close/>
                </a:path>
              </a:pathLst>
            </a:custGeom>
            <a:solidFill>
              <a:srgbClr val="9E99A7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S1ide-Freeform: Shape 6"/>
            <p:cNvSpPr/>
            <p:nvPr/>
          </p:nvSpPr>
          <p:spPr bwMode="auto">
            <a:xfrm>
              <a:off x="9612" y="6664"/>
              <a:ext cx="4497" cy="1642"/>
            </a:xfrm>
            <a:custGeom>
              <a:avLst/>
              <a:gdLst/>
              <a:ahLst/>
              <a:cxnLst>
                <a:cxn ang="0">
                  <a:pos x="762" y="555"/>
                </a:cxn>
                <a:cxn ang="0">
                  <a:pos x="759" y="555"/>
                </a:cxn>
                <a:cxn ang="0">
                  <a:pos x="0" y="278"/>
                </a:cxn>
                <a:cxn ang="0">
                  <a:pos x="762" y="0"/>
                </a:cxn>
                <a:cxn ang="0">
                  <a:pos x="1520" y="278"/>
                </a:cxn>
                <a:cxn ang="0">
                  <a:pos x="762" y="555"/>
                </a:cxn>
              </a:cxnLst>
              <a:rect l="0" t="0" r="r" b="b"/>
              <a:pathLst>
                <a:path w="1520" h="555">
                  <a:moveTo>
                    <a:pt x="762" y="555"/>
                  </a:moveTo>
                  <a:lnTo>
                    <a:pt x="759" y="555"/>
                  </a:lnTo>
                  <a:lnTo>
                    <a:pt x="0" y="278"/>
                  </a:lnTo>
                  <a:lnTo>
                    <a:pt x="762" y="0"/>
                  </a:lnTo>
                  <a:lnTo>
                    <a:pt x="1520" y="278"/>
                  </a:lnTo>
                  <a:lnTo>
                    <a:pt x="762" y="555"/>
                  </a:lnTo>
                  <a:close/>
                </a:path>
              </a:pathLst>
            </a:custGeom>
            <a:solidFill>
              <a:srgbClr val="88829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S1ide-Freeform: Shape 7"/>
            <p:cNvSpPr/>
            <p:nvPr/>
          </p:nvSpPr>
          <p:spPr bwMode="auto">
            <a:xfrm>
              <a:off x="9612" y="8306"/>
              <a:ext cx="4497" cy="1627"/>
            </a:xfrm>
            <a:custGeom>
              <a:avLst/>
              <a:gdLst/>
              <a:ahLst/>
              <a:cxnLst>
                <a:cxn ang="0">
                  <a:pos x="762" y="0"/>
                </a:cxn>
                <a:cxn ang="0">
                  <a:pos x="1520" y="278"/>
                </a:cxn>
                <a:cxn ang="0">
                  <a:pos x="742" y="550"/>
                </a:cxn>
                <a:cxn ang="0">
                  <a:pos x="0" y="278"/>
                </a:cxn>
                <a:cxn ang="0">
                  <a:pos x="0" y="275"/>
                </a:cxn>
                <a:cxn ang="0">
                  <a:pos x="759" y="0"/>
                </a:cxn>
                <a:cxn ang="0">
                  <a:pos x="762" y="0"/>
                </a:cxn>
              </a:cxnLst>
              <a:rect l="0" t="0" r="r" b="b"/>
              <a:pathLst>
                <a:path w="1520" h="550">
                  <a:moveTo>
                    <a:pt x="762" y="0"/>
                  </a:moveTo>
                  <a:lnTo>
                    <a:pt x="1520" y="278"/>
                  </a:lnTo>
                  <a:lnTo>
                    <a:pt x="742" y="550"/>
                  </a:lnTo>
                  <a:lnTo>
                    <a:pt x="0" y="278"/>
                  </a:lnTo>
                  <a:lnTo>
                    <a:pt x="0" y="275"/>
                  </a:lnTo>
                  <a:lnTo>
                    <a:pt x="759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88829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8"/>
            <p:cNvGrpSpPr/>
            <p:nvPr/>
          </p:nvGrpSpPr>
          <p:grpSpPr>
            <a:xfrm>
              <a:off x="8239" y="6229"/>
              <a:ext cx="2695" cy="2376"/>
              <a:chOff x="3841750" y="2522538"/>
              <a:chExt cx="1446213" cy="1274762"/>
            </a:xfrm>
          </p:grpSpPr>
          <p:sp>
            <p:nvSpPr>
              <p:cNvPr id="37" name="iS1ide-Freeform: Shape 9"/>
              <p:cNvSpPr/>
              <p:nvPr/>
            </p:nvSpPr>
            <p:spPr bwMode="auto">
              <a:xfrm>
                <a:off x="3841750" y="2522538"/>
                <a:ext cx="1443038" cy="51752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464" y="0"/>
                  </a:cxn>
                  <a:cxn ang="0">
                    <a:pos x="909" y="159"/>
                  </a:cxn>
                  <a:cxn ang="0">
                    <a:pos x="464" y="326"/>
                  </a:cxn>
                  <a:cxn ang="0">
                    <a:pos x="0" y="159"/>
                  </a:cxn>
                </a:cxnLst>
                <a:rect l="0" t="0" r="r" b="b"/>
                <a:pathLst>
                  <a:path w="909" h="326">
                    <a:moveTo>
                      <a:pt x="0" y="159"/>
                    </a:moveTo>
                    <a:lnTo>
                      <a:pt x="464" y="0"/>
                    </a:lnTo>
                    <a:lnTo>
                      <a:pt x="909" y="159"/>
                    </a:lnTo>
                    <a:lnTo>
                      <a:pt x="464" y="326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888293">
                  <a:alpha val="84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iS1ide-Freeform: Shape 10"/>
              <p:cNvSpPr/>
              <p:nvPr/>
            </p:nvSpPr>
            <p:spPr bwMode="auto">
              <a:xfrm>
                <a:off x="3841750" y="2774950"/>
                <a:ext cx="736599" cy="1022350"/>
              </a:xfrm>
              <a:custGeom>
                <a:avLst/>
                <a:gdLst/>
                <a:ahLst/>
                <a:cxnLst>
                  <a:cxn ang="0">
                    <a:pos x="0" y="479"/>
                  </a:cxn>
                  <a:cxn ang="0">
                    <a:pos x="0" y="0"/>
                  </a:cxn>
                  <a:cxn ang="0">
                    <a:pos x="464" y="167"/>
                  </a:cxn>
                  <a:cxn ang="0">
                    <a:pos x="464" y="644"/>
                  </a:cxn>
                  <a:cxn ang="0">
                    <a:pos x="0" y="479"/>
                  </a:cxn>
                </a:cxnLst>
                <a:rect l="0" t="0" r="r" b="b"/>
                <a:pathLst>
                  <a:path w="464" h="644">
                    <a:moveTo>
                      <a:pt x="0" y="479"/>
                    </a:moveTo>
                    <a:lnTo>
                      <a:pt x="0" y="0"/>
                    </a:lnTo>
                    <a:lnTo>
                      <a:pt x="464" y="167"/>
                    </a:lnTo>
                    <a:lnTo>
                      <a:pt x="464" y="644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rgbClr val="615970">
                  <a:alpha val="91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iS1ide-Freeform: Shape 11"/>
              <p:cNvSpPr/>
              <p:nvPr/>
            </p:nvSpPr>
            <p:spPr bwMode="auto">
              <a:xfrm>
                <a:off x="4578350" y="2774950"/>
                <a:ext cx="709613" cy="1022350"/>
              </a:xfrm>
              <a:custGeom>
                <a:avLst/>
                <a:gdLst/>
                <a:ahLst/>
                <a:cxnLst>
                  <a:cxn ang="0">
                    <a:pos x="447" y="482"/>
                  </a:cxn>
                  <a:cxn ang="0">
                    <a:pos x="445" y="482"/>
                  </a:cxn>
                  <a:cxn ang="0">
                    <a:pos x="0" y="644"/>
                  </a:cxn>
                  <a:cxn ang="0">
                    <a:pos x="0" y="167"/>
                  </a:cxn>
                  <a:cxn ang="0">
                    <a:pos x="445" y="0"/>
                  </a:cxn>
                  <a:cxn ang="0">
                    <a:pos x="447" y="482"/>
                  </a:cxn>
                </a:cxnLst>
                <a:rect l="0" t="0" r="r" b="b"/>
                <a:pathLst>
                  <a:path w="447" h="644">
                    <a:moveTo>
                      <a:pt x="447" y="482"/>
                    </a:moveTo>
                    <a:lnTo>
                      <a:pt x="445" y="482"/>
                    </a:lnTo>
                    <a:lnTo>
                      <a:pt x="0" y="644"/>
                    </a:lnTo>
                    <a:lnTo>
                      <a:pt x="0" y="167"/>
                    </a:lnTo>
                    <a:lnTo>
                      <a:pt x="445" y="0"/>
                    </a:lnTo>
                    <a:lnTo>
                      <a:pt x="447" y="482"/>
                    </a:lnTo>
                    <a:close/>
                  </a:path>
                </a:pathLst>
              </a:custGeom>
              <a:solidFill>
                <a:srgbClr val="615970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1866" y="4292"/>
              <a:ext cx="2243" cy="3195"/>
              <a:chOff x="5651357" y="2069468"/>
              <a:chExt cx="1068085" cy="1521809"/>
            </a:xfrm>
          </p:grpSpPr>
          <p:sp>
            <p:nvSpPr>
              <p:cNvPr id="35" name="iS1ide-Freeform: Shape 13"/>
              <p:cNvSpPr/>
              <p:nvPr/>
            </p:nvSpPr>
            <p:spPr bwMode="auto">
              <a:xfrm>
                <a:off x="5651357" y="2069468"/>
                <a:ext cx="1068085" cy="1521809"/>
              </a:xfrm>
              <a:custGeom>
                <a:avLst/>
                <a:gdLst/>
                <a:ahLst/>
                <a:cxnLst>
                  <a:cxn ang="0">
                    <a:pos x="758" y="272"/>
                  </a:cxn>
                  <a:cxn ang="0">
                    <a:pos x="758" y="1080"/>
                  </a:cxn>
                  <a:cxn ang="0">
                    <a:pos x="0" y="802"/>
                  </a:cxn>
                  <a:cxn ang="0">
                    <a:pos x="0" y="0"/>
                  </a:cxn>
                  <a:cxn ang="0">
                    <a:pos x="758" y="272"/>
                  </a:cxn>
                </a:cxnLst>
                <a:rect l="0" t="0" r="r" b="b"/>
                <a:pathLst>
                  <a:path w="758" h="1080">
                    <a:moveTo>
                      <a:pt x="758" y="272"/>
                    </a:moveTo>
                    <a:lnTo>
                      <a:pt x="758" y="1080"/>
                    </a:lnTo>
                    <a:lnTo>
                      <a:pt x="0" y="802"/>
                    </a:lnTo>
                    <a:lnTo>
                      <a:pt x="0" y="0"/>
                    </a:lnTo>
                    <a:lnTo>
                      <a:pt x="758" y="272"/>
                    </a:lnTo>
                    <a:close/>
                  </a:path>
                </a:pathLst>
              </a:custGeom>
              <a:solidFill>
                <a:srgbClr val="615970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iS1ide-Freeform: Shape 14"/>
              <p:cNvSpPr/>
              <p:nvPr/>
            </p:nvSpPr>
            <p:spPr bwMode="auto">
              <a:xfrm rot="1093960">
                <a:off x="5957887" y="2661406"/>
                <a:ext cx="380667" cy="353081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255" y="135"/>
                  </a:cxn>
                  <a:cxn ang="0">
                    <a:pos x="277" y="122"/>
                  </a:cxn>
                  <a:cxn ang="0">
                    <a:pos x="303" y="116"/>
                  </a:cxn>
                  <a:cxn ang="0">
                    <a:pos x="296" y="105"/>
                  </a:cxn>
                  <a:cxn ang="0">
                    <a:pos x="278" y="89"/>
                  </a:cxn>
                  <a:cxn ang="0">
                    <a:pos x="265" y="90"/>
                  </a:cxn>
                  <a:cxn ang="0">
                    <a:pos x="256" y="82"/>
                  </a:cxn>
                  <a:cxn ang="0">
                    <a:pos x="231" y="73"/>
                  </a:cxn>
                  <a:cxn ang="0">
                    <a:pos x="234" y="98"/>
                  </a:cxn>
                  <a:cxn ang="0">
                    <a:pos x="224" y="118"/>
                  </a:cxn>
                  <a:cxn ang="0">
                    <a:pos x="205" y="103"/>
                  </a:cxn>
                  <a:cxn ang="0">
                    <a:pos x="175" y="89"/>
                  </a:cxn>
                  <a:cxn ang="0">
                    <a:pos x="183" y="68"/>
                  </a:cxn>
                  <a:cxn ang="0">
                    <a:pos x="212" y="58"/>
                  </a:cxn>
                  <a:cxn ang="0">
                    <a:pos x="207" y="47"/>
                  </a:cxn>
                  <a:cxn ang="0">
                    <a:pos x="188" y="50"/>
                  </a:cxn>
                  <a:cxn ang="0">
                    <a:pos x="168" y="37"/>
                  </a:cxn>
                  <a:cxn ang="0">
                    <a:pos x="171" y="52"/>
                  </a:cxn>
                  <a:cxn ang="0">
                    <a:pos x="157" y="52"/>
                  </a:cxn>
                  <a:cxn ang="0">
                    <a:pos x="141" y="40"/>
                  </a:cxn>
                  <a:cxn ang="0">
                    <a:pos x="126" y="47"/>
                  </a:cxn>
                  <a:cxn ang="0">
                    <a:pos x="143" y="51"/>
                  </a:cxn>
                  <a:cxn ang="0">
                    <a:pos x="131" y="58"/>
                  </a:cxn>
                  <a:cxn ang="0">
                    <a:pos x="56" y="107"/>
                  </a:cxn>
                  <a:cxn ang="0">
                    <a:pos x="65" y="118"/>
                  </a:cxn>
                  <a:cxn ang="0">
                    <a:pos x="79" y="135"/>
                  </a:cxn>
                  <a:cxn ang="0">
                    <a:pos x="74" y="158"/>
                  </a:cxn>
                  <a:cxn ang="0">
                    <a:pos x="88" y="185"/>
                  </a:cxn>
                  <a:cxn ang="0">
                    <a:pos x="108" y="214"/>
                  </a:cxn>
                  <a:cxn ang="0">
                    <a:pos x="118" y="227"/>
                  </a:cxn>
                  <a:cxn ang="0">
                    <a:pos x="105" y="197"/>
                  </a:cxn>
                  <a:cxn ang="0">
                    <a:pos x="125" y="225"/>
                  </a:cxn>
                  <a:cxn ang="0">
                    <a:pos x="150" y="255"/>
                  </a:cxn>
                  <a:cxn ang="0">
                    <a:pos x="184" y="269"/>
                  </a:cxn>
                  <a:cxn ang="0">
                    <a:pos x="213" y="290"/>
                  </a:cxn>
                  <a:cxn ang="0">
                    <a:pos x="224" y="288"/>
                  </a:cxn>
                  <a:cxn ang="0">
                    <a:pos x="212" y="268"/>
                  </a:cxn>
                  <a:cxn ang="0">
                    <a:pos x="197" y="262"/>
                  </a:cxn>
                  <a:cxn ang="0">
                    <a:pos x="194" y="239"/>
                  </a:cxn>
                  <a:cxn ang="0">
                    <a:pos x="171" y="250"/>
                  </a:cxn>
                  <a:cxn ang="0">
                    <a:pos x="168" y="210"/>
                  </a:cxn>
                  <a:cxn ang="0">
                    <a:pos x="184" y="206"/>
                  </a:cxn>
                  <a:cxn ang="0">
                    <a:pos x="196" y="202"/>
                  </a:cxn>
                  <a:cxn ang="0">
                    <a:pos x="214" y="211"/>
                  </a:cxn>
                  <a:cxn ang="0">
                    <a:pos x="221" y="205"/>
                  </a:cxn>
                  <a:cxn ang="0">
                    <a:pos x="234" y="179"/>
                  </a:cxn>
                  <a:cxn ang="0">
                    <a:pos x="233" y="171"/>
                  </a:cxn>
                  <a:cxn ang="0">
                    <a:pos x="252" y="157"/>
                  </a:cxn>
                  <a:cxn ang="0">
                    <a:pos x="266" y="143"/>
                  </a:cxn>
                  <a:cxn ang="0">
                    <a:pos x="273" y="131"/>
                  </a:cxn>
                  <a:cxn ang="0">
                    <a:pos x="255" y="135"/>
                  </a:cxn>
                  <a:cxn ang="0">
                    <a:pos x="295" y="298"/>
                  </a:cxn>
                  <a:cxn ang="0">
                    <a:pos x="272" y="288"/>
                  </a:cxn>
                  <a:cxn ang="0">
                    <a:pos x="251" y="288"/>
                  </a:cxn>
                  <a:cxn ang="0">
                    <a:pos x="236" y="286"/>
                  </a:cxn>
                  <a:cxn ang="0">
                    <a:pos x="230" y="307"/>
                  </a:cxn>
                  <a:cxn ang="0">
                    <a:pos x="223" y="335"/>
                  </a:cxn>
                  <a:cxn ang="0">
                    <a:pos x="308" y="302"/>
                  </a:cxn>
                </a:cxnLst>
                <a:rect l="0" t="0" r="r" b="b"/>
                <a:pathLst>
                  <a:path w="384" h="384">
                    <a:moveTo>
                      <a:pt x="384" y="192"/>
                    </a:moveTo>
                    <a:cubicBezTo>
                      <a:pt x="384" y="298"/>
                      <a:pt x="298" y="384"/>
                      <a:pt x="192" y="384"/>
                    </a:cubicBezTo>
                    <a:cubicBezTo>
                      <a:pt x="86" y="384"/>
                      <a:pt x="0" y="298"/>
                      <a:pt x="0" y="192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2"/>
                    </a:cubicBezTo>
                    <a:close/>
                    <a:moveTo>
                      <a:pt x="255" y="135"/>
                    </a:moveTo>
                    <a:cubicBezTo>
                      <a:pt x="256" y="135"/>
                      <a:pt x="257" y="130"/>
                      <a:pt x="258" y="129"/>
                    </a:cubicBezTo>
                    <a:cubicBezTo>
                      <a:pt x="260" y="127"/>
                      <a:pt x="262" y="126"/>
                      <a:pt x="264" y="125"/>
                    </a:cubicBezTo>
                    <a:cubicBezTo>
                      <a:pt x="268" y="124"/>
                      <a:pt x="272" y="123"/>
                      <a:pt x="277" y="122"/>
                    </a:cubicBezTo>
                    <a:cubicBezTo>
                      <a:pt x="281" y="121"/>
                      <a:pt x="286" y="121"/>
                      <a:pt x="289" y="125"/>
                    </a:cubicBezTo>
                    <a:cubicBezTo>
                      <a:pt x="289" y="124"/>
                      <a:pt x="295" y="119"/>
                      <a:pt x="295" y="119"/>
                    </a:cubicBezTo>
                    <a:cubicBezTo>
                      <a:pt x="298" y="118"/>
                      <a:pt x="301" y="118"/>
                      <a:pt x="303" y="116"/>
                    </a:cubicBezTo>
                    <a:cubicBezTo>
                      <a:pt x="303" y="115"/>
                      <a:pt x="303" y="110"/>
                      <a:pt x="303" y="110"/>
                    </a:cubicBezTo>
                    <a:cubicBezTo>
                      <a:pt x="299" y="111"/>
                      <a:pt x="298" y="107"/>
                      <a:pt x="297" y="103"/>
                    </a:cubicBezTo>
                    <a:cubicBezTo>
                      <a:pt x="297" y="104"/>
                      <a:pt x="297" y="104"/>
                      <a:pt x="296" y="105"/>
                    </a:cubicBezTo>
                    <a:cubicBezTo>
                      <a:pt x="296" y="102"/>
                      <a:pt x="291" y="104"/>
                      <a:pt x="290" y="104"/>
                    </a:cubicBezTo>
                    <a:cubicBezTo>
                      <a:pt x="284" y="102"/>
                      <a:pt x="285" y="98"/>
                      <a:pt x="283" y="94"/>
                    </a:cubicBezTo>
                    <a:cubicBezTo>
                      <a:pt x="282" y="92"/>
                      <a:pt x="279" y="91"/>
                      <a:pt x="278" y="89"/>
                    </a:cubicBezTo>
                    <a:cubicBezTo>
                      <a:pt x="277" y="87"/>
                      <a:pt x="277" y="84"/>
                      <a:pt x="274" y="84"/>
                    </a:cubicBezTo>
                    <a:cubicBezTo>
                      <a:pt x="273" y="84"/>
                      <a:pt x="270" y="89"/>
                      <a:pt x="270" y="89"/>
                    </a:cubicBezTo>
                    <a:cubicBezTo>
                      <a:pt x="267" y="88"/>
                      <a:pt x="266" y="89"/>
                      <a:pt x="265" y="90"/>
                    </a:cubicBezTo>
                    <a:cubicBezTo>
                      <a:pt x="263" y="91"/>
                      <a:pt x="262" y="91"/>
                      <a:pt x="260" y="92"/>
                    </a:cubicBezTo>
                    <a:cubicBezTo>
                      <a:pt x="265" y="90"/>
                      <a:pt x="258" y="88"/>
                      <a:pt x="256" y="88"/>
                    </a:cubicBezTo>
                    <a:cubicBezTo>
                      <a:pt x="260" y="87"/>
                      <a:pt x="258" y="83"/>
                      <a:pt x="256" y="82"/>
                    </a:cubicBezTo>
                    <a:cubicBezTo>
                      <a:pt x="256" y="82"/>
                      <a:pt x="257" y="82"/>
                      <a:pt x="257" y="82"/>
                    </a:cubicBezTo>
                    <a:cubicBezTo>
                      <a:pt x="257" y="79"/>
                      <a:pt x="250" y="77"/>
                      <a:pt x="247" y="76"/>
                    </a:cubicBezTo>
                    <a:cubicBezTo>
                      <a:pt x="245" y="74"/>
                      <a:pt x="233" y="72"/>
                      <a:pt x="231" y="73"/>
                    </a:cubicBezTo>
                    <a:cubicBezTo>
                      <a:pt x="228" y="75"/>
                      <a:pt x="231" y="80"/>
                      <a:pt x="231" y="83"/>
                    </a:cubicBezTo>
                    <a:cubicBezTo>
                      <a:pt x="232" y="86"/>
                      <a:pt x="228" y="86"/>
                      <a:pt x="228" y="89"/>
                    </a:cubicBezTo>
                    <a:cubicBezTo>
                      <a:pt x="228" y="93"/>
                      <a:pt x="236" y="92"/>
                      <a:pt x="234" y="98"/>
                    </a:cubicBezTo>
                    <a:cubicBezTo>
                      <a:pt x="233" y="102"/>
                      <a:pt x="228" y="102"/>
                      <a:pt x="226" y="105"/>
                    </a:cubicBezTo>
                    <a:cubicBezTo>
                      <a:pt x="224" y="108"/>
                      <a:pt x="227" y="112"/>
                      <a:pt x="229" y="114"/>
                    </a:cubicBezTo>
                    <a:cubicBezTo>
                      <a:pt x="231" y="115"/>
                      <a:pt x="225" y="118"/>
                      <a:pt x="224" y="118"/>
                    </a:cubicBezTo>
                    <a:cubicBezTo>
                      <a:pt x="220" y="120"/>
                      <a:pt x="217" y="114"/>
                      <a:pt x="216" y="110"/>
                    </a:cubicBezTo>
                    <a:cubicBezTo>
                      <a:pt x="215" y="108"/>
                      <a:pt x="215" y="104"/>
                      <a:pt x="212" y="103"/>
                    </a:cubicBezTo>
                    <a:cubicBezTo>
                      <a:pt x="210" y="102"/>
                      <a:pt x="206" y="102"/>
                      <a:pt x="205" y="103"/>
                    </a:cubicBezTo>
                    <a:cubicBezTo>
                      <a:pt x="203" y="99"/>
                      <a:pt x="198" y="98"/>
                      <a:pt x="194" y="97"/>
                    </a:cubicBezTo>
                    <a:cubicBezTo>
                      <a:pt x="189" y="95"/>
                      <a:pt x="185" y="95"/>
                      <a:pt x="180" y="96"/>
                    </a:cubicBezTo>
                    <a:cubicBezTo>
                      <a:pt x="181" y="95"/>
                      <a:pt x="179" y="88"/>
                      <a:pt x="175" y="89"/>
                    </a:cubicBezTo>
                    <a:cubicBezTo>
                      <a:pt x="176" y="86"/>
                      <a:pt x="176" y="84"/>
                      <a:pt x="176" y="81"/>
                    </a:cubicBezTo>
                    <a:cubicBezTo>
                      <a:pt x="177" y="79"/>
                      <a:pt x="178" y="77"/>
                      <a:pt x="179" y="75"/>
                    </a:cubicBezTo>
                    <a:cubicBezTo>
                      <a:pt x="180" y="74"/>
                      <a:pt x="185" y="69"/>
                      <a:pt x="183" y="68"/>
                    </a:cubicBezTo>
                    <a:cubicBezTo>
                      <a:pt x="188" y="69"/>
                      <a:pt x="193" y="69"/>
                      <a:pt x="196" y="66"/>
                    </a:cubicBezTo>
                    <a:cubicBezTo>
                      <a:pt x="198" y="63"/>
                      <a:pt x="199" y="60"/>
                      <a:pt x="202" y="57"/>
                    </a:cubicBezTo>
                    <a:cubicBezTo>
                      <a:pt x="205" y="53"/>
                      <a:pt x="209" y="58"/>
                      <a:pt x="212" y="58"/>
                    </a:cubicBezTo>
                    <a:cubicBezTo>
                      <a:pt x="217" y="59"/>
                      <a:pt x="217" y="53"/>
                      <a:pt x="214" y="51"/>
                    </a:cubicBezTo>
                    <a:cubicBezTo>
                      <a:pt x="218" y="51"/>
                      <a:pt x="215" y="45"/>
                      <a:pt x="213" y="44"/>
                    </a:cubicBezTo>
                    <a:cubicBezTo>
                      <a:pt x="211" y="43"/>
                      <a:pt x="202" y="46"/>
                      <a:pt x="207" y="47"/>
                    </a:cubicBezTo>
                    <a:cubicBezTo>
                      <a:pt x="206" y="47"/>
                      <a:pt x="200" y="59"/>
                      <a:pt x="196" y="53"/>
                    </a:cubicBezTo>
                    <a:cubicBezTo>
                      <a:pt x="195" y="52"/>
                      <a:pt x="195" y="47"/>
                      <a:pt x="193" y="46"/>
                    </a:cubicBezTo>
                    <a:cubicBezTo>
                      <a:pt x="190" y="46"/>
                      <a:pt x="189" y="49"/>
                      <a:pt x="188" y="50"/>
                    </a:cubicBezTo>
                    <a:cubicBezTo>
                      <a:pt x="190" y="47"/>
                      <a:pt x="181" y="45"/>
                      <a:pt x="180" y="44"/>
                    </a:cubicBezTo>
                    <a:cubicBezTo>
                      <a:pt x="183" y="42"/>
                      <a:pt x="180" y="39"/>
                      <a:pt x="178" y="38"/>
                    </a:cubicBezTo>
                    <a:cubicBezTo>
                      <a:pt x="176" y="36"/>
                      <a:pt x="169" y="35"/>
                      <a:pt x="168" y="37"/>
                    </a:cubicBezTo>
                    <a:cubicBezTo>
                      <a:pt x="163" y="43"/>
                      <a:pt x="173" y="44"/>
                      <a:pt x="175" y="45"/>
                    </a:cubicBezTo>
                    <a:cubicBezTo>
                      <a:pt x="176" y="46"/>
                      <a:pt x="179" y="48"/>
                      <a:pt x="177" y="49"/>
                    </a:cubicBezTo>
                    <a:cubicBezTo>
                      <a:pt x="176" y="50"/>
                      <a:pt x="171" y="51"/>
                      <a:pt x="171" y="52"/>
                    </a:cubicBezTo>
                    <a:cubicBezTo>
                      <a:pt x="169" y="54"/>
                      <a:pt x="172" y="57"/>
                      <a:pt x="170" y="59"/>
                    </a:cubicBezTo>
                    <a:cubicBezTo>
                      <a:pt x="168" y="57"/>
                      <a:pt x="168" y="53"/>
                      <a:pt x="166" y="50"/>
                    </a:cubicBezTo>
                    <a:cubicBezTo>
                      <a:pt x="168" y="53"/>
                      <a:pt x="157" y="52"/>
                      <a:pt x="157" y="52"/>
                    </a:cubicBezTo>
                    <a:cubicBezTo>
                      <a:pt x="154" y="52"/>
                      <a:pt x="148" y="54"/>
                      <a:pt x="145" y="50"/>
                    </a:cubicBezTo>
                    <a:cubicBezTo>
                      <a:pt x="144" y="49"/>
                      <a:pt x="144" y="44"/>
                      <a:pt x="146" y="45"/>
                    </a:cubicBezTo>
                    <a:cubicBezTo>
                      <a:pt x="144" y="43"/>
                      <a:pt x="142" y="41"/>
                      <a:pt x="141" y="40"/>
                    </a:cubicBezTo>
                    <a:cubicBezTo>
                      <a:pt x="132" y="43"/>
                      <a:pt x="125" y="47"/>
                      <a:pt x="117" y="51"/>
                    </a:cubicBezTo>
                    <a:cubicBezTo>
                      <a:pt x="118" y="51"/>
                      <a:pt x="119" y="51"/>
                      <a:pt x="120" y="50"/>
                    </a:cubicBezTo>
                    <a:cubicBezTo>
                      <a:pt x="122" y="50"/>
                      <a:pt x="124" y="48"/>
                      <a:pt x="126" y="47"/>
                    </a:cubicBezTo>
                    <a:cubicBezTo>
                      <a:pt x="128" y="46"/>
                      <a:pt x="134" y="43"/>
                      <a:pt x="136" y="46"/>
                    </a:cubicBezTo>
                    <a:cubicBezTo>
                      <a:pt x="137" y="45"/>
                      <a:pt x="137" y="45"/>
                      <a:pt x="138" y="44"/>
                    </a:cubicBezTo>
                    <a:cubicBezTo>
                      <a:pt x="139" y="46"/>
                      <a:pt x="141" y="48"/>
                      <a:pt x="143" y="51"/>
                    </a:cubicBezTo>
                    <a:cubicBezTo>
                      <a:pt x="141" y="50"/>
                      <a:pt x="137" y="50"/>
                      <a:pt x="135" y="50"/>
                    </a:cubicBezTo>
                    <a:cubicBezTo>
                      <a:pt x="133" y="51"/>
                      <a:pt x="130" y="51"/>
                      <a:pt x="130" y="53"/>
                    </a:cubicBezTo>
                    <a:cubicBezTo>
                      <a:pt x="130" y="55"/>
                      <a:pt x="131" y="57"/>
                      <a:pt x="131" y="58"/>
                    </a:cubicBezTo>
                    <a:cubicBezTo>
                      <a:pt x="128" y="56"/>
                      <a:pt x="125" y="52"/>
                      <a:pt x="121" y="51"/>
                    </a:cubicBezTo>
                    <a:cubicBezTo>
                      <a:pt x="119" y="51"/>
                      <a:pt x="117" y="51"/>
                      <a:pt x="115" y="52"/>
                    </a:cubicBezTo>
                    <a:cubicBezTo>
                      <a:pt x="91" y="65"/>
                      <a:pt x="71" y="84"/>
                      <a:pt x="56" y="107"/>
                    </a:cubicBezTo>
                    <a:cubicBezTo>
                      <a:pt x="57" y="108"/>
                      <a:pt x="58" y="109"/>
                      <a:pt x="59" y="109"/>
                    </a:cubicBezTo>
                    <a:cubicBezTo>
                      <a:pt x="62" y="110"/>
                      <a:pt x="59" y="117"/>
                      <a:pt x="64" y="113"/>
                    </a:cubicBezTo>
                    <a:cubicBezTo>
                      <a:pt x="66" y="115"/>
                      <a:pt x="66" y="116"/>
                      <a:pt x="65" y="118"/>
                    </a:cubicBezTo>
                    <a:cubicBezTo>
                      <a:pt x="65" y="118"/>
                      <a:pt x="75" y="124"/>
                      <a:pt x="76" y="125"/>
                    </a:cubicBezTo>
                    <a:cubicBezTo>
                      <a:pt x="78" y="126"/>
                      <a:pt x="80" y="128"/>
                      <a:pt x="81" y="130"/>
                    </a:cubicBezTo>
                    <a:cubicBezTo>
                      <a:pt x="82" y="132"/>
                      <a:pt x="80" y="134"/>
                      <a:pt x="79" y="135"/>
                    </a:cubicBezTo>
                    <a:cubicBezTo>
                      <a:pt x="78" y="134"/>
                      <a:pt x="75" y="130"/>
                      <a:pt x="74" y="131"/>
                    </a:cubicBezTo>
                    <a:cubicBezTo>
                      <a:pt x="73" y="133"/>
                      <a:pt x="74" y="139"/>
                      <a:pt x="77" y="139"/>
                    </a:cubicBezTo>
                    <a:cubicBezTo>
                      <a:pt x="73" y="139"/>
                      <a:pt x="75" y="155"/>
                      <a:pt x="74" y="158"/>
                    </a:cubicBezTo>
                    <a:cubicBezTo>
                      <a:pt x="74" y="158"/>
                      <a:pt x="74" y="158"/>
                      <a:pt x="74" y="158"/>
                    </a:cubicBezTo>
                    <a:cubicBezTo>
                      <a:pt x="73" y="161"/>
                      <a:pt x="76" y="173"/>
                      <a:pt x="81" y="172"/>
                    </a:cubicBezTo>
                    <a:cubicBezTo>
                      <a:pt x="78" y="172"/>
                      <a:pt x="87" y="184"/>
                      <a:pt x="88" y="185"/>
                    </a:cubicBezTo>
                    <a:cubicBezTo>
                      <a:pt x="91" y="187"/>
                      <a:pt x="95" y="188"/>
                      <a:pt x="97" y="192"/>
                    </a:cubicBezTo>
                    <a:cubicBezTo>
                      <a:pt x="100" y="195"/>
                      <a:pt x="100" y="201"/>
                      <a:pt x="103" y="203"/>
                    </a:cubicBezTo>
                    <a:cubicBezTo>
                      <a:pt x="102" y="206"/>
                      <a:pt x="108" y="210"/>
                      <a:pt x="108" y="214"/>
                    </a:cubicBezTo>
                    <a:cubicBezTo>
                      <a:pt x="108" y="214"/>
                      <a:pt x="107" y="214"/>
                      <a:pt x="107" y="215"/>
                    </a:cubicBezTo>
                    <a:cubicBezTo>
                      <a:pt x="108" y="218"/>
                      <a:pt x="113" y="218"/>
                      <a:pt x="115" y="221"/>
                    </a:cubicBezTo>
                    <a:cubicBezTo>
                      <a:pt x="116" y="223"/>
                      <a:pt x="115" y="228"/>
                      <a:pt x="118" y="227"/>
                    </a:cubicBezTo>
                    <a:cubicBezTo>
                      <a:pt x="118" y="222"/>
                      <a:pt x="115" y="216"/>
                      <a:pt x="112" y="212"/>
                    </a:cubicBezTo>
                    <a:cubicBezTo>
                      <a:pt x="110" y="209"/>
                      <a:pt x="109" y="207"/>
                      <a:pt x="108" y="204"/>
                    </a:cubicBezTo>
                    <a:cubicBezTo>
                      <a:pt x="106" y="202"/>
                      <a:pt x="106" y="199"/>
                      <a:pt x="105" y="197"/>
                    </a:cubicBezTo>
                    <a:cubicBezTo>
                      <a:pt x="106" y="197"/>
                      <a:pt x="112" y="199"/>
                      <a:pt x="111" y="200"/>
                    </a:cubicBezTo>
                    <a:cubicBezTo>
                      <a:pt x="109" y="205"/>
                      <a:pt x="119" y="214"/>
                      <a:pt x="122" y="217"/>
                    </a:cubicBezTo>
                    <a:cubicBezTo>
                      <a:pt x="123" y="218"/>
                      <a:pt x="128" y="225"/>
                      <a:pt x="125" y="225"/>
                    </a:cubicBezTo>
                    <a:cubicBezTo>
                      <a:pt x="129" y="225"/>
                      <a:pt x="133" y="230"/>
                      <a:pt x="135" y="233"/>
                    </a:cubicBezTo>
                    <a:cubicBezTo>
                      <a:pt x="137" y="236"/>
                      <a:pt x="136" y="241"/>
                      <a:pt x="138" y="245"/>
                    </a:cubicBezTo>
                    <a:cubicBezTo>
                      <a:pt x="139" y="250"/>
                      <a:pt x="146" y="252"/>
                      <a:pt x="150" y="255"/>
                    </a:cubicBezTo>
                    <a:cubicBezTo>
                      <a:pt x="154" y="256"/>
                      <a:pt x="157" y="259"/>
                      <a:pt x="160" y="260"/>
                    </a:cubicBezTo>
                    <a:cubicBezTo>
                      <a:pt x="166" y="262"/>
                      <a:pt x="167" y="260"/>
                      <a:pt x="171" y="260"/>
                    </a:cubicBezTo>
                    <a:cubicBezTo>
                      <a:pt x="178" y="259"/>
                      <a:pt x="179" y="266"/>
                      <a:pt x="184" y="269"/>
                    </a:cubicBezTo>
                    <a:cubicBezTo>
                      <a:pt x="187" y="270"/>
                      <a:pt x="194" y="273"/>
                      <a:pt x="198" y="271"/>
                    </a:cubicBezTo>
                    <a:cubicBezTo>
                      <a:pt x="196" y="272"/>
                      <a:pt x="203" y="282"/>
                      <a:pt x="204" y="283"/>
                    </a:cubicBezTo>
                    <a:cubicBezTo>
                      <a:pt x="206" y="286"/>
                      <a:pt x="210" y="287"/>
                      <a:pt x="213" y="290"/>
                    </a:cubicBezTo>
                    <a:cubicBezTo>
                      <a:pt x="213" y="290"/>
                      <a:pt x="214" y="289"/>
                      <a:pt x="214" y="288"/>
                    </a:cubicBezTo>
                    <a:cubicBezTo>
                      <a:pt x="213" y="291"/>
                      <a:pt x="218" y="296"/>
                      <a:pt x="221" y="296"/>
                    </a:cubicBezTo>
                    <a:cubicBezTo>
                      <a:pt x="223" y="295"/>
                      <a:pt x="224" y="290"/>
                      <a:pt x="224" y="288"/>
                    </a:cubicBezTo>
                    <a:cubicBezTo>
                      <a:pt x="219" y="290"/>
                      <a:pt x="215" y="288"/>
                      <a:pt x="212" y="283"/>
                    </a:cubicBezTo>
                    <a:cubicBezTo>
                      <a:pt x="211" y="282"/>
                      <a:pt x="207" y="275"/>
                      <a:pt x="211" y="275"/>
                    </a:cubicBezTo>
                    <a:cubicBezTo>
                      <a:pt x="216" y="275"/>
                      <a:pt x="212" y="271"/>
                      <a:pt x="212" y="268"/>
                    </a:cubicBezTo>
                    <a:cubicBezTo>
                      <a:pt x="211" y="264"/>
                      <a:pt x="208" y="262"/>
                      <a:pt x="206" y="259"/>
                    </a:cubicBezTo>
                    <a:cubicBezTo>
                      <a:pt x="205" y="262"/>
                      <a:pt x="200" y="261"/>
                      <a:pt x="198" y="259"/>
                    </a:cubicBezTo>
                    <a:cubicBezTo>
                      <a:pt x="198" y="259"/>
                      <a:pt x="197" y="261"/>
                      <a:pt x="197" y="262"/>
                    </a:cubicBezTo>
                    <a:cubicBezTo>
                      <a:pt x="196" y="262"/>
                      <a:pt x="195" y="262"/>
                      <a:pt x="194" y="261"/>
                    </a:cubicBezTo>
                    <a:cubicBezTo>
                      <a:pt x="194" y="258"/>
                      <a:pt x="194" y="255"/>
                      <a:pt x="195" y="251"/>
                    </a:cubicBezTo>
                    <a:cubicBezTo>
                      <a:pt x="196" y="247"/>
                      <a:pt x="205" y="238"/>
                      <a:pt x="194" y="239"/>
                    </a:cubicBezTo>
                    <a:cubicBezTo>
                      <a:pt x="190" y="239"/>
                      <a:pt x="188" y="240"/>
                      <a:pt x="187" y="244"/>
                    </a:cubicBezTo>
                    <a:cubicBezTo>
                      <a:pt x="186" y="247"/>
                      <a:pt x="186" y="249"/>
                      <a:pt x="183" y="251"/>
                    </a:cubicBezTo>
                    <a:cubicBezTo>
                      <a:pt x="181" y="252"/>
                      <a:pt x="173" y="251"/>
                      <a:pt x="171" y="250"/>
                    </a:cubicBezTo>
                    <a:cubicBezTo>
                      <a:pt x="166" y="247"/>
                      <a:pt x="163" y="239"/>
                      <a:pt x="163" y="234"/>
                    </a:cubicBezTo>
                    <a:cubicBezTo>
                      <a:pt x="163" y="227"/>
                      <a:pt x="166" y="221"/>
                      <a:pt x="163" y="215"/>
                    </a:cubicBezTo>
                    <a:cubicBezTo>
                      <a:pt x="164" y="213"/>
                      <a:pt x="166" y="211"/>
                      <a:pt x="168" y="210"/>
                    </a:cubicBezTo>
                    <a:cubicBezTo>
                      <a:pt x="169" y="209"/>
                      <a:pt x="171" y="210"/>
                      <a:pt x="172" y="207"/>
                    </a:cubicBezTo>
                    <a:cubicBezTo>
                      <a:pt x="171" y="207"/>
                      <a:pt x="170" y="206"/>
                      <a:pt x="170" y="206"/>
                    </a:cubicBezTo>
                    <a:cubicBezTo>
                      <a:pt x="173" y="208"/>
                      <a:pt x="180" y="203"/>
                      <a:pt x="184" y="206"/>
                    </a:cubicBezTo>
                    <a:cubicBezTo>
                      <a:pt x="186" y="207"/>
                      <a:pt x="188" y="208"/>
                      <a:pt x="189" y="205"/>
                    </a:cubicBezTo>
                    <a:cubicBezTo>
                      <a:pt x="189" y="205"/>
                      <a:pt x="187" y="202"/>
                      <a:pt x="188" y="200"/>
                    </a:cubicBezTo>
                    <a:cubicBezTo>
                      <a:pt x="189" y="204"/>
                      <a:pt x="192" y="205"/>
                      <a:pt x="196" y="202"/>
                    </a:cubicBezTo>
                    <a:cubicBezTo>
                      <a:pt x="197" y="203"/>
                      <a:pt x="201" y="203"/>
                      <a:pt x="204" y="204"/>
                    </a:cubicBezTo>
                    <a:cubicBezTo>
                      <a:pt x="207" y="206"/>
                      <a:pt x="207" y="209"/>
                      <a:pt x="211" y="205"/>
                    </a:cubicBezTo>
                    <a:cubicBezTo>
                      <a:pt x="213" y="208"/>
                      <a:pt x="213" y="208"/>
                      <a:pt x="214" y="211"/>
                    </a:cubicBezTo>
                    <a:cubicBezTo>
                      <a:pt x="214" y="214"/>
                      <a:pt x="216" y="221"/>
                      <a:pt x="218" y="222"/>
                    </a:cubicBezTo>
                    <a:cubicBezTo>
                      <a:pt x="224" y="225"/>
                      <a:pt x="222" y="217"/>
                      <a:pt x="222" y="214"/>
                    </a:cubicBezTo>
                    <a:cubicBezTo>
                      <a:pt x="222" y="213"/>
                      <a:pt x="222" y="205"/>
                      <a:pt x="221" y="205"/>
                    </a:cubicBezTo>
                    <a:cubicBezTo>
                      <a:pt x="213" y="203"/>
                      <a:pt x="216" y="197"/>
                      <a:pt x="221" y="193"/>
                    </a:cubicBezTo>
                    <a:cubicBezTo>
                      <a:pt x="222" y="192"/>
                      <a:pt x="227" y="190"/>
                      <a:pt x="230" y="188"/>
                    </a:cubicBezTo>
                    <a:cubicBezTo>
                      <a:pt x="232" y="186"/>
                      <a:pt x="235" y="183"/>
                      <a:pt x="234" y="179"/>
                    </a:cubicBezTo>
                    <a:cubicBezTo>
                      <a:pt x="235" y="179"/>
                      <a:pt x="236" y="178"/>
                      <a:pt x="236" y="177"/>
                    </a:cubicBezTo>
                    <a:cubicBezTo>
                      <a:pt x="236" y="177"/>
                      <a:pt x="233" y="174"/>
                      <a:pt x="232" y="175"/>
                    </a:cubicBezTo>
                    <a:cubicBezTo>
                      <a:pt x="234" y="174"/>
                      <a:pt x="234" y="172"/>
                      <a:pt x="233" y="171"/>
                    </a:cubicBezTo>
                    <a:cubicBezTo>
                      <a:pt x="235" y="169"/>
                      <a:pt x="234" y="166"/>
                      <a:pt x="236" y="165"/>
                    </a:cubicBezTo>
                    <a:cubicBezTo>
                      <a:pt x="239" y="169"/>
                      <a:pt x="245" y="165"/>
                      <a:pt x="242" y="162"/>
                    </a:cubicBezTo>
                    <a:cubicBezTo>
                      <a:pt x="244" y="158"/>
                      <a:pt x="250" y="160"/>
                      <a:pt x="252" y="157"/>
                    </a:cubicBezTo>
                    <a:cubicBezTo>
                      <a:pt x="255" y="158"/>
                      <a:pt x="253" y="153"/>
                      <a:pt x="255" y="150"/>
                    </a:cubicBezTo>
                    <a:cubicBezTo>
                      <a:pt x="256" y="148"/>
                      <a:pt x="259" y="148"/>
                      <a:pt x="262" y="147"/>
                    </a:cubicBezTo>
                    <a:cubicBezTo>
                      <a:pt x="262" y="147"/>
                      <a:pt x="268" y="143"/>
                      <a:pt x="266" y="143"/>
                    </a:cubicBezTo>
                    <a:cubicBezTo>
                      <a:pt x="270" y="144"/>
                      <a:pt x="279" y="139"/>
                      <a:pt x="272" y="135"/>
                    </a:cubicBezTo>
                    <a:cubicBezTo>
                      <a:pt x="273" y="133"/>
                      <a:pt x="270" y="132"/>
                      <a:pt x="268" y="132"/>
                    </a:cubicBezTo>
                    <a:cubicBezTo>
                      <a:pt x="269" y="131"/>
                      <a:pt x="272" y="132"/>
                      <a:pt x="273" y="131"/>
                    </a:cubicBezTo>
                    <a:cubicBezTo>
                      <a:pt x="276" y="129"/>
                      <a:pt x="274" y="128"/>
                      <a:pt x="271" y="127"/>
                    </a:cubicBezTo>
                    <a:cubicBezTo>
                      <a:pt x="268" y="126"/>
                      <a:pt x="263" y="128"/>
                      <a:pt x="261" y="130"/>
                    </a:cubicBezTo>
                    <a:cubicBezTo>
                      <a:pt x="259" y="132"/>
                      <a:pt x="257" y="134"/>
                      <a:pt x="255" y="135"/>
                    </a:cubicBezTo>
                    <a:close/>
                    <a:moveTo>
                      <a:pt x="308" y="302"/>
                    </a:moveTo>
                    <a:cubicBezTo>
                      <a:pt x="306" y="301"/>
                      <a:pt x="303" y="301"/>
                      <a:pt x="301" y="300"/>
                    </a:cubicBezTo>
                    <a:cubicBezTo>
                      <a:pt x="299" y="300"/>
                      <a:pt x="298" y="299"/>
                      <a:pt x="295" y="298"/>
                    </a:cubicBezTo>
                    <a:cubicBezTo>
                      <a:pt x="296" y="293"/>
                      <a:pt x="290" y="292"/>
                      <a:pt x="287" y="289"/>
                    </a:cubicBezTo>
                    <a:cubicBezTo>
                      <a:pt x="284" y="287"/>
                      <a:pt x="282" y="284"/>
                      <a:pt x="277" y="285"/>
                    </a:cubicBezTo>
                    <a:cubicBezTo>
                      <a:pt x="276" y="285"/>
                      <a:pt x="271" y="287"/>
                      <a:pt x="272" y="288"/>
                    </a:cubicBezTo>
                    <a:cubicBezTo>
                      <a:pt x="269" y="285"/>
                      <a:pt x="268" y="284"/>
                      <a:pt x="263" y="282"/>
                    </a:cubicBezTo>
                    <a:cubicBezTo>
                      <a:pt x="259" y="281"/>
                      <a:pt x="257" y="276"/>
                      <a:pt x="253" y="281"/>
                    </a:cubicBezTo>
                    <a:cubicBezTo>
                      <a:pt x="251" y="283"/>
                      <a:pt x="252" y="286"/>
                      <a:pt x="251" y="288"/>
                    </a:cubicBezTo>
                    <a:cubicBezTo>
                      <a:pt x="247" y="285"/>
                      <a:pt x="254" y="282"/>
                      <a:pt x="251" y="279"/>
                    </a:cubicBezTo>
                    <a:cubicBezTo>
                      <a:pt x="248" y="275"/>
                      <a:pt x="243" y="281"/>
                      <a:pt x="240" y="282"/>
                    </a:cubicBezTo>
                    <a:cubicBezTo>
                      <a:pt x="239" y="284"/>
                      <a:pt x="237" y="284"/>
                      <a:pt x="236" y="286"/>
                    </a:cubicBezTo>
                    <a:cubicBezTo>
                      <a:pt x="235" y="287"/>
                      <a:pt x="234" y="290"/>
                      <a:pt x="233" y="291"/>
                    </a:cubicBezTo>
                    <a:cubicBezTo>
                      <a:pt x="233" y="289"/>
                      <a:pt x="228" y="290"/>
                      <a:pt x="228" y="288"/>
                    </a:cubicBezTo>
                    <a:cubicBezTo>
                      <a:pt x="229" y="294"/>
                      <a:pt x="229" y="301"/>
                      <a:pt x="230" y="307"/>
                    </a:cubicBezTo>
                    <a:cubicBezTo>
                      <a:pt x="231" y="310"/>
                      <a:pt x="230" y="316"/>
                      <a:pt x="227" y="319"/>
                    </a:cubicBezTo>
                    <a:cubicBezTo>
                      <a:pt x="224" y="321"/>
                      <a:pt x="221" y="324"/>
                      <a:pt x="220" y="329"/>
                    </a:cubicBezTo>
                    <a:cubicBezTo>
                      <a:pt x="220" y="332"/>
                      <a:pt x="220" y="334"/>
                      <a:pt x="223" y="335"/>
                    </a:cubicBezTo>
                    <a:cubicBezTo>
                      <a:pt x="223" y="339"/>
                      <a:pt x="219" y="342"/>
                      <a:pt x="219" y="346"/>
                    </a:cubicBezTo>
                    <a:cubicBezTo>
                      <a:pt x="219" y="346"/>
                      <a:pt x="220" y="348"/>
                      <a:pt x="220" y="350"/>
                    </a:cubicBezTo>
                    <a:cubicBezTo>
                      <a:pt x="254" y="344"/>
                      <a:pt x="285" y="327"/>
                      <a:pt x="308" y="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24"/>
            <p:cNvGrpSpPr/>
            <p:nvPr/>
          </p:nvGrpSpPr>
          <p:grpSpPr>
            <a:xfrm>
              <a:off x="5197" y="2564"/>
              <a:ext cx="1650" cy="1650"/>
              <a:chOff x="847521" y="1401020"/>
              <a:chExt cx="877416" cy="877416"/>
            </a:xfrm>
            <a:effectLst/>
          </p:grpSpPr>
          <p:sp>
            <p:nvSpPr>
              <p:cNvPr id="27" name="íṡľíḍè-Teardrop 25"/>
              <p:cNvSpPr/>
              <p:nvPr/>
            </p:nvSpPr>
            <p:spPr>
              <a:xfrm rot="8100000">
                <a:off x="847521" y="1401020"/>
                <a:ext cx="877416" cy="877416"/>
              </a:xfrm>
              <a:prstGeom prst="teardrop">
                <a:avLst/>
              </a:prstGeom>
              <a:solidFill>
                <a:srgbClr val="88829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íṡľíḍè-Oval 26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90%</a:t>
                </a:r>
              </a:p>
            </p:txBody>
          </p:sp>
        </p:grpSp>
        <p:grpSp>
          <p:nvGrpSpPr>
            <p:cNvPr id="18" name="Group 27"/>
            <p:cNvGrpSpPr/>
            <p:nvPr/>
          </p:nvGrpSpPr>
          <p:grpSpPr>
            <a:xfrm>
              <a:off x="12580" y="2564"/>
              <a:ext cx="1650" cy="1650"/>
              <a:chOff x="846989" y="1401020"/>
              <a:chExt cx="877416" cy="877416"/>
            </a:xfrm>
            <a:effectLst/>
          </p:grpSpPr>
          <p:sp>
            <p:nvSpPr>
              <p:cNvPr id="25" name="íṡľíḍè-Teardrop 28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rgbClr val="61597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" name="íṡľíḍè-Oval 29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95%</a:t>
                </a:r>
              </a:p>
            </p:txBody>
          </p:sp>
        </p:grpSp>
        <p:grpSp>
          <p:nvGrpSpPr>
            <p:cNvPr id="19" name="Group 30"/>
            <p:cNvGrpSpPr/>
            <p:nvPr/>
          </p:nvGrpSpPr>
          <p:grpSpPr>
            <a:xfrm>
              <a:off x="8808" y="4205"/>
              <a:ext cx="1650" cy="1650"/>
              <a:chOff x="846989" y="1403147"/>
              <a:chExt cx="877416" cy="877416"/>
            </a:xfrm>
            <a:effectLst/>
          </p:grpSpPr>
          <p:sp>
            <p:nvSpPr>
              <p:cNvPr id="23" name="íṡľíḍè-Teardrop 31"/>
              <p:cNvSpPr/>
              <p:nvPr/>
            </p:nvSpPr>
            <p:spPr>
              <a:xfrm rot="8100000">
                <a:off x="846989" y="1403147"/>
                <a:ext cx="877416" cy="877416"/>
              </a:xfrm>
              <a:prstGeom prst="teardrop">
                <a:avLst/>
              </a:prstGeom>
              <a:solidFill>
                <a:srgbClr val="888293">
                  <a:alpha val="84000"/>
                </a:srgb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íṡľíḍè-Oval 3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70%</a:t>
                </a:r>
              </a:p>
            </p:txBody>
          </p:sp>
        </p:grpSp>
        <p:grpSp>
          <p:nvGrpSpPr>
            <p:cNvPr id="20" name="Group 33"/>
            <p:cNvGrpSpPr/>
            <p:nvPr/>
          </p:nvGrpSpPr>
          <p:grpSpPr>
            <a:xfrm>
              <a:off x="5091" y="4283"/>
              <a:ext cx="2252" cy="3204"/>
              <a:chOff x="2424558" y="2065241"/>
              <a:chExt cx="1072312" cy="1526036"/>
            </a:xfrm>
          </p:grpSpPr>
          <p:sp>
            <p:nvSpPr>
              <p:cNvPr id="21" name="íṡľíḍè-Freeform: Shape 34"/>
              <p:cNvSpPr/>
              <p:nvPr/>
            </p:nvSpPr>
            <p:spPr bwMode="auto">
              <a:xfrm>
                <a:off x="2424558" y="2065241"/>
                <a:ext cx="1072312" cy="1526036"/>
              </a:xfrm>
              <a:custGeom>
                <a:avLst/>
                <a:gdLst/>
                <a:ahLst/>
                <a:cxnLst>
                  <a:cxn ang="0">
                    <a:pos x="0" y="1083"/>
                  </a:cxn>
                  <a:cxn ang="0">
                    <a:pos x="0" y="1083"/>
                  </a:cxn>
                  <a:cxn ang="0">
                    <a:pos x="0" y="278"/>
                  </a:cxn>
                  <a:cxn ang="0">
                    <a:pos x="761" y="0"/>
                  </a:cxn>
                  <a:cxn ang="0">
                    <a:pos x="761" y="802"/>
                  </a:cxn>
                  <a:cxn ang="0">
                    <a:pos x="0" y="1083"/>
                  </a:cxn>
                </a:cxnLst>
                <a:rect l="0" t="0" r="r" b="b"/>
                <a:pathLst>
                  <a:path w="761" h="1083">
                    <a:moveTo>
                      <a:pt x="0" y="1083"/>
                    </a:moveTo>
                    <a:lnTo>
                      <a:pt x="0" y="1083"/>
                    </a:lnTo>
                    <a:lnTo>
                      <a:pt x="0" y="278"/>
                    </a:lnTo>
                    <a:lnTo>
                      <a:pt x="761" y="0"/>
                    </a:lnTo>
                    <a:lnTo>
                      <a:pt x="761" y="802"/>
                    </a:lnTo>
                    <a:lnTo>
                      <a:pt x="0" y="1083"/>
                    </a:lnTo>
                    <a:close/>
                  </a:path>
                </a:pathLst>
              </a:custGeom>
              <a:solidFill>
                <a:srgbClr val="9E99A7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íṡľíḍè-Freeform: Shape 35"/>
              <p:cNvSpPr/>
              <p:nvPr/>
            </p:nvSpPr>
            <p:spPr bwMode="auto">
              <a:xfrm>
                <a:off x="2762393" y="2623151"/>
                <a:ext cx="447459" cy="413975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66140" y="4211957"/>
            <a:ext cx="1981200" cy="711835"/>
            <a:chOff x="2408" y="3190"/>
            <a:chExt cx="3120" cy="1121"/>
          </a:xfrm>
        </p:grpSpPr>
        <p:sp>
          <p:nvSpPr>
            <p:cNvPr id="42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269865" y="1280162"/>
            <a:ext cx="1981200" cy="711835"/>
            <a:chOff x="2408" y="3190"/>
            <a:chExt cx="3120" cy="1121"/>
          </a:xfrm>
        </p:grpSpPr>
        <p:sp>
          <p:nvSpPr>
            <p:cNvPr id="1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591040" y="4290062"/>
            <a:ext cx="1981200" cy="711835"/>
            <a:chOff x="2408" y="3190"/>
            <a:chExt cx="3120" cy="1121"/>
          </a:xfrm>
        </p:grpSpPr>
        <p:sp>
          <p:nvSpPr>
            <p:cNvPr id="30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2000" b="1" kern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1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 flipH="1">
            <a:off x="314076" y="3483187"/>
            <a:ext cx="2315069" cy="23150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 descr="C:\Users\Administrator\Desktop\2276.jpg_wh300.jpg2276.jpg_wh30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634" y="958217"/>
            <a:ext cx="5848985" cy="5192395"/>
          </a:xfrm>
          <a:custGeom>
            <a:avLst/>
            <a:gdLst>
              <a:gd name="connsiteX0" fmla="*/ 954 w 5849256"/>
              <a:gd name="connsiteY0" fmla="*/ 0 h 6872017"/>
              <a:gd name="connsiteX1" fmla="*/ 5849256 w 5849256"/>
              <a:gd name="connsiteY1" fmla="*/ 0 h 6872017"/>
              <a:gd name="connsiteX2" fmla="*/ 5849256 w 5849256"/>
              <a:gd name="connsiteY2" fmla="*/ 6872017 h 6872017"/>
              <a:gd name="connsiteX3" fmla="*/ 954 w 5849256"/>
              <a:gd name="connsiteY3" fmla="*/ 6859163 h 6872017"/>
              <a:gd name="connsiteX4" fmla="*/ 954 w 5849256"/>
              <a:gd name="connsiteY4" fmla="*/ 0 h 68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9256" h="6872017">
                <a:moveTo>
                  <a:pt x="954" y="0"/>
                </a:moveTo>
                <a:lnTo>
                  <a:pt x="5849256" y="0"/>
                </a:lnTo>
                <a:lnTo>
                  <a:pt x="5849256" y="6872017"/>
                </a:lnTo>
                <a:lnTo>
                  <a:pt x="954" y="6859163"/>
                </a:lnTo>
                <a:cubicBezTo>
                  <a:pt x="-6084" y="4579812"/>
                  <a:pt x="29096" y="2279355"/>
                  <a:pt x="954" y="0"/>
                </a:cubicBezTo>
                <a:close/>
              </a:path>
            </a:pathLst>
          </a:custGeom>
        </p:spPr>
      </p:pic>
      <p:sp>
        <p:nvSpPr>
          <p:cNvPr id="2" name="矩形 1"/>
          <p:cNvSpPr/>
          <p:nvPr/>
        </p:nvSpPr>
        <p:spPr>
          <a:xfrm>
            <a:off x="1" y="2252620"/>
            <a:ext cx="5849257" cy="2352765"/>
          </a:xfrm>
          <a:prstGeom prst="rect">
            <a:avLst/>
          </a:prstGeom>
          <a:solidFill>
            <a:srgbClr val="61597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15745" y="3106420"/>
            <a:ext cx="3206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PART .02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15451" y="2855688"/>
            <a:ext cx="2818356" cy="1146629"/>
            <a:chOff x="940844" y="2909332"/>
            <a:chExt cx="3967568" cy="114662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940844" y="2909332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940844" y="4055961"/>
              <a:ext cx="3967568" cy="0"/>
            </a:xfrm>
            <a:prstGeom prst="line">
              <a:avLst/>
            </a:prstGeom>
            <a:ln>
              <a:solidFill>
                <a:srgbClr val="F7F6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_14"/>
          <p:cNvSpPr txBox="1">
            <a:spLocks noChangeArrowheads="1"/>
          </p:cNvSpPr>
          <p:nvPr/>
        </p:nvSpPr>
        <p:spPr bwMode="auto">
          <a:xfrm>
            <a:off x="5947228" y="3168946"/>
            <a:ext cx="1123680" cy="73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/>
            <a:endParaRPr lang="en-US" altLang="zh-CN" sz="36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059806" y="3201670"/>
            <a:ext cx="4415791" cy="549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zh-CN" altLang="en-US" sz="5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工作目标展示</a:t>
            </a:r>
          </a:p>
        </p:txBody>
      </p:sp>
      <p:sp>
        <p:nvSpPr>
          <p:cNvPr id="6" name="任意多边形 18"/>
          <p:cNvSpPr/>
          <p:nvPr/>
        </p:nvSpPr>
        <p:spPr>
          <a:xfrm>
            <a:off x="9222742" y="2550797"/>
            <a:ext cx="2726055" cy="1720215"/>
          </a:xfrm>
          <a:custGeom>
            <a:avLst/>
            <a:gdLst>
              <a:gd name="connsiteX0" fmla="*/ 0 w 3171687"/>
              <a:gd name="connsiteY0" fmla="*/ 0 h 2069635"/>
              <a:gd name="connsiteX1" fmla="*/ 3171687 w 3171687"/>
              <a:gd name="connsiteY1" fmla="*/ 0 h 2069635"/>
              <a:gd name="connsiteX2" fmla="*/ 3171687 w 3171687"/>
              <a:gd name="connsiteY2" fmla="*/ 2069635 h 2069635"/>
              <a:gd name="connsiteX3" fmla="*/ 0 w 3171687"/>
              <a:gd name="connsiteY3" fmla="*/ 2069635 h 2069635"/>
              <a:gd name="connsiteX4" fmla="*/ 0 w 3171687"/>
              <a:gd name="connsiteY4" fmla="*/ 1810069 h 2069635"/>
              <a:gd name="connsiteX5" fmla="*/ 979903 w 3171687"/>
              <a:gd name="connsiteY5" fmla="*/ 1810069 h 2069635"/>
              <a:gd name="connsiteX6" fmla="*/ 979903 w 3171687"/>
              <a:gd name="connsiteY6" fmla="*/ 259565 h 2069635"/>
              <a:gd name="connsiteX7" fmla="*/ 0 w 3171687"/>
              <a:gd name="connsiteY7" fmla="*/ 259565 h 2069635"/>
              <a:gd name="connsiteX8" fmla="*/ 0 w 3171687"/>
              <a:gd name="connsiteY8" fmla="*/ 0 h 2069635"/>
              <a:gd name="connsiteX0-1" fmla="*/ 0 w 3171687"/>
              <a:gd name="connsiteY0-2" fmla="*/ 0 h 2069635"/>
              <a:gd name="connsiteX1-3" fmla="*/ 3171687 w 3171687"/>
              <a:gd name="connsiteY1-4" fmla="*/ 0 h 2069635"/>
              <a:gd name="connsiteX2-5" fmla="*/ 3171687 w 3171687"/>
              <a:gd name="connsiteY2-6" fmla="*/ 2069635 h 2069635"/>
              <a:gd name="connsiteX3-7" fmla="*/ 0 w 3171687"/>
              <a:gd name="connsiteY3-8" fmla="*/ 2069635 h 2069635"/>
              <a:gd name="connsiteX4-9" fmla="*/ 0 w 3171687"/>
              <a:gd name="connsiteY4-10" fmla="*/ 1810069 h 2069635"/>
              <a:gd name="connsiteX5-11" fmla="*/ 979903 w 3171687"/>
              <a:gd name="connsiteY5-12" fmla="*/ 1810069 h 2069635"/>
              <a:gd name="connsiteX6-13" fmla="*/ 979903 w 3171687"/>
              <a:gd name="connsiteY6-14" fmla="*/ 259565 h 2069635"/>
              <a:gd name="connsiteX7-15" fmla="*/ 0 w 3171687"/>
              <a:gd name="connsiteY7-16" fmla="*/ 259565 h 2069635"/>
              <a:gd name="connsiteX8-17" fmla="*/ 0 w 3171687"/>
              <a:gd name="connsiteY8-18" fmla="*/ 0 h 2069635"/>
              <a:gd name="connsiteX0-19" fmla="*/ 979903 w 3171687"/>
              <a:gd name="connsiteY0-20" fmla="*/ 1810069 h 2069635"/>
              <a:gd name="connsiteX1-21" fmla="*/ 979903 w 3171687"/>
              <a:gd name="connsiteY1-22" fmla="*/ 259565 h 2069635"/>
              <a:gd name="connsiteX2-23" fmla="*/ 0 w 3171687"/>
              <a:gd name="connsiteY2-24" fmla="*/ 259565 h 2069635"/>
              <a:gd name="connsiteX3-25" fmla="*/ 0 w 3171687"/>
              <a:gd name="connsiteY3-26" fmla="*/ 0 h 2069635"/>
              <a:gd name="connsiteX4-27" fmla="*/ 3171687 w 3171687"/>
              <a:gd name="connsiteY4-28" fmla="*/ 0 h 2069635"/>
              <a:gd name="connsiteX5-29" fmla="*/ 3171687 w 3171687"/>
              <a:gd name="connsiteY5-30" fmla="*/ 2069635 h 2069635"/>
              <a:gd name="connsiteX6-31" fmla="*/ 0 w 3171687"/>
              <a:gd name="connsiteY6-32" fmla="*/ 2069635 h 2069635"/>
              <a:gd name="connsiteX7-33" fmla="*/ 0 w 3171687"/>
              <a:gd name="connsiteY7-34" fmla="*/ 1810069 h 2069635"/>
              <a:gd name="connsiteX8-35" fmla="*/ 1071343 w 3171687"/>
              <a:gd name="connsiteY8-36" fmla="*/ 1901509 h 2069635"/>
              <a:gd name="connsiteX0-37" fmla="*/ 979903 w 3171687"/>
              <a:gd name="connsiteY0-38" fmla="*/ 1810069 h 2069635"/>
              <a:gd name="connsiteX1-39" fmla="*/ 979903 w 3171687"/>
              <a:gd name="connsiteY1-40" fmla="*/ 259565 h 2069635"/>
              <a:gd name="connsiteX2-41" fmla="*/ 0 w 3171687"/>
              <a:gd name="connsiteY2-42" fmla="*/ 259565 h 2069635"/>
              <a:gd name="connsiteX3-43" fmla="*/ 0 w 3171687"/>
              <a:gd name="connsiteY3-44" fmla="*/ 0 h 2069635"/>
              <a:gd name="connsiteX4-45" fmla="*/ 3171687 w 3171687"/>
              <a:gd name="connsiteY4-46" fmla="*/ 0 h 2069635"/>
              <a:gd name="connsiteX5-47" fmla="*/ 3171687 w 3171687"/>
              <a:gd name="connsiteY5-48" fmla="*/ 2069635 h 2069635"/>
              <a:gd name="connsiteX6-49" fmla="*/ 0 w 3171687"/>
              <a:gd name="connsiteY6-50" fmla="*/ 2069635 h 2069635"/>
              <a:gd name="connsiteX7-51" fmla="*/ 0 w 3171687"/>
              <a:gd name="connsiteY7-52" fmla="*/ 1810069 h 2069635"/>
              <a:gd name="connsiteX0-53" fmla="*/ 979903 w 3171687"/>
              <a:gd name="connsiteY0-54" fmla="*/ 259565 h 2069635"/>
              <a:gd name="connsiteX1-55" fmla="*/ 0 w 3171687"/>
              <a:gd name="connsiteY1-56" fmla="*/ 259565 h 2069635"/>
              <a:gd name="connsiteX2-57" fmla="*/ 0 w 3171687"/>
              <a:gd name="connsiteY2-58" fmla="*/ 0 h 2069635"/>
              <a:gd name="connsiteX3-59" fmla="*/ 3171687 w 3171687"/>
              <a:gd name="connsiteY3-60" fmla="*/ 0 h 2069635"/>
              <a:gd name="connsiteX4-61" fmla="*/ 3171687 w 3171687"/>
              <a:gd name="connsiteY4-62" fmla="*/ 2069635 h 2069635"/>
              <a:gd name="connsiteX5-63" fmla="*/ 0 w 3171687"/>
              <a:gd name="connsiteY5-64" fmla="*/ 2069635 h 2069635"/>
              <a:gd name="connsiteX6-65" fmla="*/ 0 w 3171687"/>
              <a:gd name="connsiteY6-66" fmla="*/ 1810069 h 2069635"/>
              <a:gd name="connsiteX0-67" fmla="*/ 0 w 3171687"/>
              <a:gd name="connsiteY0-68" fmla="*/ 259565 h 2069635"/>
              <a:gd name="connsiteX1-69" fmla="*/ 0 w 3171687"/>
              <a:gd name="connsiteY1-70" fmla="*/ 0 h 2069635"/>
              <a:gd name="connsiteX2-71" fmla="*/ 3171687 w 3171687"/>
              <a:gd name="connsiteY2-72" fmla="*/ 0 h 2069635"/>
              <a:gd name="connsiteX3-73" fmla="*/ 3171687 w 3171687"/>
              <a:gd name="connsiteY3-74" fmla="*/ 2069635 h 2069635"/>
              <a:gd name="connsiteX4-75" fmla="*/ 0 w 3171687"/>
              <a:gd name="connsiteY4-76" fmla="*/ 2069635 h 2069635"/>
              <a:gd name="connsiteX5-77" fmla="*/ 0 w 3171687"/>
              <a:gd name="connsiteY5-78" fmla="*/ 1810069 h 20696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71687" h="2069635">
                <a:moveTo>
                  <a:pt x="0" y="259565"/>
                </a:moveTo>
                <a:lnTo>
                  <a:pt x="0" y="0"/>
                </a:lnTo>
                <a:lnTo>
                  <a:pt x="3171687" y="0"/>
                </a:lnTo>
                <a:lnTo>
                  <a:pt x="3171687" y="2069635"/>
                </a:lnTo>
                <a:lnTo>
                  <a:pt x="0" y="2069635"/>
                </a:lnTo>
                <a:lnTo>
                  <a:pt x="0" y="1810069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22"/>
          <p:cNvSpPr/>
          <p:nvPr/>
        </p:nvSpPr>
        <p:spPr>
          <a:xfrm>
            <a:off x="9629140" y="2340612"/>
            <a:ext cx="1619885" cy="1142365"/>
          </a:xfrm>
          <a:custGeom>
            <a:avLst/>
            <a:gdLst>
              <a:gd name="connsiteX0" fmla="*/ 0 w 2253807"/>
              <a:gd name="connsiteY0" fmla="*/ 0 h 1262130"/>
              <a:gd name="connsiteX1" fmla="*/ 2253807 w 2253807"/>
              <a:gd name="connsiteY1" fmla="*/ 0 h 1262130"/>
              <a:gd name="connsiteX2" fmla="*/ 2253807 w 2253807"/>
              <a:gd name="connsiteY2" fmla="*/ 1262130 h 1262130"/>
              <a:gd name="connsiteX3" fmla="*/ 1013277 w 2253807"/>
              <a:gd name="connsiteY3" fmla="*/ 1262130 h 1262130"/>
              <a:gd name="connsiteX4" fmla="*/ 1013277 w 2253807"/>
              <a:gd name="connsiteY4" fmla="*/ 700070 h 1262130"/>
              <a:gd name="connsiteX5" fmla="*/ 0 w 2253807"/>
              <a:gd name="connsiteY5" fmla="*/ 700070 h 1262130"/>
              <a:gd name="connsiteX6" fmla="*/ 0 w 2253807"/>
              <a:gd name="connsiteY6" fmla="*/ 0 h 1262130"/>
              <a:gd name="connsiteX0-1" fmla="*/ 1013277 w 2253807"/>
              <a:gd name="connsiteY0-2" fmla="*/ 700070 h 1262130"/>
              <a:gd name="connsiteX1-3" fmla="*/ 0 w 2253807"/>
              <a:gd name="connsiteY1-4" fmla="*/ 700070 h 1262130"/>
              <a:gd name="connsiteX2-5" fmla="*/ 0 w 2253807"/>
              <a:gd name="connsiteY2-6" fmla="*/ 0 h 1262130"/>
              <a:gd name="connsiteX3-7" fmla="*/ 2253807 w 2253807"/>
              <a:gd name="connsiteY3-8" fmla="*/ 0 h 1262130"/>
              <a:gd name="connsiteX4-9" fmla="*/ 2253807 w 2253807"/>
              <a:gd name="connsiteY4-10" fmla="*/ 1262130 h 1262130"/>
              <a:gd name="connsiteX5-11" fmla="*/ 1013277 w 2253807"/>
              <a:gd name="connsiteY5-12" fmla="*/ 1262130 h 1262130"/>
              <a:gd name="connsiteX6-13" fmla="*/ 1104717 w 2253807"/>
              <a:gd name="connsiteY6-14" fmla="*/ 791510 h 1262130"/>
              <a:gd name="connsiteX0-15" fmla="*/ 1013277 w 2253807"/>
              <a:gd name="connsiteY0-16" fmla="*/ 700070 h 1262130"/>
              <a:gd name="connsiteX1-17" fmla="*/ 0 w 2253807"/>
              <a:gd name="connsiteY1-18" fmla="*/ 700070 h 1262130"/>
              <a:gd name="connsiteX2-19" fmla="*/ 0 w 2253807"/>
              <a:gd name="connsiteY2-20" fmla="*/ 0 h 1262130"/>
              <a:gd name="connsiteX3-21" fmla="*/ 2253807 w 2253807"/>
              <a:gd name="connsiteY3-22" fmla="*/ 0 h 1262130"/>
              <a:gd name="connsiteX4-23" fmla="*/ 2253807 w 2253807"/>
              <a:gd name="connsiteY4-24" fmla="*/ 1262130 h 1262130"/>
              <a:gd name="connsiteX5-25" fmla="*/ 1013277 w 2253807"/>
              <a:gd name="connsiteY5-26" fmla="*/ 1262130 h 1262130"/>
              <a:gd name="connsiteX0-27" fmla="*/ 0 w 2253807"/>
              <a:gd name="connsiteY0-28" fmla="*/ 700070 h 1262130"/>
              <a:gd name="connsiteX1-29" fmla="*/ 0 w 2253807"/>
              <a:gd name="connsiteY1-30" fmla="*/ 0 h 1262130"/>
              <a:gd name="connsiteX2-31" fmla="*/ 2253807 w 2253807"/>
              <a:gd name="connsiteY2-32" fmla="*/ 0 h 1262130"/>
              <a:gd name="connsiteX3-33" fmla="*/ 2253807 w 2253807"/>
              <a:gd name="connsiteY3-34" fmla="*/ 1262130 h 1262130"/>
              <a:gd name="connsiteX4-35" fmla="*/ 1013277 w 2253807"/>
              <a:gd name="connsiteY4-36" fmla="*/ 1262130 h 12621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53807" h="1262130">
                <a:moveTo>
                  <a:pt x="0" y="700070"/>
                </a:moveTo>
                <a:lnTo>
                  <a:pt x="0" y="0"/>
                </a:lnTo>
                <a:lnTo>
                  <a:pt x="2253807" y="0"/>
                </a:lnTo>
                <a:lnTo>
                  <a:pt x="2253807" y="1262130"/>
                </a:lnTo>
                <a:lnTo>
                  <a:pt x="1013277" y="1262130"/>
                </a:lnTo>
              </a:path>
            </a:pathLst>
          </a:cu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ractur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>
            <p:custDataLst>
              <p:tags r:id="rId1"/>
            </p:custDataLst>
          </p:nvPr>
        </p:nvSpPr>
        <p:spPr>
          <a:xfrm flipV="1">
            <a:off x="521336" y="687070"/>
            <a:ext cx="11405235" cy="76200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rgbClr val="61597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 userDrawn="1">
            <p:custDataLst>
              <p:tags r:id="rId2"/>
            </p:custDataLst>
          </p:nvPr>
        </p:nvSpPr>
        <p:spPr>
          <a:xfrm>
            <a:off x="-14603" y="381541"/>
            <a:ext cx="410536" cy="381886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rgbClr val="615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032" tIns="33516" rIns="67032" bIns="3351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600071" y="231316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>
              <a:defRPr/>
            </a:pPr>
            <a:r>
              <a:rPr lang="zh-CN" altLang="en-US" sz="2400" b="1" dirty="0">
                <a:solidFill>
                  <a:srgbClr val="61597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工作目标展示</a:t>
            </a:r>
          </a:p>
        </p:txBody>
      </p:sp>
      <p:sp>
        <p:nvSpPr>
          <p:cNvPr id="3" name="矩形 2"/>
          <p:cNvSpPr/>
          <p:nvPr/>
        </p:nvSpPr>
        <p:spPr>
          <a:xfrm>
            <a:off x="5889625" y="1931035"/>
            <a:ext cx="5393691" cy="3249930"/>
          </a:xfrm>
          <a:prstGeom prst="rect">
            <a:avLst/>
          </a:prstGeom>
          <a:solidFill>
            <a:srgbClr val="888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/>
        </p:nvSpPr>
        <p:spPr>
          <a:xfrm>
            <a:off x="6284595" y="2225040"/>
            <a:ext cx="2410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i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Playfair Display SC Black" charset="0"/>
              </a:rPr>
              <a:t>请输入你的标题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Playfair Display SC" charset="0"/>
              </a:rPr>
              <a:t>Latest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Playfair Display SC" charset="0"/>
              </a:rPr>
              <a:t>Works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8695057" y="4148456"/>
            <a:ext cx="1953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atisfaction" panose="00000400000000000000" charset="0"/>
              </a:rPr>
              <a:t>第一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atisfaction" panose="00000400000000000000" charset="0"/>
              </a:rPr>
              <a:t>PPT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Satisfaction" panose="00000400000000000000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260" y="1958342"/>
            <a:ext cx="4825365" cy="3222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:dissolve/>
      </p:transition>
    </mc:Choice>
    <mc:Fallback xmlns="">
      <p:transition spd="slow" advClick="0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宽屏</PresentationFormat>
  <Paragraphs>196</Paragraphs>
  <Slides>24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华文中宋</vt:lpstr>
      <vt:lpstr>微软雅黑</vt:lpstr>
      <vt:lpstr>Arial</vt:lpstr>
      <vt:lpstr>Calibri</vt:lpstr>
      <vt:lpstr>Calibri Light</vt:lpstr>
      <vt:lpstr>Impact</vt:lpstr>
      <vt:lpstr>第一PPT，www.1ppt.com</vt:lpstr>
      <vt:lpstr>第一PPT，www.1ppt.com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紫色雅致商务办公</dc:title>
  <dc:creator>第一PPT</dc:creator>
  <cp:keywords>www.1ppt.com</cp:keywords>
  <dc:description>www.1ppt.com</dc:description>
  <cp:lastModifiedBy>天 下</cp:lastModifiedBy>
  <cp:revision>16</cp:revision>
  <dcterms:created xsi:type="dcterms:W3CDTF">2018-03-08T14:53:00Z</dcterms:created>
  <dcterms:modified xsi:type="dcterms:W3CDTF">2021-01-05T05:17:31Z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