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9" r:id="rId2"/>
    <p:sldId id="284" r:id="rId3"/>
    <p:sldId id="260" r:id="rId4"/>
    <p:sldId id="261" r:id="rId5"/>
    <p:sldId id="265" r:id="rId6"/>
    <p:sldId id="266" r:id="rId7"/>
    <p:sldId id="267" r:id="rId8"/>
    <p:sldId id="268" r:id="rId9"/>
    <p:sldId id="262" r:id="rId10"/>
    <p:sldId id="269" r:id="rId11"/>
    <p:sldId id="271" r:id="rId12"/>
    <p:sldId id="282" r:id="rId13"/>
    <p:sldId id="272" r:id="rId14"/>
    <p:sldId id="263" r:id="rId15"/>
    <p:sldId id="273" r:id="rId16"/>
    <p:sldId id="274" r:id="rId17"/>
    <p:sldId id="275" r:id="rId18"/>
    <p:sldId id="276" r:id="rId19"/>
    <p:sldId id="264" r:id="rId20"/>
    <p:sldId id="279" r:id="rId21"/>
    <p:sldId id="278" r:id="rId22"/>
    <p:sldId id="283" r:id="rId23"/>
    <p:sldId id="280" r:id="rId24"/>
    <p:sldId id="28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B3"/>
    <a:srgbClr val="FAA0AA"/>
    <a:srgbClr val="EC84A7"/>
    <a:srgbClr val="F4A7B0"/>
    <a:srgbClr val="CC1E45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F0241-7C72-44C4-B6AB-194A9E0D03E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AED40-002C-4F92-BB32-BD8154D42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AED40-002C-4F92-BB32-BD8154D42B4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704850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桃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422642" y="1975974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34782" y="2574148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46922" y="2993248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5057" y="2808939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56730" y="3348203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贰零贰零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24293" y="2278710"/>
            <a:ext cx="184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80681" y="2348719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229" y="1222028"/>
            <a:ext cx="5232246" cy="52322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39738" y="3429000"/>
            <a:ext cx="337185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4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花开富贵</a:t>
            </a:r>
          </a:p>
        </p:txBody>
      </p:sp>
      <p:sp>
        <p:nvSpPr>
          <p:cNvPr id="8" name="矩形 7"/>
          <p:cNvSpPr/>
          <p:nvPr/>
        </p:nvSpPr>
        <p:spPr>
          <a:xfrm>
            <a:off x="10107840" y="2085965"/>
            <a:ext cx="3282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9" name="矩形 8"/>
          <p:cNvSpPr/>
          <p:nvPr/>
        </p:nvSpPr>
        <p:spPr>
          <a:xfrm>
            <a:off x="9374506" y="2118658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0" name="矩形 9"/>
          <p:cNvSpPr/>
          <p:nvPr/>
        </p:nvSpPr>
        <p:spPr>
          <a:xfrm>
            <a:off x="2771886" y="2085965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1" name="矩形 10"/>
          <p:cNvSpPr/>
          <p:nvPr/>
        </p:nvSpPr>
        <p:spPr>
          <a:xfrm>
            <a:off x="1908799" y="2146650"/>
            <a:ext cx="2912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2266950" y="1531444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87573" y="1754066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3783" y="2677551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</a:t>
            </a:r>
          </a:p>
        </p:txBody>
      </p:sp>
      <p:sp>
        <p:nvSpPr>
          <p:cNvPr id="9" name="矩形 8"/>
          <p:cNvSpPr/>
          <p:nvPr/>
        </p:nvSpPr>
        <p:spPr>
          <a:xfrm>
            <a:off x="3542109" y="2315138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243783" y="2977500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025327" y="2347154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84" y="3155837"/>
            <a:ext cx="4031816" cy="40318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719765" y="2253583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14" name="矩形 13"/>
          <p:cNvSpPr/>
          <p:nvPr/>
        </p:nvSpPr>
        <p:spPr>
          <a:xfrm>
            <a:off x="8986430" y="2286276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5" name="矩形 14"/>
          <p:cNvSpPr/>
          <p:nvPr/>
        </p:nvSpPr>
        <p:spPr>
          <a:xfrm>
            <a:off x="8082337" y="225358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6" name="矩形 15"/>
          <p:cNvSpPr/>
          <p:nvPr/>
        </p:nvSpPr>
        <p:spPr>
          <a:xfrm>
            <a:off x="7219250" y="2314268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2095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2893" y="1646291"/>
            <a:ext cx="3063575" cy="22478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4113" y="23439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13501" y="40239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27593" y="40567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87257" y="39322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39143" y="39322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5250" y="39782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56684" y="1608191"/>
            <a:ext cx="3063575" cy="22478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387904" y="23058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57292" y="39858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471384" y="40186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931048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82934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79041" y="39401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34575" y="1608191"/>
            <a:ext cx="3063575" cy="224789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765795" y="2305832"/>
            <a:ext cx="81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935183" y="398585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0849275" y="4018612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308939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860825" y="389418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356932" y="3940153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39481" y="1677303"/>
            <a:ext cx="6832640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流星泯灭光阴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琉璃月下冰冷的空气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 r="-45922"/>
          <a:stretch>
            <a:fillRect/>
          </a:stretch>
        </p:blipFill>
        <p:spPr>
          <a:xfrm>
            <a:off x="8239596" y="-1099163"/>
            <a:ext cx="6352704" cy="898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94" y="1633388"/>
            <a:ext cx="5652229" cy="47637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1461" y="1774397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6720963" y="1201791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41586" y="1424413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7796" y="2347898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</a:t>
            </a:r>
          </a:p>
        </p:txBody>
      </p:sp>
      <p:sp>
        <p:nvSpPr>
          <p:cNvPr id="9" name="矩形 8"/>
          <p:cNvSpPr/>
          <p:nvPr/>
        </p:nvSpPr>
        <p:spPr>
          <a:xfrm>
            <a:off x="7996122" y="1985485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97796" y="2647847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479340" y="2017501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197" y="2826184"/>
            <a:ext cx="4031816" cy="40318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333342" y="1874728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14" name="矩形 13"/>
          <p:cNvSpPr/>
          <p:nvPr/>
        </p:nvSpPr>
        <p:spPr>
          <a:xfrm>
            <a:off x="4600007" y="1907421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5" name="矩形 14"/>
          <p:cNvSpPr/>
          <p:nvPr/>
        </p:nvSpPr>
        <p:spPr>
          <a:xfrm>
            <a:off x="3460779" y="2360170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6" name="矩形 15"/>
          <p:cNvSpPr/>
          <p:nvPr/>
        </p:nvSpPr>
        <p:spPr>
          <a:xfrm>
            <a:off x="2597692" y="242085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r="-4187"/>
          <a:stretch>
            <a:fillRect/>
          </a:stretch>
        </p:blipFill>
        <p:spPr>
          <a:xfrm>
            <a:off x="3305502" y="3290424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1731056" y="1695450"/>
            <a:ext cx="5453490" cy="3694374"/>
          </a:xfrm>
          <a:prstGeom prst="rect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20041"/>
            <a:ext cx="5203345" cy="36943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02457" y="2844645"/>
            <a:ext cx="495300" cy="1771650"/>
          </a:xfrm>
          <a:prstGeom prst="rect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0560" y="1984240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10" name="矩形 9"/>
          <p:cNvSpPr/>
          <p:nvPr/>
        </p:nvSpPr>
        <p:spPr>
          <a:xfrm>
            <a:off x="5007225" y="201693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1" name="矩形 10"/>
          <p:cNvSpPr/>
          <p:nvPr/>
        </p:nvSpPr>
        <p:spPr>
          <a:xfrm>
            <a:off x="4103132" y="1984240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2" name="矩形 11"/>
          <p:cNvSpPr/>
          <p:nvPr/>
        </p:nvSpPr>
        <p:spPr>
          <a:xfrm>
            <a:off x="3240045" y="2044925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r="-4187"/>
          <a:stretch>
            <a:fillRect/>
          </a:stretch>
        </p:blipFill>
        <p:spPr>
          <a:xfrm>
            <a:off x="1420465" y="2487093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1972809" y="2224675"/>
            <a:ext cx="3236912" cy="3236913"/>
            <a:chOff x="0" y="0"/>
            <a:chExt cx="3236976" cy="3236976"/>
          </a:xfrm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FAA0A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8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AA0AA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2992890" y="3380396"/>
            <a:ext cx="1219200" cy="447089"/>
          </a:xfrm>
          <a:prstGeom prst="roundRect">
            <a:avLst/>
          </a:prstGeom>
          <a:solidFill>
            <a:srgbClr val="FF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4457" y="3368111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单击此处添加文本单击此处添加文本单击此处添加</a:t>
            </a:r>
          </a:p>
        </p:txBody>
      </p:sp>
      <p:grpSp>
        <p:nvGrpSpPr>
          <p:cNvPr id="11" name="组合 7"/>
          <p:cNvGrpSpPr/>
          <p:nvPr/>
        </p:nvGrpSpPr>
        <p:grpSpPr bwMode="auto">
          <a:xfrm>
            <a:off x="4904690" y="2224675"/>
            <a:ext cx="3236912" cy="3236913"/>
            <a:chOff x="0" y="0"/>
            <a:chExt cx="3236976" cy="3236976"/>
          </a:xfrm>
        </p:grpSpPr>
        <p:sp>
          <p:nvSpPr>
            <p:cNvPr id="12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FAA0A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13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AA0AA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5924771" y="3380396"/>
            <a:ext cx="1219200" cy="447089"/>
          </a:xfrm>
          <a:prstGeom prst="roundRect">
            <a:avLst/>
          </a:prstGeom>
          <a:solidFill>
            <a:srgbClr val="FF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36338" y="3368111"/>
            <a:ext cx="29736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单击此处添加文本单击此处添加文本单击此处添加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10906" y="341619"/>
            <a:ext cx="3642262" cy="5058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704850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桃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422642" y="1975974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34782" y="2574148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46922" y="2993248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25057" y="2808939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56730" y="3348203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24293" y="2278710"/>
            <a:ext cx="18478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十里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80681" y="2348719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5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886450" y="1847850"/>
            <a:ext cx="5429250" cy="3619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76750" y="1820282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8" name="矩形 7"/>
          <p:cNvSpPr/>
          <p:nvPr/>
        </p:nvSpPr>
        <p:spPr>
          <a:xfrm>
            <a:off x="3743415" y="185297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9" name="矩形 8"/>
          <p:cNvSpPr/>
          <p:nvPr/>
        </p:nvSpPr>
        <p:spPr>
          <a:xfrm>
            <a:off x="2604187" y="2305724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0" name="矩形 9"/>
          <p:cNvSpPr/>
          <p:nvPr/>
        </p:nvSpPr>
        <p:spPr>
          <a:xfrm>
            <a:off x="1741100" y="2366409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 r="-4187"/>
          <a:stretch>
            <a:fillRect/>
          </a:stretch>
        </p:blipFill>
        <p:spPr>
          <a:xfrm>
            <a:off x="2448910" y="3235978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08739" y="3638544"/>
            <a:ext cx="4492761" cy="30480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7800" y="1677303"/>
            <a:ext cx="5724644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千古回首杏雨西湖边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纸伞朦胧间洒下阴影一片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眉眼低垂微敛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风声掠过指尖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素衣映湖中月 水光潋滟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把盏笑谈世间 酒色清浅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400" spc="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琴音何处寄</a:t>
            </a:r>
            <a:endParaRPr lang="en-US" altLang="zh-CN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spc="6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72040" y="171450"/>
            <a:ext cx="4091360" cy="61277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94190" y="1874728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9" name="矩形 8"/>
          <p:cNvSpPr/>
          <p:nvPr/>
        </p:nvSpPr>
        <p:spPr>
          <a:xfrm>
            <a:off x="4860855" y="1907421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0" name="矩形 9"/>
          <p:cNvSpPr/>
          <p:nvPr/>
        </p:nvSpPr>
        <p:spPr>
          <a:xfrm>
            <a:off x="3721627" y="2360170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1" name="矩形 10"/>
          <p:cNvSpPr/>
          <p:nvPr/>
        </p:nvSpPr>
        <p:spPr>
          <a:xfrm>
            <a:off x="2858540" y="242085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r="-4187"/>
          <a:stretch>
            <a:fillRect/>
          </a:stretch>
        </p:blipFill>
        <p:spPr>
          <a:xfrm>
            <a:off x="3566350" y="3290424"/>
            <a:ext cx="1744619" cy="295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2266950" y="1531444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87573" y="1754066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3783" y="2677551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里</a:t>
            </a:r>
          </a:p>
        </p:txBody>
      </p:sp>
      <p:sp>
        <p:nvSpPr>
          <p:cNvPr id="9" name="矩形 8"/>
          <p:cNvSpPr/>
          <p:nvPr/>
        </p:nvSpPr>
        <p:spPr>
          <a:xfrm>
            <a:off x="3542109" y="2315138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243783" y="2977500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025327" y="2347154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84" y="3155837"/>
            <a:ext cx="4031816" cy="40318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719765" y="2253583"/>
            <a:ext cx="501810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13" name="矩形 12"/>
          <p:cNvSpPr/>
          <p:nvPr/>
        </p:nvSpPr>
        <p:spPr>
          <a:xfrm>
            <a:off x="8986430" y="2286276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14" name="矩形 13"/>
          <p:cNvSpPr/>
          <p:nvPr/>
        </p:nvSpPr>
        <p:spPr>
          <a:xfrm>
            <a:off x="8082337" y="2253583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15" name="矩形 14"/>
          <p:cNvSpPr/>
          <p:nvPr/>
        </p:nvSpPr>
        <p:spPr>
          <a:xfrm>
            <a:off x="7219250" y="2314268"/>
            <a:ext cx="501811" cy="31085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582355" y="-1353754"/>
            <a:ext cx="6531741" cy="923925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896100" y="1139897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3683342"/>
            <a:ext cx="4493135" cy="317465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222742" y="2411021"/>
            <a:ext cx="1657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会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34882" y="3009195"/>
            <a:ext cx="387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春风十里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47022" y="3428295"/>
            <a:ext cx="3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不如你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25157" y="3243986"/>
            <a:ext cx="2697585" cy="26975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656830" y="3783250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贰零壹玖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380213" y="2247892"/>
            <a:ext cx="2027626" cy="4283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08366" y="630767"/>
            <a:ext cx="6348997" cy="63489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95304" y="461350"/>
            <a:ext cx="2697585" cy="26975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9898" y="461349"/>
            <a:ext cx="1943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13205" y="461350"/>
            <a:ext cx="1943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26977" y="1000614"/>
            <a:ext cx="538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贰零壹捌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5586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3896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34794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63104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73906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02216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8933" y="3158935"/>
            <a:ext cx="5705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67243" y="3998682"/>
            <a:ext cx="570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1692955" y="1447800"/>
            <a:ext cx="0" cy="453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511981" y="1981200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11981" y="3495676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473881" y="5191126"/>
            <a:ext cx="438148" cy="438148"/>
          </a:xfrm>
          <a:prstGeom prst="ellipse">
            <a:avLst/>
          </a:prstGeom>
          <a:solidFill>
            <a:srgbClr val="EC8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14550" y="1981200"/>
            <a:ext cx="466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14550" y="3399889"/>
            <a:ext cx="4667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</a:p>
          <a:p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14550" y="4894778"/>
            <a:ext cx="4667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C84A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添加标题</a:t>
            </a:r>
            <a:endParaRPr lang="en-US" altLang="zh-CN" sz="2000" b="1" dirty="0">
              <a:solidFill>
                <a:srgbClr val="EC84A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单击此处添加文本单击此处添加文本</a:t>
            </a:r>
          </a:p>
          <a:p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95009" y="397859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壹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809101" y="4011345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68765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0651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6758" y="3932886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05813" y="3910311"/>
            <a:ext cx="721057" cy="93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697213" y="3958733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79752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1638" y="3886922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27745" y="3932886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75529" y="3958733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5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叁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266929" y="4083156"/>
            <a:ext cx="0" cy="198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649468" y="4011345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1354" y="4011345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97461" y="4057309"/>
            <a:ext cx="540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单击添加文本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 l="-19137" b="-54859"/>
          <a:stretch>
            <a:fillRect/>
          </a:stretch>
        </p:blipFill>
        <p:spPr>
          <a:xfrm rot="6055712">
            <a:off x="496204" y="1214029"/>
            <a:ext cx="2745020" cy="28753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 l="-19137" b="-54859"/>
          <a:stretch>
            <a:fillRect/>
          </a:stretch>
        </p:blipFill>
        <p:spPr>
          <a:xfrm rot="6055712">
            <a:off x="4411453" y="1214029"/>
            <a:ext cx="2745020" cy="28753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 l="-19137" b="-54859"/>
          <a:stretch>
            <a:fillRect/>
          </a:stretch>
        </p:blipFill>
        <p:spPr>
          <a:xfrm rot="6055712">
            <a:off x="8326702" y="1214030"/>
            <a:ext cx="2745020" cy="287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4476750" y="1820282"/>
            <a:ext cx="501810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</a:p>
        </p:txBody>
      </p:sp>
      <p:sp>
        <p:nvSpPr>
          <p:cNvPr id="7" name="矩形 6"/>
          <p:cNvSpPr/>
          <p:nvPr/>
        </p:nvSpPr>
        <p:spPr>
          <a:xfrm>
            <a:off x="3743415" y="1852975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</a:p>
        </p:txBody>
      </p:sp>
      <p:sp>
        <p:nvSpPr>
          <p:cNvPr id="8" name="矩形 7"/>
          <p:cNvSpPr/>
          <p:nvPr/>
        </p:nvSpPr>
        <p:spPr>
          <a:xfrm>
            <a:off x="2604187" y="2305724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长恨春归无觅处</a:t>
            </a:r>
          </a:p>
        </p:txBody>
      </p:sp>
      <p:sp>
        <p:nvSpPr>
          <p:cNvPr id="9" name="矩形 8"/>
          <p:cNvSpPr/>
          <p:nvPr/>
        </p:nvSpPr>
        <p:spPr>
          <a:xfrm>
            <a:off x="1741100" y="2366409"/>
            <a:ext cx="501811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不知转入此中来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r="-4187"/>
          <a:stretch>
            <a:fillRect/>
          </a:stretch>
        </p:blipFill>
        <p:spPr>
          <a:xfrm>
            <a:off x="2448910" y="3235978"/>
            <a:ext cx="1744619" cy="295535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6298766" y="1321217"/>
            <a:ext cx="4152900" cy="415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19389" y="1543839"/>
            <a:ext cx="3699934" cy="3699934"/>
          </a:xfrm>
          <a:prstGeom prst="ellipse">
            <a:avLst/>
          </a:prstGeom>
          <a:solidFill>
            <a:srgbClr val="F4A7B0"/>
          </a:solidFill>
          <a:ln>
            <a:solidFill>
              <a:srgbClr val="F4A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5599" y="2467324"/>
            <a:ext cx="146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</a:t>
            </a:r>
          </a:p>
        </p:txBody>
      </p:sp>
      <p:sp>
        <p:nvSpPr>
          <p:cNvPr id="14" name="矩形 13"/>
          <p:cNvSpPr/>
          <p:nvPr/>
        </p:nvSpPr>
        <p:spPr>
          <a:xfrm>
            <a:off x="7573925" y="2104911"/>
            <a:ext cx="331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人间四月芳菲尽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275599" y="2767273"/>
            <a:ext cx="0" cy="140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057143" y="2136927"/>
            <a:ext cx="33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山寺桃花始盛开</a:t>
            </a:r>
            <a:endParaRPr lang="en-US" altLang="zh-CN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45610"/>
            <a:ext cx="4031816" cy="4031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" y="171450"/>
            <a:ext cx="11772900" cy="6438900"/>
          </a:xfrm>
          <a:prstGeom prst="rect">
            <a:avLst/>
          </a:prstGeom>
          <a:solidFill>
            <a:schemeClr val="bg1"/>
          </a:solidFill>
          <a:ln w="28575"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8600" y="171450"/>
            <a:ext cx="1464355" cy="22478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9113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0216" y="1586629"/>
            <a:ext cx="3198587" cy="45130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9536" y="2480162"/>
            <a:ext cx="1514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72662" y="84281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67213" y="1773842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开富贵</a:t>
            </a:r>
          </a:p>
        </p:txBody>
      </p:sp>
      <p:sp>
        <p:nvSpPr>
          <p:cNvPr id="10" name="矩形 9"/>
          <p:cNvSpPr/>
          <p:nvPr/>
        </p:nvSpPr>
        <p:spPr>
          <a:xfrm>
            <a:off x="10761522" y="2924380"/>
            <a:ext cx="5556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风雨送春归</a:t>
            </a:r>
            <a:endParaRPr lang="en-US" altLang="zh-CN" sz="2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ctr"/>
            <a:endParaRPr lang="en-US" altLang="zh-CN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58957" y="2924380"/>
            <a:ext cx="30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飞雪迎春到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54984" y="2944926"/>
            <a:ext cx="4224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已是悬崖百丈冰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95606" y="2989339"/>
            <a:ext cx="422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犹有花枝俏</a:t>
            </a:r>
          </a:p>
        </p:txBody>
      </p:sp>
      <p:sp>
        <p:nvSpPr>
          <p:cNvPr id="14" name="矩形 13"/>
          <p:cNvSpPr/>
          <p:nvPr/>
        </p:nvSpPr>
        <p:spPr>
          <a:xfrm>
            <a:off x="8122556" y="2989339"/>
            <a:ext cx="328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俏也不争春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9222" y="3022032"/>
            <a:ext cx="291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只把春来报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6509156" y="2991092"/>
            <a:ext cx="406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待到山花烂漫时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25068" y="2944926"/>
            <a:ext cx="626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她在丛中笑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991150" y="2667586"/>
            <a:ext cx="4770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62329" y="1572828"/>
            <a:ext cx="4705747" cy="4732722"/>
          </a:xfrm>
          <a:prstGeom prst="ellipse">
            <a:avLst/>
          </a:prstGeom>
          <a:solidFill>
            <a:schemeClr val="bg1"/>
          </a:solidFill>
          <a:ln>
            <a:solidFill>
              <a:srgbClr val="EC8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699679" y="2"/>
            <a:ext cx="4467527" cy="68579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485489"/>
            <a:ext cx="180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86400" y="3939189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单击添加标题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34050" y="379276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34050" y="4688116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ED8FA2D-5EDF-40EB-AB83-4478FC69085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7.02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14365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645</Words>
  <Application>Microsoft Office PowerPoint</Application>
  <PresentationFormat>宽屏</PresentationFormat>
  <Paragraphs>215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印品黑体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桃花十里</dc:title>
  <dc:creator>第一PPT</dc:creator>
  <cp:keywords>www.1ppt.com</cp:keywords>
  <dc:description>www.1ppt.com</dc:description>
  <cp:lastModifiedBy>天 下</cp:lastModifiedBy>
  <cp:revision>212</cp:revision>
  <dcterms:created xsi:type="dcterms:W3CDTF">2017-08-18T03:02:00Z</dcterms:created>
  <dcterms:modified xsi:type="dcterms:W3CDTF">2021-01-05T05:08:24Z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