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2" r:id="rId5"/>
    <p:sldId id="261" r:id="rId6"/>
    <p:sldId id="259" r:id="rId7"/>
    <p:sldId id="260" r:id="rId8"/>
    <p:sldId id="265" r:id="rId9"/>
    <p:sldId id="264" r:id="rId10"/>
    <p:sldId id="263" r:id="rId11"/>
    <p:sldId id="266" r:id="rId12"/>
    <p:sldId id="269" r:id="rId13"/>
    <p:sldId id="268" r:id="rId14"/>
    <p:sldId id="267" r:id="rId15"/>
    <p:sldId id="270" r:id="rId16"/>
  </p:sldIdLst>
  <p:sldSz cx="12192000" cy="6858000"/>
  <p:notesSz cx="7104063" cy="10234613"/>
  <p:embeddedFontLst>
    <p:embeddedFont>
      <p:font typeface="仿宋" panose="02010609060101010101" pitchFamily="49" charset="-122"/>
      <p:regular r:id="rId18"/>
    </p:embeddedFont>
    <p:embeddedFont>
      <p:font typeface="十全十美体" panose="02010600030101010101" charset="-122"/>
      <p:regular r:id="rId19"/>
    </p:embeddedFont>
    <p:embeddedFont>
      <p:font typeface="微软雅黑" panose="020B0503020204020204" pitchFamily="34" charset="-122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D79D"/>
    <a:srgbClr val="A3BA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48895" y="-26035"/>
            <a:ext cx="9922510" cy="5245100"/>
          </a:xfrm>
          <a:prstGeom prst="rect">
            <a:avLst/>
          </a:prstGeom>
          <a:solidFill>
            <a:schemeClr val="accent6">
              <a:lumMod val="60000"/>
              <a:lumOff val="4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e91110fcc2abdb09089bfccb99fc563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280000">
            <a:off x="6132195" y="1534160"/>
            <a:ext cx="6846570" cy="62414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708400" y="603885"/>
            <a:ext cx="1659890" cy="26746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>
                <a:solidFill>
                  <a:schemeClr val="bg1"/>
                </a:solidFill>
                <a:latin typeface="文鼎行楷碑体_B" panose="04020800000000000000" charset="-122"/>
                <a:ea typeface="文鼎行楷碑体_B" panose="04020800000000000000" charset="-122"/>
              </a:rPr>
              <a:t>物</a:t>
            </a:r>
            <a:r>
              <a:rPr lang="zh-CN" altLang="en-US" sz="7200">
                <a:solidFill>
                  <a:schemeClr val="bg1"/>
                </a:solidFill>
                <a:latin typeface="文鼎行楷碑体_B" panose="04020800000000000000" charset="-122"/>
                <a:ea typeface="文鼎行楷碑体_B" panose="04020800000000000000" charset="-122"/>
              </a:rPr>
              <a:t>意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93440" y="3058160"/>
            <a:ext cx="39090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</a:rPr>
              <a:t>小清新通用</a:t>
            </a:r>
            <a:r>
              <a:rPr lang="en-US" altLang="zh-CN" sz="2000">
                <a:solidFill>
                  <a:schemeClr val="bg1"/>
                </a:solidFill>
              </a:rPr>
              <a:t>PPT</a:t>
            </a:r>
            <a:r>
              <a:rPr lang="zh-CN" altLang="en-US" sz="2000">
                <a:solidFill>
                  <a:schemeClr val="bg1"/>
                </a:solidFill>
              </a:rPr>
              <a:t>模板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663190" y="3798570"/>
            <a:ext cx="44989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accent4">
                    <a:lumMod val="75000"/>
                  </a:schemeClr>
                </a:solidFill>
              </a:rPr>
              <a:t>去吃，去睡，去感受，与植物等同。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179320" y="-125095"/>
            <a:ext cx="8204835" cy="5402580"/>
          </a:xfrm>
          <a:prstGeom prst="rect">
            <a:avLst/>
          </a:prstGeom>
          <a:solidFill>
            <a:schemeClr val="accent6">
              <a:lumMod val="60000"/>
              <a:lumOff val="4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314315" y="687070"/>
            <a:ext cx="42024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请输入标题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440430" y="1741805"/>
            <a:ext cx="587883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latin typeface="仿宋" panose="02010609060101010101" charset="-122"/>
                <a:ea typeface="仿宋" panose="02010609060101010101" charset="-122"/>
              </a:rPr>
              <a:t>    </a:t>
            </a:r>
            <a:r>
              <a:rPr lang="zh-CN" altLang="en-US" sz="2000">
                <a:latin typeface="仿宋" panose="02010609060101010101" charset="-122"/>
                <a:ea typeface="仿宋" panose="02010609060101010101" charset="-122"/>
              </a:rPr>
              <a:t>请您根据需要，对此文本框进行填充或者修改，语言精练，此文本框可以放置文字，也可以将其替换为图片。</a:t>
            </a:r>
            <a:r>
              <a:rPr lang="zh-CN" altLang="en-US" sz="2000">
                <a:latin typeface="仿宋" panose="02010609060101010101" charset="-122"/>
                <a:ea typeface="仿宋" panose="02010609060101010101" charset="-122"/>
                <a:sym typeface="+mn-ea"/>
              </a:rPr>
              <a:t>请您根据需要，对此文本框进行填充或者修改，语言精练，此文本框可以放置文字，也可以将其替换为图片。请您根据需要，对此文本框进行填充或者修改，语言精练，此文本框可以放置文字，也可以将其替换为图片。</a:t>
            </a:r>
            <a:endParaRPr lang="zh-CN" altLang="en-US" sz="2000">
              <a:latin typeface="仿宋" panose="02010609060101010101" charset="-122"/>
              <a:ea typeface="仿宋" panose="02010609060101010101" charset="-122"/>
            </a:endParaRPr>
          </a:p>
        </p:txBody>
      </p:sp>
      <p:pic>
        <p:nvPicPr>
          <p:cNvPr id="6" name="图片 5" descr="0e40ccd657b63434d8954c135f397b62"/>
          <p:cNvPicPr>
            <a:picLocks noChangeAspect="1"/>
          </p:cNvPicPr>
          <p:nvPr/>
        </p:nvPicPr>
        <p:blipFill>
          <a:blip r:embed="rId2"/>
          <a:srcRect b="35955"/>
          <a:stretch>
            <a:fillRect/>
          </a:stretch>
        </p:blipFill>
        <p:spPr>
          <a:xfrm rot="10800000">
            <a:off x="-173990" y="-12700"/>
            <a:ext cx="2915285" cy="2670810"/>
          </a:xfrm>
          <a:prstGeom prst="rect">
            <a:avLst/>
          </a:prstGeom>
        </p:spPr>
      </p:pic>
      <p:pic>
        <p:nvPicPr>
          <p:cNvPr id="9" name="图片 8" descr="0e40ccd657b63434d8954c135f397b62"/>
          <p:cNvPicPr>
            <a:picLocks noChangeAspect="1"/>
          </p:cNvPicPr>
          <p:nvPr/>
        </p:nvPicPr>
        <p:blipFill>
          <a:blip r:embed="rId2"/>
          <a:srcRect b="35955"/>
          <a:stretch>
            <a:fillRect/>
          </a:stretch>
        </p:blipFill>
        <p:spPr>
          <a:xfrm rot="180000">
            <a:off x="9587865" y="4140200"/>
            <a:ext cx="2915285" cy="27882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5ead4a18313b480908c95ea49aec4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20000">
            <a:off x="622300" y="1445260"/>
            <a:ext cx="4869815" cy="5843905"/>
          </a:xfrm>
          <a:prstGeom prst="rect">
            <a:avLst/>
          </a:prstGeom>
        </p:spPr>
      </p:pic>
      <p:pic>
        <p:nvPicPr>
          <p:cNvPr id="5" name="图片 4" descr="55ead4a18313b480908c95ea49aec4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00000" flipH="1">
            <a:off x="6600825" y="1533525"/>
            <a:ext cx="4869815" cy="584390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4067810" y="1731645"/>
            <a:ext cx="4056380" cy="3937000"/>
          </a:xfrm>
          <a:prstGeom prst="ellipse">
            <a:avLst/>
          </a:prstGeom>
          <a:solidFill>
            <a:srgbClr val="B4D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317490" y="2509520"/>
            <a:ext cx="20878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bg1">
                    <a:lumMod val="50000"/>
                  </a:schemeClr>
                </a:solidFill>
              </a:rPr>
              <a:t>第三章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896485" y="3289935"/>
            <a:ext cx="2398395" cy="15722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>
                <a:latin typeface="仿宋" panose="02010609060101010101" charset="-122"/>
                <a:ea typeface="仿宋" panose="02010609060101010101" charset="-122"/>
                <a:sym typeface="+mn-ea"/>
              </a:rPr>
              <a:t>请您根据需要，对此文本框进行填充或者修改，语言精练，此文本框可以放置文字，也可以将其替换为图片。</a:t>
            </a:r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317115" y="1717040"/>
            <a:ext cx="3039110" cy="2959735"/>
          </a:xfrm>
          <a:prstGeom prst="rect">
            <a:avLst/>
          </a:prstGeom>
          <a:solidFill>
            <a:srgbClr val="B4D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6346190" y="1717040"/>
            <a:ext cx="3039110" cy="2959735"/>
          </a:xfrm>
          <a:prstGeom prst="rect">
            <a:avLst/>
          </a:prstGeom>
          <a:noFill/>
          <a:ln>
            <a:solidFill>
              <a:srgbClr val="B4D79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B4D79D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575300" y="2120900"/>
            <a:ext cx="551815" cy="26162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/>
              <a:t>请在此输入标题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091815" y="2120900"/>
            <a:ext cx="191579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请您根据需要，对此文本框进行填充或者修改，语言精练，此文本框可以放置文字，也可以将其替换为图片。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908165" y="2120900"/>
            <a:ext cx="1915795" cy="2030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请您根据需要，对此文本框进行填充或者修改，语言精练，此文本框可以放置文字，也可以将其替换为图片。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e91110fcc2abdb09089bfccb99fc563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89505" y="2065655"/>
            <a:ext cx="8769350" cy="87693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977890" y="1008380"/>
            <a:ext cx="1013460" cy="45192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>
                <a:latin typeface="仿宋" panose="02010609060101010101" charset="-122"/>
                <a:ea typeface="仿宋" panose="02010609060101010101" charset="-122"/>
                <a:sym typeface="+mn-ea"/>
              </a:rPr>
              <a:t>请您根据需要，对此文本框进行填充或者修改，语言精练，此文本框可以放置文字，也可以将其替换为图片。</a:t>
            </a:r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7953375" y="1008380"/>
            <a:ext cx="1013460" cy="45192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>
                <a:latin typeface="仿宋" panose="02010609060101010101" charset="-122"/>
                <a:ea typeface="仿宋" panose="02010609060101010101" charset="-122"/>
                <a:sym typeface="+mn-ea"/>
              </a:rPr>
              <a:t>请您根据需要，对此文本框进行填充或者修改，语言精练，此文本框可以放置文字，也可以将其替换为图片。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133965" y="1008380"/>
            <a:ext cx="1013460" cy="451929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>
                <a:latin typeface="仿宋" panose="02010609060101010101" charset="-122"/>
                <a:ea typeface="仿宋" panose="02010609060101010101" charset="-122"/>
                <a:sym typeface="+mn-ea"/>
              </a:rPr>
              <a:t>请您根据需要，对此文本框进行填充或者修改，语言精练，此文本框可以放置文字，也可以将其替换为图片。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525270" y="1150620"/>
            <a:ext cx="29692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chemeClr val="accent4">
                    <a:lumMod val="75000"/>
                  </a:schemeClr>
                </a:solidFill>
              </a:rPr>
              <a:t>Please enter your title here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43635" y="2139315"/>
            <a:ext cx="39090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Summer vacation is a time to improve your ability. Please seize the opportunity and we will give you the best education and service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445885" y="-31115"/>
            <a:ext cx="6539230" cy="3473450"/>
          </a:xfrm>
          <a:prstGeom prst="rect">
            <a:avLst/>
          </a:prstGeom>
          <a:solidFill>
            <a:schemeClr val="accent6">
              <a:lumMod val="60000"/>
              <a:lumOff val="4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93345" y="3442335"/>
            <a:ext cx="6539230" cy="3473450"/>
          </a:xfrm>
          <a:prstGeom prst="rect">
            <a:avLst/>
          </a:prstGeom>
          <a:solidFill>
            <a:schemeClr val="accent6">
              <a:lumMod val="60000"/>
              <a:lumOff val="4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440430" y="2693035"/>
            <a:ext cx="587883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>
                <a:latin typeface="仿宋" panose="02010609060101010101" charset="-122"/>
                <a:ea typeface="仿宋" panose="02010609060101010101" charset="-122"/>
              </a:rPr>
              <a:t>    </a:t>
            </a:r>
            <a:r>
              <a:rPr lang="zh-CN" altLang="en-US" sz="2000">
                <a:latin typeface="仿宋" panose="02010609060101010101" charset="-122"/>
                <a:ea typeface="仿宋" panose="02010609060101010101" charset="-122"/>
              </a:rPr>
              <a:t>请您根据需要，对此文本框进行填充或者修改，语言精练，此文本框可以放置文字，也可以将其替换为图片。</a:t>
            </a:r>
            <a:r>
              <a:rPr lang="zh-CN" altLang="en-US" sz="2000">
                <a:latin typeface="仿宋" panose="02010609060101010101" charset="-122"/>
                <a:ea typeface="仿宋" panose="02010609060101010101" charset="-122"/>
                <a:sym typeface="+mn-ea"/>
              </a:rPr>
              <a:t>请您根据需要，对此文本框进行填充或者修改，语言精练，此文本框可以放置文字，也可以将其替换为图片。请您根据需要，对此文本框进行填充或者修改，语言精练，此文本框可以放置文字，也可以将其替换为图片。</a:t>
            </a:r>
            <a:endParaRPr lang="zh-CN" altLang="en-US" sz="2000">
              <a:latin typeface="仿宋" panose="02010609060101010101" charset="-122"/>
              <a:ea typeface="仿宋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353685" y="1444625"/>
            <a:ext cx="42024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请输入标题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48895" y="-26035"/>
            <a:ext cx="9922510" cy="5245100"/>
          </a:xfrm>
          <a:prstGeom prst="rect">
            <a:avLst/>
          </a:prstGeom>
          <a:solidFill>
            <a:schemeClr val="accent6">
              <a:lumMod val="60000"/>
              <a:lumOff val="4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e91110fcc2abdb09089bfccb99fc563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280000">
            <a:off x="6132195" y="1534160"/>
            <a:ext cx="6846570" cy="62414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708400" y="603885"/>
            <a:ext cx="1659890" cy="267462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9600">
                <a:solidFill>
                  <a:schemeClr val="bg1"/>
                </a:solidFill>
                <a:latin typeface="文鼎行楷碑体_B" panose="04020800000000000000" charset="-122"/>
                <a:ea typeface="文鼎行楷碑体_B" panose="04020800000000000000" charset="-122"/>
              </a:rPr>
              <a:t>谢</a:t>
            </a:r>
            <a:r>
              <a:rPr lang="zh-CN" altLang="en-US" sz="7200">
                <a:solidFill>
                  <a:schemeClr val="bg1"/>
                </a:solidFill>
                <a:latin typeface="文鼎行楷碑体_B" panose="04020800000000000000" charset="-122"/>
                <a:ea typeface="文鼎行楷碑体_B" panose="04020800000000000000" charset="-122"/>
              </a:rPr>
              <a:t>谢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393440" y="3058160"/>
            <a:ext cx="39090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bg1"/>
                </a:solidFill>
              </a:rPr>
              <a:t>小清新通用</a:t>
            </a:r>
            <a:r>
              <a:rPr lang="en-US" altLang="zh-CN" sz="2000">
                <a:solidFill>
                  <a:schemeClr val="bg1"/>
                </a:solidFill>
              </a:rPr>
              <a:t>PPT</a:t>
            </a:r>
            <a:r>
              <a:rPr lang="zh-CN" altLang="en-US" sz="2000">
                <a:solidFill>
                  <a:schemeClr val="bg1"/>
                </a:solidFill>
              </a:rPr>
              <a:t>模板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663190" y="3798570"/>
            <a:ext cx="449897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chemeClr val="accent4">
                    <a:lumMod val="75000"/>
                  </a:schemeClr>
                </a:solidFill>
              </a:rPr>
              <a:t>去吃，去睡，去感受，与植物等同。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32865" y="806450"/>
            <a:ext cx="9922510" cy="5245100"/>
          </a:xfrm>
          <a:prstGeom prst="rect">
            <a:avLst/>
          </a:prstGeom>
          <a:solidFill>
            <a:schemeClr val="accent6">
              <a:lumMod val="60000"/>
              <a:lumOff val="4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813560" y="1188720"/>
            <a:ext cx="2339340" cy="1106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zh-CN" altLang="en-US" sz="6600">
                <a:solidFill>
                  <a:schemeClr val="bg1">
                    <a:lumMod val="50000"/>
                  </a:schemeClr>
                </a:solidFill>
                <a:latin typeface="十全十美体" panose="02010600010101010101" charset="-122"/>
                <a:ea typeface="十全十美体" panose="02010600010101010101" charset="-122"/>
              </a:rPr>
              <a:t>目录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051685" y="2167255"/>
            <a:ext cx="20218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accent4">
                    <a:lumMod val="75000"/>
                  </a:schemeClr>
                </a:solidFill>
                <a:latin typeface="十全十美体" panose="02010600010101010101" charset="-122"/>
                <a:ea typeface="十全十美体" panose="02010600010101010101" charset="-122"/>
              </a:rPr>
              <a:t>CONTENTS</a:t>
            </a:r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1813560" y="1188720"/>
            <a:ext cx="3039110" cy="289369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630545" y="1709420"/>
            <a:ext cx="42862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400" b="1">
                <a:latin typeface="微软雅黑" panose="020B0503020204020204" charset="-122"/>
                <a:ea typeface="微软雅黑" panose="020B0503020204020204" charset="-122"/>
              </a:rPr>
              <a:t>·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600575" y="2917825"/>
            <a:ext cx="428625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400" b="1">
                <a:latin typeface="微软雅黑" panose="020B0503020204020204" charset="-122"/>
                <a:ea typeface="微软雅黑" panose="020B0503020204020204" charset="-122"/>
              </a:rPr>
              <a:t>·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517265" y="4265930"/>
            <a:ext cx="428625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400" b="1">
                <a:latin typeface="微软雅黑" panose="020B0503020204020204" charset="-122"/>
                <a:ea typeface="微软雅黑" panose="020B0503020204020204" charset="-122"/>
              </a:rPr>
              <a:t>·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477635" y="1649095"/>
            <a:ext cx="3237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请在此输入标题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292850" y="2109470"/>
            <a:ext cx="3343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Please input the title here.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513070" y="2798445"/>
            <a:ext cx="3237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请在此输入标题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262245" y="3317875"/>
            <a:ext cx="3343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Please input the title here.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363085" y="4172585"/>
            <a:ext cx="32372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请在此输入标题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152900" y="4665980"/>
            <a:ext cx="33432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Please input the title here.</a:t>
            </a:r>
          </a:p>
        </p:txBody>
      </p:sp>
      <p:pic>
        <p:nvPicPr>
          <p:cNvPr id="17" name="图片 16" descr="0e40ccd657b63434d8954c135f397b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680000">
            <a:off x="8477250" y="2484755"/>
            <a:ext cx="3659505" cy="57956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5ead4a18313b480908c95ea49aec4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20000">
            <a:off x="622300" y="1445260"/>
            <a:ext cx="4869815" cy="5843905"/>
          </a:xfrm>
          <a:prstGeom prst="rect">
            <a:avLst/>
          </a:prstGeom>
        </p:spPr>
      </p:pic>
      <p:pic>
        <p:nvPicPr>
          <p:cNvPr id="5" name="图片 4" descr="55ead4a18313b480908c95ea49aec4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00000" flipH="1">
            <a:off x="6600825" y="1533525"/>
            <a:ext cx="4869815" cy="584390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4067810" y="1731645"/>
            <a:ext cx="4056380" cy="3937000"/>
          </a:xfrm>
          <a:prstGeom prst="ellipse">
            <a:avLst/>
          </a:prstGeom>
          <a:solidFill>
            <a:srgbClr val="B4D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317490" y="2509520"/>
            <a:ext cx="20878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bg1">
                    <a:lumMod val="50000"/>
                  </a:schemeClr>
                </a:solidFill>
              </a:rPr>
              <a:t>第一章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896485" y="3289935"/>
            <a:ext cx="2398395" cy="15722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>
                <a:latin typeface="仿宋" panose="02010609060101010101" charset="-122"/>
                <a:ea typeface="仿宋" panose="02010609060101010101" charset="-122"/>
                <a:sym typeface="+mn-ea"/>
              </a:rPr>
              <a:t>请您根据需要，对此文本框进行填充或者修改，语言精练，此文本框可以放置文字，也可以将其替换为图片。</a:t>
            </a:r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9446260" y="-177165"/>
            <a:ext cx="2008505" cy="7212330"/>
          </a:xfrm>
          <a:prstGeom prst="rect">
            <a:avLst/>
          </a:prstGeom>
          <a:solidFill>
            <a:schemeClr val="accent6">
              <a:lumMod val="60000"/>
              <a:lumOff val="4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 descr="5d521689aba5fa9d6a5cf4ecfcf2a7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6000000" flipH="1">
            <a:off x="-349885" y="-286385"/>
            <a:ext cx="4662805" cy="46628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560570" y="1520825"/>
            <a:ext cx="635635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>
                <a:sym typeface="Wingdings" panose="05000000000000000000" charset="0"/>
              </a:rPr>
              <a:t>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112510" y="1428115"/>
            <a:ext cx="30791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请在此输入标题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196205" y="1918970"/>
            <a:ext cx="38506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请您根据需要，对此文本框进行填充或者修改，语言精练，此文本框可以放置文字，也可以将其替换为图片。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776220" y="4039235"/>
            <a:ext cx="635635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>
                <a:sym typeface="Wingdings" panose="05000000000000000000" charset="0"/>
              </a:rPr>
              <a:t>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355465" y="4039235"/>
            <a:ext cx="307911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请在此输入标题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411855" y="4587875"/>
            <a:ext cx="38506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请您根据需要，对此文本框进行填充或者修改，语言精练，此文本框可以放置文字，也可以将其替换为图片。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318135" y="1474470"/>
            <a:ext cx="13451205" cy="3909695"/>
          </a:xfrm>
          <a:prstGeom prst="rect">
            <a:avLst/>
          </a:prstGeom>
          <a:solidFill>
            <a:schemeClr val="accent6">
              <a:lumMod val="60000"/>
              <a:lumOff val="4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9882505" y="2160270"/>
            <a:ext cx="551815" cy="286639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400"/>
              <a:t>请在此输入标题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234690" y="2530475"/>
            <a:ext cx="5722620" cy="196151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>
                <a:latin typeface="仿宋" panose="02010609060101010101" charset="-122"/>
                <a:ea typeface="仿宋" panose="02010609060101010101" charset="-122"/>
                <a:sym typeface="+mn-ea"/>
              </a:rPr>
              <a:t>请您根据需要，对此文本框进行填充或者修改，语言精练，此文本框可以放置文字，也可以将其替换为图片。请您根据需要，对此文本框进行填充或者修改，语言精练，此文本框可以放置文字，也可以将其替换为图片。请您根据需要，对此文本框进行填充或者修改，语言精练，此文本框可以放置文字，也可以将其替换为图片。</a:t>
            </a:r>
            <a:endParaRPr lang="zh-CN" altLang="en-US">
              <a:latin typeface="仿宋" panose="02010609060101010101" charset="-122"/>
              <a:ea typeface="仿宋" panose="02010609060101010101" charset="-122"/>
            </a:endParaRPr>
          </a:p>
          <a:p>
            <a:endParaRPr lang="zh-CN" altLang="en-US">
              <a:latin typeface="仿宋" panose="02010609060101010101" charset="-122"/>
              <a:ea typeface="仿宋" panose="02010609060101010101" charset="-122"/>
            </a:endParaRPr>
          </a:p>
          <a:p>
            <a:endParaRPr lang="zh-CN" altLang="en-US"/>
          </a:p>
        </p:txBody>
      </p:sp>
      <p:pic>
        <p:nvPicPr>
          <p:cNvPr id="8" name="图片 7" descr="e91110fcc2abdb09089bfccb99fc563d"/>
          <p:cNvPicPr>
            <a:picLocks noChangeAspect="1"/>
          </p:cNvPicPr>
          <p:nvPr/>
        </p:nvPicPr>
        <p:blipFill>
          <a:blip r:embed="rId2"/>
          <a:srcRect l="41275" t="27456" r="18679" b="39796"/>
          <a:stretch>
            <a:fillRect/>
          </a:stretch>
        </p:blipFill>
        <p:spPr>
          <a:xfrm>
            <a:off x="133350" y="2252980"/>
            <a:ext cx="3735705" cy="3131185"/>
          </a:xfrm>
          <a:prstGeom prst="triangle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直接连接符 8"/>
          <p:cNvCxnSpPr/>
          <p:nvPr>
            <p:custDataLst>
              <p:tags r:id="rId1"/>
            </p:custDataLst>
          </p:nvPr>
        </p:nvCxnSpPr>
        <p:spPr>
          <a:xfrm>
            <a:off x="3357136" y="1340433"/>
            <a:ext cx="6994477" cy="0"/>
          </a:xfrm>
          <a:prstGeom prst="line">
            <a:avLst/>
          </a:prstGeom>
          <a:ln w="12700">
            <a:solidFill>
              <a:srgbClr val="C0C0C0"/>
            </a:solidFill>
          </a:ln>
        </p:spPr>
        <p:style>
          <a:lnRef idx="1">
            <a:srgbClr val="92D050"/>
          </a:lnRef>
          <a:fillRef idx="0">
            <a:srgbClr val="92D050"/>
          </a:fillRef>
          <a:effectRef idx="0">
            <a:srgbClr val="92D050"/>
          </a:effectRef>
          <a:fontRef idx="minor">
            <a:srgbClr val="5F5F5F"/>
          </a:fontRef>
        </p:style>
      </p:cxnSp>
      <p:cxnSp>
        <p:nvCxnSpPr>
          <p:cNvPr id="10" name="直接连接符 9"/>
          <p:cNvCxnSpPr/>
          <p:nvPr>
            <p:custDataLst>
              <p:tags r:id="rId2"/>
            </p:custDataLst>
          </p:nvPr>
        </p:nvCxnSpPr>
        <p:spPr>
          <a:xfrm>
            <a:off x="1798211" y="3960048"/>
            <a:ext cx="6994477" cy="0"/>
          </a:xfrm>
          <a:prstGeom prst="line">
            <a:avLst/>
          </a:prstGeom>
          <a:ln w="12700">
            <a:solidFill>
              <a:srgbClr val="C0C0C0"/>
            </a:solidFill>
          </a:ln>
        </p:spPr>
        <p:style>
          <a:lnRef idx="1">
            <a:srgbClr val="92D050"/>
          </a:lnRef>
          <a:fillRef idx="0">
            <a:srgbClr val="92D050"/>
          </a:fillRef>
          <a:effectRef idx="0">
            <a:srgbClr val="92D050"/>
          </a:effectRef>
          <a:fontRef idx="minor">
            <a:srgbClr val="5F5F5F"/>
          </a:fontRef>
        </p:style>
      </p:cxnSp>
      <p:cxnSp>
        <p:nvCxnSpPr>
          <p:cNvPr id="11" name="直接连接符 10"/>
          <p:cNvCxnSpPr/>
          <p:nvPr>
            <p:custDataLst>
              <p:tags r:id="rId3"/>
            </p:custDataLst>
          </p:nvPr>
        </p:nvCxnSpPr>
        <p:spPr>
          <a:xfrm>
            <a:off x="1798211" y="5337604"/>
            <a:ext cx="6994477" cy="0"/>
          </a:xfrm>
          <a:prstGeom prst="line">
            <a:avLst/>
          </a:prstGeom>
          <a:ln w="12700">
            <a:solidFill>
              <a:srgbClr val="C0C0C0"/>
            </a:solidFill>
          </a:ln>
        </p:spPr>
        <p:style>
          <a:lnRef idx="1">
            <a:srgbClr val="92D050"/>
          </a:lnRef>
          <a:fillRef idx="0">
            <a:srgbClr val="92D050"/>
          </a:fillRef>
          <a:effectRef idx="0">
            <a:srgbClr val="92D050"/>
          </a:effectRef>
          <a:fontRef idx="minor">
            <a:srgbClr val="5F5F5F"/>
          </a:fontRef>
        </p:style>
      </p:cxnSp>
      <p:grpSp>
        <p:nvGrpSpPr>
          <p:cNvPr id="55" name="组合 54"/>
          <p:cNvGrpSpPr/>
          <p:nvPr>
            <p:custDataLst>
              <p:tags r:id="rId4"/>
            </p:custDataLst>
          </p:nvPr>
        </p:nvGrpSpPr>
        <p:grpSpPr>
          <a:xfrm>
            <a:off x="3515886" y="1449284"/>
            <a:ext cx="6597827" cy="1333247"/>
            <a:chOff x="1652592" y="2391808"/>
            <a:chExt cx="5059813" cy="792948"/>
          </a:xfrm>
        </p:grpSpPr>
        <p:sp>
          <p:nvSpPr>
            <p:cNvPr id="15" name="TextBox 20"/>
            <p:cNvSpPr txBox="1"/>
            <p:nvPr>
              <p:custDataLst>
                <p:tags r:id="rId10"/>
              </p:custDataLst>
            </p:nvPr>
          </p:nvSpPr>
          <p:spPr>
            <a:xfrm>
              <a:off x="2516583" y="2793050"/>
              <a:ext cx="4195822" cy="39170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just">
                <a:defRPr/>
              </a:pPr>
              <a:r>
                <a:rPr lang="zh-CN" altLang="en-US" dirty="0">
                  <a:solidFill>
                    <a:sysClr val="window" lastClr="FFFFFF">
                      <a:lumMod val="65000"/>
                    </a:sysClr>
                  </a:solidFill>
                </a:rPr>
                <a:t>根据需要，添加想要的图片或文字。</a:t>
              </a:r>
            </a:p>
          </p:txBody>
        </p:sp>
        <p:sp>
          <p:nvSpPr>
            <p:cNvPr id="16" name="Rectangle 11"/>
            <p:cNvSpPr>
              <a:spLocks noChangeArrowheads="1"/>
            </p:cNvSpPr>
            <p:nvPr>
              <p:custDataLst>
                <p:tags r:id="rId11"/>
              </p:custDataLst>
            </p:nvPr>
          </p:nvSpPr>
          <p:spPr bwMode="gray">
            <a:xfrm>
              <a:off x="2516583" y="2392940"/>
              <a:ext cx="419582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anchor="ctr" anchorCtr="0">
              <a:normAutofit/>
            </a:bodyPr>
            <a:lstStyle/>
            <a:p>
              <a:r>
                <a:rPr lang="zh-CN" altLang="en-US" sz="2400" dirty="0">
                  <a:solidFill>
                    <a:srgbClr val="92D050">
                      <a:lumMod val="75000"/>
                    </a:srgbClr>
                  </a:solidFill>
                  <a:latin typeface="Calibri Light" panose="020F0302020204030204" charset="0"/>
                  <a:ea typeface="宋体" panose="02010600030101010101" pitchFamily="2" charset="-122"/>
                  <a:cs typeface="+mn-ea"/>
                </a:rPr>
                <a:t>输入标题</a:t>
              </a:r>
            </a:p>
          </p:txBody>
        </p:sp>
        <p:sp>
          <p:nvSpPr>
            <p:cNvPr id="51" name="任意多边形 50"/>
            <p:cNvSpPr/>
            <p:nvPr>
              <p:custDataLst>
                <p:tags r:id="rId12"/>
              </p:custDataLst>
            </p:nvPr>
          </p:nvSpPr>
          <p:spPr>
            <a:xfrm>
              <a:off x="1652592" y="2391808"/>
              <a:ext cx="638591" cy="773823"/>
            </a:xfrm>
            <a:custGeom>
              <a:avLst/>
              <a:gdLst>
                <a:gd name="connsiteX0" fmla="*/ 251680 w 638591"/>
                <a:gd name="connsiteY0" fmla="*/ 1 h 773823"/>
                <a:gd name="connsiteX1" fmla="*/ 638591 w 638591"/>
                <a:gd name="connsiteY1" fmla="*/ 386912 h 773823"/>
                <a:gd name="connsiteX2" fmla="*/ 251680 w 638591"/>
                <a:gd name="connsiteY2" fmla="*/ 773822 h 773823"/>
                <a:gd name="connsiteX3" fmla="*/ 0 w 638591"/>
                <a:gd name="connsiteY3" fmla="*/ 0 h 773823"/>
                <a:gd name="connsiteX4" fmla="*/ 251679 w 638591"/>
                <a:gd name="connsiteY4" fmla="*/ 0 h 773823"/>
                <a:gd name="connsiteX5" fmla="*/ 251679 w 638591"/>
                <a:gd name="connsiteY5" fmla="*/ 773823 h 773823"/>
                <a:gd name="connsiteX6" fmla="*/ 0 w 638591"/>
                <a:gd name="connsiteY6" fmla="*/ 773823 h 773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8591" h="773823">
                  <a:moveTo>
                    <a:pt x="251680" y="1"/>
                  </a:moveTo>
                  <a:lnTo>
                    <a:pt x="638591" y="386912"/>
                  </a:lnTo>
                  <a:lnTo>
                    <a:pt x="251680" y="773822"/>
                  </a:lnTo>
                  <a:close/>
                  <a:moveTo>
                    <a:pt x="0" y="0"/>
                  </a:moveTo>
                  <a:lnTo>
                    <a:pt x="251679" y="0"/>
                  </a:lnTo>
                  <a:lnTo>
                    <a:pt x="251679" y="773823"/>
                  </a:lnTo>
                  <a:lnTo>
                    <a:pt x="0" y="773823"/>
                  </a:lnTo>
                  <a:close/>
                </a:path>
              </a:pathLst>
            </a:custGeom>
            <a:solidFill>
              <a:srgbClr val="B4D79D"/>
            </a:solidFill>
            <a:ln>
              <a:noFill/>
            </a:ln>
          </p:spPr>
          <p:style>
            <a:lnRef idx="2">
              <a:srgbClr val="92D050">
                <a:shade val="50000"/>
              </a:srgbClr>
            </a:lnRef>
            <a:fillRef idx="1">
              <a:srgbClr val="92D050"/>
            </a:fillRef>
            <a:effectRef idx="0">
              <a:srgbClr val="92D050"/>
            </a:effectRef>
            <a:fontRef idx="minor">
              <a:sysClr val="window" lastClr="FFFFFF"/>
            </a:fontRef>
          </p:style>
          <p:txBody>
            <a:bodyPr lIns="0" tIns="0" rIns="144000" bIns="0" rtlCol="0" anchor="ctr">
              <a:normAutofit/>
            </a:bodyPr>
            <a:lstStyle/>
            <a:p>
              <a:pPr algn="ctr"/>
              <a:r>
                <a:rPr lang="en-US" altLang="zh-CN" sz="2000" dirty="0">
                  <a:solidFill>
                    <a:sysClr val="window" lastClr="FFFFFF"/>
                  </a:solidFill>
                </a:rPr>
                <a:t>01</a:t>
              </a:r>
              <a:endParaRPr lang="zh-CN" altLang="en-US" sz="2000" dirty="0">
                <a:solidFill>
                  <a:sysClr val="window" lastClr="FFFFFF"/>
                </a:solidFill>
              </a:endParaRPr>
            </a:p>
          </p:txBody>
        </p:sp>
      </p:grpSp>
      <p:grpSp>
        <p:nvGrpSpPr>
          <p:cNvPr id="56" name="组合 55"/>
          <p:cNvGrpSpPr/>
          <p:nvPr>
            <p:custDataLst>
              <p:tags r:id="rId5"/>
            </p:custDataLst>
          </p:nvPr>
        </p:nvGrpSpPr>
        <p:grpSpPr>
          <a:xfrm>
            <a:off x="1798211" y="4001415"/>
            <a:ext cx="6597827" cy="1363996"/>
            <a:chOff x="1652592" y="3210250"/>
            <a:chExt cx="5059813" cy="811236"/>
          </a:xfrm>
        </p:grpSpPr>
        <p:sp>
          <p:nvSpPr>
            <p:cNvPr id="18" name="TextBox 50"/>
            <p:cNvSpPr txBox="1"/>
            <p:nvPr>
              <p:custDataLst>
                <p:tags r:id="rId7"/>
              </p:custDataLst>
            </p:nvPr>
          </p:nvSpPr>
          <p:spPr>
            <a:xfrm>
              <a:off x="2516583" y="3629780"/>
              <a:ext cx="4195822" cy="391706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normAutofit/>
            </a:bodyPr>
            <a:lstStyle/>
            <a:p>
              <a:pPr algn="just">
                <a:defRPr/>
              </a:pPr>
              <a:r>
                <a:rPr lang="zh-CN" altLang="en-US" dirty="0">
                  <a:solidFill>
                    <a:sysClr val="window" lastClr="FFFFFF">
                      <a:lumMod val="65000"/>
                    </a:sysClr>
                  </a:solidFill>
                  <a:sym typeface="+mn-ea"/>
                </a:rPr>
                <a:t>根据需要，添加想要的图片或文字。</a:t>
              </a:r>
              <a:endParaRPr lang="en-US" altLang="zh-CN" dirty="0">
                <a:solidFill>
                  <a:sysClr val="window" lastClr="FFFFFF">
                    <a:lumMod val="65000"/>
                  </a:sysClr>
                </a:solidFill>
              </a:endParaRPr>
            </a:p>
          </p:txBody>
        </p:sp>
        <p:sp>
          <p:nvSpPr>
            <p:cNvPr id="19" name="Rectangle 11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2516583" y="3229670"/>
              <a:ext cx="4195822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rIns="0" anchor="ctr" anchorCtr="0">
              <a:normAutofit/>
            </a:bodyPr>
            <a:lstStyle/>
            <a:p>
              <a:r>
                <a:rPr lang="zh-CN" altLang="en-US" sz="2400" dirty="0">
                  <a:solidFill>
                    <a:srgbClr val="92D050">
                      <a:lumMod val="75000"/>
                    </a:srgbClr>
                  </a:solidFill>
                  <a:latin typeface="Calibri Light" panose="020F0302020204030204" charset="0"/>
                  <a:ea typeface="宋体" panose="02010600030101010101" pitchFamily="2" charset="-122"/>
                  <a:cs typeface="+mn-ea"/>
                </a:rPr>
                <a:t>输入标题</a:t>
              </a:r>
            </a:p>
          </p:txBody>
        </p:sp>
        <p:sp>
          <p:nvSpPr>
            <p:cNvPr id="52" name="任意多边形 51"/>
            <p:cNvSpPr/>
            <p:nvPr>
              <p:custDataLst>
                <p:tags r:id="rId9"/>
              </p:custDataLst>
            </p:nvPr>
          </p:nvSpPr>
          <p:spPr>
            <a:xfrm>
              <a:off x="1652592" y="3210250"/>
              <a:ext cx="638591" cy="773823"/>
            </a:xfrm>
            <a:custGeom>
              <a:avLst/>
              <a:gdLst>
                <a:gd name="connsiteX0" fmla="*/ 251680 w 638591"/>
                <a:gd name="connsiteY0" fmla="*/ 1 h 773823"/>
                <a:gd name="connsiteX1" fmla="*/ 638591 w 638591"/>
                <a:gd name="connsiteY1" fmla="*/ 386913 h 773823"/>
                <a:gd name="connsiteX2" fmla="*/ 251680 w 638591"/>
                <a:gd name="connsiteY2" fmla="*/ 773822 h 773823"/>
                <a:gd name="connsiteX3" fmla="*/ 0 w 638591"/>
                <a:gd name="connsiteY3" fmla="*/ 0 h 773823"/>
                <a:gd name="connsiteX4" fmla="*/ 251679 w 638591"/>
                <a:gd name="connsiteY4" fmla="*/ 0 h 773823"/>
                <a:gd name="connsiteX5" fmla="*/ 251679 w 638591"/>
                <a:gd name="connsiteY5" fmla="*/ 773823 h 773823"/>
                <a:gd name="connsiteX6" fmla="*/ 0 w 638591"/>
                <a:gd name="connsiteY6" fmla="*/ 773823 h 773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8591" h="773823">
                  <a:moveTo>
                    <a:pt x="251680" y="1"/>
                  </a:moveTo>
                  <a:lnTo>
                    <a:pt x="638591" y="386913"/>
                  </a:lnTo>
                  <a:lnTo>
                    <a:pt x="251680" y="773822"/>
                  </a:lnTo>
                  <a:close/>
                  <a:moveTo>
                    <a:pt x="0" y="0"/>
                  </a:moveTo>
                  <a:lnTo>
                    <a:pt x="251679" y="0"/>
                  </a:lnTo>
                  <a:lnTo>
                    <a:pt x="251679" y="773823"/>
                  </a:lnTo>
                  <a:lnTo>
                    <a:pt x="0" y="773823"/>
                  </a:lnTo>
                  <a:close/>
                </a:path>
              </a:pathLst>
            </a:custGeom>
            <a:solidFill>
              <a:srgbClr val="B4D79D"/>
            </a:solidFill>
            <a:ln>
              <a:noFill/>
            </a:ln>
          </p:spPr>
          <p:style>
            <a:lnRef idx="2">
              <a:srgbClr val="92D050">
                <a:shade val="50000"/>
              </a:srgbClr>
            </a:lnRef>
            <a:fillRef idx="1">
              <a:srgbClr val="92D050"/>
            </a:fillRef>
            <a:effectRef idx="0">
              <a:srgbClr val="92D050"/>
            </a:effectRef>
            <a:fontRef idx="minor">
              <a:sysClr val="window" lastClr="FFFFFF"/>
            </a:fontRef>
          </p:style>
          <p:txBody>
            <a:bodyPr lIns="0" tIns="0" rIns="144000" bIns="0" rtlCol="0" anchor="ctr">
              <a:normAutofit/>
            </a:bodyPr>
            <a:lstStyle/>
            <a:p>
              <a:pPr algn="ctr"/>
              <a:r>
                <a:rPr lang="en-US" altLang="zh-CN" sz="2000" dirty="0">
                  <a:solidFill>
                    <a:sysClr val="window" lastClr="FFFFFF"/>
                  </a:solidFill>
                </a:rPr>
                <a:t>02</a:t>
              </a:r>
              <a:endParaRPr lang="zh-CN" altLang="en-US" sz="2000" dirty="0">
                <a:solidFill>
                  <a:sysClr val="window" lastClr="FFFFFF"/>
                </a:solidFill>
              </a:endParaRPr>
            </a:p>
          </p:txBody>
        </p:sp>
      </p:grpSp>
      <p:cxnSp>
        <p:nvCxnSpPr>
          <p:cNvPr id="6" name="直接连接符 5"/>
          <p:cNvCxnSpPr/>
          <p:nvPr>
            <p:custDataLst>
              <p:tags r:id="rId6"/>
            </p:custDataLst>
          </p:nvPr>
        </p:nvCxnSpPr>
        <p:spPr>
          <a:xfrm>
            <a:off x="3357136" y="2782758"/>
            <a:ext cx="6994477" cy="0"/>
          </a:xfrm>
          <a:prstGeom prst="line">
            <a:avLst/>
          </a:prstGeom>
          <a:ln w="12700">
            <a:solidFill>
              <a:srgbClr val="C0C0C0"/>
            </a:solidFill>
          </a:ln>
        </p:spPr>
        <p:style>
          <a:lnRef idx="1">
            <a:srgbClr val="92D050"/>
          </a:lnRef>
          <a:fillRef idx="0">
            <a:srgbClr val="92D050"/>
          </a:fillRef>
          <a:effectRef idx="0">
            <a:srgbClr val="92D050"/>
          </a:effectRef>
          <a:fontRef idx="minor">
            <a:srgbClr val="5F5F5F"/>
          </a:fontRef>
        </p:style>
      </p:cxnSp>
      <p:pic>
        <p:nvPicPr>
          <p:cNvPr id="7" name="图片 6" descr="e91110fcc2abdb09089bfccb99fc563d"/>
          <p:cNvPicPr>
            <a:picLocks noChangeAspect="1"/>
          </p:cNvPicPr>
          <p:nvPr/>
        </p:nvPicPr>
        <p:blipFill>
          <a:blip r:embed="rId14"/>
          <a:srcRect t="41164" b="53088"/>
          <a:stretch>
            <a:fillRect/>
          </a:stretch>
        </p:blipFill>
        <p:spPr>
          <a:xfrm rot="10800000">
            <a:off x="-1208405" y="3249295"/>
            <a:ext cx="6846570" cy="358775"/>
          </a:xfrm>
          <a:prstGeom prst="rect">
            <a:avLst/>
          </a:prstGeom>
        </p:spPr>
      </p:pic>
      <p:pic>
        <p:nvPicPr>
          <p:cNvPr id="8" name="图片 7" descr="e91110fcc2abdb09089bfccb99fc563d"/>
          <p:cNvPicPr>
            <a:picLocks noChangeAspect="1"/>
          </p:cNvPicPr>
          <p:nvPr/>
        </p:nvPicPr>
        <p:blipFill>
          <a:blip r:embed="rId14"/>
          <a:srcRect t="41164" b="53088"/>
          <a:stretch>
            <a:fillRect/>
          </a:stretch>
        </p:blipFill>
        <p:spPr>
          <a:xfrm rot="10800000">
            <a:off x="2237105" y="3249295"/>
            <a:ext cx="6846570" cy="358775"/>
          </a:xfrm>
          <a:prstGeom prst="rect">
            <a:avLst/>
          </a:prstGeom>
        </p:spPr>
      </p:pic>
      <p:pic>
        <p:nvPicPr>
          <p:cNvPr id="12" name="图片 11" descr="e91110fcc2abdb09089bfccb99fc563d"/>
          <p:cNvPicPr>
            <a:picLocks noChangeAspect="1"/>
          </p:cNvPicPr>
          <p:nvPr/>
        </p:nvPicPr>
        <p:blipFill>
          <a:blip r:embed="rId14"/>
          <a:srcRect t="41164" b="53088"/>
          <a:stretch>
            <a:fillRect/>
          </a:stretch>
        </p:blipFill>
        <p:spPr>
          <a:xfrm rot="10800000">
            <a:off x="5638165" y="3249295"/>
            <a:ext cx="6846570" cy="358775"/>
          </a:xfrm>
          <a:prstGeom prst="rect">
            <a:avLst/>
          </a:prstGeom>
        </p:spPr>
      </p:pic>
      <p:pic>
        <p:nvPicPr>
          <p:cNvPr id="13" name="图片 12" descr="e91110fcc2abdb09089bfccb99fc563d"/>
          <p:cNvPicPr>
            <a:picLocks noChangeAspect="1"/>
          </p:cNvPicPr>
          <p:nvPr/>
        </p:nvPicPr>
        <p:blipFill>
          <a:blip r:embed="rId14"/>
          <a:srcRect t="41164" b="53088"/>
          <a:stretch>
            <a:fillRect/>
          </a:stretch>
        </p:blipFill>
        <p:spPr>
          <a:xfrm rot="10800000">
            <a:off x="8632190" y="3249930"/>
            <a:ext cx="6846570" cy="3587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55ead4a18313b480908c95ea49aec4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20000">
            <a:off x="622300" y="1445260"/>
            <a:ext cx="4869815" cy="5843905"/>
          </a:xfrm>
          <a:prstGeom prst="rect">
            <a:avLst/>
          </a:prstGeom>
        </p:spPr>
      </p:pic>
      <p:pic>
        <p:nvPicPr>
          <p:cNvPr id="5" name="图片 4" descr="55ead4a18313b480908c95ea49aec47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00000" flipH="1">
            <a:off x="6600825" y="1533525"/>
            <a:ext cx="4869815" cy="584390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4067810" y="1731645"/>
            <a:ext cx="4056380" cy="3937000"/>
          </a:xfrm>
          <a:prstGeom prst="ellipse">
            <a:avLst/>
          </a:prstGeom>
          <a:solidFill>
            <a:srgbClr val="B4D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317490" y="2509520"/>
            <a:ext cx="20878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>
                <a:solidFill>
                  <a:schemeClr val="bg1">
                    <a:lumMod val="50000"/>
                  </a:schemeClr>
                </a:solidFill>
              </a:rPr>
              <a:t>第二章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896485" y="3289935"/>
            <a:ext cx="2398395" cy="157226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>
                <a:latin typeface="仿宋" panose="02010609060101010101" charset="-122"/>
                <a:ea typeface="仿宋" panose="02010609060101010101" charset="-122"/>
                <a:sym typeface="+mn-ea"/>
              </a:rPr>
              <a:t>请您根据需要，对此文本框进行填充或者修改，语言精练，此文本框可以放置文字，也可以将其替换为图片。</a:t>
            </a:r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993005" y="2821305"/>
            <a:ext cx="1148715" cy="1002665"/>
          </a:xfrm>
          <a:prstGeom prst="rect">
            <a:avLst/>
          </a:prstGeom>
          <a:solidFill>
            <a:schemeClr val="accent6">
              <a:lumMod val="60000"/>
              <a:lumOff val="4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844290" y="2821305"/>
            <a:ext cx="1148715" cy="10026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290435" y="2821305"/>
            <a:ext cx="1148715" cy="1002665"/>
          </a:xfrm>
          <a:prstGeom prst="rect">
            <a:avLst/>
          </a:prstGeom>
          <a:solidFill>
            <a:schemeClr val="accent6">
              <a:lumMod val="60000"/>
              <a:lumOff val="4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6141720" y="2821305"/>
            <a:ext cx="1148715" cy="10026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695575" y="2821305"/>
            <a:ext cx="1148715" cy="1002665"/>
          </a:xfrm>
          <a:prstGeom prst="rect">
            <a:avLst/>
          </a:prstGeom>
          <a:solidFill>
            <a:schemeClr val="accent6">
              <a:lumMod val="60000"/>
              <a:lumOff val="40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8439150" y="2821305"/>
            <a:ext cx="1148715" cy="100266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211195" y="1779270"/>
            <a:ext cx="57696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请您根据需要，对此文本框进行填充或者修改，语言精练，此文本框可以放置文字，也可以将其替换为图片。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211195" y="4051935"/>
            <a:ext cx="57696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请您根据需要，对此文本框进行填充或者修改，语言精练，此文本框可以放置文字，也可以将其替换为图片。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778500" y="687070"/>
            <a:ext cx="9912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/>
              <a:t>壹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5778500" y="5166360"/>
            <a:ext cx="9912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/>
              <a:t>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5d521689aba5fa9d6a5cf4ecfcf2a764"/>
          <p:cNvPicPr>
            <a:picLocks noChangeAspect="1"/>
          </p:cNvPicPr>
          <p:nvPr/>
        </p:nvPicPr>
        <p:blipFill>
          <a:blip r:embed="rId2"/>
          <a:srcRect l="44537" t="-36835" r="-44439" b="21673"/>
          <a:stretch>
            <a:fillRect/>
          </a:stretch>
        </p:blipFill>
        <p:spPr>
          <a:xfrm rot="6720000">
            <a:off x="4316730" y="2298700"/>
            <a:ext cx="3872865" cy="464947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89810" y="1704340"/>
            <a:ext cx="9118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/>
              <a:t>0 1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293745" y="1524000"/>
            <a:ext cx="0" cy="96393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660140" y="1544955"/>
            <a:ext cx="48717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请您根据需要，对此文本框进行填充或者修改，语言精练，此文本框可以放置文字，也可以将其替换为图片。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359775" y="4530090"/>
            <a:ext cx="9118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/>
              <a:t>0 2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7944485" y="4370705"/>
            <a:ext cx="0" cy="96393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552700" y="4412615"/>
            <a:ext cx="48717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仿宋" panose="02010609060101010101" charset="-122"/>
                <a:ea typeface="仿宋" panose="02010609060101010101" charset="-122"/>
              </a:rPr>
              <a:t>请您根据需要，对此文本框进行填充或者修改，语言精练，此文本框可以放置文字，也可以将其替换为图片。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939665" y="3088640"/>
            <a:ext cx="23126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/>
              <a:t>请输入标题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456"/>
  <p:tag name="KSO_WM_UNIT_TYPE" val="m_i"/>
  <p:tag name="KSO_WM_UNIT_INDEX" val="1_1"/>
  <p:tag name="KSO_WM_UNIT_ID" val="259*m_i*1_1"/>
  <p:tag name="KSO_WM_UNIT_CLEAR" val="1"/>
  <p:tag name="KSO_WM_UNIT_LAYERLEVEL" val="1_1"/>
  <p:tag name="KSO_WM_BEAUTIFY_FLAG" val="#wm#"/>
  <p:tag name="KSO_WM_DIAGRAM_GROUP_CODE" val="m1-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456"/>
  <p:tag name="KSO_WM_UNIT_TYPE" val="m_h_f"/>
  <p:tag name="KSO_WM_UNIT_INDEX" val="1_1_1"/>
  <p:tag name="KSO_WM_UNIT_ID" val="259*m_h_f*1_1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" val="Lorem ipsum dolor sit amet consectetur"/>
  <p:tag name="KSO_WM_BEAUTIFY_FLAG" val="#wm#"/>
  <p:tag name="KSO_WM_DIAGRAM_GROUP_CODE" val="m1-1"/>
  <p:tag name="KSO_WM_UNIT_TEXT_FILL_FORE_SCHEMECOLOR_INDEX" val="14"/>
  <p:tag name="KSO_WM_UNIT_TEXT_FILL_TYPE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456"/>
  <p:tag name="KSO_WM_UNIT_TYPE" val="m_h_a"/>
  <p:tag name="KSO_WM_UNIT_INDEX" val="1_1_1"/>
  <p:tag name="KSO_WM_UNIT_ID" val="259*m_h_a*1_1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" val="LOREM IPSUM"/>
  <p:tag name="KSO_WM_BEAUTIFY_FLAG" val="#wm#"/>
  <p:tag name="KSO_WM_DIAGRAM_GROUP_CODE" val="m1-1"/>
  <p:tag name="KSO_WM_UNIT_TEXT_FILL_FORE_SCHEMECOLOR_INDEX" val="5"/>
  <p:tag name="KSO_WM_UNIT_TEX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456"/>
  <p:tag name="KSO_WM_UNIT_TYPE" val="m_i"/>
  <p:tag name="KSO_WM_UNIT_INDEX" val="1_4"/>
  <p:tag name="KSO_WM_UNIT_ID" val="259*m_i*1_4"/>
  <p:tag name="KSO_WM_UNIT_CLEAR" val="1"/>
  <p:tag name="KSO_WM_UNIT_LAYERLEVEL" val="1_1"/>
  <p:tag name="KSO_WM_BEAUTIFY_FLAG" val="#wm#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456"/>
  <p:tag name="KSO_WM_UNIT_TYPE" val="m_i"/>
  <p:tag name="KSO_WM_UNIT_INDEX" val="1_2"/>
  <p:tag name="KSO_WM_UNIT_ID" val="259*m_i*1_2"/>
  <p:tag name="KSO_WM_UNIT_CLEAR" val="1"/>
  <p:tag name="KSO_WM_UNIT_LAYERLEVEL" val="1_1"/>
  <p:tag name="KSO_WM_BEAUTIFY_FLAG" val="#wm#"/>
  <p:tag name="KSO_WM_DIAGRAM_GROUP_CODE" val="m1-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456"/>
  <p:tag name="KSO_WM_UNIT_TYPE" val="m_i"/>
  <p:tag name="KSO_WM_UNIT_INDEX" val="1_3"/>
  <p:tag name="KSO_WM_UNIT_ID" val="259*m_i*1_3"/>
  <p:tag name="KSO_WM_UNIT_CLEAR" val="1"/>
  <p:tag name="KSO_WM_UNIT_LAYERLEVEL" val="1_1"/>
  <p:tag name="KSO_WM_BEAUTIFY_FLAG" val="#wm#"/>
  <p:tag name="KSO_WM_DIAGRAM_GROUP_CODE" val="m1-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456_2*i*4"/>
  <p:tag name="KSO_WM_TEMPLATE_CATEGORY" val="diagram"/>
  <p:tag name="KSO_WM_TEMPLATE_INDEX" val="160456"/>
  <p:tag name="KSO_WM_UNIT_INDEX" val="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456_2*i*11"/>
  <p:tag name="KSO_WM_TEMPLATE_CATEGORY" val="diagram"/>
  <p:tag name="KSO_WM_TEMPLATE_INDEX" val="160456"/>
  <p:tag name="KSO_WM_UNIT_INDEX" val="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456"/>
  <p:tag name="KSO_WM_UNIT_TYPE" val="m_i"/>
  <p:tag name="KSO_WM_UNIT_INDEX" val="1_2"/>
  <p:tag name="KSO_WM_UNIT_ID" val="259*m_i*1_2"/>
  <p:tag name="KSO_WM_UNIT_CLEAR" val="1"/>
  <p:tag name="KSO_WM_UNIT_LAYERLEVEL" val="1_1"/>
  <p:tag name="KSO_WM_BEAUTIFY_FLAG" val="#wm#"/>
  <p:tag name="KSO_WM_DIAGRAM_GROUP_CODE" val="m1-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456"/>
  <p:tag name="KSO_WM_UNIT_TYPE" val="m_h_f"/>
  <p:tag name="KSO_WM_UNIT_INDEX" val="1_2_1"/>
  <p:tag name="KSO_WM_UNIT_ID" val="259*m_h_f*1_2_1"/>
  <p:tag name="KSO_WM_UNIT_CLEAR" val="1"/>
  <p:tag name="KSO_WM_UNIT_LAYERLEVEL" val="1_1_1"/>
  <p:tag name="KSO_WM_UNIT_VALUE" val="36"/>
  <p:tag name="KSO_WM_UNIT_HIGHLIGHT" val="0"/>
  <p:tag name="KSO_WM_UNIT_COMPATIBLE" val="0"/>
  <p:tag name="KSO_WM_UNIT_PRESET_TEXT" val="Lorem ipsum dolor sit amet consectetur"/>
  <p:tag name="KSO_WM_BEAUTIFY_FLAG" val="#wm#"/>
  <p:tag name="KSO_WM_DIAGRAM_GROUP_CODE" val="m1-1"/>
  <p:tag name="KSO_WM_UNIT_TEXT_FILL_FORE_SCHEMECOLOR_INDEX" val="14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456"/>
  <p:tag name="KSO_WM_UNIT_TYPE" val="m_h_a"/>
  <p:tag name="KSO_WM_UNIT_INDEX" val="1_2_1"/>
  <p:tag name="KSO_WM_UNIT_ID" val="259*m_h_a*1_2_1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" val="LOREM IPSUM"/>
  <p:tag name="KSO_WM_BEAUTIFY_FLAG" val="#wm#"/>
  <p:tag name="KSO_WM_DIAGRAM_GROUP_CODE" val="m1-1"/>
  <p:tag name="KSO_WM_UNIT_TEXT_FILL_FORE_SCHEMECOLOR_INDEX" val="5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456"/>
  <p:tag name="KSO_WM_UNIT_TYPE" val="m_i"/>
  <p:tag name="KSO_WM_UNIT_INDEX" val="1_5"/>
  <p:tag name="KSO_WM_UNIT_ID" val="259*m_i*1_5"/>
  <p:tag name="KSO_WM_UNIT_CLEAR" val="1"/>
  <p:tag name="KSO_WM_UNIT_LAYERLEVEL" val="1_1"/>
  <p:tag name="KSO_WM_BEAUTIFY_FLAG" val="#wm#"/>
  <p:tag name="KSO_WM_DIAGRAM_GROUP_CODE" val="m1-1"/>
  <p:tag name="KSO_WM_UNIT_FILL_FORE_SCHEMECOLOR_INDEX" val="5"/>
  <p:tag name="KSO_WM_UNIT_FILL_TYPE" val="1"/>
  <p:tag name="KSO_WM_UNIT_TEXT_FILL_FORE_SCHEMECOLOR_INDEX" val="14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839</Words>
  <Application>Microsoft Office PowerPoint</Application>
  <PresentationFormat>宽屏</PresentationFormat>
  <Paragraphs>58</Paragraphs>
  <Slides>15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文鼎行楷碑体_B</vt:lpstr>
      <vt:lpstr>Calibri Light</vt:lpstr>
      <vt:lpstr>微软雅黑</vt:lpstr>
      <vt:lpstr>Calibri</vt:lpstr>
      <vt:lpstr>仿宋</vt:lpstr>
      <vt:lpstr>Arial</vt:lpstr>
      <vt:lpstr>十全十美体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pc</dc:creator>
  <cp:lastModifiedBy>天 下</cp:lastModifiedBy>
  <cp:revision>3</cp:revision>
  <dcterms:created xsi:type="dcterms:W3CDTF">2018-09-16T02:02:00Z</dcterms:created>
  <dcterms:modified xsi:type="dcterms:W3CDTF">2021-01-05T05:08:27Z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