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75" r:id="rId3"/>
    <p:sldId id="274" r:id="rId4"/>
    <p:sldId id="291" r:id="rId5"/>
    <p:sldId id="281" r:id="rId6"/>
    <p:sldId id="282" r:id="rId7"/>
    <p:sldId id="276" r:id="rId8"/>
    <p:sldId id="283" r:id="rId9"/>
    <p:sldId id="284" r:id="rId10"/>
    <p:sldId id="285" r:id="rId11"/>
    <p:sldId id="277" r:id="rId12"/>
    <p:sldId id="286" r:id="rId13"/>
    <p:sldId id="287" r:id="rId14"/>
    <p:sldId id="288" r:id="rId15"/>
    <p:sldId id="278" r:id="rId16"/>
    <p:sldId id="289" r:id="rId17"/>
    <p:sldId id="279" r:id="rId18"/>
    <p:sldId id="292" r:id="rId1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468"/>
    <a:srgbClr val="539283"/>
    <a:srgbClr val="377070"/>
    <a:srgbClr val="278285"/>
    <a:srgbClr val="7AC088"/>
    <a:srgbClr val="76B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7022860249696E-2"/>
          <c:y val="9.1175988661913204E-2"/>
          <c:w val="0.81038553572392702"/>
          <c:h val="0.81764802267617398"/>
        </c:manualLayout>
      </c:layout>
      <c:doughnutChart>
        <c:varyColors val="1"/>
        <c:ser>
          <c:idx val="0"/>
          <c:order val="0"/>
          <c:tx>
            <c:strRef>
              <c:f>Sheet1!$B$1</c:f>
              <c:strCache>
                <c:ptCount val="1"/>
                <c:pt idx="0">
                  <c:v>Sales</c:v>
                </c:pt>
              </c:strCache>
            </c:strRef>
          </c:tx>
          <c:spPr>
            <a:solidFill>
              <a:schemeClr val="accent2"/>
            </a:solidFill>
            <a:effectLst/>
          </c:spPr>
          <c:explosion val="1"/>
          <c:dPt>
            <c:idx val="0"/>
            <c:bubble3D val="0"/>
            <c:spPr>
              <a:solidFill>
                <a:srgbClr val="539283"/>
              </a:solidFill>
              <a:ln>
                <a:noFill/>
              </a:ln>
              <a:effectLst/>
            </c:spPr>
            <c:extLst>
              <c:ext xmlns:c16="http://schemas.microsoft.com/office/drawing/2014/chart" uri="{C3380CC4-5D6E-409C-BE32-E72D297353CC}">
                <c16:uniqueId val="{00000001-2794-4E3A-ABA1-34D926F90BDD}"/>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2794-4E3A-ABA1-34D926F90BDD}"/>
              </c:ext>
            </c:extLst>
          </c:dPt>
          <c:cat>
            <c:numRef>
              <c:f>Sheet1!$A$2:$A$3</c:f>
              <c:numCache>
                <c:formatCode>General</c:formatCode>
                <c:ptCount val="2"/>
              </c:numCache>
            </c:numRef>
          </c:cat>
          <c:val>
            <c:numRef>
              <c:f>Sheet1!$B$2:$B$3</c:f>
              <c:numCache>
                <c:formatCode>General</c:formatCode>
                <c:ptCount val="2"/>
                <c:pt idx="0">
                  <c:v>82</c:v>
                </c:pt>
                <c:pt idx="1">
                  <c:v>28</c:v>
                </c:pt>
              </c:numCache>
            </c:numRef>
          </c:val>
          <c:extLst>
            <c:ext xmlns:c16="http://schemas.microsoft.com/office/drawing/2014/chart" uri="{C3380CC4-5D6E-409C-BE32-E72D297353CC}">
              <c16:uniqueId val="{00000004-2794-4E3A-ABA1-34D926F90BDD}"/>
            </c:ext>
          </c:extLst>
        </c:ser>
        <c:dLbls>
          <c:showLegendKey val="0"/>
          <c:showVal val="0"/>
          <c:showCatName val="0"/>
          <c:showSerName val="0"/>
          <c:showPercent val="0"/>
          <c:showBubbleSize val="0"/>
          <c:showLeaderLines val="1"/>
        </c:dLbls>
        <c:firstSliceAng val="180"/>
        <c:holeSize val="90"/>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7022860249696E-2"/>
          <c:y val="9.1175988661913204E-2"/>
          <c:w val="0.81038553572392702"/>
          <c:h val="0.81764802267617398"/>
        </c:manualLayout>
      </c:layout>
      <c:doughnutChart>
        <c:varyColors val="1"/>
        <c:ser>
          <c:idx val="0"/>
          <c:order val="0"/>
          <c:tx>
            <c:strRef>
              <c:f>Sheet1!$B$1</c:f>
              <c:strCache>
                <c:ptCount val="1"/>
                <c:pt idx="0">
                  <c:v>Sales</c:v>
                </c:pt>
              </c:strCache>
            </c:strRef>
          </c:tx>
          <c:spPr>
            <a:solidFill>
              <a:schemeClr val="accent2"/>
            </a:solidFill>
            <a:effectLst/>
          </c:spPr>
          <c:explosion val="1"/>
          <c:dPt>
            <c:idx val="0"/>
            <c:bubble3D val="0"/>
            <c:spPr>
              <a:solidFill>
                <a:srgbClr val="3F7468"/>
              </a:solidFill>
              <a:ln>
                <a:noFill/>
              </a:ln>
              <a:effectLst/>
            </c:spPr>
            <c:extLst>
              <c:ext xmlns:c16="http://schemas.microsoft.com/office/drawing/2014/chart" uri="{C3380CC4-5D6E-409C-BE32-E72D297353CC}">
                <c16:uniqueId val="{00000001-B912-45C8-A153-5043E11BB784}"/>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B912-45C8-A153-5043E11BB784}"/>
              </c:ext>
            </c:extLst>
          </c:dPt>
          <c:cat>
            <c:numRef>
              <c:f>Sheet1!$A$2:$A$3</c:f>
              <c:numCache>
                <c:formatCode>General</c:formatCode>
                <c:ptCount val="2"/>
              </c:numCache>
            </c:numRef>
          </c:cat>
          <c:val>
            <c:numRef>
              <c:f>Sheet1!$B$2:$B$3</c:f>
              <c:numCache>
                <c:formatCode>General</c:formatCode>
                <c:ptCount val="2"/>
                <c:pt idx="0">
                  <c:v>82</c:v>
                </c:pt>
                <c:pt idx="1">
                  <c:v>28</c:v>
                </c:pt>
              </c:numCache>
            </c:numRef>
          </c:val>
          <c:extLst>
            <c:ext xmlns:c16="http://schemas.microsoft.com/office/drawing/2014/chart" uri="{C3380CC4-5D6E-409C-BE32-E72D297353CC}">
              <c16:uniqueId val="{00000004-B912-45C8-A153-5043E11BB784}"/>
            </c:ext>
          </c:extLst>
        </c:ser>
        <c:dLbls>
          <c:showLegendKey val="0"/>
          <c:showVal val="0"/>
          <c:showCatName val="0"/>
          <c:showSerName val="0"/>
          <c:showPercent val="0"/>
          <c:showBubbleSize val="0"/>
          <c:showLeaderLines val="1"/>
        </c:dLbls>
        <c:firstSliceAng val="180"/>
        <c:holeSize val="90"/>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atin typeface="华文黑体" panose="02010600040101010101" charset="-122"/>
                <a:ea typeface="华文黑体" panose="02010600040101010101" charset="-122"/>
                <a:cs typeface="华文黑体" panose="02010600040101010101" charset="-122"/>
              </a:defRPr>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atin typeface="华文黑体" panose="02010600040101010101" charset="-122"/>
                <a:ea typeface="华文黑体" panose="02010600040101010101" charset="-122"/>
                <a:cs typeface="华文黑体" panose="02010600040101010101" charset="-122"/>
              </a:defRPr>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华文黑体" panose="02010600040101010101" charset="-122"/>
                <a:ea typeface="华文黑体" panose="02010600040101010101" charset="-122"/>
                <a:cs typeface="华文黑体" panose="02010600040101010101" charset="-122"/>
              </a:defRPr>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华文黑体" panose="02010600040101010101" charset="-122"/>
                <a:ea typeface="华文黑体" panose="02010600040101010101" charset="-122"/>
                <a:cs typeface="华文黑体" panose="0201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华文黑体" panose="02010600040101010101" charset="-122"/>
        <a:ea typeface="华文黑体" panose="02010600040101010101" charset="-122"/>
        <a:cs typeface="华文黑体" panose="02010600040101010101" charset="-122"/>
      </a:defRPr>
    </a:lvl1pPr>
    <a:lvl2pPr marL="457200" algn="l" defTabSz="914400" rtl="0" eaLnBrk="1" latinLnBrk="0" hangingPunct="1">
      <a:defRPr sz="1200" kern="1200">
        <a:solidFill>
          <a:schemeClr val="tx1"/>
        </a:solidFill>
        <a:latin typeface="华文黑体" panose="02010600040101010101" charset="-122"/>
        <a:ea typeface="华文黑体" panose="02010600040101010101" charset="-122"/>
        <a:cs typeface="华文黑体" panose="02010600040101010101" charset="-122"/>
      </a:defRPr>
    </a:lvl2pPr>
    <a:lvl3pPr marL="914400" algn="l" defTabSz="914400" rtl="0" eaLnBrk="1" latinLnBrk="0" hangingPunct="1">
      <a:defRPr sz="1200" kern="1200">
        <a:solidFill>
          <a:schemeClr val="tx1"/>
        </a:solidFill>
        <a:latin typeface="华文黑体" panose="02010600040101010101" charset="-122"/>
        <a:ea typeface="华文黑体" panose="02010600040101010101" charset="-122"/>
        <a:cs typeface="华文黑体" panose="02010600040101010101" charset="-122"/>
      </a:defRPr>
    </a:lvl3pPr>
    <a:lvl4pPr marL="1371600" algn="l" defTabSz="914400" rtl="0" eaLnBrk="1" latinLnBrk="0" hangingPunct="1">
      <a:defRPr sz="1200" kern="1200">
        <a:solidFill>
          <a:schemeClr val="tx1"/>
        </a:solidFill>
        <a:latin typeface="华文黑体" panose="02010600040101010101" charset="-122"/>
        <a:ea typeface="华文黑体" panose="02010600040101010101" charset="-122"/>
        <a:cs typeface="华文黑体" panose="02010600040101010101" charset="-122"/>
      </a:defRPr>
    </a:lvl4pPr>
    <a:lvl5pPr marL="1828800" algn="l" defTabSz="914400" rtl="0" eaLnBrk="1" latinLnBrk="0" hangingPunct="1">
      <a:defRPr sz="1200" kern="1200">
        <a:solidFill>
          <a:schemeClr val="tx1"/>
        </a:solidFill>
        <a:latin typeface="华文黑体" panose="02010600040101010101" charset="-122"/>
        <a:ea typeface="华文黑体" panose="02010600040101010101" charset="-122"/>
        <a:cs typeface="华文黑体" panose="0201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华文黑体" panose="02010600040101010101" charset="-122"/>
                <a:ea typeface="华文黑体" panose="02010600040101010101" charset="-122"/>
                <a:cs typeface="华文黑体" panose="02010600040101010101" charset="-122"/>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华文黑体" panose="02010600040101010101" charset="-122"/>
                <a:ea typeface="华文黑体" panose="02010600040101010101" charset="-122"/>
                <a:cs typeface="华文黑体" panose="0201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华文黑体" panose="02010600040101010101" charset="-122"/>
                <a:ea typeface="华文黑体" panose="02010600040101010101" charset="-122"/>
                <a:cs typeface="华文黑体" panose="02010600040101010101" charset="-122"/>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华文黑体" panose="02010600040101010101" charset="-122"/>
          <a:ea typeface="华文黑体" panose="02010600040101010101" charset="-122"/>
          <a:cs typeface="华文黑体" panose="0201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黑体" panose="02010600040101010101" charset="-122"/>
          <a:ea typeface="华文黑体" panose="02010600040101010101" charset="-122"/>
          <a:cs typeface="华文黑体" panose="0201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黑体" panose="02010600040101010101" charset="-122"/>
          <a:ea typeface="华文黑体" panose="02010600040101010101" charset="-122"/>
          <a:cs typeface="华文黑体" panose="0201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黑体" panose="02010600040101010101" charset="-122"/>
          <a:ea typeface="华文黑体" panose="02010600040101010101" charset="-122"/>
          <a:cs typeface="华文黑体" panose="0201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黑体" panose="02010600040101010101" charset="-122"/>
          <a:ea typeface="华文黑体" panose="02010600040101010101" charset="-122"/>
          <a:cs typeface="华文黑体" panose="0201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黑体" panose="02010600040101010101" charset="-122"/>
          <a:ea typeface="华文黑体" panose="02010600040101010101" charset="-122"/>
          <a:cs typeface="华文黑体" panose="0201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ocer搜索：半想象现实   http://chn.docer.com/works/?userid=199927538"/>
          <p:cNvSpPr txBox="1"/>
          <p:nvPr/>
        </p:nvSpPr>
        <p:spPr>
          <a:xfrm>
            <a:off x="1389763" y="2550795"/>
            <a:ext cx="9411335" cy="101473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b="1" dirty="0">
                <a:solidFill>
                  <a:srgbClr val="2D7950"/>
                </a:solidFill>
                <a:latin typeface="华文黑体" panose="02010600040101010101" charset="-122"/>
                <a:ea typeface="华文黑体" panose="02010600040101010101" charset="-122"/>
                <a:cs typeface="华文黑体" panose="02010600040101010101" charset="-122"/>
              </a:rPr>
              <a:t>处暑</a:t>
            </a:r>
            <a:r>
              <a:rPr lang="en-US" altLang="zh-CN" sz="6000" b="1" dirty="0">
                <a:solidFill>
                  <a:srgbClr val="2D7950"/>
                </a:solidFill>
                <a:latin typeface="华文黑体" panose="02010600040101010101" charset="-122"/>
                <a:ea typeface="华文黑体" panose="02010600040101010101" charset="-122"/>
                <a:cs typeface="华文黑体" panose="02010600040101010101" charset="-122"/>
              </a:rPr>
              <a:t>·</a:t>
            </a:r>
            <a:r>
              <a:rPr lang="zh-CN" altLang="en-US" sz="6000" b="1" dirty="0">
                <a:solidFill>
                  <a:srgbClr val="2D7950"/>
                </a:solidFill>
                <a:latin typeface="华文黑体" panose="02010600040101010101" charset="-122"/>
                <a:ea typeface="华文黑体" panose="02010600040101010101" charset="-122"/>
                <a:cs typeface="华文黑体" panose="02010600040101010101" charset="-122"/>
              </a:rPr>
              <a:t>小清新绿植模板</a:t>
            </a:r>
          </a:p>
        </p:txBody>
      </p:sp>
      <p:sp>
        <p:nvSpPr>
          <p:cNvPr id="8" name="Docer搜索：半想象现实   http://chn.docer.com/works/?userid=199927538"/>
          <p:cNvSpPr txBox="1"/>
          <p:nvPr/>
        </p:nvSpPr>
        <p:spPr>
          <a:xfrm>
            <a:off x="2539365" y="3488055"/>
            <a:ext cx="7113905" cy="922020"/>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lvl="0" algn="ctr">
              <a:lnSpc>
                <a:spcPct val="150000"/>
              </a:lnSpc>
              <a:defRPr/>
            </a:pPr>
            <a:r>
              <a:rPr lang="en-US" altLang="zh-CN" sz="1200" dirty="0">
                <a:solidFill>
                  <a:srgbClr val="2D7950"/>
                </a:solidFill>
                <a:latin typeface="华文黑体" panose="02010600040101010101" charset="-122"/>
                <a:ea typeface="华文黑体" panose="02010600040101010101" charset="-122"/>
                <a:cs typeface="华文黑体" panose="02010600040101010101" charset="-122"/>
                <a:sym typeface="Calibri" panose="020F0502020204030204" charset="0"/>
              </a:rPr>
              <a:t>——</a:t>
            </a:r>
          </a:p>
          <a:p>
            <a:pPr lvl="0" algn="ctr">
              <a:lnSpc>
                <a:spcPct val="150000"/>
              </a:lnSpc>
              <a:defRPr/>
            </a:pPr>
            <a:r>
              <a:rPr lang="en-US" altLang="zh-CN" sz="1200" dirty="0">
                <a:solidFill>
                  <a:srgbClr val="2D7950"/>
                </a:solidFill>
                <a:latin typeface="华文黑体" panose="02010600040101010101" charset="-122"/>
                <a:ea typeface="华文黑体" panose="02010600040101010101" charset="-122"/>
                <a:cs typeface="华文黑体" panose="02010600040101010101" charset="-122"/>
                <a:sym typeface="Calibri" panose="020F0502020204030204" charset="0"/>
              </a:rPr>
              <a:t>My drawing was not a picture of a hat. It was a picture of a boa constrictor digesting an elephant. But since the grown-ups were not able to understand 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p:nvPr/>
        </p:nvSpPr>
        <p:spPr bwMode="auto">
          <a:xfrm>
            <a:off x="5717529" y="4184375"/>
            <a:ext cx="1522004" cy="1611159"/>
          </a:xfrm>
          <a:custGeom>
            <a:avLst/>
            <a:gdLst>
              <a:gd name="T0" fmla="*/ 491 w 982"/>
              <a:gd name="T1" fmla="*/ 0 h 655"/>
              <a:gd name="T2" fmla="*/ 735 w 982"/>
              <a:gd name="T3" fmla="*/ 326 h 655"/>
              <a:gd name="T4" fmla="*/ 982 w 982"/>
              <a:gd name="T5" fmla="*/ 655 h 655"/>
              <a:gd name="T6" fmla="*/ 491 w 982"/>
              <a:gd name="T7" fmla="*/ 655 h 655"/>
              <a:gd name="T8" fmla="*/ 0 w 982"/>
              <a:gd name="T9" fmla="*/ 655 h 655"/>
              <a:gd name="T10" fmla="*/ 247 w 982"/>
              <a:gd name="T11" fmla="*/ 326 h 655"/>
              <a:gd name="T12" fmla="*/ 491 w 982"/>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3F7468">
              <a:alpha val="95000"/>
            </a:srgbClr>
          </a:solidFill>
          <a:ln>
            <a:noFill/>
          </a:ln>
          <a:effectLst/>
        </p:spPr>
        <p:txBody>
          <a:bodyPr vert="horz" wrap="square" lIns="91440" tIns="45720" rIns="91440" bIns="45720" numCol="1" anchor="t" anchorCtr="0" compatLnSpc="1"/>
          <a:lstStyle/>
          <a:p>
            <a:endParaRPr lang="zh-CN" altLang="en-US" sz="1600">
              <a:solidFill>
                <a:srgbClr val="56516C"/>
              </a:solidFill>
              <a:latin typeface="华文黑体" panose="02010600040101010101" charset="-122"/>
              <a:ea typeface="华文黑体" panose="02010600040101010101" charset="-122"/>
              <a:cs typeface="华文黑体" panose="02010600040101010101" charset="-122"/>
            </a:endParaRPr>
          </a:p>
        </p:txBody>
      </p:sp>
      <p:sp>
        <p:nvSpPr>
          <p:cNvPr id="3" name="Docer搜索：半想象现实   http://chn.docer.com/works/?userid=199927538"/>
          <p:cNvSpPr/>
          <p:nvPr/>
        </p:nvSpPr>
        <p:spPr bwMode="auto">
          <a:xfrm>
            <a:off x="7003948" y="2413331"/>
            <a:ext cx="1517355" cy="3382203"/>
          </a:xfrm>
          <a:custGeom>
            <a:avLst/>
            <a:gdLst>
              <a:gd name="T0" fmla="*/ 489 w 979"/>
              <a:gd name="T1" fmla="*/ 0 h 1375"/>
              <a:gd name="T2" fmla="*/ 735 w 979"/>
              <a:gd name="T3" fmla="*/ 688 h 1375"/>
              <a:gd name="T4" fmla="*/ 979 w 979"/>
              <a:gd name="T5" fmla="*/ 1375 h 1375"/>
              <a:gd name="T6" fmla="*/ 489 w 979"/>
              <a:gd name="T7" fmla="*/ 1375 h 1375"/>
              <a:gd name="T8" fmla="*/ 0 w 979"/>
              <a:gd name="T9" fmla="*/ 1375 h 1375"/>
              <a:gd name="T10" fmla="*/ 245 w 979"/>
              <a:gd name="T11" fmla="*/ 688 h 1375"/>
              <a:gd name="T12" fmla="*/ 489 w 979"/>
              <a:gd name="T13" fmla="*/ 0 h 1375"/>
            </a:gdLst>
            <a:ahLst/>
            <a:cxnLst>
              <a:cxn ang="0">
                <a:pos x="T0" y="T1"/>
              </a:cxn>
              <a:cxn ang="0">
                <a:pos x="T2" y="T3"/>
              </a:cxn>
              <a:cxn ang="0">
                <a:pos x="T4" y="T5"/>
              </a:cxn>
              <a:cxn ang="0">
                <a:pos x="T6" y="T7"/>
              </a:cxn>
              <a:cxn ang="0">
                <a:pos x="T8" y="T9"/>
              </a:cxn>
              <a:cxn ang="0">
                <a:pos x="T10" y="T11"/>
              </a:cxn>
              <a:cxn ang="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539283">
              <a:alpha val="95000"/>
            </a:srgbClr>
          </a:solidFill>
          <a:ln>
            <a:noFill/>
          </a:ln>
          <a:effectLst/>
        </p:spPr>
        <p:txBody>
          <a:bodyPr vert="horz" wrap="square" lIns="91440" tIns="45720" rIns="91440" bIns="45720" numCol="1" anchor="t" anchorCtr="0" compatLnSpc="1"/>
          <a:lstStyle/>
          <a:p>
            <a:endParaRPr lang="zh-CN" altLang="en-US" sz="1600">
              <a:solidFill>
                <a:srgbClr val="56516C"/>
              </a:solidFill>
              <a:latin typeface="华文黑体" panose="02010600040101010101" charset="-122"/>
              <a:ea typeface="华文黑体" panose="02010600040101010101" charset="-122"/>
              <a:cs typeface="华文黑体" panose="02010600040101010101" charset="-122"/>
            </a:endParaRPr>
          </a:p>
        </p:txBody>
      </p:sp>
      <p:sp>
        <p:nvSpPr>
          <p:cNvPr id="10" name="Docer搜索：半想象现实   http://chn.docer.com/works/?userid=199927538"/>
          <p:cNvSpPr/>
          <p:nvPr/>
        </p:nvSpPr>
        <p:spPr bwMode="auto">
          <a:xfrm>
            <a:off x="8287268" y="1394460"/>
            <a:ext cx="1517355" cy="4401073"/>
          </a:xfrm>
          <a:custGeom>
            <a:avLst/>
            <a:gdLst>
              <a:gd name="T0" fmla="*/ 491 w 979"/>
              <a:gd name="T1" fmla="*/ 0 h 2168"/>
              <a:gd name="T2" fmla="*/ 735 w 979"/>
              <a:gd name="T3" fmla="*/ 1083 h 2168"/>
              <a:gd name="T4" fmla="*/ 979 w 979"/>
              <a:gd name="T5" fmla="*/ 2168 h 2168"/>
              <a:gd name="T6" fmla="*/ 491 w 979"/>
              <a:gd name="T7" fmla="*/ 2168 h 2168"/>
              <a:gd name="T8" fmla="*/ 0 w 979"/>
              <a:gd name="T9" fmla="*/ 2168 h 2168"/>
              <a:gd name="T10" fmla="*/ 244 w 979"/>
              <a:gd name="T11" fmla="*/ 1083 h 2168"/>
              <a:gd name="T12" fmla="*/ 491 w 979"/>
              <a:gd name="T13" fmla="*/ 0 h 2168"/>
            </a:gdLst>
            <a:ahLst/>
            <a:cxnLst>
              <a:cxn ang="0">
                <a:pos x="T0" y="T1"/>
              </a:cxn>
              <a:cxn ang="0">
                <a:pos x="T2" y="T3"/>
              </a:cxn>
              <a:cxn ang="0">
                <a:pos x="T4" y="T5"/>
              </a:cxn>
              <a:cxn ang="0">
                <a:pos x="T6" y="T7"/>
              </a:cxn>
              <a:cxn ang="0">
                <a:pos x="T8" y="T9"/>
              </a:cxn>
              <a:cxn ang="0">
                <a:pos x="T10" y="T11"/>
              </a:cxn>
              <a:cxn ang="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3F7468">
              <a:alpha val="95000"/>
            </a:srgbClr>
          </a:solidFill>
          <a:ln>
            <a:noFill/>
          </a:ln>
          <a:effectLst/>
        </p:spPr>
        <p:txBody>
          <a:bodyPr vert="horz" wrap="square" lIns="91440" tIns="45720" rIns="91440" bIns="45720" numCol="1" anchor="t" anchorCtr="0" compatLnSpc="1"/>
          <a:lstStyle/>
          <a:p>
            <a:endParaRPr lang="zh-CN" altLang="en-US" sz="1600">
              <a:solidFill>
                <a:srgbClr val="56516C"/>
              </a:solidFill>
              <a:latin typeface="华文黑体" panose="02010600040101010101" charset="-122"/>
              <a:ea typeface="华文黑体" panose="02010600040101010101" charset="-122"/>
              <a:cs typeface="华文黑体" panose="02010600040101010101" charset="-122"/>
            </a:endParaRPr>
          </a:p>
        </p:txBody>
      </p:sp>
      <p:sp>
        <p:nvSpPr>
          <p:cNvPr id="11" name="Docer搜索：半想象现实   http://chn.docer.com/works/?userid=199927538"/>
          <p:cNvSpPr/>
          <p:nvPr/>
        </p:nvSpPr>
        <p:spPr bwMode="auto">
          <a:xfrm>
            <a:off x="9570588" y="3318530"/>
            <a:ext cx="1520454" cy="2477003"/>
          </a:xfrm>
          <a:custGeom>
            <a:avLst/>
            <a:gdLst>
              <a:gd name="T0" fmla="*/ 490 w 981"/>
              <a:gd name="T1" fmla="*/ 0 h 1007"/>
              <a:gd name="T2" fmla="*/ 735 w 981"/>
              <a:gd name="T3" fmla="*/ 503 h 1007"/>
              <a:gd name="T4" fmla="*/ 981 w 981"/>
              <a:gd name="T5" fmla="*/ 1007 h 1007"/>
              <a:gd name="T6" fmla="*/ 490 w 981"/>
              <a:gd name="T7" fmla="*/ 1007 h 1007"/>
              <a:gd name="T8" fmla="*/ 0 w 981"/>
              <a:gd name="T9" fmla="*/ 1007 h 1007"/>
              <a:gd name="T10" fmla="*/ 246 w 981"/>
              <a:gd name="T11" fmla="*/ 503 h 1007"/>
              <a:gd name="T12" fmla="*/ 490 w 981"/>
              <a:gd name="T13" fmla="*/ 0 h 1007"/>
            </a:gdLst>
            <a:ahLst/>
            <a:cxnLst>
              <a:cxn ang="0">
                <a:pos x="T0" y="T1"/>
              </a:cxn>
              <a:cxn ang="0">
                <a:pos x="T2" y="T3"/>
              </a:cxn>
              <a:cxn ang="0">
                <a:pos x="T4" y="T5"/>
              </a:cxn>
              <a:cxn ang="0">
                <a:pos x="T6" y="T7"/>
              </a:cxn>
              <a:cxn ang="0">
                <a:pos x="T8" y="T9"/>
              </a:cxn>
              <a:cxn ang="0">
                <a:pos x="T10" y="T11"/>
              </a:cxn>
              <a:cxn ang="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539283">
              <a:alpha val="95000"/>
            </a:srgbClr>
          </a:solidFill>
          <a:ln>
            <a:noFill/>
          </a:ln>
          <a:effectLst/>
        </p:spPr>
        <p:txBody>
          <a:bodyPr vert="horz" wrap="square" lIns="91440" tIns="45720" rIns="91440" bIns="45720" numCol="1" anchor="t" anchorCtr="0" compatLnSpc="1"/>
          <a:lstStyle/>
          <a:p>
            <a:endParaRPr lang="zh-CN" altLang="en-US" sz="1600">
              <a:solidFill>
                <a:srgbClr val="56516C"/>
              </a:solidFill>
              <a:latin typeface="华文黑体" panose="02010600040101010101" charset="-122"/>
              <a:ea typeface="华文黑体" panose="02010600040101010101" charset="-122"/>
              <a:cs typeface="华文黑体" panose="02010600040101010101" charset="-122"/>
            </a:endParaRPr>
          </a:p>
        </p:txBody>
      </p:sp>
      <p:sp>
        <p:nvSpPr>
          <p:cNvPr id="12" name="Docer搜索：半想象现实   http://chn.docer.com/works/?userid=199927538"/>
          <p:cNvSpPr txBox="1"/>
          <p:nvPr/>
        </p:nvSpPr>
        <p:spPr>
          <a:xfrm>
            <a:off x="6166723" y="5906479"/>
            <a:ext cx="659155" cy="369332"/>
          </a:xfrm>
          <a:prstGeom prst="rect">
            <a:avLst/>
          </a:prstGeom>
          <a:noFill/>
          <a:effectLst/>
        </p:spPr>
        <p:txBody>
          <a:bodyPr wrap="none" rtlCol="0">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33%</a:t>
            </a:r>
            <a:endParaRPr lang="zh-CN" altLang="en-US"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3" name="Docer搜索：半想象现实   http://chn.docer.com/works/?userid=199927538"/>
          <p:cNvSpPr txBox="1"/>
          <p:nvPr/>
        </p:nvSpPr>
        <p:spPr>
          <a:xfrm>
            <a:off x="7450818" y="5906479"/>
            <a:ext cx="659155" cy="369332"/>
          </a:xfrm>
          <a:prstGeom prst="rect">
            <a:avLst/>
          </a:prstGeom>
          <a:noFill/>
          <a:effectLst/>
        </p:spPr>
        <p:txBody>
          <a:bodyPr wrap="none" rtlCol="0">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70%</a:t>
            </a:r>
            <a:endParaRPr lang="zh-CN" altLang="en-US"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4" name="Docer搜索：半想象现实   http://chn.docer.com/works/?userid=199927538"/>
          <p:cNvSpPr txBox="1"/>
          <p:nvPr/>
        </p:nvSpPr>
        <p:spPr>
          <a:xfrm>
            <a:off x="8734138" y="5906479"/>
            <a:ext cx="659155" cy="369332"/>
          </a:xfrm>
          <a:prstGeom prst="rect">
            <a:avLst/>
          </a:prstGeom>
          <a:noFill/>
          <a:effectLst/>
        </p:spPr>
        <p:txBody>
          <a:bodyPr wrap="none" rtlCol="0">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93%</a:t>
            </a:r>
            <a:endParaRPr lang="zh-CN" altLang="en-US"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5" name="Docer搜索：半想象现实   http://chn.docer.com/works/?userid=199927538"/>
          <p:cNvSpPr txBox="1"/>
          <p:nvPr/>
        </p:nvSpPr>
        <p:spPr>
          <a:xfrm>
            <a:off x="10019007" y="5906479"/>
            <a:ext cx="659155" cy="369332"/>
          </a:xfrm>
          <a:prstGeom prst="rect">
            <a:avLst/>
          </a:prstGeom>
          <a:noFill/>
          <a:effectLst/>
        </p:spPr>
        <p:txBody>
          <a:bodyPr wrap="none" rtlCol="0">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52%</a:t>
            </a:r>
            <a:endParaRPr lang="zh-CN" altLang="en-US"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6" name="Docer搜索：半想象现实   http://chn.docer.com/works/?userid=199927538"/>
          <p:cNvSpPr/>
          <p:nvPr/>
        </p:nvSpPr>
        <p:spPr>
          <a:xfrm>
            <a:off x="1558260" y="2172832"/>
            <a:ext cx="3773066" cy="369332"/>
          </a:xfrm>
          <a:prstGeom prst="rect">
            <a:avLst/>
          </a:prstGeom>
        </p:spPr>
        <p:txBody>
          <a:bodyPr wrap="square">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TEXT HERE</a:t>
            </a:r>
          </a:p>
        </p:txBody>
      </p:sp>
      <p:sp>
        <p:nvSpPr>
          <p:cNvPr id="17" name="Docer搜索：半想象现实   http://chn.docer.com/works/?userid=199927538"/>
          <p:cNvSpPr/>
          <p:nvPr/>
        </p:nvSpPr>
        <p:spPr>
          <a:xfrm>
            <a:off x="1558260" y="2655780"/>
            <a:ext cx="3773066" cy="532453"/>
          </a:xfrm>
          <a:prstGeom prst="rect">
            <a:avLst/>
          </a:prstGeom>
        </p:spPr>
        <p:txBody>
          <a:bodyPr wrap="square">
            <a:spAutoFit/>
          </a:bodyPr>
          <a:lstStyle/>
          <a:p>
            <a:pPr>
              <a:lnSpc>
                <a:spcPct val="130000"/>
              </a:lnSpc>
            </a:pPr>
            <a:r>
              <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And after some work with a colored pencil I succeeded in making my first drawing.  </a:t>
            </a:r>
          </a:p>
        </p:txBody>
      </p:sp>
      <p:sp>
        <p:nvSpPr>
          <p:cNvPr id="18" name="Docer搜索：半想象现实   http://chn.docer.com/works/?userid=199927538"/>
          <p:cNvSpPr/>
          <p:nvPr/>
        </p:nvSpPr>
        <p:spPr>
          <a:xfrm>
            <a:off x="1558260" y="4184375"/>
            <a:ext cx="3773066" cy="369332"/>
          </a:xfrm>
          <a:prstGeom prst="rect">
            <a:avLst/>
          </a:prstGeom>
        </p:spPr>
        <p:txBody>
          <a:bodyPr wrap="square">
            <a:spAutoFit/>
          </a:bodyPr>
          <a:lstStyle/>
          <a:p>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TEXT HERE</a:t>
            </a:r>
          </a:p>
        </p:txBody>
      </p:sp>
      <p:sp>
        <p:nvSpPr>
          <p:cNvPr id="19" name="Docer搜索：半想象现实   http://chn.docer.com/works/?userid=199927538"/>
          <p:cNvSpPr/>
          <p:nvPr/>
        </p:nvSpPr>
        <p:spPr>
          <a:xfrm>
            <a:off x="1558260" y="4667323"/>
            <a:ext cx="3773066" cy="532453"/>
          </a:xfrm>
          <a:prstGeom prst="rect">
            <a:avLst/>
          </a:prstGeom>
        </p:spPr>
        <p:txBody>
          <a:bodyPr wrap="square">
            <a:spAutoFit/>
          </a:bodyPr>
          <a:lstStyle/>
          <a:p>
            <a:pPr>
              <a:lnSpc>
                <a:spcPct val="130000"/>
              </a:lnSpc>
            </a:pPr>
            <a:r>
              <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And after some work with a colored pencil I succeeded in making my first drawing.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ocer搜索：半想象现实   http://chn.docer.com/works/?userid=199927538"/>
          <p:cNvSpPr txBox="1"/>
          <p:nvPr/>
        </p:nvSpPr>
        <p:spPr>
          <a:xfrm>
            <a:off x="4056996" y="3156585"/>
            <a:ext cx="4077335" cy="768350"/>
          </a:xfrm>
          <a:prstGeom prst="rect">
            <a:avLst/>
          </a:prstGeom>
          <a:noFill/>
        </p:spPr>
        <p:txBody>
          <a:bodyPr wrap="square" rtlCol="0">
            <a:spAutoFit/>
          </a:bodyPr>
          <a:lstStyle/>
          <a:p>
            <a:pPr algn="ctr"/>
            <a:r>
              <a:rPr lang="zh-CN" altLang="en-US" sz="4400" dirty="0">
                <a:solidFill>
                  <a:srgbClr val="3F7468"/>
                </a:solidFill>
                <a:latin typeface="华文黑体" panose="02010600040101010101" charset="-122"/>
                <a:ea typeface="华文黑体" panose="02010600040101010101" charset="-122"/>
                <a:cs typeface="华文黑体" panose="02010600040101010101" charset="-122"/>
              </a:rPr>
              <a:t>成功项目展示</a:t>
            </a:r>
          </a:p>
        </p:txBody>
      </p:sp>
      <p:sp>
        <p:nvSpPr>
          <p:cNvPr id="6" name="Docer搜索：半想象现实   http://chn.docer.com/works/?userid=199927538"/>
          <p:cNvSpPr>
            <a:spLocks noChangeArrowheads="1"/>
          </p:cNvSpPr>
          <p:nvPr/>
        </p:nvSpPr>
        <p:spPr bwMode="auto">
          <a:xfrm>
            <a:off x="3364678" y="3843477"/>
            <a:ext cx="5461970" cy="646331"/>
          </a:xfrm>
          <a:prstGeom prst="rect">
            <a:avLst/>
          </a:prstGeom>
          <a:noFill/>
          <a:ln>
            <a:noFill/>
          </a:ln>
        </p:spPr>
        <p:txBody>
          <a:bodyPr wrap="square">
            <a:spAutoFit/>
          </a:bodyPr>
          <a:lstStyle/>
          <a:p>
            <a:pPr algn="ctr">
              <a:lnSpc>
                <a:spcPct val="150000"/>
              </a:lnSpc>
            </a:pPr>
            <a:r>
              <a:rPr lang="en-US" sz="12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sp>
        <p:nvSpPr>
          <p:cNvPr id="7" name="Docer搜索：半想象现实   http://chn.docer.com/works/?userid=199927538"/>
          <p:cNvSpPr txBox="1"/>
          <p:nvPr/>
        </p:nvSpPr>
        <p:spPr>
          <a:xfrm>
            <a:off x="4979801" y="2571632"/>
            <a:ext cx="2232995" cy="583565"/>
          </a:xfrm>
          <a:prstGeom prst="rect">
            <a:avLst/>
          </a:prstGeom>
          <a:noFill/>
        </p:spPr>
        <p:txBody>
          <a:bodyPr wrap="square" rtlCol="0">
            <a:spAutoFit/>
          </a:bodyPr>
          <a:lstStyle/>
          <a:p>
            <a:pPr algn="ctr"/>
            <a:r>
              <a:rPr lang="en-US" altLang="zh-CN" sz="3200" b="1" dirty="0">
                <a:solidFill>
                  <a:srgbClr val="3F7468"/>
                </a:solidFill>
                <a:latin typeface="华文黑体" panose="02010600040101010101" charset="-122"/>
                <a:ea typeface="华文黑体" panose="02010600040101010101" charset="-122"/>
                <a:cs typeface="华文黑体" panose="02010600040101010101" charset="-122"/>
              </a:rPr>
              <a:t>PART 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39" name="Docer搜索：半想象现实   http://chn.docer.com/works/?userid=199927538"/>
          <p:cNvSpPr/>
          <p:nvPr/>
        </p:nvSpPr>
        <p:spPr bwMode="auto">
          <a:xfrm>
            <a:off x="6248209" y="4708638"/>
            <a:ext cx="4051997" cy="1382104"/>
          </a:xfrm>
          <a:custGeom>
            <a:avLst/>
            <a:gdLst>
              <a:gd name="T0" fmla="*/ 0 w 448"/>
              <a:gd name="T1" fmla="*/ 143 h 147"/>
              <a:gd name="T2" fmla="*/ 448 w 448"/>
              <a:gd name="T3" fmla="*/ 147 h 147"/>
              <a:gd name="T4" fmla="*/ 0 w 448"/>
              <a:gd name="T5" fmla="*/ 143 h 147"/>
            </a:gdLst>
            <a:ahLst/>
            <a:cxnLst>
              <a:cxn ang="0">
                <a:pos x="T0" y="T1"/>
              </a:cxn>
              <a:cxn ang="0">
                <a:pos x="T2" y="T3"/>
              </a:cxn>
              <a:cxn ang="0">
                <a:pos x="T4" y="T5"/>
              </a:cxn>
            </a:cxnLst>
            <a:rect l="0" t="0" r="r" b="b"/>
            <a:pathLst>
              <a:path w="448" h="147">
                <a:moveTo>
                  <a:pt x="0" y="143"/>
                </a:moveTo>
                <a:cubicBezTo>
                  <a:pt x="0" y="143"/>
                  <a:pt x="215" y="56"/>
                  <a:pt x="448" y="147"/>
                </a:cubicBezTo>
                <a:cubicBezTo>
                  <a:pt x="448" y="147"/>
                  <a:pt x="269" y="0"/>
                  <a:pt x="0" y="143"/>
                </a:cubicBezTo>
                <a:close/>
              </a:path>
            </a:pathLst>
          </a:custGeom>
          <a:solidFill>
            <a:srgbClr val="3F7468"/>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40" name="Docer搜索：半想象现实   http://chn.docer.com/works/?userid=199927538"/>
          <p:cNvSpPr/>
          <p:nvPr/>
        </p:nvSpPr>
        <p:spPr bwMode="auto">
          <a:xfrm>
            <a:off x="7704129" y="3242115"/>
            <a:ext cx="1745214" cy="2605188"/>
          </a:xfrm>
          <a:custGeom>
            <a:avLst/>
            <a:gdLst>
              <a:gd name="T0" fmla="*/ 149 w 193"/>
              <a:gd name="T1" fmla="*/ 248 h 277"/>
              <a:gd name="T2" fmla="*/ 193 w 193"/>
              <a:gd name="T3" fmla="*/ 49 h 277"/>
              <a:gd name="T4" fmla="*/ 124 w 193"/>
              <a:gd name="T5" fmla="*/ 90 h 277"/>
              <a:gd name="T6" fmla="*/ 24 w 193"/>
              <a:gd name="T7" fmla="*/ 0 h 277"/>
              <a:gd name="T8" fmla="*/ 74 w 193"/>
              <a:gd name="T9" fmla="*/ 133 h 277"/>
              <a:gd name="T10" fmla="*/ 0 w 193"/>
              <a:gd name="T11" fmla="*/ 260 h 277"/>
              <a:gd name="T12" fmla="*/ 56 w 193"/>
              <a:gd name="T13" fmla="*/ 234 h 277"/>
              <a:gd name="T14" fmla="*/ 95 w 193"/>
              <a:gd name="T15" fmla="*/ 188 h 277"/>
              <a:gd name="T16" fmla="*/ 139 w 193"/>
              <a:gd name="T17" fmla="*/ 256 h 277"/>
              <a:gd name="T18" fmla="*/ 149 w 193"/>
              <a:gd name="T19" fmla="*/ 2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77">
                <a:moveTo>
                  <a:pt x="149" y="248"/>
                </a:moveTo>
                <a:cubicBezTo>
                  <a:pt x="149" y="248"/>
                  <a:pt x="84" y="120"/>
                  <a:pt x="193" y="49"/>
                </a:cubicBezTo>
                <a:cubicBezTo>
                  <a:pt x="193" y="49"/>
                  <a:pt x="165" y="46"/>
                  <a:pt x="124" y="90"/>
                </a:cubicBezTo>
                <a:cubicBezTo>
                  <a:pt x="82" y="135"/>
                  <a:pt x="76" y="29"/>
                  <a:pt x="24" y="0"/>
                </a:cubicBezTo>
                <a:cubicBezTo>
                  <a:pt x="24" y="0"/>
                  <a:pt x="67" y="67"/>
                  <a:pt x="74" y="133"/>
                </a:cubicBezTo>
                <a:cubicBezTo>
                  <a:pt x="82" y="199"/>
                  <a:pt x="0" y="260"/>
                  <a:pt x="0" y="260"/>
                </a:cubicBezTo>
                <a:cubicBezTo>
                  <a:pt x="0" y="260"/>
                  <a:pt x="30" y="261"/>
                  <a:pt x="56" y="234"/>
                </a:cubicBezTo>
                <a:cubicBezTo>
                  <a:pt x="81" y="207"/>
                  <a:pt x="84" y="184"/>
                  <a:pt x="95" y="188"/>
                </a:cubicBezTo>
                <a:cubicBezTo>
                  <a:pt x="106" y="193"/>
                  <a:pt x="119" y="245"/>
                  <a:pt x="139" y="256"/>
                </a:cubicBezTo>
                <a:cubicBezTo>
                  <a:pt x="160" y="267"/>
                  <a:pt x="166" y="277"/>
                  <a:pt x="149" y="248"/>
                </a:cubicBezTo>
                <a:close/>
              </a:path>
            </a:pathLst>
          </a:custGeom>
          <a:solidFill>
            <a:srgbClr val="3F7468"/>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17" name="Docer搜索：半想象现实   http://chn.docer.com/works/?userid=199927538"/>
          <p:cNvSpPr/>
          <p:nvPr/>
        </p:nvSpPr>
        <p:spPr bwMode="auto">
          <a:xfrm>
            <a:off x="9557118" y="2613886"/>
            <a:ext cx="1321674" cy="1079769"/>
          </a:xfrm>
          <a:custGeom>
            <a:avLst/>
            <a:gdLst>
              <a:gd name="T0" fmla="*/ 0 w 146"/>
              <a:gd name="T1" fmla="*/ 114 h 115"/>
              <a:gd name="T2" fmla="*/ 146 w 146"/>
              <a:gd name="T3" fmla="*/ 18 h 115"/>
              <a:gd name="T4" fmla="*/ 0 w 146"/>
              <a:gd name="T5" fmla="*/ 114 h 115"/>
            </a:gdLst>
            <a:ahLst/>
            <a:cxnLst>
              <a:cxn ang="0">
                <a:pos x="T0" y="T1"/>
              </a:cxn>
              <a:cxn ang="0">
                <a:pos x="T2" y="T3"/>
              </a:cxn>
              <a:cxn ang="0">
                <a:pos x="T4" y="T5"/>
              </a:cxn>
            </a:cxnLst>
            <a:rect l="0" t="0" r="r" b="b"/>
            <a:pathLst>
              <a:path w="146" h="115">
                <a:moveTo>
                  <a:pt x="0" y="114"/>
                </a:moveTo>
                <a:cubicBezTo>
                  <a:pt x="0" y="114"/>
                  <a:pt x="31" y="0"/>
                  <a:pt x="146" y="18"/>
                </a:cubicBezTo>
                <a:cubicBezTo>
                  <a:pt x="146" y="18"/>
                  <a:pt x="126" y="115"/>
                  <a:pt x="0" y="114"/>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9" name="Docer搜索：半想象现实   http://chn.docer.com/works/?userid=199927538"/>
          <p:cNvSpPr/>
          <p:nvPr/>
        </p:nvSpPr>
        <p:spPr bwMode="auto">
          <a:xfrm>
            <a:off x="9006893" y="2519651"/>
            <a:ext cx="894352" cy="1071916"/>
          </a:xfrm>
          <a:custGeom>
            <a:avLst/>
            <a:gdLst>
              <a:gd name="T0" fmla="*/ 48 w 99"/>
              <a:gd name="T1" fmla="*/ 114 h 114"/>
              <a:gd name="T2" fmla="*/ 56 w 99"/>
              <a:gd name="T3" fmla="*/ 0 h 114"/>
              <a:gd name="T4" fmla="*/ 48 w 99"/>
              <a:gd name="T5" fmla="*/ 114 h 114"/>
            </a:gdLst>
            <a:ahLst/>
            <a:cxnLst>
              <a:cxn ang="0">
                <a:pos x="T0" y="T1"/>
              </a:cxn>
              <a:cxn ang="0">
                <a:pos x="T2" y="T3"/>
              </a:cxn>
              <a:cxn ang="0">
                <a:pos x="T4" y="T5"/>
              </a:cxn>
            </a:cxnLst>
            <a:rect l="0" t="0" r="r" b="b"/>
            <a:pathLst>
              <a:path w="99" h="114">
                <a:moveTo>
                  <a:pt x="48" y="114"/>
                </a:moveTo>
                <a:cubicBezTo>
                  <a:pt x="48" y="114"/>
                  <a:pt x="0" y="53"/>
                  <a:pt x="56" y="0"/>
                </a:cubicBezTo>
                <a:cubicBezTo>
                  <a:pt x="56" y="0"/>
                  <a:pt x="99" y="49"/>
                  <a:pt x="48" y="114"/>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0" name="Docer搜索：半想象现实   http://chn.docer.com/works/?userid=199927538"/>
          <p:cNvSpPr/>
          <p:nvPr/>
        </p:nvSpPr>
        <p:spPr bwMode="auto">
          <a:xfrm>
            <a:off x="9585480" y="1889460"/>
            <a:ext cx="858426" cy="997314"/>
          </a:xfrm>
          <a:custGeom>
            <a:avLst/>
            <a:gdLst>
              <a:gd name="T0" fmla="*/ 26 w 95"/>
              <a:gd name="T1" fmla="*/ 106 h 106"/>
              <a:gd name="T2" fmla="*/ 70 w 95"/>
              <a:gd name="T3" fmla="*/ 0 h 106"/>
              <a:gd name="T4" fmla="*/ 26 w 95"/>
              <a:gd name="T5" fmla="*/ 106 h 106"/>
            </a:gdLst>
            <a:ahLst/>
            <a:cxnLst>
              <a:cxn ang="0">
                <a:pos x="T0" y="T1"/>
              </a:cxn>
              <a:cxn ang="0">
                <a:pos x="T2" y="T3"/>
              </a:cxn>
              <a:cxn ang="0">
                <a:pos x="T4" y="T5"/>
              </a:cxn>
            </a:cxnLst>
            <a:rect l="0" t="0" r="r" b="b"/>
            <a:pathLst>
              <a:path w="95" h="106">
                <a:moveTo>
                  <a:pt x="26" y="106"/>
                </a:moveTo>
                <a:cubicBezTo>
                  <a:pt x="26" y="106"/>
                  <a:pt x="0" y="33"/>
                  <a:pt x="70" y="0"/>
                </a:cubicBezTo>
                <a:cubicBezTo>
                  <a:pt x="70" y="0"/>
                  <a:pt x="95" y="60"/>
                  <a:pt x="26" y="106"/>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1" name="Docer搜索：半想象现实   http://chn.docer.com/works/?userid=199927538"/>
          <p:cNvSpPr/>
          <p:nvPr/>
        </p:nvSpPr>
        <p:spPr bwMode="auto">
          <a:xfrm>
            <a:off x="7513157" y="1278899"/>
            <a:ext cx="877334" cy="1079769"/>
          </a:xfrm>
          <a:custGeom>
            <a:avLst/>
            <a:gdLst>
              <a:gd name="T0" fmla="*/ 57 w 97"/>
              <a:gd name="T1" fmla="*/ 115 h 115"/>
              <a:gd name="T2" fmla="*/ 47 w 97"/>
              <a:gd name="T3" fmla="*/ 0 h 115"/>
              <a:gd name="T4" fmla="*/ 57 w 97"/>
              <a:gd name="T5" fmla="*/ 115 h 115"/>
            </a:gdLst>
            <a:ahLst/>
            <a:cxnLst>
              <a:cxn ang="0">
                <a:pos x="T0" y="T1"/>
              </a:cxn>
              <a:cxn ang="0">
                <a:pos x="T2" y="T3"/>
              </a:cxn>
              <a:cxn ang="0">
                <a:pos x="T4" y="T5"/>
              </a:cxn>
            </a:cxnLst>
            <a:rect l="0" t="0" r="r" b="b"/>
            <a:pathLst>
              <a:path w="97" h="115">
                <a:moveTo>
                  <a:pt x="57" y="115"/>
                </a:moveTo>
                <a:cubicBezTo>
                  <a:pt x="57" y="115"/>
                  <a:pt x="0" y="61"/>
                  <a:pt x="47" y="0"/>
                </a:cubicBezTo>
                <a:cubicBezTo>
                  <a:pt x="47" y="0"/>
                  <a:pt x="97" y="43"/>
                  <a:pt x="57" y="115"/>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2" name="Docer搜索：半想象现实   http://chn.docer.com/works/?userid=199927538"/>
          <p:cNvSpPr/>
          <p:nvPr/>
        </p:nvSpPr>
        <p:spPr bwMode="auto">
          <a:xfrm>
            <a:off x="6492122" y="2490204"/>
            <a:ext cx="724179" cy="667493"/>
          </a:xfrm>
          <a:custGeom>
            <a:avLst/>
            <a:gdLst>
              <a:gd name="T0" fmla="*/ 80 w 80"/>
              <a:gd name="T1" fmla="*/ 51 h 71"/>
              <a:gd name="T2" fmla="*/ 0 w 80"/>
              <a:gd name="T3" fmla="*/ 20 h 71"/>
              <a:gd name="T4" fmla="*/ 80 w 80"/>
              <a:gd name="T5" fmla="*/ 51 h 71"/>
            </a:gdLst>
            <a:ahLst/>
            <a:cxnLst>
              <a:cxn ang="0">
                <a:pos x="T0" y="T1"/>
              </a:cxn>
              <a:cxn ang="0">
                <a:pos x="T2" y="T3"/>
              </a:cxn>
              <a:cxn ang="0">
                <a:pos x="T4" y="T5"/>
              </a:cxn>
            </a:cxnLst>
            <a:rect l="0" t="0" r="r" b="b"/>
            <a:pathLst>
              <a:path w="80" h="71">
                <a:moveTo>
                  <a:pt x="80" y="51"/>
                </a:moveTo>
                <a:cubicBezTo>
                  <a:pt x="80" y="51"/>
                  <a:pt x="25" y="71"/>
                  <a:pt x="0" y="20"/>
                </a:cubicBezTo>
                <a:cubicBezTo>
                  <a:pt x="0" y="20"/>
                  <a:pt x="45" y="0"/>
                  <a:pt x="80" y="51"/>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3" name="Docer搜索：半想象现实   http://chn.docer.com/works/?userid=199927538"/>
          <p:cNvSpPr/>
          <p:nvPr/>
        </p:nvSpPr>
        <p:spPr bwMode="auto">
          <a:xfrm>
            <a:off x="10254825" y="3562120"/>
            <a:ext cx="958639" cy="893264"/>
          </a:xfrm>
          <a:custGeom>
            <a:avLst/>
            <a:gdLst>
              <a:gd name="T0" fmla="*/ 106 w 106"/>
              <a:gd name="T1" fmla="*/ 70 h 95"/>
              <a:gd name="T2" fmla="*/ 0 w 106"/>
              <a:gd name="T3" fmla="*/ 24 h 95"/>
              <a:gd name="T4" fmla="*/ 106 w 106"/>
              <a:gd name="T5" fmla="*/ 70 h 95"/>
            </a:gdLst>
            <a:ahLst/>
            <a:cxnLst>
              <a:cxn ang="0">
                <a:pos x="T0" y="T1"/>
              </a:cxn>
              <a:cxn ang="0">
                <a:pos x="T2" y="T3"/>
              </a:cxn>
              <a:cxn ang="0">
                <a:pos x="T4" y="T5"/>
              </a:cxn>
            </a:cxnLst>
            <a:rect l="0" t="0" r="r" b="b"/>
            <a:pathLst>
              <a:path w="106" h="95">
                <a:moveTo>
                  <a:pt x="106" y="70"/>
                </a:moveTo>
                <a:cubicBezTo>
                  <a:pt x="106" y="70"/>
                  <a:pt x="32" y="95"/>
                  <a:pt x="0" y="24"/>
                </a:cubicBezTo>
                <a:cubicBezTo>
                  <a:pt x="0" y="24"/>
                  <a:pt x="61" y="0"/>
                  <a:pt x="106" y="70"/>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4" name="Docer搜索：半想象现实   http://chn.docer.com/works/?userid=199927538"/>
          <p:cNvSpPr/>
          <p:nvPr/>
        </p:nvSpPr>
        <p:spPr bwMode="auto">
          <a:xfrm>
            <a:off x="8328095" y="2914258"/>
            <a:ext cx="932168" cy="1126886"/>
          </a:xfrm>
          <a:custGeom>
            <a:avLst/>
            <a:gdLst>
              <a:gd name="T0" fmla="*/ 38 w 103"/>
              <a:gd name="T1" fmla="*/ 120 h 120"/>
              <a:gd name="T2" fmla="*/ 68 w 103"/>
              <a:gd name="T3" fmla="*/ 0 h 120"/>
              <a:gd name="T4" fmla="*/ 38 w 103"/>
              <a:gd name="T5" fmla="*/ 120 h 120"/>
            </a:gdLst>
            <a:ahLst/>
            <a:cxnLst>
              <a:cxn ang="0">
                <a:pos x="T0" y="T1"/>
              </a:cxn>
              <a:cxn ang="0">
                <a:pos x="T2" y="T3"/>
              </a:cxn>
              <a:cxn ang="0">
                <a:pos x="T4" y="T5"/>
              </a:cxn>
            </a:cxnLst>
            <a:rect l="0" t="0" r="r" b="b"/>
            <a:pathLst>
              <a:path w="103" h="120">
                <a:moveTo>
                  <a:pt x="38" y="120"/>
                </a:moveTo>
                <a:cubicBezTo>
                  <a:pt x="38" y="120"/>
                  <a:pt x="0" y="40"/>
                  <a:pt x="68" y="0"/>
                </a:cubicBezTo>
                <a:cubicBezTo>
                  <a:pt x="68" y="0"/>
                  <a:pt x="103" y="66"/>
                  <a:pt x="38" y="120"/>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5" name="Docer搜索：半想象现实   http://chn.docer.com/works/?userid=199927538"/>
          <p:cNvSpPr/>
          <p:nvPr/>
        </p:nvSpPr>
        <p:spPr bwMode="auto">
          <a:xfrm>
            <a:off x="9530647" y="3675986"/>
            <a:ext cx="913260" cy="863815"/>
          </a:xfrm>
          <a:custGeom>
            <a:avLst/>
            <a:gdLst>
              <a:gd name="T0" fmla="*/ 101 w 101"/>
              <a:gd name="T1" fmla="*/ 74 h 92"/>
              <a:gd name="T2" fmla="*/ 0 w 101"/>
              <a:gd name="T3" fmla="*/ 19 h 92"/>
              <a:gd name="T4" fmla="*/ 101 w 101"/>
              <a:gd name="T5" fmla="*/ 74 h 92"/>
            </a:gdLst>
            <a:ahLst/>
            <a:cxnLst>
              <a:cxn ang="0">
                <a:pos x="T0" y="T1"/>
              </a:cxn>
              <a:cxn ang="0">
                <a:pos x="T2" y="T3"/>
              </a:cxn>
              <a:cxn ang="0">
                <a:pos x="T4" y="T5"/>
              </a:cxn>
            </a:cxnLst>
            <a:rect l="0" t="0" r="r" b="b"/>
            <a:pathLst>
              <a:path w="101" h="92">
                <a:moveTo>
                  <a:pt x="101" y="74"/>
                </a:moveTo>
                <a:cubicBezTo>
                  <a:pt x="101" y="74"/>
                  <a:pt x="25" y="92"/>
                  <a:pt x="0" y="19"/>
                </a:cubicBezTo>
                <a:cubicBezTo>
                  <a:pt x="0" y="19"/>
                  <a:pt x="63" y="0"/>
                  <a:pt x="101" y="74"/>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6" name="Docer搜索：半想象现实   http://chn.docer.com/works/?userid=199927538"/>
          <p:cNvSpPr/>
          <p:nvPr/>
        </p:nvSpPr>
        <p:spPr bwMode="auto">
          <a:xfrm>
            <a:off x="6925117" y="1861975"/>
            <a:ext cx="1058851" cy="1389957"/>
          </a:xfrm>
          <a:custGeom>
            <a:avLst/>
            <a:gdLst>
              <a:gd name="T0" fmla="*/ 113 w 117"/>
              <a:gd name="T1" fmla="*/ 148 h 148"/>
              <a:gd name="T2" fmla="*/ 19 w 117"/>
              <a:gd name="T3" fmla="*/ 0 h 148"/>
              <a:gd name="T4" fmla="*/ 113 w 117"/>
              <a:gd name="T5" fmla="*/ 148 h 148"/>
            </a:gdLst>
            <a:ahLst/>
            <a:cxnLst>
              <a:cxn ang="0">
                <a:pos x="T0" y="T1"/>
              </a:cxn>
              <a:cxn ang="0">
                <a:pos x="T2" y="T3"/>
              </a:cxn>
              <a:cxn ang="0">
                <a:pos x="T4" y="T5"/>
              </a:cxn>
            </a:cxnLst>
            <a:rect l="0" t="0" r="r" b="b"/>
            <a:pathLst>
              <a:path w="117" h="148">
                <a:moveTo>
                  <a:pt x="113" y="148"/>
                </a:moveTo>
                <a:cubicBezTo>
                  <a:pt x="113" y="148"/>
                  <a:pt x="0" y="116"/>
                  <a:pt x="19" y="0"/>
                </a:cubicBezTo>
                <a:cubicBezTo>
                  <a:pt x="19" y="0"/>
                  <a:pt x="117" y="22"/>
                  <a:pt x="113" y="148"/>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7" name="Docer搜索：半想象现实   http://chn.docer.com/works/?userid=199927538"/>
          <p:cNvSpPr/>
          <p:nvPr/>
        </p:nvSpPr>
        <p:spPr bwMode="auto">
          <a:xfrm>
            <a:off x="6862720" y="2886773"/>
            <a:ext cx="1039943" cy="928602"/>
          </a:xfrm>
          <a:custGeom>
            <a:avLst/>
            <a:gdLst>
              <a:gd name="T0" fmla="*/ 115 w 115"/>
              <a:gd name="T1" fmla="*/ 51 h 99"/>
              <a:gd name="T2" fmla="*/ 0 w 115"/>
              <a:gd name="T3" fmla="*/ 43 h 99"/>
              <a:gd name="T4" fmla="*/ 115 w 115"/>
              <a:gd name="T5" fmla="*/ 51 h 99"/>
            </a:gdLst>
            <a:ahLst/>
            <a:cxnLst>
              <a:cxn ang="0">
                <a:pos x="T0" y="T1"/>
              </a:cxn>
              <a:cxn ang="0">
                <a:pos x="T2" y="T3"/>
              </a:cxn>
              <a:cxn ang="0">
                <a:pos x="T4" y="T5"/>
              </a:cxn>
            </a:cxnLst>
            <a:rect l="0" t="0" r="r" b="b"/>
            <a:pathLst>
              <a:path w="115" h="99">
                <a:moveTo>
                  <a:pt x="115" y="51"/>
                </a:moveTo>
                <a:cubicBezTo>
                  <a:pt x="115" y="51"/>
                  <a:pt x="53" y="99"/>
                  <a:pt x="0" y="43"/>
                </a:cubicBezTo>
                <a:cubicBezTo>
                  <a:pt x="0" y="43"/>
                  <a:pt x="50" y="0"/>
                  <a:pt x="115" y="51"/>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38" name="Docer搜索：半想象现实   http://chn.docer.com/works/?userid=199927538"/>
          <p:cNvSpPr/>
          <p:nvPr/>
        </p:nvSpPr>
        <p:spPr bwMode="auto">
          <a:xfrm>
            <a:off x="7866738" y="1842343"/>
            <a:ext cx="1257386" cy="1446891"/>
          </a:xfrm>
          <a:custGeom>
            <a:avLst/>
            <a:gdLst>
              <a:gd name="T0" fmla="*/ 113 w 139"/>
              <a:gd name="T1" fmla="*/ 0 h 154"/>
              <a:gd name="T2" fmla="*/ 28 w 139"/>
              <a:gd name="T3" fmla="*/ 154 h 154"/>
              <a:gd name="T4" fmla="*/ 113 w 139"/>
              <a:gd name="T5" fmla="*/ 0 h 154"/>
            </a:gdLst>
            <a:ahLst/>
            <a:cxnLst>
              <a:cxn ang="0">
                <a:pos x="T0" y="T1"/>
              </a:cxn>
              <a:cxn ang="0">
                <a:pos x="T2" y="T3"/>
              </a:cxn>
              <a:cxn ang="0">
                <a:pos x="T4" y="T5"/>
              </a:cxn>
            </a:cxnLst>
            <a:rect l="0" t="0" r="r" b="b"/>
            <a:pathLst>
              <a:path w="139" h="154">
                <a:moveTo>
                  <a:pt x="113" y="0"/>
                </a:moveTo>
                <a:cubicBezTo>
                  <a:pt x="113" y="0"/>
                  <a:pt x="139" y="116"/>
                  <a:pt x="28" y="154"/>
                </a:cubicBezTo>
                <a:cubicBezTo>
                  <a:pt x="28" y="154"/>
                  <a:pt x="0" y="57"/>
                  <a:pt x="113" y="0"/>
                </a:cubicBezTo>
                <a:close/>
              </a:path>
            </a:pathLst>
          </a:custGeom>
          <a:solidFill>
            <a:srgbClr val="539283"/>
          </a:solidFill>
          <a:ln>
            <a:noFill/>
          </a:ln>
        </p:spPr>
        <p:txBody>
          <a:bodyPr vert="horz" wrap="square" lIns="91440" tIns="45720" rIns="91440" bIns="45720" numCol="1" anchor="t" anchorCtr="0" compatLnSpc="1"/>
          <a:lstStyle/>
          <a:p>
            <a:pPr>
              <a:defRPr/>
            </a:pPr>
            <a:endParaRPr lang="en-IN" dirty="0">
              <a:solidFill>
                <a:prstClr val="black"/>
              </a:solidFill>
              <a:latin typeface="华文黑体" panose="02010600040101010101" charset="-122"/>
              <a:ea typeface="华文黑体" panose="02010600040101010101" charset="-122"/>
              <a:cs typeface="华文黑体" panose="02010600040101010101" charset="-122"/>
            </a:endParaRPr>
          </a:p>
        </p:txBody>
      </p:sp>
      <p:graphicFrame>
        <p:nvGraphicFramePr>
          <p:cNvPr id="42" name="Docer搜索：半想象现实   http://chn.docer.com/works/?userid=199927538"/>
          <p:cNvGraphicFramePr/>
          <p:nvPr/>
        </p:nvGraphicFramePr>
        <p:xfrm>
          <a:off x="1417650" y="2225370"/>
          <a:ext cx="1073398" cy="1063864"/>
        </p:xfrm>
        <a:graphic>
          <a:graphicData uri="http://schemas.openxmlformats.org/drawingml/2006/chart">
            <c:chart xmlns:c="http://schemas.openxmlformats.org/drawingml/2006/chart" xmlns:r="http://schemas.openxmlformats.org/officeDocument/2006/relationships" r:id="rId3"/>
          </a:graphicData>
        </a:graphic>
      </p:graphicFrame>
      <p:sp>
        <p:nvSpPr>
          <p:cNvPr id="43" name="Docer搜索：半想象现实   http://chn.docer.com/works/?userid=199927538"/>
          <p:cNvSpPr txBox="1">
            <a:spLocks noChangeAspect="1"/>
          </p:cNvSpPr>
          <p:nvPr/>
        </p:nvSpPr>
        <p:spPr>
          <a:xfrm>
            <a:off x="1615744" y="2572636"/>
            <a:ext cx="677210" cy="369332"/>
          </a:xfrm>
          <a:prstGeom prst="rect">
            <a:avLst/>
          </a:prstGeom>
          <a:noFill/>
        </p:spPr>
        <p:txBody>
          <a:bodyPr wrap="square" rtlCol="0">
            <a:spAutoFit/>
          </a:bodyPr>
          <a:lstStyle/>
          <a:p>
            <a:pPr algn="r">
              <a:defRPr/>
            </a:pPr>
            <a:r>
              <a:rPr lang="en-IN" dirty="0">
                <a:solidFill>
                  <a:prstClr val="white">
                    <a:lumMod val="50000"/>
                  </a:prstClr>
                </a:solidFill>
                <a:latin typeface="华文黑体" panose="02010600040101010101" charset="-122"/>
                <a:ea typeface="华文黑体" panose="02010600040101010101" charset="-122"/>
                <a:cs typeface="华文黑体" panose="02010600040101010101" charset="-122"/>
              </a:rPr>
              <a:t>80%</a:t>
            </a:r>
          </a:p>
        </p:txBody>
      </p:sp>
      <p:graphicFrame>
        <p:nvGraphicFramePr>
          <p:cNvPr id="46" name="Docer搜索：半想象现实   http://chn.docer.com/works/?userid=199927538"/>
          <p:cNvGraphicFramePr/>
          <p:nvPr/>
        </p:nvGraphicFramePr>
        <p:xfrm>
          <a:off x="1485438" y="4363502"/>
          <a:ext cx="1073398" cy="1063864"/>
        </p:xfrm>
        <a:graphic>
          <a:graphicData uri="http://schemas.openxmlformats.org/drawingml/2006/chart">
            <c:chart xmlns:c="http://schemas.openxmlformats.org/drawingml/2006/chart" xmlns:r="http://schemas.openxmlformats.org/officeDocument/2006/relationships" r:id="rId4"/>
          </a:graphicData>
        </a:graphic>
      </p:graphicFrame>
      <p:sp>
        <p:nvSpPr>
          <p:cNvPr id="47" name="Docer搜索：半想象现实   http://chn.docer.com/works/?userid=199927538"/>
          <p:cNvSpPr txBox="1">
            <a:spLocks noChangeAspect="1"/>
          </p:cNvSpPr>
          <p:nvPr/>
        </p:nvSpPr>
        <p:spPr>
          <a:xfrm>
            <a:off x="1683532" y="4710768"/>
            <a:ext cx="677210" cy="369332"/>
          </a:xfrm>
          <a:prstGeom prst="rect">
            <a:avLst/>
          </a:prstGeom>
          <a:noFill/>
        </p:spPr>
        <p:txBody>
          <a:bodyPr wrap="square" rtlCol="0">
            <a:spAutoFit/>
          </a:bodyPr>
          <a:lstStyle/>
          <a:p>
            <a:pPr algn="r">
              <a:defRPr/>
            </a:pPr>
            <a:r>
              <a:rPr lang="en-IN" dirty="0">
                <a:solidFill>
                  <a:prstClr val="white">
                    <a:lumMod val="50000"/>
                  </a:prstClr>
                </a:solidFill>
                <a:latin typeface="华文黑体" panose="02010600040101010101" charset="-122"/>
                <a:ea typeface="华文黑体" panose="02010600040101010101" charset="-122"/>
                <a:cs typeface="华文黑体" panose="02010600040101010101" charset="-122"/>
              </a:rPr>
              <a:t>80%</a:t>
            </a:r>
          </a:p>
        </p:txBody>
      </p:sp>
      <p:sp>
        <p:nvSpPr>
          <p:cNvPr id="50" name="Docer搜索：半想象现实   http://chn.docer.com/works/?userid=199927538"/>
          <p:cNvSpPr/>
          <p:nvPr/>
        </p:nvSpPr>
        <p:spPr>
          <a:xfrm>
            <a:off x="2631471" y="2458600"/>
            <a:ext cx="658086" cy="590516"/>
          </a:xfrm>
          <a:prstGeom prst="rect">
            <a:avLst/>
          </a:prstGeom>
          <a:solidFill>
            <a:srgbClr val="5392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defRPr/>
            </a:pPr>
            <a:endParaRPr lang="en-IN" sz="2400"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51" name="Docer搜索：半想象现实   http://chn.docer.com/works/?userid=199927538"/>
          <p:cNvSpPr/>
          <p:nvPr/>
        </p:nvSpPr>
        <p:spPr>
          <a:xfrm>
            <a:off x="2770771" y="2608483"/>
            <a:ext cx="379486" cy="290858"/>
          </a:xfrm>
          <a:custGeom>
            <a:avLst/>
            <a:gdLst/>
            <a:ahLst/>
            <a:cxnLst/>
            <a:rect l="l" t="t" r="r" b="b"/>
            <a:pathLst>
              <a:path w="263638" h="202066">
                <a:moveTo>
                  <a:pt x="224178" y="0"/>
                </a:moveTo>
                <a:cubicBezTo>
                  <a:pt x="228713" y="0"/>
                  <a:pt x="232569" y="1587"/>
                  <a:pt x="235744" y="4762"/>
                </a:cubicBezTo>
                <a:lnTo>
                  <a:pt x="258876" y="27894"/>
                </a:lnTo>
                <a:cubicBezTo>
                  <a:pt x="262051" y="31069"/>
                  <a:pt x="263638" y="34925"/>
                  <a:pt x="263638" y="39460"/>
                </a:cubicBezTo>
                <a:cubicBezTo>
                  <a:pt x="263638" y="43996"/>
                  <a:pt x="262051" y="47852"/>
                  <a:pt x="258876" y="51027"/>
                </a:cubicBezTo>
                <a:lnTo>
                  <a:pt x="135731" y="174171"/>
                </a:lnTo>
                <a:lnTo>
                  <a:pt x="112599" y="197303"/>
                </a:lnTo>
                <a:cubicBezTo>
                  <a:pt x="109424" y="200478"/>
                  <a:pt x="105569" y="202066"/>
                  <a:pt x="101033" y="202066"/>
                </a:cubicBezTo>
                <a:cubicBezTo>
                  <a:pt x="96497" y="202066"/>
                  <a:pt x="92642" y="200478"/>
                  <a:pt x="89467" y="197303"/>
                </a:cubicBezTo>
                <a:lnTo>
                  <a:pt x="66335" y="174171"/>
                </a:lnTo>
                <a:lnTo>
                  <a:pt x="4763" y="112599"/>
                </a:lnTo>
                <a:cubicBezTo>
                  <a:pt x="1588" y="109424"/>
                  <a:pt x="0" y="105569"/>
                  <a:pt x="0" y="101033"/>
                </a:cubicBezTo>
                <a:cubicBezTo>
                  <a:pt x="0" y="96497"/>
                  <a:pt x="1588" y="92642"/>
                  <a:pt x="4763" y="89467"/>
                </a:cubicBezTo>
                <a:lnTo>
                  <a:pt x="27895" y="66335"/>
                </a:lnTo>
                <a:cubicBezTo>
                  <a:pt x="31070" y="63160"/>
                  <a:pt x="34925" y="61572"/>
                  <a:pt x="39461" y="61572"/>
                </a:cubicBezTo>
                <a:cubicBezTo>
                  <a:pt x="43996" y="61572"/>
                  <a:pt x="47852" y="63160"/>
                  <a:pt x="51027" y="66335"/>
                </a:cubicBezTo>
                <a:lnTo>
                  <a:pt x="101033" y="116511"/>
                </a:lnTo>
                <a:lnTo>
                  <a:pt x="212612" y="4762"/>
                </a:lnTo>
                <a:cubicBezTo>
                  <a:pt x="215787" y="1587"/>
                  <a:pt x="219642" y="0"/>
                  <a:pt x="224178"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IN" sz="2400"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58" name="Docer搜索：半想象现实   http://chn.docer.com/works/?userid=199927538"/>
          <p:cNvSpPr/>
          <p:nvPr/>
        </p:nvSpPr>
        <p:spPr>
          <a:xfrm>
            <a:off x="2699259" y="4598098"/>
            <a:ext cx="658086" cy="590516"/>
          </a:xfrm>
          <a:prstGeom prst="rect">
            <a:avLst/>
          </a:prstGeom>
          <a:solidFill>
            <a:srgbClr val="3F74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defRPr/>
            </a:pPr>
            <a:endParaRPr lang="en-IN" sz="2400"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59" name="Docer搜索：半想象现实   http://chn.docer.com/works/?userid=199927538"/>
          <p:cNvSpPr/>
          <p:nvPr/>
        </p:nvSpPr>
        <p:spPr>
          <a:xfrm>
            <a:off x="2882834" y="4775586"/>
            <a:ext cx="289220" cy="289220"/>
          </a:xfrm>
          <a:custGeom>
            <a:avLst/>
            <a:gdLst/>
            <a:ahLst/>
            <a:cxnLst/>
            <a:rect l="l" t="t" r="r" b="b"/>
            <a:pathLst>
              <a:path w="202066" h="202066">
                <a:moveTo>
                  <a:pt x="39461" y="0"/>
                </a:moveTo>
                <a:cubicBezTo>
                  <a:pt x="43996" y="0"/>
                  <a:pt x="47852" y="1587"/>
                  <a:pt x="51027" y="4762"/>
                </a:cubicBezTo>
                <a:lnTo>
                  <a:pt x="101033" y="54768"/>
                </a:lnTo>
                <a:lnTo>
                  <a:pt x="151039" y="4762"/>
                </a:lnTo>
                <a:cubicBezTo>
                  <a:pt x="154214" y="1587"/>
                  <a:pt x="158070" y="0"/>
                  <a:pt x="162605" y="0"/>
                </a:cubicBezTo>
                <a:cubicBezTo>
                  <a:pt x="167141" y="0"/>
                  <a:pt x="170996" y="1587"/>
                  <a:pt x="174171" y="4762"/>
                </a:cubicBezTo>
                <a:lnTo>
                  <a:pt x="197304" y="27894"/>
                </a:lnTo>
                <a:cubicBezTo>
                  <a:pt x="200479" y="31069"/>
                  <a:pt x="202066" y="34925"/>
                  <a:pt x="202066" y="39460"/>
                </a:cubicBezTo>
                <a:cubicBezTo>
                  <a:pt x="202066" y="43996"/>
                  <a:pt x="200479" y="47851"/>
                  <a:pt x="197304" y="51026"/>
                </a:cubicBezTo>
                <a:lnTo>
                  <a:pt x="147297" y="101033"/>
                </a:lnTo>
                <a:lnTo>
                  <a:pt x="197304" y="151039"/>
                </a:lnTo>
                <a:cubicBezTo>
                  <a:pt x="200479" y="154214"/>
                  <a:pt x="202066" y="158069"/>
                  <a:pt x="202066" y="162605"/>
                </a:cubicBezTo>
                <a:cubicBezTo>
                  <a:pt x="202066" y="167141"/>
                  <a:pt x="200479" y="170996"/>
                  <a:pt x="197304" y="174171"/>
                </a:cubicBezTo>
                <a:lnTo>
                  <a:pt x="174171" y="197303"/>
                </a:lnTo>
                <a:cubicBezTo>
                  <a:pt x="170996" y="200478"/>
                  <a:pt x="167141" y="202066"/>
                  <a:pt x="162605" y="202066"/>
                </a:cubicBezTo>
                <a:cubicBezTo>
                  <a:pt x="158070" y="202066"/>
                  <a:pt x="154214" y="200478"/>
                  <a:pt x="151039" y="197303"/>
                </a:cubicBezTo>
                <a:lnTo>
                  <a:pt x="101033" y="147297"/>
                </a:lnTo>
                <a:lnTo>
                  <a:pt x="51027" y="197303"/>
                </a:lnTo>
                <a:cubicBezTo>
                  <a:pt x="47852" y="200478"/>
                  <a:pt x="43996" y="202066"/>
                  <a:pt x="39461" y="202066"/>
                </a:cubicBezTo>
                <a:cubicBezTo>
                  <a:pt x="34925" y="202066"/>
                  <a:pt x="31070" y="200478"/>
                  <a:pt x="27895" y="197303"/>
                </a:cubicBezTo>
                <a:lnTo>
                  <a:pt x="4762" y="174171"/>
                </a:lnTo>
                <a:cubicBezTo>
                  <a:pt x="1587" y="170996"/>
                  <a:pt x="0" y="167141"/>
                  <a:pt x="0" y="162605"/>
                </a:cubicBezTo>
                <a:cubicBezTo>
                  <a:pt x="0" y="158069"/>
                  <a:pt x="1587" y="154214"/>
                  <a:pt x="4762" y="151039"/>
                </a:cubicBezTo>
                <a:lnTo>
                  <a:pt x="54769" y="101033"/>
                </a:lnTo>
                <a:lnTo>
                  <a:pt x="4762" y="51026"/>
                </a:lnTo>
                <a:cubicBezTo>
                  <a:pt x="1587" y="47851"/>
                  <a:pt x="0" y="43996"/>
                  <a:pt x="0" y="39460"/>
                </a:cubicBezTo>
                <a:cubicBezTo>
                  <a:pt x="0" y="34925"/>
                  <a:pt x="1587" y="31069"/>
                  <a:pt x="4762" y="27894"/>
                </a:cubicBezTo>
                <a:lnTo>
                  <a:pt x="27895" y="4762"/>
                </a:lnTo>
                <a:cubicBezTo>
                  <a:pt x="31070" y="1587"/>
                  <a:pt x="34925" y="0"/>
                  <a:pt x="39461"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defRPr/>
            </a:pPr>
            <a:endParaRPr lang="en-IN" sz="2400"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60" name="Docer搜索：半想象现实   http://chn.docer.com/works/?userid=199927538"/>
          <p:cNvSpPr/>
          <p:nvPr/>
        </p:nvSpPr>
        <p:spPr>
          <a:xfrm>
            <a:off x="3740431" y="1943048"/>
            <a:ext cx="2332251" cy="461665"/>
          </a:xfrm>
          <a:prstGeom prst="rect">
            <a:avLst/>
          </a:prstGeom>
        </p:spPr>
        <p:txBody>
          <a:bodyPr wrap="square">
            <a:spAutoFit/>
          </a:bodyPr>
          <a:lstStyle/>
          <a:p>
            <a:pPr algn="r">
              <a:lnSpc>
                <a:spcPct val="150000"/>
              </a:lnSpc>
            </a:pPr>
            <a:r>
              <a:rPr lang="en-US" altLang="zh-CN" sz="1600" dirty="0">
                <a:solidFill>
                  <a:srgbClr val="574E3F"/>
                </a:solidFill>
                <a:latin typeface="华文黑体" panose="02010600040101010101" charset="-122"/>
                <a:ea typeface="华文黑体" panose="02010600040101010101" charset="-122"/>
                <a:cs typeface="华文黑体" panose="02010600040101010101" charset="-122"/>
              </a:rPr>
              <a:t>TEXT HERE</a:t>
            </a:r>
          </a:p>
        </p:txBody>
      </p:sp>
      <p:sp>
        <p:nvSpPr>
          <p:cNvPr id="61" name="Docer搜索：半想象现实   http://chn.docer.com/works/?userid=199927538"/>
          <p:cNvSpPr/>
          <p:nvPr/>
        </p:nvSpPr>
        <p:spPr>
          <a:xfrm>
            <a:off x="3712869" y="2368682"/>
            <a:ext cx="2372730" cy="819455"/>
          </a:xfrm>
          <a:prstGeom prst="rect">
            <a:avLst/>
          </a:prstGeom>
        </p:spPr>
        <p:txBody>
          <a:bodyPr wrap="square">
            <a:spAutoFit/>
          </a:bodyPr>
          <a:lstStyle/>
          <a:p>
            <a:pPr>
              <a:lnSpc>
                <a:spcPct val="150000"/>
              </a:lnSpc>
            </a:pPr>
            <a:r>
              <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rPr>
              <a:t>And after some work with a colored pencil I succeeded in making my first drawing. </a:t>
            </a:r>
            <a:r>
              <a:rPr lang="zh-CN" altLang="en-US"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rPr>
              <a:t> </a:t>
            </a:r>
            <a:endPar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endParaRPr>
          </a:p>
        </p:txBody>
      </p:sp>
      <p:sp>
        <p:nvSpPr>
          <p:cNvPr id="64" name="Docer搜索：半想象现实   http://chn.docer.com/works/?userid=199927538"/>
          <p:cNvSpPr/>
          <p:nvPr/>
        </p:nvSpPr>
        <p:spPr>
          <a:xfrm>
            <a:off x="3734090" y="4034244"/>
            <a:ext cx="2332251" cy="461665"/>
          </a:xfrm>
          <a:prstGeom prst="rect">
            <a:avLst/>
          </a:prstGeom>
        </p:spPr>
        <p:txBody>
          <a:bodyPr wrap="square">
            <a:spAutoFit/>
          </a:bodyPr>
          <a:lstStyle/>
          <a:p>
            <a:pPr algn="r">
              <a:lnSpc>
                <a:spcPct val="150000"/>
              </a:lnSpc>
            </a:pPr>
            <a:r>
              <a:rPr lang="en-US" altLang="zh-CN" sz="1600">
                <a:solidFill>
                  <a:srgbClr val="574E3F"/>
                </a:solidFill>
                <a:latin typeface="华文黑体" panose="02010600040101010101" charset="-122"/>
                <a:ea typeface="华文黑体" panose="02010600040101010101" charset="-122"/>
                <a:cs typeface="华文黑体" panose="02010600040101010101" charset="-122"/>
              </a:rPr>
              <a:t>TEXT HERE</a:t>
            </a:r>
          </a:p>
        </p:txBody>
      </p:sp>
      <p:sp>
        <p:nvSpPr>
          <p:cNvPr id="65" name="Docer搜索：半想象现实   http://chn.docer.com/works/?userid=199927538"/>
          <p:cNvSpPr/>
          <p:nvPr/>
        </p:nvSpPr>
        <p:spPr>
          <a:xfrm>
            <a:off x="3706528" y="4459878"/>
            <a:ext cx="2372730" cy="819455"/>
          </a:xfrm>
          <a:prstGeom prst="rect">
            <a:avLst/>
          </a:prstGeom>
        </p:spPr>
        <p:txBody>
          <a:bodyPr wrap="square">
            <a:spAutoFit/>
          </a:bodyPr>
          <a:lstStyle/>
          <a:p>
            <a:pPr>
              <a:lnSpc>
                <a:spcPct val="150000"/>
              </a:lnSpc>
            </a:pPr>
            <a:r>
              <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rPr>
              <a:t>And after some work with a colored pencil I succeeded in making my first drawing. </a:t>
            </a:r>
            <a:r>
              <a:rPr lang="zh-CN" altLang="en-US"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rPr>
              <a:t> </a:t>
            </a:r>
            <a:endParaRPr lang="en-US" altLang="zh-CN" sz="105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txBox="1"/>
          <p:nvPr/>
        </p:nvSpPr>
        <p:spPr>
          <a:xfrm>
            <a:off x="2699385" y="1035685"/>
            <a:ext cx="6030595" cy="460375"/>
          </a:xfrm>
          <a:prstGeom prst="rect">
            <a:avLst/>
          </a:prstGeom>
          <a:noFill/>
        </p:spPr>
        <p:txBody>
          <a:bodyPr wrap="square" rtlCol="0">
            <a:spAutoFit/>
          </a:bodyPr>
          <a:lstStyle/>
          <a:p>
            <a:pPr algn="l"/>
            <a:r>
              <a:rPr lang="zh-CN" altLang="en-US" sz="2400" dirty="0">
                <a:solidFill>
                  <a:srgbClr val="3F7468"/>
                </a:solidFill>
                <a:latin typeface="华文黑体" panose="02010600040101010101" charset="-122"/>
                <a:ea typeface="华文黑体" panose="02010600040101010101" charset="-122"/>
                <a:cs typeface="华文黑体" panose="02010600040101010101" charset="-122"/>
              </a:rPr>
              <a:t>产品类别概述</a:t>
            </a:r>
          </a:p>
        </p:txBody>
      </p:sp>
      <p:sp>
        <p:nvSpPr>
          <p:cNvPr id="3" name="Docer搜索：半想象现实   http://chn.docer.com/works/?userid=199927538"/>
          <p:cNvSpPr>
            <a:spLocks noChangeArrowheads="1"/>
          </p:cNvSpPr>
          <p:nvPr/>
        </p:nvSpPr>
        <p:spPr bwMode="auto">
          <a:xfrm>
            <a:off x="2699385" y="1496060"/>
            <a:ext cx="3883660" cy="1014730"/>
          </a:xfrm>
          <a:prstGeom prst="rect">
            <a:avLst/>
          </a:prstGeom>
          <a:noFill/>
          <a:ln>
            <a:noFill/>
          </a:ln>
        </p:spPr>
        <p:txBody>
          <a:bodyPr wrap="square">
            <a:spAutoFit/>
          </a:bodyPr>
          <a:lstStyle/>
          <a:p>
            <a:pPr algn="l">
              <a:lnSpc>
                <a:spcPct val="150000"/>
              </a:lnSpc>
            </a:pPr>
            <a:r>
              <a:rPr lang="en-US" sz="800" dirty="0">
                <a:solidFill>
                  <a:srgbClr val="3F7468"/>
                </a:solidFill>
                <a:latin typeface="华文黑体" panose="02010600040101010101" charset="-122"/>
                <a:ea typeface="华文黑体" panose="02010600040101010101" charset="-122"/>
                <a:cs typeface="华文黑体" panose="02010600040101010101" charset="-122"/>
              </a:rPr>
              <a:t>——</a:t>
            </a:r>
          </a:p>
          <a:p>
            <a:pPr algn="l">
              <a:lnSpc>
                <a:spcPct val="150000"/>
              </a:lnSpc>
            </a:pPr>
            <a:r>
              <a:rPr lang="en-US" sz="8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 </a:t>
            </a:r>
            <a:r>
              <a:rPr lang="en-US" sz="800" dirty="0">
                <a:solidFill>
                  <a:srgbClr val="3F7468"/>
                </a:solidFill>
                <a:latin typeface="华文黑体" panose="02010600040101010101" charset="-122"/>
                <a:ea typeface="华文黑体" panose="02010600040101010101" charset="-122"/>
                <a:cs typeface="华文黑体" panose="02010600040101010101" charset="-122"/>
                <a:sym typeface="+mn-ea"/>
              </a:rPr>
              <a:t>Just for today I will try to live through this day only and not tackle my whole life problem at once. I can do for twelve</a:t>
            </a:r>
            <a:endParaRPr lang="en-US" sz="800" dirty="0">
              <a:solidFill>
                <a:srgbClr val="3F7468"/>
              </a:solidFill>
              <a:latin typeface="华文黑体" panose="02010600040101010101" charset="-122"/>
              <a:ea typeface="华文黑体" panose="02010600040101010101" charset="-122"/>
              <a:cs typeface="华文黑体" panose="02010600040101010101" charset="-122"/>
            </a:endParaRPr>
          </a:p>
          <a:p>
            <a:pPr algn="l">
              <a:lnSpc>
                <a:spcPct val="150000"/>
              </a:lnSpc>
            </a:pPr>
            <a:endParaRPr lang="en-US" altLang="en-US" sz="800" dirty="0">
              <a:solidFill>
                <a:srgbClr val="3F7468"/>
              </a:solidFill>
              <a:latin typeface="华文黑体" panose="02010600040101010101" charset="-122"/>
              <a:ea typeface="华文黑体" panose="02010600040101010101" charset="-122"/>
              <a:cs typeface="华文黑体" panose="02010600040101010101" charset="-122"/>
            </a:endParaRPr>
          </a:p>
        </p:txBody>
      </p:sp>
      <p:sp>
        <p:nvSpPr>
          <p:cNvPr id="12" name="Docer搜索：半想象现实   http://chn.docer.com/works/?userid=199927538"/>
          <p:cNvSpPr/>
          <p:nvPr/>
        </p:nvSpPr>
        <p:spPr bwMode="auto">
          <a:xfrm>
            <a:off x="2698977" y="2702252"/>
            <a:ext cx="1847646" cy="1484993"/>
          </a:xfrm>
          <a:prstGeom prst="roundRect">
            <a:avLst>
              <a:gd name="adj" fmla="val 1601"/>
            </a:avLst>
          </a:prstGeom>
          <a:solidFill>
            <a:srgbClr val="539283"/>
          </a:solidFill>
          <a:ln>
            <a:solidFill>
              <a:srgbClr val="E4E4E4"/>
            </a:solidFill>
          </a:ln>
        </p:spPr>
        <p:txBody>
          <a:bodyPr lIns="107988" tIns="161981" rIns="107988" bIns="413952" rtlCol="0" anchor="ctr"/>
          <a:lstStyle/>
          <a:p>
            <a:pPr algn="ctr" defTabSz="1207770">
              <a:lnSpc>
                <a:spcPct val="150000"/>
              </a:lnSpc>
            </a:pPr>
            <a:endParaRPr lang="es-ES" sz="1000" dirty="0">
              <a:solidFill>
                <a:srgbClr val="FFFFFF"/>
              </a:solidFill>
              <a:latin typeface="华文黑体" panose="02010600040101010101" charset="-122"/>
              <a:ea typeface="华文黑体" panose="02010600040101010101" charset="-122"/>
              <a:cs typeface="华文黑体" panose="02010600040101010101" charset="-122"/>
            </a:endParaRPr>
          </a:p>
        </p:txBody>
      </p:sp>
      <p:sp>
        <p:nvSpPr>
          <p:cNvPr id="13" name="Docer搜索：半想象现实   http://chn.docer.com/works/?userid=199927538"/>
          <p:cNvSpPr/>
          <p:nvPr/>
        </p:nvSpPr>
        <p:spPr bwMode="auto">
          <a:xfrm>
            <a:off x="4735218" y="2702252"/>
            <a:ext cx="1847646" cy="1484993"/>
          </a:xfrm>
          <a:prstGeom prst="roundRect">
            <a:avLst>
              <a:gd name="adj" fmla="val 1601"/>
            </a:avLst>
          </a:prstGeom>
          <a:solidFill>
            <a:srgbClr val="539283"/>
          </a:solidFill>
          <a:ln>
            <a:solidFill>
              <a:srgbClr val="E4E4E4"/>
            </a:solidFill>
          </a:ln>
        </p:spPr>
        <p:txBody>
          <a:bodyPr lIns="107988" tIns="161981" rIns="107988" bIns="413952" rtlCol="0" anchor="ctr"/>
          <a:lstStyle/>
          <a:p>
            <a:pPr algn="ctr" defTabSz="1207770">
              <a:lnSpc>
                <a:spcPct val="150000"/>
              </a:lnSpc>
            </a:pPr>
            <a:endParaRPr lang="es-ES" sz="1000" dirty="0">
              <a:solidFill>
                <a:srgbClr val="FFFFFF"/>
              </a:solidFill>
              <a:latin typeface="华文黑体" panose="02010600040101010101" charset="-122"/>
              <a:ea typeface="华文黑体" panose="02010600040101010101" charset="-122"/>
              <a:cs typeface="华文黑体" panose="02010600040101010101" charset="-122"/>
            </a:endParaRPr>
          </a:p>
        </p:txBody>
      </p:sp>
      <p:sp>
        <p:nvSpPr>
          <p:cNvPr id="15" name="Docer搜索：半想象现实   http://chn.docer.com/works/?userid=199927538"/>
          <p:cNvSpPr/>
          <p:nvPr/>
        </p:nvSpPr>
        <p:spPr bwMode="auto">
          <a:xfrm>
            <a:off x="2698977" y="4490241"/>
            <a:ext cx="1847646" cy="1484993"/>
          </a:xfrm>
          <a:prstGeom prst="roundRect">
            <a:avLst>
              <a:gd name="adj" fmla="val 1601"/>
            </a:avLst>
          </a:prstGeom>
          <a:solidFill>
            <a:srgbClr val="3F7468"/>
          </a:solidFill>
          <a:ln>
            <a:solidFill>
              <a:srgbClr val="E4E4E4"/>
            </a:solidFill>
          </a:ln>
        </p:spPr>
        <p:txBody>
          <a:bodyPr lIns="107988" tIns="161981" rIns="107988" bIns="413952" rtlCol="0" anchor="ctr"/>
          <a:lstStyle/>
          <a:p>
            <a:pPr algn="ctr" defTabSz="1207770">
              <a:lnSpc>
                <a:spcPct val="150000"/>
              </a:lnSpc>
            </a:pPr>
            <a:endParaRPr lang="es-ES" sz="1000" dirty="0">
              <a:solidFill>
                <a:srgbClr val="FFFFFF"/>
              </a:solidFill>
              <a:latin typeface="华文黑体" panose="02010600040101010101" charset="-122"/>
              <a:ea typeface="华文黑体" panose="02010600040101010101" charset="-122"/>
              <a:cs typeface="华文黑体" panose="02010600040101010101" charset="-122"/>
            </a:endParaRPr>
          </a:p>
        </p:txBody>
      </p:sp>
      <p:sp>
        <p:nvSpPr>
          <p:cNvPr id="16" name="Docer搜索：半想象现实   http://chn.docer.com/works/?userid=199927538"/>
          <p:cNvSpPr/>
          <p:nvPr/>
        </p:nvSpPr>
        <p:spPr bwMode="auto">
          <a:xfrm>
            <a:off x="4735218" y="4490241"/>
            <a:ext cx="1847646" cy="1484993"/>
          </a:xfrm>
          <a:prstGeom prst="roundRect">
            <a:avLst>
              <a:gd name="adj" fmla="val 1601"/>
            </a:avLst>
          </a:prstGeom>
          <a:solidFill>
            <a:srgbClr val="3F7468"/>
          </a:solidFill>
          <a:ln>
            <a:solidFill>
              <a:srgbClr val="E4E4E4"/>
            </a:solidFill>
          </a:ln>
        </p:spPr>
        <p:txBody>
          <a:bodyPr lIns="107988" tIns="161981" rIns="107988" bIns="413952" rtlCol="0" anchor="ctr"/>
          <a:lstStyle/>
          <a:p>
            <a:pPr algn="ctr" defTabSz="1207770">
              <a:lnSpc>
                <a:spcPct val="150000"/>
              </a:lnSpc>
            </a:pPr>
            <a:endParaRPr lang="es-ES" sz="1000" dirty="0">
              <a:solidFill>
                <a:srgbClr val="FFFFFF"/>
              </a:solidFill>
              <a:latin typeface="华文黑体" panose="02010600040101010101" charset="-122"/>
              <a:ea typeface="华文黑体" panose="02010600040101010101" charset="-122"/>
              <a:cs typeface="华文黑体" panose="02010600040101010101" charset="-122"/>
            </a:endParaRPr>
          </a:p>
        </p:txBody>
      </p:sp>
      <p:pic>
        <p:nvPicPr>
          <p:cNvPr id="18" name="Docer搜索：半想象现实   http://chn.docer.com/works/?userid=199927538" descr="/Users/airbookpro/Desktop/PPT/图－配图/摄影－小清新/6c6ee2c19297e2588ae9219b580dc8111d95348d42ce4-9Ebpxu_fw658.jpeg6c6ee2c19297e2588ae9219b580dc8111d95348d42ce4-9Ebpxu_fw658"/>
          <p:cNvPicPr>
            <a:picLocks noChangeAspect="1"/>
          </p:cNvPicPr>
          <p:nvPr/>
        </p:nvPicPr>
        <p:blipFill>
          <a:blip r:embed="rId3"/>
          <a:srcRect/>
          <a:stretch>
            <a:fillRect/>
          </a:stretch>
        </p:blipFill>
        <p:spPr>
          <a:xfrm>
            <a:off x="7468235" y="-244475"/>
            <a:ext cx="4747260" cy="7120890"/>
          </a:xfrm>
          <a:prstGeom prst="rect">
            <a:avLst/>
          </a:prstGeom>
        </p:spPr>
      </p:pic>
      <p:grpSp>
        <p:nvGrpSpPr>
          <p:cNvPr id="19" name="Docer搜索：半想象现实   http://chn.docer.com/works/?userid=199927538"/>
          <p:cNvGrpSpPr/>
          <p:nvPr/>
        </p:nvGrpSpPr>
        <p:grpSpPr>
          <a:xfrm>
            <a:off x="5482579" y="2815290"/>
            <a:ext cx="360789" cy="471641"/>
            <a:chOff x="5089525" y="1127126"/>
            <a:chExt cx="547688" cy="715962"/>
          </a:xfrm>
          <a:solidFill>
            <a:schemeClr val="bg1"/>
          </a:solidFill>
        </p:grpSpPr>
        <p:sp>
          <p:nvSpPr>
            <p:cNvPr id="20" name="Rectangle 18"/>
            <p:cNvSpPr>
              <a:spLocks noChangeArrowheads="1"/>
            </p:cNvSpPr>
            <p:nvPr/>
          </p:nvSpPr>
          <p:spPr bwMode="auto">
            <a:xfrm>
              <a:off x="5089525" y="1223963"/>
              <a:ext cx="34925" cy="619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21" name="Freeform 19"/>
            <p:cNvSpPr/>
            <p:nvPr/>
          </p:nvSpPr>
          <p:spPr bwMode="auto">
            <a:xfrm>
              <a:off x="5159375" y="1127126"/>
              <a:ext cx="477838" cy="436563"/>
            </a:xfrm>
            <a:custGeom>
              <a:avLst/>
              <a:gdLst>
                <a:gd name="T0" fmla="*/ 0 w 55"/>
                <a:gd name="T1" fmla="*/ 10 h 50"/>
                <a:gd name="T2" fmla="*/ 0 w 55"/>
                <a:gd name="T3" fmla="*/ 44 h 50"/>
                <a:gd name="T4" fmla="*/ 55 w 55"/>
                <a:gd name="T5" fmla="*/ 42 h 50"/>
                <a:gd name="T6" fmla="*/ 55 w 55"/>
                <a:gd name="T7" fmla="*/ 8 h 50"/>
                <a:gd name="T8" fmla="*/ 0 w 55"/>
                <a:gd name="T9" fmla="*/ 10 h 50"/>
              </a:gdLst>
              <a:ahLst/>
              <a:cxnLst>
                <a:cxn ang="0">
                  <a:pos x="T0" y="T1"/>
                </a:cxn>
                <a:cxn ang="0">
                  <a:pos x="T2" y="T3"/>
                </a:cxn>
                <a:cxn ang="0">
                  <a:pos x="T4" y="T5"/>
                </a:cxn>
                <a:cxn ang="0">
                  <a:pos x="T6" y="T7"/>
                </a:cxn>
                <a:cxn ang="0">
                  <a:pos x="T8" y="T9"/>
                </a:cxn>
              </a:cxnLst>
              <a:rect l="0" t="0" r="r" b="b"/>
              <a:pathLst>
                <a:path w="55" h="50">
                  <a:moveTo>
                    <a:pt x="0" y="10"/>
                  </a:moveTo>
                  <a:cubicBezTo>
                    <a:pt x="0" y="44"/>
                    <a:pt x="0" y="44"/>
                    <a:pt x="0" y="44"/>
                  </a:cubicBezTo>
                  <a:cubicBezTo>
                    <a:pt x="21" y="35"/>
                    <a:pt x="33" y="50"/>
                    <a:pt x="55" y="42"/>
                  </a:cubicBezTo>
                  <a:cubicBezTo>
                    <a:pt x="55" y="31"/>
                    <a:pt x="55" y="19"/>
                    <a:pt x="55" y="8"/>
                  </a:cubicBezTo>
                  <a:cubicBezTo>
                    <a:pt x="33" y="16"/>
                    <a:pt x="21" y="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grpSp>
      <p:sp>
        <p:nvSpPr>
          <p:cNvPr id="22" name="Docer搜索：半想象现实   http://chn.docer.com/works/?userid=199927538"/>
          <p:cNvSpPr>
            <a:spLocks noEditPoints="1"/>
          </p:cNvSpPr>
          <p:nvPr/>
        </p:nvSpPr>
        <p:spPr bwMode="auto">
          <a:xfrm>
            <a:off x="3499161" y="2905881"/>
            <a:ext cx="247278" cy="354629"/>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 name="T22" fmla="*/ 49 w 61"/>
              <a:gd name="T23" fmla="*/ 45 h 87"/>
              <a:gd name="T24" fmla="*/ 30 w 61"/>
              <a:gd name="T25" fmla="*/ 74 h 87"/>
              <a:gd name="T26" fmla="*/ 28 w 61"/>
              <a:gd name="T27" fmla="*/ 76 h 87"/>
              <a:gd name="T28" fmla="*/ 27 w 61"/>
              <a:gd name="T29" fmla="*/ 76 h 87"/>
              <a:gd name="T30" fmla="*/ 25 w 61"/>
              <a:gd name="T31" fmla="*/ 74 h 87"/>
              <a:gd name="T32" fmla="*/ 12 w 61"/>
              <a:gd name="T33" fmla="*/ 57 h 87"/>
              <a:gd name="T34" fmla="*/ 11 w 61"/>
              <a:gd name="T35" fmla="*/ 57 h 87"/>
              <a:gd name="T36" fmla="*/ 19 w 61"/>
              <a:gd name="T37" fmla="*/ 57 h 87"/>
              <a:gd name="T38" fmla="*/ 27 w 61"/>
              <a:gd name="T39" fmla="*/ 67 h 87"/>
              <a:gd name="T40" fmla="*/ 44 w 61"/>
              <a:gd name="T41" fmla="*/ 42 h 87"/>
              <a:gd name="T42" fmla="*/ 48 w 61"/>
              <a:gd name="T43" fmla="*/ 41 h 87"/>
              <a:gd name="T44" fmla="*/ 49 w 61"/>
              <a:gd name="T4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moveTo>
                  <a:pt x="49" y="45"/>
                </a:moveTo>
                <a:cubicBezTo>
                  <a:pt x="30" y="74"/>
                  <a:pt x="30" y="74"/>
                  <a:pt x="30" y="74"/>
                </a:cubicBezTo>
                <a:cubicBezTo>
                  <a:pt x="30" y="75"/>
                  <a:pt x="29" y="76"/>
                  <a:pt x="28" y="76"/>
                </a:cubicBezTo>
                <a:cubicBezTo>
                  <a:pt x="27" y="76"/>
                  <a:pt x="27" y="76"/>
                  <a:pt x="27" y="76"/>
                </a:cubicBezTo>
                <a:cubicBezTo>
                  <a:pt x="27" y="76"/>
                  <a:pt x="26" y="75"/>
                  <a:pt x="25" y="74"/>
                </a:cubicBezTo>
                <a:cubicBezTo>
                  <a:pt x="12" y="57"/>
                  <a:pt x="12" y="57"/>
                  <a:pt x="12" y="57"/>
                </a:cubicBezTo>
                <a:cubicBezTo>
                  <a:pt x="11" y="57"/>
                  <a:pt x="11" y="57"/>
                  <a:pt x="11" y="57"/>
                </a:cubicBezTo>
                <a:cubicBezTo>
                  <a:pt x="19" y="57"/>
                  <a:pt x="19" y="57"/>
                  <a:pt x="19" y="57"/>
                </a:cubicBezTo>
                <a:cubicBezTo>
                  <a:pt x="27" y="67"/>
                  <a:pt x="27" y="67"/>
                  <a:pt x="27" y="67"/>
                </a:cubicBezTo>
                <a:cubicBezTo>
                  <a:pt x="44" y="42"/>
                  <a:pt x="44" y="42"/>
                  <a:pt x="44" y="42"/>
                </a:cubicBezTo>
                <a:cubicBezTo>
                  <a:pt x="45" y="41"/>
                  <a:pt x="46" y="40"/>
                  <a:pt x="48" y="41"/>
                </a:cubicBezTo>
                <a:cubicBezTo>
                  <a:pt x="49" y="42"/>
                  <a:pt x="50" y="44"/>
                  <a:pt x="49" y="45"/>
                </a:cubicBezTo>
                <a:close/>
              </a:path>
            </a:pathLst>
          </a:custGeom>
          <a:solidFill>
            <a:schemeClr val="bg1"/>
          </a:solidFill>
          <a:ln>
            <a:noFill/>
          </a:ln>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grpSp>
        <p:nvGrpSpPr>
          <p:cNvPr id="23" name="Docer搜索：半想象现实   http://chn.docer.com/works/?userid=199927538"/>
          <p:cNvGrpSpPr/>
          <p:nvPr/>
        </p:nvGrpSpPr>
        <p:grpSpPr>
          <a:xfrm>
            <a:off x="5515625" y="4718181"/>
            <a:ext cx="314691" cy="281984"/>
            <a:chOff x="9448800" y="1276351"/>
            <a:chExt cx="565150" cy="506413"/>
          </a:xfrm>
          <a:solidFill>
            <a:schemeClr val="bg1"/>
          </a:solidFill>
        </p:grpSpPr>
        <p:sp>
          <p:nvSpPr>
            <p:cNvPr id="24" name="Freeform 119"/>
            <p:cNvSpPr/>
            <p:nvPr/>
          </p:nvSpPr>
          <p:spPr bwMode="auto">
            <a:xfrm>
              <a:off x="9848850" y="1293813"/>
              <a:ext cx="165100" cy="471488"/>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25" name="Freeform 120"/>
            <p:cNvSpPr/>
            <p:nvPr/>
          </p:nvSpPr>
          <p:spPr bwMode="auto">
            <a:xfrm>
              <a:off x="9788525" y="1336676"/>
              <a:ext cx="147638" cy="384175"/>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26" name="Freeform 121"/>
            <p:cNvSpPr/>
            <p:nvPr/>
          </p:nvSpPr>
          <p:spPr bwMode="auto">
            <a:xfrm>
              <a:off x="9571038" y="1276351"/>
              <a:ext cx="165100" cy="506413"/>
            </a:xfrm>
            <a:custGeom>
              <a:avLst/>
              <a:gdLst>
                <a:gd name="T0" fmla="*/ 0 w 104"/>
                <a:gd name="T1" fmla="*/ 93 h 319"/>
                <a:gd name="T2" fmla="*/ 0 w 104"/>
                <a:gd name="T3" fmla="*/ 225 h 319"/>
                <a:gd name="T4" fmla="*/ 66 w 104"/>
                <a:gd name="T5" fmla="*/ 280 h 319"/>
                <a:gd name="T6" fmla="*/ 66 w 104"/>
                <a:gd name="T7" fmla="*/ 165 h 319"/>
                <a:gd name="T8" fmla="*/ 77 w 104"/>
                <a:gd name="T9" fmla="*/ 165 h 319"/>
                <a:gd name="T10" fmla="*/ 77 w 104"/>
                <a:gd name="T11" fmla="*/ 291 h 319"/>
                <a:gd name="T12" fmla="*/ 104 w 104"/>
                <a:gd name="T13" fmla="*/ 319 h 319"/>
                <a:gd name="T14" fmla="*/ 104 w 104"/>
                <a:gd name="T15" fmla="*/ 0 h 319"/>
                <a:gd name="T16" fmla="*/ 0 w 104"/>
                <a:gd name="T17" fmla="*/ 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19">
                  <a:moveTo>
                    <a:pt x="0" y="93"/>
                  </a:moveTo>
                  <a:lnTo>
                    <a:pt x="0" y="225"/>
                  </a:lnTo>
                  <a:lnTo>
                    <a:pt x="66" y="280"/>
                  </a:lnTo>
                  <a:lnTo>
                    <a:pt x="66" y="165"/>
                  </a:lnTo>
                  <a:lnTo>
                    <a:pt x="77" y="165"/>
                  </a:lnTo>
                  <a:lnTo>
                    <a:pt x="77" y="291"/>
                  </a:lnTo>
                  <a:lnTo>
                    <a:pt x="104" y="319"/>
                  </a:lnTo>
                  <a:lnTo>
                    <a:pt x="104"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27" name="Freeform 122"/>
            <p:cNvSpPr/>
            <p:nvPr/>
          </p:nvSpPr>
          <p:spPr bwMode="auto">
            <a:xfrm>
              <a:off x="9448800" y="1433513"/>
              <a:ext cx="96838" cy="192088"/>
            </a:xfrm>
            <a:custGeom>
              <a:avLst/>
              <a:gdLst>
                <a:gd name="T0" fmla="*/ 0 w 61"/>
                <a:gd name="T1" fmla="*/ 0 h 121"/>
                <a:gd name="T2" fmla="*/ 0 w 61"/>
                <a:gd name="T3" fmla="*/ 121 h 121"/>
                <a:gd name="T4" fmla="*/ 33 w 61"/>
                <a:gd name="T5" fmla="*/ 121 h 121"/>
                <a:gd name="T6" fmla="*/ 33 w 61"/>
                <a:gd name="T7" fmla="*/ 55 h 121"/>
                <a:gd name="T8" fmla="*/ 44 w 61"/>
                <a:gd name="T9" fmla="*/ 55 h 121"/>
                <a:gd name="T10" fmla="*/ 44 w 61"/>
                <a:gd name="T11" fmla="*/ 121 h 121"/>
                <a:gd name="T12" fmla="*/ 61 w 61"/>
                <a:gd name="T13" fmla="*/ 121 h 121"/>
                <a:gd name="T14" fmla="*/ 61 w 61"/>
                <a:gd name="T15" fmla="*/ 0 h 121"/>
                <a:gd name="T16" fmla="*/ 0 w 6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0"/>
                  </a:moveTo>
                  <a:lnTo>
                    <a:pt x="0" y="121"/>
                  </a:lnTo>
                  <a:lnTo>
                    <a:pt x="33" y="121"/>
                  </a:lnTo>
                  <a:lnTo>
                    <a:pt x="33" y="55"/>
                  </a:lnTo>
                  <a:lnTo>
                    <a:pt x="44" y="55"/>
                  </a:lnTo>
                  <a:lnTo>
                    <a:pt x="44" y="121"/>
                  </a:lnTo>
                  <a:lnTo>
                    <a:pt x="61" y="121"/>
                  </a:lnTo>
                  <a:lnTo>
                    <a:pt x="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grpSp>
      <p:grpSp>
        <p:nvGrpSpPr>
          <p:cNvPr id="28" name="Docer搜索：半想象现实   http://chn.docer.com/works/?userid=199927538"/>
          <p:cNvGrpSpPr/>
          <p:nvPr/>
        </p:nvGrpSpPr>
        <p:grpSpPr>
          <a:xfrm>
            <a:off x="3440583" y="4724119"/>
            <a:ext cx="364433" cy="353714"/>
            <a:chOff x="10580688" y="2174876"/>
            <a:chExt cx="539750" cy="523875"/>
          </a:xfrm>
          <a:solidFill>
            <a:schemeClr val="bg1"/>
          </a:solidFill>
        </p:grpSpPr>
        <p:sp>
          <p:nvSpPr>
            <p:cNvPr id="29" name="Freeform 127"/>
            <p:cNvSpPr/>
            <p:nvPr/>
          </p:nvSpPr>
          <p:spPr bwMode="auto">
            <a:xfrm>
              <a:off x="10885488" y="2471738"/>
              <a:ext cx="217488" cy="227013"/>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30" name="Freeform 128"/>
            <p:cNvSpPr/>
            <p:nvPr/>
          </p:nvSpPr>
          <p:spPr bwMode="auto">
            <a:xfrm>
              <a:off x="10945813" y="2322513"/>
              <a:ext cx="174625" cy="2016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31" name="Freeform 129"/>
            <p:cNvSpPr/>
            <p:nvPr/>
          </p:nvSpPr>
          <p:spPr bwMode="auto">
            <a:xfrm>
              <a:off x="10580688" y="2374901"/>
              <a:ext cx="217488" cy="236538"/>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32" name="Freeform 130"/>
            <p:cNvSpPr/>
            <p:nvPr/>
          </p:nvSpPr>
          <p:spPr bwMode="auto">
            <a:xfrm>
              <a:off x="10701338" y="2541588"/>
              <a:ext cx="174625" cy="104775"/>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33" name="Freeform 131"/>
            <p:cNvSpPr/>
            <p:nvPr/>
          </p:nvSpPr>
          <p:spPr bwMode="auto">
            <a:xfrm>
              <a:off x="10798175" y="2174876"/>
              <a:ext cx="252413" cy="174625"/>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sp>
          <p:nvSpPr>
            <p:cNvPr id="34" name="Freeform 132"/>
            <p:cNvSpPr/>
            <p:nvPr/>
          </p:nvSpPr>
          <p:spPr bwMode="auto">
            <a:xfrm>
              <a:off x="10675938" y="2192338"/>
              <a:ext cx="174625" cy="2000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latin typeface="华文黑体" panose="02010600040101010101" charset="-122"/>
                <a:ea typeface="华文黑体" panose="02010600040101010101" charset="-122"/>
                <a:cs typeface="华文黑体" panose="02010600040101010101" charset="-122"/>
              </a:endParaRPr>
            </a:p>
          </p:txBody>
        </p:sp>
      </p:grpSp>
      <p:sp>
        <p:nvSpPr>
          <p:cNvPr id="35" name="Docer搜索：半想象现实   http://chn.docer.com/works/?userid=199927538"/>
          <p:cNvSpPr/>
          <p:nvPr/>
        </p:nvSpPr>
        <p:spPr>
          <a:xfrm>
            <a:off x="2788314" y="3296275"/>
            <a:ext cx="1585364" cy="818515"/>
          </a:xfrm>
          <a:prstGeom prst="rect">
            <a:avLst/>
          </a:prstGeom>
        </p:spPr>
        <p:txBody>
          <a:bodyPr wrap="square">
            <a:spAutoFit/>
          </a:bodyPr>
          <a:lstStyle/>
          <a:p>
            <a:pPr algn="ctr">
              <a:lnSpc>
                <a:spcPct val="150000"/>
              </a:lnSpc>
            </a:pPr>
            <a:r>
              <a:rPr sz="1050" dirty="0">
                <a:solidFill>
                  <a:schemeClr val="bg1"/>
                </a:solidFill>
                <a:latin typeface="华文黑体" panose="02010600040101010101" charset="-122"/>
                <a:ea typeface="华文黑体" panose="02010600040101010101" charset="-122"/>
                <a:cs typeface="华文黑体" panose="02010600040101010101" charset="-122"/>
              </a:rPr>
              <a:t>Just for today I will try to live through this day only</a:t>
            </a:r>
          </a:p>
        </p:txBody>
      </p:sp>
      <p:sp>
        <p:nvSpPr>
          <p:cNvPr id="36" name="Docer搜索：半想象现实   http://chn.docer.com/works/?userid=199927538"/>
          <p:cNvSpPr/>
          <p:nvPr/>
        </p:nvSpPr>
        <p:spPr>
          <a:xfrm>
            <a:off x="4866359" y="3321751"/>
            <a:ext cx="1585364" cy="818515"/>
          </a:xfrm>
          <a:prstGeom prst="rect">
            <a:avLst/>
          </a:prstGeom>
        </p:spPr>
        <p:txBody>
          <a:bodyPr wrap="square">
            <a:spAutoFit/>
          </a:bodyPr>
          <a:lstStyle/>
          <a:p>
            <a:pPr algn="ctr">
              <a:lnSpc>
                <a:spcPct val="150000"/>
              </a:lnSpc>
            </a:pPr>
            <a:r>
              <a:rPr sz="1050" dirty="0">
                <a:solidFill>
                  <a:schemeClr val="bg1"/>
                </a:solidFill>
                <a:latin typeface="华文黑体" panose="02010600040101010101" charset="-122"/>
                <a:ea typeface="华文黑体" panose="02010600040101010101" charset="-122"/>
                <a:cs typeface="华文黑体" panose="02010600040101010101" charset="-122"/>
                <a:sym typeface="+mn-ea"/>
              </a:rPr>
              <a:t>Just for today I will try to live through this day only</a:t>
            </a:r>
            <a:endParaRPr lang="zh-CN" altLang="en-US" sz="1050" dirty="0">
              <a:solidFill>
                <a:schemeClr val="bg1"/>
              </a:solidFill>
              <a:latin typeface="华文黑体" panose="02010600040101010101" charset="-122"/>
              <a:ea typeface="华文黑体" panose="02010600040101010101" charset="-122"/>
              <a:cs typeface="华文黑体" panose="02010600040101010101" charset="-122"/>
            </a:endParaRPr>
          </a:p>
        </p:txBody>
      </p:sp>
      <p:sp>
        <p:nvSpPr>
          <p:cNvPr id="37" name="Docer搜索：半想象现实   http://chn.docer.com/works/?userid=199927538"/>
          <p:cNvSpPr/>
          <p:nvPr/>
        </p:nvSpPr>
        <p:spPr>
          <a:xfrm>
            <a:off x="2809216" y="5067255"/>
            <a:ext cx="1585364" cy="818515"/>
          </a:xfrm>
          <a:prstGeom prst="rect">
            <a:avLst/>
          </a:prstGeom>
        </p:spPr>
        <p:txBody>
          <a:bodyPr wrap="square">
            <a:spAutoFit/>
          </a:bodyPr>
          <a:lstStyle/>
          <a:p>
            <a:pPr algn="ctr">
              <a:lnSpc>
                <a:spcPct val="150000"/>
              </a:lnSpc>
            </a:pPr>
            <a:r>
              <a:rPr sz="1050" dirty="0">
                <a:solidFill>
                  <a:schemeClr val="bg1"/>
                </a:solidFill>
                <a:latin typeface="华文黑体" panose="02010600040101010101" charset="-122"/>
                <a:ea typeface="华文黑体" panose="02010600040101010101" charset="-122"/>
                <a:cs typeface="华文黑体" panose="02010600040101010101" charset="-122"/>
                <a:sym typeface="+mn-ea"/>
              </a:rPr>
              <a:t>Just for today I will try to live through this day only</a:t>
            </a:r>
            <a:endParaRPr lang="zh-CN" altLang="en-US" sz="1050" dirty="0">
              <a:solidFill>
                <a:schemeClr val="bg1"/>
              </a:solidFill>
              <a:latin typeface="华文黑体" panose="02010600040101010101" charset="-122"/>
              <a:ea typeface="华文黑体" panose="02010600040101010101" charset="-122"/>
              <a:cs typeface="华文黑体" panose="02010600040101010101" charset="-122"/>
            </a:endParaRPr>
          </a:p>
        </p:txBody>
      </p:sp>
      <p:sp>
        <p:nvSpPr>
          <p:cNvPr id="38" name="Docer搜索：半想象现实   http://chn.docer.com/works/?userid=199927538"/>
          <p:cNvSpPr/>
          <p:nvPr/>
        </p:nvSpPr>
        <p:spPr>
          <a:xfrm>
            <a:off x="4887261" y="5092731"/>
            <a:ext cx="1585364" cy="818515"/>
          </a:xfrm>
          <a:prstGeom prst="rect">
            <a:avLst/>
          </a:prstGeom>
        </p:spPr>
        <p:txBody>
          <a:bodyPr wrap="square">
            <a:spAutoFit/>
          </a:bodyPr>
          <a:lstStyle/>
          <a:p>
            <a:pPr algn="ctr">
              <a:lnSpc>
                <a:spcPct val="150000"/>
              </a:lnSpc>
            </a:pPr>
            <a:r>
              <a:rPr sz="1050" dirty="0">
                <a:solidFill>
                  <a:schemeClr val="bg1"/>
                </a:solidFill>
                <a:latin typeface="华文黑体" panose="02010600040101010101" charset="-122"/>
                <a:ea typeface="华文黑体" panose="02010600040101010101" charset="-122"/>
                <a:cs typeface="华文黑体" panose="02010600040101010101" charset="-122"/>
                <a:sym typeface="+mn-ea"/>
              </a:rPr>
              <a:t>Just for today I will try to live through this day only</a:t>
            </a:r>
            <a:endParaRPr lang="zh-CN" altLang="en-US" sz="1050" dirty="0">
              <a:solidFill>
                <a:schemeClr val="bg1"/>
              </a:solidFill>
              <a:latin typeface="华文黑体" panose="02010600040101010101" charset="-122"/>
              <a:ea typeface="华文黑体" panose="02010600040101010101" charset="-122"/>
              <a:cs typeface="华文黑体" panose="0201060004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p:nvPr/>
        </p:nvSpPr>
        <p:spPr>
          <a:xfrm>
            <a:off x="1094764" y="2526632"/>
            <a:ext cx="2898843" cy="3190160"/>
          </a:xfrm>
          <a:prstGeom prst="rect">
            <a:avLst/>
          </a:prstGeom>
          <a:solidFill>
            <a:srgbClr val="539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9" name="Docer搜索：半想象现实   http://chn.docer.com/works/?userid=199927538"/>
          <p:cNvSpPr/>
          <p:nvPr/>
        </p:nvSpPr>
        <p:spPr>
          <a:xfrm>
            <a:off x="1571418" y="4548682"/>
            <a:ext cx="1945534" cy="865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10" name="Docer搜索：半想象现实   http://chn.docer.com/works/?userid=199927538"/>
          <p:cNvSpPr txBox="1"/>
          <p:nvPr/>
        </p:nvSpPr>
        <p:spPr>
          <a:xfrm>
            <a:off x="1274659" y="2939571"/>
            <a:ext cx="2539052" cy="1200329"/>
          </a:xfrm>
          <a:prstGeom prst="rect">
            <a:avLst/>
          </a:prstGeom>
          <a:noFill/>
          <a:effectLst/>
        </p:spPr>
        <p:txBody>
          <a:bodyPr wrap="square" rtlCol="0">
            <a:spAutoFit/>
          </a:bodyPr>
          <a:lstStyle/>
          <a:p>
            <a:pPr>
              <a:lnSpc>
                <a:spcPct val="150000"/>
              </a:lnSpc>
            </a:pPr>
            <a:r>
              <a:rPr lang="en-US" altLang="zh-CN" sz="1200" b="1" dirty="0">
                <a:solidFill>
                  <a:schemeClr val="bg1"/>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 </a:t>
            </a:r>
            <a:endParaRPr lang="zh-CN" altLang="en-US" sz="1200" b="1" dirty="0">
              <a:solidFill>
                <a:schemeClr val="bg1"/>
              </a:solidFill>
              <a:latin typeface="华文黑体" panose="02010600040101010101" charset="-122"/>
              <a:ea typeface="华文黑体" panose="02010600040101010101" charset="-122"/>
              <a:cs typeface="华文黑体" panose="02010600040101010101" charset="-122"/>
            </a:endParaRPr>
          </a:p>
        </p:txBody>
      </p:sp>
      <p:sp>
        <p:nvSpPr>
          <p:cNvPr id="12" name="Docer搜索：半想象现实   http://chn.docer.com/works/?userid=199927538"/>
          <p:cNvSpPr/>
          <p:nvPr/>
        </p:nvSpPr>
        <p:spPr>
          <a:xfrm>
            <a:off x="4373256" y="1925052"/>
            <a:ext cx="3445490" cy="3791740"/>
          </a:xfrm>
          <a:prstGeom prst="rect">
            <a:avLst/>
          </a:prstGeom>
          <a:blipFill dpi="0" rotWithShape="1">
            <a:blip r:embed="rId3"/>
            <a:srcRect/>
            <a:stretch>
              <a:fillRect/>
            </a:stretch>
          </a:blipFill>
          <a:ln>
            <a:solidFill>
              <a:srgbClr val="539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13" name="Docer搜索：半想象现实   http://chn.docer.com/works/?userid=199927538"/>
          <p:cNvSpPr/>
          <p:nvPr/>
        </p:nvSpPr>
        <p:spPr>
          <a:xfrm>
            <a:off x="8198394" y="2526632"/>
            <a:ext cx="2898843" cy="3190160"/>
          </a:xfrm>
          <a:prstGeom prst="rect">
            <a:avLst/>
          </a:prstGeom>
          <a:solidFill>
            <a:srgbClr val="3F7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14" name="Docer搜索：半想象现实   http://chn.docer.com/works/?userid=199927538"/>
          <p:cNvSpPr/>
          <p:nvPr/>
        </p:nvSpPr>
        <p:spPr>
          <a:xfrm>
            <a:off x="8675048" y="4548682"/>
            <a:ext cx="1945534" cy="865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15" name="Docer搜索：半想象现实   http://chn.docer.com/works/?userid=199927538"/>
          <p:cNvSpPr txBox="1"/>
          <p:nvPr/>
        </p:nvSpPr>
        <p:spPr>
          <a:xfrm>
            <a:off x="8378289" y="2937493"/>
            <a:ext cx="2539052" cy="1200329"/>
          </a:xfrm>
          <a:prstGeom prst="rect">
            <a:avLst/>
          </a:prstGeom>
          <a:noFill/>
          <a:effectLst/>
        </p:spPr>
        <p:txBody>
          <a:bodyPr wrap="square" rtlCol="0">
            <a:spAutoFit/>
          </a:bodyPr>
          <a:lstStyle/>
          <a:p>
            <a:pPr>
              <a:lnSpc>
                <a:spcPct val="150000"/>
              </a:lnSpc>
            </a:pPr>
            <a:r>
              <a:rPr lang="en-US" altLang="zh-CN" sz="1200" b="1" dirty="0">
                <a:solidFill>
                  <a:schemeClr val="bg1"/>
                </a:solidFill>
                <a:latin typeface="华文黑体" panose="02010600040101010101" charset="-122"/>
                <a:ea typeface="华文黑体" panose="02010600040101010101" charset="-122"/>
                <a:cs typeface="华文黑体" panose="02010600040101010101" charset="-122"/>
              </a:rPr>
              <a:t>it is enough to make him happy just to look at the stars. He can say to himself, “Somewhere, my flower is there…” </a:t>
            </a:r>
            <a:endParaRPr lang="zh-CN" altLang="en-US" sz="1200" b="1" dirty="0">
              <a:solidFill>
                <a:schemeClr val="bg1"/>
              </a:solidFill>
              <a:latin typeface="华文黑体" panose="02010600040101010101" charset="-122"/>
              <a:ea typeface="华文黑体" panose="02010600040101010101" charset="-122"/>
              <a:cs typeface="华文黑体" panose="02010600040101010101" charset="-122"/>
            </a:endParaRPr>
          </a:p>
        </p:txBody>
      </p:sp>
      <p:grpSp>
        <p:nvGrpSpPr>
          <p:cNvPr id="18" name="Docer搜索：半想象现实   http://chn.docer.com/works/?userid=199927538"/>
          <p:cNvGrpSpPr/>
          <p:nvPr/>
        </p:nvGrpSpPr>
        <p:grpSpPr>
          <a:xfrm>
            <a:off x="2387651" y="4868269"/>
            <a:ext cx="314691" cy="281984"/>
            <a:chOff x="9448800" y="1276351"/>
            <a:chExt cx="565150" cy="506413"/>
          </a:xfrm>
          <a:solidFill>
            <a:srgbClr val="539283"/>
          </a:solidFill>
        </p:grpSpPr>
        <p:sp>
          <p:nvSpPr>
            <p:cNvPr id="19" name="Freeform 119"/>
            <p:cNvSpPr/>
            <p:nvPr/>
          </p:nvSpPr>
          <p:spPr bwMode="auto">
            <a:xfrm>
              <a:off x="9848850" y="1293813"/>
              <a:ext cx="165100" cy="471488"/>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0" name="Freeform 120"/>
            <p:cNvSpPr/>
            <p:nvPr/>
          </p:nvSpPr>
          <p:spPr bwMode="auto">
            <a:xfrm>
              <a:off x="9788525" y="1336676"/>
              <a:ext cx="147638" cy="384175"/>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1" name="Freeform 121"/>
            <p:cNvSpPr/>
            <p:nvPr/>
          </p:nvSpPr>
          <p:spPr bwMode="auto">
            <a:xfrm>
              <a:off x="9571038" y="1276351"/>
              <a:ext cx="165100" cy="506413"/>
            </a:xfrm>
            <a:custGeom>
              <a:avLst/>
              <a:gdLst>
                <a:gd name="T0" fmla="*/ 0 w 104"/>
                <a:gd name="T1" fmla="*/ 93 h 319"/>
                <a:gd name="T2" fmla="*/ 0 w 104"/>
                <a:gd name="T3" fmla="*/ 225 h 319"/>
                <a:gd name="T4" fmla="*/ 66 w 104"/>
                <a:gd name="T5" fmla="*/ 280 h 319"/>
                <a:gd name="T6" fmla="*/ 66 w 104"/>
                <a:gd name="T7" fmla="*/ 165 h 319"/>
                <a:gd name="T8" fmla="*/ 77 w 104"/>
                <a:gd name="T9" fmla="*/ 165 h 319"/>
                <a:gd name="T10" fmla="*/ 77 w 104"/>
                <a:gd name="T11" fmla="*/ 291 h 319"/>
                <a:gd name="T12" fmla="*/ 104 w 104"/>
                <a:gd name="T13" fmla="*/ 319 h 319"/>
                <a:gd name="T14" fmla="*/ 104 w 104"/>
                <a:gd name="T15" fmla="*/ 0 h 319"/>
                <a:gd name="T16" fmla="*/ 0 w 104"/>
                <a:gd name="T17" fmla="*/ 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19">
                  <a:moveTo>
                    <a:pt x="0" y="93"/>
                  </a:moveTo>
                  <a:lnTo>
                    <a:pt x="0" y="225"/>
                  </a:lnTo>
                  <a:lnTo>
                    <a:pt x="66" y="280"/>
                  </a:lnTo>
                  <a:lnTo>
                    <a:pt x="66" y="165"/>
                  </a:lnTo>
                  <a:lnTo>
                    <a:pt x="77" y="165"/>
                  </a:lnTo>
                  <a:lnTo>
                    <a:pt x="77" y="291"/>
                  </a:lnTo>
                  <a:lnTo>
                    <a:pt x="104" y="319"/>
                  </a:lnTo>
                  <a:lnTo>
                    <a:pt x="104"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2" name="Freeform 122"/>
            <p:cNvSpPr/>
            <p:nvPr/>
          </p:nvSpPr>
          <p:spPr bwMode="auto">
            <a:xfrm>
              <a:off x="9448800" y="1433513"/>
              <a:ext cx="96838" cy="192088"/>
            </a:xfrm>
            <a:custGeom>
              <a:avLst/>
              <a:gdLst>
                <a:gd name="T0" fmla="*/ 0 w 61"/>
                <a:gd name="T1" fmla="*/ 0 h 121"/>
                <a:gd name="T2" fmla="*/ 0 w 61"/>
                <a:gd name="T3" fmla="*/ 121 h 121"/>
                <a:gd name="T4" fmla="*/ 33 w 61"/>
                <a:gd name="T5" fmla="*/ 121 h 121"/>
                <a:gd name="T6" fmla="*/ 33 w 61"/>
                <a:gd name="T7" fmla="*/ 55 h 121"/>
                <a:gd name="T8" fmla="*/ 44 w 61"/>
                <a:gd name="T9" fmla="*/ 55 h 121"/>
                <a:gd name="T10" fmla="*/ 44 w 61"/>
                <a:gd name="T11" fmla="*/ 121 h 121"/>
                <a:gd name="T12" fmla="*/ 61 w 61"/>
                <a:gd name="T13" fmla="*/ 121 h 121"/>
                <a:gd name="T14" fmla="*/ 61 w 61"/>
                <a:gd name="T15" fmla="*/ 0 h 121"/>
                <a:gd name="T16" fmla="*/ 0 w 6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0"/>
                  </a:moveTo>
                  <a:lnTo>
                    <a:pt x="0" y="121"/>
                  </a:lnTo>
                  <a:lnTo>
                    <a:pt x="33" y="121"/>
                  </a:lnTo>
                  <a:lnTo>
                    <a:pt x="33" y="55"/>
                  </a:lnTo>
                  <a:lnTo>
                    <a:pt x="44" y="55"/>
                  </a:lnTo>
                  <a:lnTo>
                    <a:pt x="44" y="121"/>
                  </a:lnTo>
                  <a:lnTo>
                    <a:pt x="61" y="121"/>
                  </a:lnTo>
                  <a:lnTo>
                    <a:pt x="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grpSp>
      <p:grpSp>
        <p:nvGrpSpPr>
          <p:cNvPr id="23" name="Docer搜索：半想象现实   http://chn.docer.com/works/?userid=199927538"/>
          <p:cNvGrpSpPr/>
          <p:nvPr/>
        </p:nvGrpSpPr>
        <p:grpSpPr>
          <a:xfrm>
            <a:off x="9465598" y="4831962"/>
            <a:ext cx="364433" cy="353714"/>
            <a:chOff x="10580688" y="2174876"/>
            <a:chExt cx="539750" cy="523875"/>
          </a:xfrm>
          <a:solidFill>
            <a:srgbClr val="3F7468"/>
          </a:solidFill>
        </p:grpSpPr>
        <p:sp>
          <p:nvSpPr>
            <p:cNvPr id="24" name="Freeform 127"/>
            <p:cNvSpPr/>
            <p:nvPr/>
          </p:nvSpPr>
          <p:spPr bwMode="auto">
            <a:xfrm>
              <a:off x="10885488" y="2471738"/>
              <a:ext cx="217488" cy="227013"/>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5" name="Freeform 128"/>
            <p:cNvSpPr/>
            <p:nvPr/>
          </p:nvSpPr>
          <p:spPr bwMode="auto">
            <a:xfrm>
              <a:off x="10945813" y="2322513"/>
              <a:ext cx="174625" cy="2016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6" name="Freeform 129"/>
            <p:cNvSpPr/>
            <p:nvPr/>
          </p:nvSpPr>
          <p:spPr bwMode="auto">
            <a:xfrm>
              <a:off x="10580688" y="2374901"/>
              <a:ext cx="217488" cy="236538"/>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7" name="Freeform 130"/>
            <p:cNvSpPr/>
            <p:nvPr/>
          </p:nvSpPr>
          <p:spPr bwMode="auto">
            <a:xfrm>
              <a:off x="10701337" y="2541587"/>
              <a:ext cx="174625" cy="104775"/>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8" name="Freeform 131"/>
            <p:cNvSpPr/>
            <p:nvPr/>
          </p:nvSpPr>
          <p:spPr bwMode="auto">
            <a:xfrm>
              <a:off x="10798175" y="2174876"/>
              <a:ext cx="252413" cy="174625"/>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sp>
          <p:nvSpPr>
            <p:cNvPr id="29" name="Freeform 132"/>
            <p:cNvSpPr/>
            <p:nvPr/>
          </p:nvSpPr>
          <p:spPr bwMode="auto">
            <a:xfrm>
              <a:off x="10675938" y="2192338"/>
              <a:ext cx="174625" cy="2000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dirty="0">
                <a:solidFill>
                  <a:prstClr val="black"/>
                </a:solidFill>
                <a:latin typeface="华文黑体" panose="02010600040101010101" charset="-122"/>
                <a:ea typeface="华文黑体" panose="02010600040101010101" charset="-122"/>
                <a:cs typeface="华文黑体" panose="02010600040101010101"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ocer搜索：半想象现实   http://chn.docer.com/works/?userid=199927538"/>
          <p:cNvSpPr txBox="1"/>
          <p:nvPr/>
        </p:nvSpPr>
        <p:spPr>
          <a:xfrm>
            <a:off x="4056996" y="3156585"/>
            <a:ext cx="4077335" cy="768350"/>
          </a:xfrm>
          <a:prstGeom prst="rect">
            <a:avLst/>
          </a:prstGeom>
          <a:noFill/>
        </p:spPr>
        <p:txBody>
          <a:bodyPr wrap="square" rtlCol="0">
            <a:spAutoFit/>
          </a:bodyPr>
          <a:lstStyle/>
          <a:p>
            <a:pPr algn="ctr"/>
            <a:r>
              <a:rPr lang="zh-CN" altLang="en-US" sz="4400" dirty="0">
                <a:solidFill>
                  <a:srgbClr val="3F7468"/>
                </a:solidFill>
                <a:latin typeface="华文黑体" panose="02010600040101010101" charset="-122"/>
                <a:ea typeface="华文黑体" panose="02010600040101010101" charset="-122"/>
                <a:cs typeface="华文黑体" panose="02010600040101010101" charset="-122"/>
              </a:rPr>
              <a:t>明年工作计划</a:t>
            </a:r>
          </a:p>
        </p:txBody>
      </p:sp>
      <p:sp>
        <p:nvSpPr>
          <p:cNvPr id="6" name="Docer搜索：半想象现实   http://chn.docer.com/works/?userid=199927538"/>
          <p:cNvSpPr>
            <a:spLocks noChangeArrowheads="1"/>
          </p:cNvSpPr>
          <p:nvPr/>
        </p:nvSpPr>
        <p:spPr bwMode="auto">
          <a:xfrm>
            <a:off x="3364678" y="3843477"/>
            <a:ext cx="5461970" cy="646331"/>
          </a:xfrm>
          <a:prstGeom prst="rect">
            <a:avLst/>
          </a:prstGeom>
          <a:noFill/>
          <a:ln>
            <a:noFill/>
          </a:ln>
        </p:spPr>
        <p:txBody>
          <a:bodyPr wrap="square">
            <a:spAutoFit/>
          </a:bodyPr>
          <a:lstStyle/>
          <a:p>
            <a:pPr algn="ctr">
              <a:lnSpc>
                <a:spcPct val="150000"/>
              </a:lnSpc>
            </a:pPr>
            <a:r>
              <a:rPr lang="en-US" sz="12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sp>
        <p:nvSpPr>
          <p:cNvPr id="7" name="Docer搜索：半想象现实   http://chn.docer.com/works/?userid=199927538"/>
          <p:cNvSpPr txBox="1"/>
          <p:nvPr/>
        </p:nvSpPr>
        <p:spPr>
          <a:xfrm>
            <a:off x="4979801" y="2571632"/>
            <a:ext cx="2232995" cy="583565"/>
          </a:xfrm>
          <a:prstGeom prst="rect">
            <a:avLst/>
          </a:prstGeom>
          <a:noFill/>
        </p:spPr>
        <p:txBody>
          <a:bodyPr wrap="square" rtlCol="0">
            <a:spAutoFit/>
          </a:bodyPr>
          <a:lstStyle/>
          <a:p>
            <a:pPr algn="ctr"/>
            <a:r>
              <a:rPr lang="en-US" altLang="zh-CN" sz="3200" b="1" dirty="0">
                <a:solidFill>
                  <a:srgbClr val="3F7468"/>
                </a:solidFill>
                <a:latin typeface="华文黑体" panose="02010600040101010101" charset="-122"/>
                <a:ea typeface="华文黑体" panose="02010600040101010101" charset="-122"/>
                <a:cs typeface="华文黑体" panose="02010600040101010101" charset="-122"/>
              </a:rPr>
              <a:t>PART 04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11" name="Docer搜索：半想象现实   http://chn.docer.com/works/?userid=199927538"/>
          <p:cNvSpPr/>
          <p:nvPr/>
        </p:nvSpPr>
        <p:spPr bwMode="auto">
          <a:xfrm>
            <a:off x="1218823" y="4822028"/>
            <a:ext cx="464283" cy="431800"/>
          </a:xfrm>
          <a:prstGeom prst="rect">
            <a:avLst/>
          </a:prstGeom>
          <a:solidFill>
            <a:srgbClr val="539283"/>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华文黑体" panose="02010600040101010101" charset="-122"/>
                <a:ea typeface="华文黑体" panose="02010600040101010101" charset="-122"/>
                <a:cs typeface="华文黑体" panose="02010600040101010101" charset="-122"/>
                <a:sym typeface="Lato Light" charset="0"/>
              </a:rPr>
              <a:t>1</a:t>
            </a:r>
          </a:p>
        </p:txBody>
      </p:sp>
      <p:sp>
        <p:nvSpPr>
          <p:cNvPr id="13" name="Docer搜索：半想象现实   http://chn.docer.com/works/?userid=199927538"/>
          <p:cNvSpPr/>
          <p:nvPr/>
        </p:nvSpPr>
        <p:spPr bwMode="auto">
          <a:xfrm>
            <a:off x="1069716" y="4247313"/>
            <a:ext cx="9791812" cy="42708"/>
          </a:xfrm>
          <a:prstGeom prst="rect">
            <a:avLst/>
          </a:prstGeom>
          <a:solidFill>
            <a:srgbClr val="53928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华文黑体" panose="02010600040101010101" charset="-122"/>
              <a:ea typeface="华文黑体" panose="02010600040101010101" charset="-122"/>
              <a:cs typeface="华文黑体" panose="02010600040101010101" charset="-122"/>
              <a:sym typeface="Gill Sans" panose="020B0502020104020203" charset="0"/>
            </a:endParaRPr>
          </a:p>
        </p:txBody>
      </p:sp>
      <p:sp>
        <p:nvSpPr>
          <p:cNvPr id="2" name="Docer搜索：半想象现实   http://chn.docer.com/works/?userid=199927538"/>
          <p:cNvSpPr/>
          <p:nvPr/>
        </p:nvSpPr>
        <p:spPr bwMode="auto">
          <a:xfrm>
            <a:off x="1335595" y="4276626"/>
            <a:ext cx="280685" cy="255202"/>
          </a:xfrm>
          <a:prstGeom prst="flowChartMerge">
            <a:avLst/>
          </a:prstGeom>
          <a:solidFill>
            <a:srgbClr val="53928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华文黑体" panose="02010600040101010101" charset="-122"/>
              <a:ea typeface="华文黑体" panose="02010600040101010101" charset="-122"/>
              <a:cs typeface="华文黑体" panose="02010600040101010101" charset="-122"/>
              <a:sym typeface="Gill Sans" panose="020B0502020104020203" charset="0"/>
            </a:endParaRPr>
          </a:p>
        </p:txBody>
      </p:sp>
      <p:sp>
        <p:nvSpPr>
          <p:cNvPr id="3" name="Docer搜索：半想象现实   http://chn.docer.com/works/?userid=199927538"/>
          <p:cNvSpPr/>
          <p:nvPr/>
        </p:nvSpPr>
        <p:spPr bwMode="auto">
          <a:xfrm>
            <a:off x="4814656" y="4276626"/>
            <a:ext cx="280685" cy="255202"/>
          </a:xfrm>
          <a:prstGeom prst="flowChartMerge">
            <a:avLst/>
          </a:prstGeom>
          <a:solidFill>
            <a:srgbClr val="53928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华文黑体" panose="02010600040101010101" charset="-122"/>
              <a:ea typeface="华文黑体" panose="02010600040101010101" charset="-122"/>
              <a:cs typeface="华文黑体" panose="02010600040101010101" charset="-122"/>
              <a:sym typeface="Gill Sans" panose="020B0502020104020203" charset="0"/>
            </a:endParaRPr>
          </a:p>
        </p:txBody>
      </p:sp>
      <p:sp>
        <p:nvSpPr>
          <p:cNvPr id="9" name="Docer搜索：半想象现实   http://chn.docer.com/works/?userid=199927538"/>
          <p:cNvSpPr/>
          <p:nvPr/>
        </p:nvSpPr>
        <p:spPr bwMode="auto">
          <a:xfrm>
            <a:off x="8101959" y="4276626"/>
            <a:ext cx="280685" cy="255202"/>
          </a:xfrm>
          <a:prstGeom prst="flowChartMerge">
            <a:avLst/>
          </a:prstGeom>
          <a:solidFill>
            <a:srgbClr val="53928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base">
              <a:spcBef>
                <a:spcPct val="0"/>
              </a:spcBef>
              <a:spcAft>
                <a:spcPct val="0"/>
              </a:spcAft>
              <a:defRPr/>
            </a:pPr>
            <a:endParaRPr lang="en-US" sz="7500" kern="0">
              <a:solidFill>
                <a:srgbClr val="000000"/>
              </a:solidFill>
              <a:latin typeface="华文黑体" panose="02010600040101010101" charset="-122"/>
              <a:ea typeface="华文黑体" panose="02010600040101010101" charset="-122"/>
              <a:cs typeface="华文黑体" panose="02010600040101010101" charset="-122"/>
              <a:sym typeface="Gill Sans" panose="020B0502020104020203" charset="0"/>
            </a:endParaRPr>
          </a:p>
        </p:txBody>
      </p:sp>
      <p:sp>
        <p:nvSpPr>
          <p:cNvPr id="21" name="Docer搜索：半想象现实   http://chn.docer.com/works/?userid=199927538"/>
          <p:cNvSpPr/>
          <p:nvPr/>
        </p:nvSpPr>
        <p:spPr bwMode="auto">
          <a:xfrm>
            <a:off x="4722857" y="4815678"/>
            <a:ext cx="464283" cy="463550"/>
          </a:xfrm>
          <a:prstGeom prst="ellipse">
            <a:avLst/>
          </a:prstGeom>
          <a:solidFill>
            <a:schemeClr val="tx1">
              <a:lumMod val="75000"/>
              <a:lumOff val="25000"/>
            </a:schemeClr>
          </a:solidFill>
          <a:ln>
            <a:noFill/>
          </a:ln>
        </p:spPr>
        <p:txBody>
          <a:bodyPr lIns="0" tIns="0" rIns="0" bIns="0"/>
          <a:lstStyle/>
          <a:p>
            <a:pPr algn="ctr" fontAlgn="base">
              <a:spcBef>
                <a:spcPct val="0"/>
              </a:spcBef>
              <a:spcAft>
                <a:spcPct val="0"/>
              </a:spcAft>
              <a:defRPr/>
            </a:pPr>
            <a:endParaRPr lang="zh-CN" altLang="en-US" sz="2800" kern="0">
              <a:solidFill>
                <a:srgbClr val="000000"/>
              </a:solidFill>
              <a:latin typeface="华文黑体" panose="02010600040101010101" charset="-122"/>
              <a:ea typeface="华文黑体" panose="02010600040101010101" charset="-122"/>
              <a:cs typeface="华文黑体" panose="02010600040101010101" charset="-122"/>
              <a:sym typeface="Gill Sans" panose="020B0502020104020203" charset="0"/>
            </a:endParaRPr>
          </a:p>
        </p:txBody>
      </p:sp>
      <p:sp>
        <p:nvSpPr>
          <p:cNvPr id="22" name="Docer搜索：半想象现实   http://chn.docer.com/works/?userid=199927538"/>
          <p:cNvSpPr/>
          <p:nvPr/>
        </p:nvSpPr>
        <p:spPr bwMode="auto">
          <a:xfrm>
            <a:off x="4722857" y="4834093"/>
            <a:ext cx="464283" cy="431800"/>
          </a:xfrm>
          <a:prstGeom prst="rect">
            <a:avLst/>
          </a:prstGeom>
          <a:solidFill>
            <a:srgbClr val="539283"/>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华文黑体" panose="02010600040101010101" charset="-122"/>
                <a:ea typeface="华文黑体" panose="02010600040101010101" charset="-122"/>
                <a:cs typeface="华文黑体" panose="02010600040101010101" charset="-122"/>
                <a:sym typeface="Lato Light" charset="0"/>
              </a:rPr>
              <a:t>2</a:t>
            </a:r>
          </a:p>
        </p:txBody>
      </p:sp>
      <p:sp>
        <p:nvSpPr>
          <p:cNvPr id="28" name="Docer搜索：半想象现实   http://chn.docer.com/works/?userid=199927538"/>
          <p:cNvSpPr/>
          <p:nvPr/>
        </p:nvSpPr>
        <p:spPr bwMode="auto">
          <a:xfrm>
            <a:off x="8055269" y="4863463"/>
            <a:ext cx="464284" cy="415925"/>
          </a:xfrm>
          <a:prstGeom prst="rect">
            <a:avLst/>
          </a:prstGeom>
          <a:solidFill>
            <a:srgbClr val="539283"/>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华文黑体" panose="02010600040101010101" charset="-122"/>
                <a:ea typeface="华文黑体" panose="02010600040101010101" charset="-122"/>
                <a:cs typeface="华文黑体" panose="02010600040101010101" charset="-122"/>
                <a:sym typeface="Lato Light" charset="0"/>
              </a:rPr>
              <a:t>3</a:t>
            </a:r>
          </a:p>
        </p:txBody>
      </p:sp>
      <p:sp>
        <p:nvSpPr>
          <p:cNvPr id="12" name="Docer搜索：半想象现实   http://chn.docer.com/works/?userid=199927538"/>
          <p:cNvSpPr/>
          <p:nvPr/>
        </p:nvSpPr>
        <p:spPr bwMode="auto">
          <a:xfrm>
            <a:off x="1374455" y="1879713"/>
            <a:ext cx="9258674" cy="2236319"/>
          </a:xfrm>
          <a:prstGeom prst="rect">
            <a:avLst/>
          </a:prstGeom>
          <a:blipFill dpi="0" rotWithShape="1">
            <a:blip r:embed="rId3"/>
            <a:srcRect/>
            <a:stretch>
              <a:fillRect b="-118000"/>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defTabSz="1218565"/>
            <a:endParaRPr lang="en-US" sz="7500">
              <a:solidFill>
                <a:srgbClr val="FFFFFF"/>
              </a:solidFill>
              <a:latin typeface="华文黑体" panose="02010600040101010101" charset="-122"/>
              <a:ea typeface="华文黑体" panose="02010600040101010101" charset="-122"/>
              <a:cs typeface="华文黑体" panose="02010600040101010101" charset="-122"/>
            </a:endParaRPr>
          </a:p>
        </p:txBody>
      </p:sp>
      <p:sp>
        <p:nvSpPr>
          <p:cNvPr id="50" name="Docer搜索：半想象现实   http://chn.docer.com/works/?userid=199927538"/>
          <p:cNvSpPr/>
          <p:nvPr/>
        </p:nvSpPr>
        <p:spPr>
          <a:xfrm>
            <a:off x="1798955" y="5165725"/>
            <a:ext cx="2218055" cy="706755"/>
          </a:xfrm>
          <a:prstGeom prst="rect">
            <a:avLst/>
          </a:prstGeom>
        </p:spPr>
        <p:txBody>
          <a:bodyPr wrap="square">
            <a:spAutoFit/>
          </a:bodyPr>
          <a:lstStyle/>
          <a:p>
            <a:r>
              <a:rPr lang="en-US" altLang="zh-CN" sz="10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a:t>
            </a:r>
            <a:endParaRPr lang="zh-CN" altLang="en-US" sz="1000" dirty="0">
              <a:latin typeface="华文黑体" panose="02010600040101010101" charset="-122"/>
              <a:ea typeface="华文黑体" panose="02010600040101010101" charset="-122"/>
              <a:cs typeface="华文黑体" panose="02010600040101010101" charset="-122"/>
            </a:endParaRPr>
          </a:p>
        </p:txBody>
      </p:sp>
      <p:sp>
        <p:nvSpPr>
          <p:cNvPr id="51" name="Docer搜索：半想象现实   http://chn.docer.com/works/?userid=199927538"/>
          <p:cNvSpPr/>
          <p:nvPr/>
        </p:nvSpPr>
        <p:spPr>
          <a:xfrm>
            <a:off x="1798955" y="4815840"/>
            <a:ext cx="2218055" cy="414020"/>
          </a:xfrm>
          <a:prstGeom prst="rect">
            <a:avLst/>
          </a:prstGeom>
        </p:spPr>
        <p:txBody>
          <a:bodyPr wrap="square">
            <a:spAutoFit/>
          </a:bodyPr>
          <a:lstStyle/>
          <a:p>
            <a:pPr>
              <a:lnSpc>
                <a:spcPct val="150000"/>
              </a:lnSpc>
            </a:pPr>
            <a:r>
              <a:rPr lang="en-US" altLang="zh-CN" sz="1400" dirty="0">
                <a:latin typeface="华文黑体" panose="02010600040101010101" charset="-122"/>
                <a:ea typeface="华文黑体" panose="02010600040101010101" charset="-122"/>
                <a:cs typeface="华文黑体" panose="02010600040101010101" charset="-122"/>
              </a:rPr>
              <a:t>TEXT</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ADD</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HERE</a:t>
            </a:r>
            <a:endParaRPr lang="zh-CN" altLang="en-US" sz="1400" dirty="0">
              <a:latin typeface="华文黑体" panose="02010600040101010101" charset="-122"/>
              <a:ea typeface="华文黑体" panose="02010600040101010101" charset="-122"/>
              <a:cs typeface="华文黑体" panose="02010600040101010101" charset="-122"/>
            </a:endParaRPr>
          </a:p>
        </p:txBody>
      </p:sp>
      <p:sp>
        <p:nvSpPr>
          <p:cNvPr id="24" name="Docer搜索：半想象现实   http://chn.docer.com/works/?userid=199927538"/>
          <p:cNvSpPr/>
          <p:nvPr/>
        </p:nvSpPr>
        <p:spPr>
          <a:xfrm>
            <a:off x="5187315" y="5165725"/>
            <a:ext cx="2218055" cy="706755"/>
          </a:xfrm>
          <a:prstGeom prst="rect">
            <a:avLst/>
          </a:prstGeom>
        </p:spPr>
        <p:txBody>
          <a:bodyPr wrap="square">
            <a:spAutoFit/>
          </a:bodyPr>
          <a:lstStyle/>
          <a:p>
            <a:r>
              <a:rPr lang="en-US" altLang="zh-CN" sz="10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a:t>
            </a:r>
            <a:endParaRPr lang="zh-CN" altLang="en-US" sz="1000" dirty="0">
              <a:latin typeface="华文黑体" panose="02010600040101010101" charset="-122"/>
              <a:ea typeface="华文黑体" panose="02010600040101010101" charset="-122"/>
              <a:cs typeface="华文黑体" panose="02010600040101010101" charset="-122"/>
            </a:endParaRPr>
          </a:p>
        </p:txBody>
      </p:sp>
      <p:sp>
        <p:nvSpPr>
          <p:cNvPr id="25" name="Docer搜索：半想象现实   http://chn.docer.com/works/?userid=199927538"/>
          <p:cNvSpPr/>
          <p:nvPr/>
        </p:nvSpPr>
        <p:spPr>
          <a:xfrm>
            <a:off x="5187315" y="4815840"/>
            <a:ext cx="2218055" cy="414020"/>
          </a:xfrm>
          <a:prstGeom prst="rect">
            <a:avLst/>
          </a:prstGeom>
        </p:spPr>
        <p:txBody>
          <a:bodyPr wrap="square">
            <a:spAutoFit/>
          </a:bodyPr>
          <a:lstStyle/>
          <a:p>
            <a:pPr>
              <a:lnSpc>
                <a:spcPct val="150000"/>
              </a:lnSpc>
            </a:pPr>
            <a:r>
              <a:rPr lang="en-US" altLang="zh-CN" sz="1400" dirty="0">
                <a:latin typeface="华文黑体" panose="02010600040101010101" charset="-122"/>
                <a:ea typeface="华文黑体" panose="02010600040101010101" charset="-122"/>
                <a:cs typeface="华文黑体" panose="02010600040101010101" charset="-122"/>
              </a:rPr>
              <a:t>TEXT</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ADD</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HERE</a:t>
            </a:r>
            <a:endParaRPr lang="zh-CN" altLang="en-US" sz="1400" dirty="0">
              <a:latin typeface="华文黑体" panose="02010600040101010101" charset="-122"/>
              <a:ea typeface="华文黑体" panose="02010600040101010101" charset="-122"/>
              <a:cs typeface="华文黑体" panose="02010600040101010101" charset="-122"/>
            </a:endParaRPr>
          </a:p>
        </p:txBody>
      </p:sp>
      <p:sp>
        <p:nvSpPr>
          <p:cNvPr id="26" name="Docer搜索：半想象现实   http://chn.docer.com/works/?userid=199927538"/>
          <p:cNvSpPr/>
          <p:nvPr/>
        </p:nvSpPr>
        <p:spPr>
          <a:xfrm>
            <a:off x="8519160" y="5165725"/>
            <a:ext cx="2218055" cy="706755"/>
          </a:xfrm>
          <a:prstGeom prst="rect">
            <a:avLst/>
          </a:prstGeom>
        </p:spPr>
        <p:txBody>
          <a:bodyPr wrap="square">
            <a:spAutoFit/>
          </a:bodyPr>
          <a:lstStyle/>
          <a:p>
            <a:r>
              <a:rPr lang="en-US" altLang="zh-CN" sz="10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a:t>
            </a:r>
            <a:endParaRPr lang="zh-CN" altLang="en-US" sz="1000" dirty="0">
              <a:latin typeface="华文黑体" panose="02010600040101010101" charset="-122"/>
              <a:ea typeface="华文黑体" panose="02010600040101010101" charset="-122"/>
              <a:cs typeface="华文黑体" panose="02010600040101010101" charset="-122"/>
            </a:endParaRPr>
          </a:p>
        </p:txBody>
      </p:sp>
      <p:sp>
        <p:nvSpPr>
          <p:cNvPr id="38" name="Docer搜索：半想象现实   http://chn.docer.com/works/?userid=199927538"/>
          <p:cNvSpPr/>
          <p:nvPr/>
        </p:nvSpPr>
        <p:spPr>
          <a:xfrm>
            <a:off x="8519160" y="4815840"/>
            <a:ext cx="2218055" cy="414020"/>
          </a:xfrm>
          <a:prstGeom prst="rect">
            <a:avLst/>
          </a:prstGeom>
        </p:spPr>
        <p:txBody>
          <a:bodyPr wrap="square">
            <a:spAutoFit/>
          </a:bodyPr>
          <a:lstStyle/>
          <a:p>
            <a:pPr>
              <a:lnSpc>
                <a:spcPct val="150000"/>
              </a:lnSpc>
            </a:pPr>
            <a:r>
              <a:rPr lang="en-US" altLang="zh-CN" sz="1400" dirty="0">
                <a:latin typeface="华文黑体" panose="02010600040101010101" charset="-122"/>
                <a:ea typeface="华文黑体" panose="02010600040101010101" charset="-122"/>
                <a:cs typeface="华文黑体" panose="02010600040101010101" charset="-122"/>
              </a:rPr>
              <a:t>TEXT</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ADD</a:t>
            </a:r>
            <a:r>
              <a:rPr lang="zh-CN" altLang="en-US" sz="1400" dirty="0">
                <a:latin typeface="华文黑体" panose="02010600040101010101" charset="-122"/>
                <a:ea typeface="华文黑体" panose="02010600040101010101" charset="-122"/>
                <a:cs typeface="华文黑体" panose="02010600040101010101" charset="-122"/>
              </a:rPr>
              <a:t>   </a:t>
            </a:r>
            <a:r>
              <a:rPr lang="en-US" altLang="zh-CN" sz="1400" dirty="0">
                <a:latin typeface="华文黑体" panose="02010600040101010101" charset="-122"/>
                <a:ea typeface="华文黑体" panose="02010600040101010101" charset="-122"/>
                <a:cs typeface="华文黑体" panose="02010600040101010101" charset="-122"/>
              </a:rPr>
              <a:t>HERE</a:t>
            </a:r>
            <a:endParaRPr lang="zh-CN" altLang="en-US" sz="1400" dirty="0">
              <a:latin typeface="华文黑体" panose="02010600040101010101" charset="-122"/>
              <a:ea typeface="华文黑体" panose="02010600040101010101" charset="-122"/>
              <a:cs typeface="华文黑体" panose="020106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9" name="稻壳搜索：半想象现实   chn.docer.com/works/199927538"/>
          <p:cNvSpPr>
            <a:spLocks noEditPoints="1"/>
          </p:cNvSpPr>
          <p:nvPr/>
        </p:nvSpPr>
        <p:spPr bwMode="auto">
          <a:xfrm>
            <a:off x="4808663" y="2968679"/>
            <a:ext cx="1355642" cy="1483601"/>
          </a:xfrm>
          <a:custGeom>
            <a:avLst/>
            <a:gdLst>
              <a:gd name="T0" fmla="*/ 341 w 474"/>
              <a:gd name="T1" fmla="*/ 468 h 519"/>
              <a:gd name="T2" fmla="*/ 373 w 474"/>
              <a:gd name="T3" fmla="*/ 519 h 519"/>
              <a:gd name="T4" fmla="*/ 377 w 474"/>
              <a:gd name="T5" fmla="*/ 519 h 519"/>
              <a:gd name="T6" fmla="*/ 471 w 474"/>
              <a:gd name="T7" fmla="*/ 510 h 519"/>
              <a:gd name="T8" fmla="*/ 341 w 474"/>
              <a:gd name="T9" fmla="*/ 468 h 519"/>
              <a:gd name="T10" fmla="*/ 294 w 474"/>
              <a:gd name="T11" fmla="*/ 7 h 519"/>
              <a:gd name="T12" fmla="*/ 251 w 474"/>
              <a:gd name="T13" fmla="*/ 16 h 519"/>
              <a:gd name="T14" fmla="*/ 2 w 474"/>
              <a:gd name="T15" fmla="*/ 247 h 519"/>
              <a:gd name="T16" fmla="*/ 24 w 474"/>
              <a:gd name="T17" fmla="*/ 347 h 519"/>
              <a:gd name="T18" fmla="*/ 294 w 474"/>
              <a:gd name="T19" fmla="*/ 512 h 519"/>
              <a:gd name="T20" fmla="*/ 288 w 474"/>
              <a:gd name="T21" fmla="*/ 435 h 519"/>
              <a:gd name="T22" fmla="*/ 212 w 474"/>
              <a:gd name="T23" fmla="*/ 348 h 519"/>
              <a:gd name="T24" fmla="*/ 288 w 474"/>
              <a:gd name="T25" fmla="*/ 86 h 519"/>
              <a:gd name="T26" fmla="*/ 294 w 474"/>
              <a:gd name="T27" fmla="*/ 7 h 519"/>
              <a:gd name="T28" fmla="*/ 379 w 474"/>
              <a:gd name="T29" fmla="*/ 0 h 519"/>
              <a:gd name="T30" fmla="*/ 373 w 474"/>
              <a:gd name="T31" fmla="*/ 0 h 519"/>
              <a:gd name="T32" fmla="*/ 340 w 474"/>
              <a:gd name="T33" fmla="*/ 53 h 519"/>
              <a:gd name="T34" fmla="*/ 439 w 474"/>
              <a:gd name="T35" fmla="*/ 16 h 519"/>
              <a:gd name="T36" fmla="*/ 474 w 474"/>
              <a:gd name="T37" fmla="*/ 9 h 519"/>
              <a:gd name="T38" fmla="*/ 379 w 474"/>
              <a:gd name="T39"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519">
                <a:moveTo>
                  <a:pt x="341" y="468"/>
                </a:moveTo>
                <a:cubicBezTo>
                  <a:pt x="351" y="486"/>
                  <a:pt x="361" y="503"/>
                  <a:pt x="373" y="519"/>
                </a:cubicBezTo>
                <a:cubicBezTo>
                  <a:pt x="374" y="519"/>
                  <a:pt x="376" y="519"/>
                  <a:pt x="377" y="519"/>
                </a:cubicBezTo>
                <a:cubicBezTo>
                  <a:pt x="408" y="519"/>
                  <a:pt x="440" y="516"/>
                  <a:pt x="471" y="510"/>
                </a:cubicBezTo>
                <a:cubicBezTo>
                  <a:pt x="424" y="502"/>
                  <a:pt x="380" y="488"/>
                  <a:pt x="341" y="468"/>
                </a:cubicBezTo>
                <a:moveTo>
                  <a:pt x="294" y="7"/>
                </a:moveTo>
                <a:cubicBezTo>
                  <a:pt x="280" y="9"/>
                  <a:pt x="266" y="12"/>
                  <a:pt x="251" y="16"/>
                </a:cubicBezTo>
                <a:cubicBezTo>
                  <a:pt x="104" y="52"/>
                  <a:pt x="10" y="146"/>
                  <a:pt x="2" y="247"/>
                </a:cubicBezTo>
                <a:cubicBezTo>
                  <a:pt x="0" y="280"/>
                  <a:pt x="6" y="314"/>
                  <a:pt x="24" y="347"/>
                </a:cubicBezTo>
                <a:cubicBezTo>
                  <a:pt x="69" y="434"/>
                  <a:pt x="173" y="493"/>
                  <a:pt x="294" y="512"/>
                </a:cubicBezTo>
                <a:cubicBezTo>
                  <a:pt x="290" y="486"/>
                  <a:pt x="288" y="460"/>
                  <a:pt x="288" y="435"/>
                </a:cubicBezTo>
                <a:cubicBezTo>
                  <a:pt x="255" y="410"/>
                  <a:pt x="229" y="381"/>
                  <a:pt x="212" y="348"/>
                </a:cubicBezTo>
                <a:cubicBezTo>
                  <a:pt x="163" y="254"/>
                  <a:pt x="197" y="154"/>
                  <a:pt x="288" y="86"/>
                </a:cubicBezTo>
                <a:cubicBezTo>
                  <a:pt x="288" y="60"/>
                  <a:pt x="290" y="33"/>
                  <a:pt x="294" y="7"/>
                </a:cubicBezTo>
                <a:moveTo>
                  <a:pt x="379" y="0"/>
                </a:moveTo>
                <a:cubicBezTo>
                  <a:pt x="377" y="0"/>
                  <a:pt x="375" y="0"/>
                  <a:pt x="373" y="0"/>
                </a:cubicBezTo>
                <a:cubicBezTo>
                  <a:pt x="361" y="16"/>
                  <a:pt x="350" y="34"/>
                  <a:pt x="340" y="53"/>
                </a:cubicBezTo>
                <a:cubicBezTo>
                  <a:pt x="370" y="37"/>
                  <a:pt x="403" y="25"/>
                  <a:pt x="439" y="16"/>
                </a:cubicBezTo>
                <a:cubicBezTo>
                  <a:pt x="451" y="13"/>
                  <a:pt x="462" y="10"/>
                  <a:pt x="474" y="9"/>
                </a:cubicBezTo>
                <a:cubicBezTo>
                  <a:pt x="443" y="3"/>
                  <a:pt x="412" y="0"/>
                  <a:pt x="379" y="0"/>
                </a:cubicBezTo>
              </a:path>
            </a:pathLst>
          </a:custGeom>
          <a:solidFill>
            <a:srgbClr val="539283"/>
          </a:solidFill>
          <a:ln>
            <a:noFill/>
          </a:ln>
        </p:spPr>
        <p:txBody>
          <a:bodyPr vert="horz" wrap="square" lIns="91440" tIns="45720" rIns="91440" bIns="45720" numCol="1" anchor="t" anchorCtr="0" compatLnSpc="1"/>
          <a:lstStyle/>
          <a:p>
            <a:endParaRPr lang="id-ID"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0" name="稻壳搜索：半想象现实   chn.docer.com/works/199927538"/>
          <p:cNvSpPr>
            <a:spLocks noEditPoints="1"/>
          </p:cNvSpPr>
          <p:nvPr/>
        </p:nvSpPr>
        <p:spPr bwMode="auto">
          <a:xfrm>
            <a:off x="6578361" y="2968679"/>
            <a:ext cx="1359264" cy="1483601"/>
          </a:xfrm>
          <a:custGeom>
            <a:avLst/>
            <a:gdLst>
              <a:gd name="T0" fmla="*/ 135 w 475"/>
              <a:gd name="T1" fmla="*/ 467 h 519"/>
              <a:gd name="T2" fmla="*/ 3 w 475"/>
              <a:gd name="T3" fmla="*/ 510 h 519"/>
              <a:gd name="T4" fmla="*/ 97 w 475"/>
              <a:gd name="T5" fmla="*/ 519 h 519"/>
              <a:gd name="T6" fmla="*/ 103 w 475"/>
              <a:gd name="T7" fmla="*/ 519 h 519"/>
              <a:gd name="T8" fmla="*/ 135 w 475"/>
              <a:gd name="T9" fmla="*/ 467 h 519"/>
              <a:gd name="T10" fmla="*/ 180 w 475"/>
              <a:gd name="T11" fmla="*/ 7 h 519"/>
              <a:gd name="T12" fmla="*/ 187 w 475"/>
              <a:gd name="T13" fmla="*/ 86 h 519"/>
              <a:gd name="T14" fmla="*/ 263 w 475"/>
              <a:gd name="T15" fmla="*/ 348 h 519"/>
              <a:gd name="T16" fmla="*/ 187 w 475"/>
              <a:gd name="T17" fmla="*/ 435 h 519"/>
              <a:gd name="T18" fmla="*/ 180 w 475"/>
              <a:gd name="T19" fmla="*/ 512 h 519"/>
              <a:gd name="T20" fmla="*/ 450 w 475"/>
              <a:gd name="T21" fmla="*/ 347 h 519"/>
              <a:gd name="T22" fmla="*/ 472 w 475"/>
              <a:gd name="T23" fmla="*/ 247 h 519"/>
              <a:gd name="T24" fmla="*/ 223 w 475"/>
              <a:gd name="T25" fmla="*/ 16 h 519"/>
              <a:gd name="T26" fmla="*/ 180 w 475"/>
              <a:gd name="T27" fmla="*/ 7 h 519"/>
              <a:gd name="T28" fmla="*/ 95 w 475"/>
              <a:gd name="T29" fmla="*/ 0 h 519"/>
              <a:gd name="T30" fmla="*/ 0 w 475"/>
              <a:gd name="T31" fmla="*/ 9 h 519"/>
              <a:gd name="T32" fmla="*/ 35 w 475"/>
              <a:gd name="T33" fmla="*/ 16 h 519"/>
              <a:gd name="T34" fmla="*/ 136 w 475"/>
              <a:gd name="T35" fmla="*/ 54 h 519"/>
              <a:gd name="T36" fmla="*/ 103 w 475"/>
              <a:gd name="T37" fmla="*/ 0 h 519"/>
              <a:gd name="T38" fmla="*/ 95 w 475"/>
              <a:gd name="T39"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5" h="519">
                <a:moveTo>
                  <a:pt x="135" y="467"/>
                </a:moveTo>
                <a:cubicBezTo>
                  <a:pt x="96" y="487"/>
                  <a:pt x="51" y="502"/>
                  <a:pt x="3" y="510"/>
                </a:cubicBezTo>
                <a:cubicBezTo>
                  <a:pt x="35" y="516"/>
                  <a:pt x="66" y="519"/>
                  <a:pt x="97" y="519"/>
                </a:cubicBezTo>
                <a:cubicBezTo>
                  <a:pt x="99" y="519"/>
                  <a:pt x="101" y="519"/>
                  <a:pt x="103" y="519"/>
                </a:cubicBezTo>
                <a:cubicBezTo>
                  <a:pt x="115" y="503"/>
                  <a:pt x="125" y="485"/>
                  <a:pt x="135" y="467"/>
                </a:cubicBezTo>
                <a:moveTo>
                  <a:pt x="180" y="7"/>
                </a:moveTo>
                <a:cubicBezTo>
                  <a:pt x="184" y="33"/>
                  <a:pt x="187" y="59"/>
                  <a:pt x="187" y="86"/>
                </a:cubicBezTo>
                <a:cubicBezTo>
                  <a:pt x="277" y="155"/>
                  <a:pt x="311" y="254"/>
                  <a:pt x="263" y="348"/>
                </a:cubicBezTo>
                <a:cubicBezTo>
                  <a:pt x="245" y="381"/>
                  <a:pt x="219" y="410"/>
                  <a:pt x="187" y="435"/>
                </a:cubicBezTo>
                <a:cubicBezTo>
                  <a:pt x="186" y="461"/>
                  <a:pt x="184" y="487"/>
                  <a:pt x="180" y="512"/>
                </a:cubicBezTo>
                <a:cubicBezTo>
                  <a:pt x="301" y="493"/>
                  <a:pt x="405" y="434"/>
                  <a:pt x="450" y="347"/>
                </a:cubicBezTo>
                <a:cubicBezTo>
                  <a:pt x="468" y="314"/>
                  <a:pt x="475" y="280"/>
                  <a:pt x="472" y="247"/>
                </a:cubicBezTo>
                <a:cubicBezTo>
                  <a:pt x="464" y="146"/>
                  <a:pt x="370" y="52"/>
                  <a:pt x="223" y="16"/>
                </a:cubicBezTo>
                <a:cubicBezTo>
                  <a:pt x="209" y="12"/>
                  <a:pt x="195" y="9"/>
                  <a:pt x="180" y="7"/>
                </a:cubicBezTo>
                <a:moveTo>
                  <a:pt x="95" y="0"/>
                </a:moveTo>
                <a:cubicBezTo>
                  <a:pt x="63" y="0"/>
                  <a:pt x="31" y="3"/>
                  <a:pt x="0" y="9"/>
                </a:cubicBezTo>
                <a:cubicBezTo>
                  <a:pt x="12" y="10"/>
                  <a:pt x="23" y="13"/>
                  <a:pt x="35" y="16"/>
                </a:cubicBezTo>
                <a:cubicBezTo>
                  <a:pt x="72" y="25"/>
                  <a:pt x="106" y="38"/>
                  <a:pt x="136" y="54"/>
                </a:cubicBezTo>
                <a:cubicBezTo>
                  <a:pt x="126" y="34"/>
                  <a:pt x="115" y="17"/>
                  <a:pt x="103" y="0"/>
                </a:cubicBezTo>
                <a:cubicBezTo>
                  <a:pt x="100" y="0"/>
                  <a:pt x="98" y="0"/>
                  <a:pt x="95" y="0"/>
                </a:cubicBezTo>
              </a:path>
            </a:pathLst>
          </a:custGeom>
          <a:solidFill>
            <a:srgbClr val="539283"/>
          </a:solidFill>
          <a:ln>
            <a:noFill/>
          </a:ln>
        </p:spPr>
        <p:txBody>
          <a:bodyPr vert="horz" wrap="square" lIns="91440" tIns="45720" rIns="91440" bIns="45720" numCol="1" anchor="t" anchorCtr="0" compatLnSpc="1"/>
          <a:lstStyle/>
          <a:p>
            <a:endParaRPr lang="id-ID"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grpSp>
        <p:nvGrpSpPr>
          <p:cNvPr id="11" name="稻壳搜索：半想象现实   chn.docer.com/works/199927538"/>
          <p:cNvGrpSpPr/>
          <p:nvPr/>
        </p:nvGrpSpPr>
        <p:grpSpPr>
          <a:xfrm>
            <a:off x="5629533" y="3917508"/>
            <a:ext cx="1483602" cy="1349606"/>
            <a:chOff x="5388902" y="4255277"/>
            <a:chExt cx="1483602" cy="1349606"/>
          </a:xfrm>
          <a:solidFill>
            <a:srgbClr val="539283"/>
          </a:solidFill>
        </p:grpSpPr>
        <p:sp>
          <p:nvSpPr>
            <p:cNvPr id="12" name="Freeform 7"/>
            <p:cNvSpPr>
              <a:spLocks noEditPoints="1"/>
            </p:cNvSpPr>
            <p:nvPr/>
          </p:nvSpPr>
          <p:spPr bwMode="auto">
            <a:xfrm>
              <a:off x="5388902" y="4255277"/>
              <a:ext cx="1464287" cy="1349606"/>
            </a:xfrm>
            <a:custGeom>
              <a:avLst/>
              <a:gdLst>
                <a:gd name="T0" fmla="*/ 512 w 512"/>
                <a:gd name="T1" fmla="*/ 180 h 472"/>
                <a:gd name="T2" fmla="*/ 435 w 512"/>
                <a:gd name="T3" fmla="*/ 187 h 472"/>
                <a:gd name="T4" fmla="*/ 348 w 512"/>
                <a:gd name="T5" fmla="*/ 262 h 472"/>
                <a:gd name="T6" fmla="*/ 260 w 512"/>
                <a:gd name="T7" fmla="*/ 285 h 472"/>
                <a:gd name="T8" fmla="*/ 86 w 512"/>
                <a:gd name="T9" fmla="*/ 187 h 472"/>
                <a:gd name="T10" fmla="*/ 7 w 512"/>
                <a:gd name="T11" fmla="*/ 180 h 472"/>
                <a:gd name="T12" fmla="*/ 16 w 512"/>
                <a:gd name="T13" fmla="*/ 223 h 472"/>
                <a:gd name="T14" fmla="*/ 247 w 512"/>
                <a:gd name="T15" fmla="*/ 472 h 472"/>
                <a:gd name="T16" fmla="*/ 261 w 512"/>
                <a:gd name="T17" fmla="*/ 472 h 472"/>
                <a:gd name="T18" fmla="*/ 348 w 512"/>
                <a:gd name="T19" fmla="*/ 450 h 472"/>
                <a:gd name="T20" fmla="*/ 512 w 512"/>
                <a:gd name="T21" fmla="*/ 180 h 472"/>
                <a:gd name="T22" fmla="*/ 9 w 512"/>
                <a:gd name="T23" fmla="*/ 0 h 472"/>
                <a:gd name="T24" fmla="*/ 1 w 512"/>
                <a:gd name="T25" fmla="*/ 103 h 472"/>
                <a:gd name="T26" fmla="*/ 54 w 512"/>
                <a:gd name="T27" fmla="*/ 136 h 472"/>
                <a:gd name="T28" fmla="*/ 16 w 512"/>
                <a:gd name="T29" fmla="*/ 35 h 472"/>
                <a:gd name="T30" fmla="*/ 9 w 512"/>
                <a:gd name="T3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472">
                  <a:moveTo>
                    <a:pt x="512" y="180"/>
                  </a:moveTo>
                  <a:cubicBezTo>
                    <a:pt x="487" y="184"/>
                    <a:pt x="461" y="186"/>
                    <a:pt x="435" y="187"/>
                  </a:cubicBezTo>
                  <a:cubicBezTo>
                    <a:pt x="410" y="219"/>
                    <a:pt x="381" y="245"/>
                    <a:pt x="348" y="262"/>
                  </a:cubicBezTo>
                  <a:cubicBezTo>
                    <a:pt x="319" y="278"/>
                    <a:pt x="290" y="285"/>
                    <a:pt x="260" y="285"/>
                  </a:cubicBezTo>
                  <a:cubicBezTo>
                    <a:pt x="196" y="285"/>
                    <a:pt x="133" y="249"/>
                    <a:pt x="86" y="187"/>
                  </a:cubicBezTo>
                  <a:cubicBezTo>
                    <a:pt x="59" y="186"/>
                    <a:pt x="33" y="184"/>
                    <a:pt x="7" y="180"/>
                  </a:cubicBezTo>
                  <a:cubicBezTo>
                    <a:pt x="10" y="194"/>
                    <a:pt x="12" y="209"/>
                    <a:pt x="16" y="223"/>
                  </a:cubicBezTo>
                  <a:cubicBezTo>
                    <a:pt x="53" y="370"/>
                    <a:pt x="146" y="464"/>
                    <a:pt x="247" y="472"/>
                  </a:cubicBezTo>
                  <a:cubicBezTo>
                    <a:pt x="252" y="472"/>
                    <a:pt x="256" y="472"/>
                    <a:pt x="261" y="472"/>
                  </a:cubicBezTo>
                  <a:cubicBezTo>
                    <a:pt x="290" y="472"/>
                    <a:pt x="319" y="465"/>
                    <a:pt x="348" y="450"/>
                  </a:cubicBezTo>
                  <a:cubicBezTo>
                    <a:pt x="434" y="405"/>
                    <a:pt x="493" y="301"/>
                    <a:pt x="512" y="180"/>
                  </a:cubicBezTo>
                  <a:moveTo>
                    <a:pt x="9" y="0"/>
                  </a:moveTo>
                  <a:cubicBezTo>
                    <a:pt x="3" y="33"/>
                    <a:pt x="0" y="68"/>
                    <a:pt x="1" y="103"/>
                  </a:cubicBezTo>
                  <a:cubicBezTo>
                    <a:pt x="17" y="115"/>
                    <a:pt x="35" y="126"/>
                    <a:pt x="54" y="136"/>
                  </a:cubicBezTo>
                  <a:cubicBezTo>
                    <a:pt x="38" y="106"/>
                    <a:pt x="25" y="72"/>
                    <a:pt x="16" y="35"/>
                  </a:cubicBezTo>
                  <a:cubicBezTo>
                    <a:pt x="13" y="23"/>
                    <a:pt x="11" y="12"/>
                    <a:pt x="9" y="0"/>
                  </a:cubicBezTo>
                </a:path>
              </a:pathLst>
            </a:custGeom>
            <a:grpFill/>
            <a:ln>
              <a:noFill/>
            </a:ln>
          </p:spPr>
          <p:txBody>
            <a:bodyPr vert="horz" wrap="square" lIns="91440" tIns="45720" rIns="91440" bIns="45720" numCol="1" anchor="t" anchorCtr="0" compatLnSpc="1"/>
            <a:lstStyle/>
            <a:p>
              <a:endParaRPr lang="id-ID"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3" name="Freeform 9"/>
            <p:cNvSpPr/>
            <p:nvPr/>
          </p:nvSpPr>
          <p:spPr bwMode="auto">
            <a:xfrm>
              <a:off x="6724023" y="4263728"/>
              <a:ext cx="148481" cy="377841"/>
            </a:xfrm>
            <a:custGeom>
              <a:avLst/>
              <a:gdLst>
                <a:gd name="T0" fmla="*/ 44 w 52"/>
                <a:gd name="T1" fmla="*/ 0 h 132"/>
                <a:gd name="T2" fmla="*/ 0 w 52"/>
                <a:gd name="T3" fmla="*/ 132 h 132"/>
                <a:gd name="T4" fmla="*/ 52 w 52"/>
                <a:gd name="T5" fmla="*/ 100 h 132"/>
                <a:gd name="T6" fmla="*/ 44 w 52"/>
                <a:gd name="T7" fmla="*/ 0 h 132"/>
              </a:gdLst>
              <a:ahLst/>
              <a:cxnLst>
                <a:cxn ang="0">
                  <a:pos x="T0" y="T1"/>
                </a:cxn>
                <a:cxn ang="0">
                  <a:pos x="T2" y="T3"/>
                </a:cxn>
                <a:cxn ang="0">
                  <a:pos x="T4" y="T5"/>
                </a:cxn>
                <a:cxn ang="0">
                  <a:pos x="T6" y="T7"/>
                </a:cxn>
              </a:cxnLst>
              <a:rect l="0" t="0" r="r" b="b"/>
              <a:pathLst>
                <a:path w="52" h="132">
                  <a:moveTo>
                    <a:pt x="44" y="0"/>
                  </a:moveTo>
                  <a:cubicBezTo>
                    <a:pt x="35" y="48"/>
                    <a:pt x="20" y="93"/>
                    <a:pt x="0" y="132"/>
                  </a:cubicBezTo>
                  <a:cubicBezTo>
                    <a:pt x="19" y="122"/>
                    <a:pt x="36" y="111"/>
                    <a:pt x="52" y="100"/>
                  </a:cubicBezTo>
                  <a:cubicBezTo>
                    <a:pt x="52" y="67"/>
                    <a:pt x="49" y="33"/>
                    <a:pt x="44" y="0"/>
                  </a:cubicBezTo>
                </a:path>
              </a:pathLst>
            </a:custGeom>
            <a:grpFill/>
            <a:ln>
              <a:noFill/>
            </a:ln>
          </p:spPr>
          <p:txBody>
            <a:bodyPr vert="horz" wrap="square" lIns="91440" tIns="45720" rIns="91440" bIns="45720" numCol="1" anchor="t" anchorCtr="0" compatLnSpc="1"/>
            <a:lstStyle/>
            <a:p>
              <a:endParaRPr lang="id-ID"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grpSp>
      <p:sp>
        <p:nvSpPr>
          <p:cNvPr id="14" name="稻壳搜索：半想象现实   chn.docer.com/works/199927538"/>
          <p:cNvSpPr>
            <a:spLocks noEditPoints="1"/>
          </p:cNvSpPr>
          <p:nvPr/>
        </p:nvSpPr>
        <p:spPr bwMode="auto">
          <a:xfrm>
            <a:off x="5629533" y="2151431"/>
            <a:ext cx="1483602" cy="1352021"/>
          </a:xfrm>
          <a:custGeom>
            <a:avLst/>
            <a:gdLst>
              <a:gd name="T0" fmla="*/ 468 w 519"/>
              <a:gd name="T1" fmla="*/ 340 h 473"/>
              <a:gd name="T2" fmla="*/ 511 w 519"/>
              <a:gd name="T3" fmla="*/ 470 h 473"/>
              <a:gd name="T4" fmla="*/ 519 w 519"/>
              <a:gd name="T5" fmla="*/ 372 h 473"/>
              <a:gd name="T6" fmla="*/ 468 w 519"/>
              <a:gd name="T7" fmla="*/ 340 h 473"/>
              <a:gd name="T8" fmla="*/ 53 w 519"/>
              <a:gd name="T9" fmla="*/ 339 h 473"/>
              <a:gd name="T10" fmla="*/ 1 w 519"/>
              <a:gd name="T11" fmla="*/ 372 h 473"/>
              <a:gd name="T12" fmla="*/ 9 w 519"/>
              <a:gd name="T13" fmla="*/ 473 h 473"/>
              <a:gd name="T14" fmla="*/ 16 w 519"/>
              <a:gd name="T15" fmla="*/ 438 h 473"/>
              <a:gd name="T16" fmla="*/ 53 w 519"/>
              <a:gd name="T17" fmla="*/ 339 h 473"/>
              <a:gd name="T18" fmla="*/ 260 w 519"/>
              <a:gd name="T19" fmla="*/ 0 h 473"/>
              <a:gd name="T20" fmla="*/ 247 w 519"/>
              <a:gd name="T21" fmla="*/ 1 h 473"/>
              <a:gd name="T22" fmla="*/ 16 w 519"/>
              <a:gd name="T23" fmla="*/ 250 h 473"/>
              <a:gd name="T24" fmla="*/ 7 w 519"/>
              <a:gd name="T25" fmla="*/ 293 h 473"/>
              <a:gd name="T26" fmla="*/ 86 w 519"/>
              <a:gd name="T27" fmla="*/ 286 h 473"/>
              <a:gd name="T28" fmla="*/ 260 w 519"/>
              <a:gd name="T29" fmla="*/ 188 h 473"/>
              <a:gd name="T30" fmla="*/ 348 w 519"/>
              <a:gd name="T31" fmla="*/ 210 h 473"/>
              <a:gd name="T32" fmla="*/ 435 w 519"/>
              <a:gd name="T33" fmla="*/ 286 h 473"/>
              <a:gd name="T34" fmla="*/ 512 w 519"/>
              <a:gd name="T35" fmla="*/ 293 h 473"/>
              <a:gd name="T36" fmla="*/ 348 w 519"/>
              <a:gd name="T37" fmla="*/ 23 h 473"/>
              <a:gd name="T38" fmla="*/ 260 w 519"/>
              <a:gd name="T39"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9" h="473">
                <a:moveTo>
                  <a:pt x="468" y="340"/>
                </a:moveTo>
                <a:cubicBezTo>
                  <a:pt x="488" y="379"/>
                  <a:pt x="502" y="423"/>
                  <a:pt x="511" y="470"/>
                </a:cubicBezTo>
                <a:cubicBezTo>
                  <a:pt x="516" y="437"/>
                  <a:pt x="519" y="404"/>
                  <a:pt x="519" y="372"/>
                </a:cubicBezTo>
                <a:cubicBezTo>
                  <a:pt x="503" y="360"/>
                  <a:pt x="486" y="349"/>
                  <a:pt x="468" y="340"/>
                </a:cubicBezTo>
                <a:moveTo>
                  <a:pt x="53" y="339"/>
                </a:moveTo>
                <a:cubicBezTo>
                  <a:pt x="34" y="349"/>
                  <a:pt x="16" y="360"/>
                  <a:pt x="1" y="372"/>
                </a:cubicBezTo>
                <a:cubicBezTo>
                  <a:pt x="0" y="406"/>
                  <a:pt x="3" y="440"/>
                  <a:pt x="9" y="473"/>
                </a:cubicBezTo>
                <a:cubicBezTo>
                  <a:pt x="11" y="461"/>
                  <a:pt x="13" y="450"/>
                  <a:pt x="16" y="438"/>
                </a:cubicBezTo>
                <a:cubicBezTo>
                  <a:pt x="25" y="401"/>
                  <a:pt x="38" y="368"/>
                  <a:pt x="53" y="339"/>
                </a:cubicBezTo>
                <a:moveTo>
                  <a:pt x="260" y="0"/>
                </a:moveTo>
                <a:cubicBezTo>
                  <a:pt x="256" y="0"/>
                  <a:pt x="251" y="1"/>
                  <a:pt x="247" y="1"/>
                </a:cubicBezTo>
                <a:cubicBezTo>
                  <a:pt x="146" y="9"/>
                  <a:pt x="53" y="103"/>
                  <a:pt x="16" y="250"/>
                </a:cubicBezTo>
                <a:cubicBezTo>
                  <a:pt x="12" y="264"/>
                  <a:pt x="10" y="279"/>
                  <a:pt x="7" y="293"/>
                </a:cubicBezTo>
                <a:cubicBezTo>
                  <a:pt x="33" y="289"/>
                  <a:pt x="60" y="287"/>
                  <a:pt x="86" y="286"/>
                </a:cubicBezTo>
                <a:cubicBezTo>
                  <a:pt x="133" y="224"/>
                  <a:pt x="196" y="188"/>
                  <a:pt x="260" y="188"/>
                </a:cubicBezTo>
                <a:cubicBezTo>
                  <a:pt x="290" y="188"/>
                  <a:pt x="319" y="195"/>
                  <a:pt x="348" y="210"/>
                </a:cubicBezTo>
                <a:cubicBezTo>
                  <a:pt x="381" y="228"/>
                  <a:pt x="410" y="254"/>
                  <a:pt x="435" y="286"/>
                </a:cubicBezTo>
                <a:cubicBezTo>
                  <a:pt x="461" y="287"/>
                  <a:pt x="487" y="289"/>
                  <a:pt x="512" y="293"/>
                </a:cubicBezTo>
                <a:cubicBezTo>
                  <a:pt x="494" y="172"/>
                  <a:pt x="434" y="68"/>
                  <a:pt x="348" y="23"/>
                </a:cubicBezTo>
                <a:cubicBezTo>
                  <a:pt x="319" y="8"/>
                  <a:pt x="289" y="0"/>
                  <a:pt x="260" y="0"/>
                </a:cubicBezTo>
              </a:path>
            </a:pathLst>
          </a:custGeom>
          <a:solidFill>
            <a:srgbClr val="539283"/>
          </a:solidFill>
          <a:ln>
            <a:noFill/>
          </a:ln>
        </p:spPr>
        <p:txBody>
          <a:bodyPr vert="horz" wrap="square" lIns="91440" tIns="45720" rIns="91440" bIns="45720" numCol="1" anchor="t" anchorCtr="0" compatLnSpc="1"/>
          <a:lstStyle/>
          <a:p>
            <a:endParaRPr lang="id-ID"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5" name="稻壳搜索：半想象现实   chn.docer.com/works/199927538"/>
          <p:cNvSpPr txBox="1"/>
          <p:nvPr/>
        </p:nvSpPr>
        <p:spPr>
          <a:xfrm>
            <a:off x="5751024" y="3387313"/>
            <a:ext cx="1182904" cy="923330"/>
          </a:xfrm>
          <a:prstGeom prst="rect">
            <a:avLst/>
          </a:prstGeom>
          <a:noFill/>
        </p:spPr>
        <p:txBody>
          <a:bodyPr wrap="square" rtlCol="0">
            <a:spAutoFit/>
          </a:bodyPr>
          <a:lstStyle/>
          <a:p>
            <a:pPr algn="ctr"/>
            <a:r>
              <a:rPr lang="en-US" altLang="zh-CN"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Add your title here</a:t>
            </a:r>
            <a:endParaRPr lang="zh-CN" altLang="en-US"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endParaRPr>
          </a:p>
        </p:txBody>
      </p:sp>
      <p:sp>
        <p:nvSpPr>
          <p:cNvPr id="17" name="稻壳搜索：半想象现实   chn.docer.com/works/199927538"/>
          <p:cNvSpPr txBox="1"/>
          <p:nvPr/>
        </p:nvSpPr>
        <p:spPr>
          <a:xfrm>
            <a:off x="2129097" y="2484709"/>
            <a:ext cx="2167117" cy="1383030"/>
          </a:xfrm>
          <a:prstGeom prst="rect">
            <a:avLst/>
          </a:prstGeom>
          <a:noFill/>
        </p:spPr>
        <p:txBody>
          <a:bodyPr wrap="square" rtlCol="0">
            <a:spAutoFit/>
          </a:bodyPr>
          <a:lstStyle/>
          <a:p>
            <a:pPr algn="r">
              <a:lnSpc>
                <a:spcPct val="140000"/>
              </a:lnSpc>
            </a:pPr>
            <a:r>
              <a:rPr lang="en-US" altLang="zh-CN" sz="12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endParaRPr lang="en-US" altLang="zh-CN" sz="12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21" name="稻壳搜索：半想象现实   chn.docer.com/works/199927538"/>
          <p:cNvSpPr txBox="1"/>
          <p:nvPr/>
        </p:nvSpPr>
        <p:spPr>
          <a:xfrm>
            <a:off x="2423160" y="2205355"/>
            <a:ext cx="1994535" cy="337185"/>
          </a:xfrm>
          <a:prstGeom prst="rect">
            <a:avLst/>
          </a:prstGeom>
          <a:noFill/>
        </p:spPr>
        <p:txBody>
          <a:bodyPr wrap="square" rtlCol="0">
            <a:sp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sym typeface="+mn-ea"/>
              </a:rPr>
              <a:t>TITLE Add Here</a:t>
            </a:r>
            <a:endParaRPr lang="zh-CN" altLang="en-US" sz="1600" b="1" dirty="0">
              <a:solidFill>
                <a:srgbClr val="E5935B"/>
              </a:solidFill>
              <a:latin typeface="华文黑体" panose="02010600040101010101" charset="-122"/>
              <a:ea typeface="华文黑体" panose="02010600040101010101" charset="-122"/>
              <a:cs typeface="华文黑体" panose="02010600040101010101" charset="-122"/>
            </a:endParaRPr>
          </a:p>
        </p:txBody>
      </p:sp>
      <p:sp>
        <p:nvSpPr>
          <p:cNvPr id="23" name="稻壳搜索：半想象现实   chn.docer.com/works/199927538"/>
          <p:cNvSpPr txBox="1"/>
          <p:nvPr/>
        </p:nvSpPr>
        <p:spPr>
          <a:xfrm>
            <a:off x="2129097" y="4795179"/>
            <a:ext cx="2167117" cy="1383030"/>
          </a:xfrm>
          <a:prstGeom prst="rect">
            <a:avLst/>
          </a:prstGeom>
          <a:noFill/>
        </p:spPr>
        <p:txBody>
          <a:bodyPr wrap="square" rtlCol="0">
            <a:spAutoFit/>
          </a:bodyPr>
          <a:lstStyle/>
          <a:p>
            <a:pPr algn="r">
              <a:lnSpc>
                <a:spcPct val="140000"/>
              </a:lnSpc>
            </a:pPr>
            <a:r>
              <a:rPr lang="en-US" altLang="zh-CN" sz="12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endParaRPr lang="en-US" altLang="zh-CN" sz="12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24" name="稻壳搜索：半想象现实   chn.docer.com/works/199927538"/>
          <p:cNvSpPr txBox="1"/>
          <p:nvPr/>
        </p:nvSpPr>
        <p:spPr>
          <a:xfrm>
            <a:off x="2423160" y="4515485"/>
            <a:ext cx="1994535" cy="337185"/>
          </a:xfrm>
          <a:prstGeom prst="rect">
            <a:avLst/>
          </a:prstGeom>
          <a:noFill/>
        </p:spPr>
        <p:txBody>
          <a:bodyPr wrap="square" rtlCol="0">
            <a:sp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sym typeface="+mn-ea"/>
              </a:rPr>
              <a:t>TITLE Add Here</a:t>
            </a:r>
            <a:endParaRPr lang="zh-CN" altLang="en-US" sz="1600" b="1" dirty="0">
              <a:solidFill>
                <a:srgbClr val="E5935B"/>
              </a:solidFill>
              <a:latin typeface="华文黑体" panose="02010600040101010101" charset="-122"/>
              <a:ea typeface="华文黑体" panose="02010600040101010101" charset="-122"/>
              <a:cs typeface="华文黑体" panose="02010600040101010101" charset="-122"/>
            </a:endParaRPr>
          </a:p>
        </p:txBody>
      </p:sp>
      <p:sp>
        <p:nvSpPr>
          <p:cNvPr id="25" name="稻壳搜索：半想象现实   chn.docer.com/works/199927538"/>
          <p:cNvSpPr txBox="1"/>
          <p:nvPr/>
        </p:nvSpPr>
        <p:spPr>
          <a:xfrm>
            <a:off x="8324972" y="2484709"/>
            <a:ext cx="2167117" cy="1383030"/>
          </a:xfrm>
          <a:prstGeom prst="rect">
            <a:avLst/>
          </a:prstGeom>
          <a:noFill/>
        </p:spPr>
        <p:txBody>
          <a:bodyPr wrap="square" rtlCol="0">
            <a:spAutoFit/>
          </a:bodyPr>
          <a:lstStyle/>
          <a:p>
            <a:pPr algn="l">
              <a:lnSpc>
                <a:spcPct val="140000"/>
              </a:lnSpc>
            </a:pPr>
            <a:r>
              <a:rPr lang="en-US" altLang="zh-CN" sz="12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endParaRPr lang="en-US" altLang="zh-CN" sz="12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26" name="稻壳搜索：半想象现实   chn.docer.com/works/199927538"/>
          <p:cNvSpPr txBox="1"/>
          <p:nvPr/>
        </p:nvSpPr>
        <p:spPr>
          <a:xfrm>
            <a:off x="8324850" y="2205355"/>
            <a:ext cx="1786255" cy="337185"/>
          </a:xfrm>
          <a:prstGeom prst="rect">
            <a:avLst/>
          </a:prstGeom>
          <a:noFill/>
        </p:spPr>
        <p:txBody>
          <a:bodyPr wrap="square" rtlCol="0">
            <a:sp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sym typeface="+mn-ea"/>
              </a:rPr>
              <a:t>TITLE Add Here</a:t>
            </a:r>
            <a:endParaRPr lang="zh-CN" altLang="en-US" sz="1600" b="1" dirty="0">
              <a:solidFill>
                <a:srgbClr val="E5935B"/>
              </a:solidFill>
              <a:latin typeface="华文黑体" panose="02010600040101010101" charset="-122"/>
              <a:ea typeface="华文黑体" panose="02010600040101010101" charset="-122"/>
              <a:cs typeface="华文黑体" panose="02010600040101010101" charset="-122"/>
            </a:endParaRPr>
          </a:p>
        </p:txBody>
      </p:sp>
      <p:sp>
        <p:nvSpPr>
          <p:cNvPr id="27" name="稻壳搜索：半想象现实   chn.docer.com/works/199927538"/>
          <p:cNvSpPr txBox="1"/>
          <p:nvPr/>
        </p:nvSpPr>
        <p:spPr>
          <a:xfrm>
            <a:off x="8324972" y="4792875"/>
            <a:ext cx="2167117" cy="1383030"/>
          </a:xfrm>
          <a:prstGeom prst="rect">
            <a:avLst/>
          </a:prstGeom>
          <a:noFill/>
        </p:spPr>
        <p:txBody>
          <a:bodyPr wrap="square" rtlCol="0">
            <a:spAutoFit/>
          </a:bodyPr>
          <a:lstStyle/>
          <a:p>
            <a:pPr algn="l">
              <a:lnSpc>
                <a:spcPct val="140000"/>
              </a:lnSpc>
            </a:pPr>
            <a:r>
              <a:rPr lang="en-US" altLang="zh-CN" sz="12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endParaRPr lang="en-US" altLang="zh-CN" sz="1200"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28" name="稻壳搜索：半想象现实   chn.docer.com/works/199927538"/>
          <p:cNvSpPr txBox="1"/>
          <p:nvPr/>
        </p:nvSpPr>
        <p:spPr>
          <a:xfrm>
            <a:off x="8324850" y="4513580"/>
            <a:ext cx="1786255" cy="337185"/>
          </a:xfrm>
          <a:prstGeom prst="rect">
            <a:avLst/>
          </a:prstGeom>
          <a:noFill/>
        </p:spPr>
        <p:txBody>
          <a:bodyPr wrap="square" rtlCol="0">
            <a:sp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sym typeface="+mn-ea"/>
              </a:rPr>
              <a:t>TITLE Add Here</a:t>
            </a:r>
            <a:endParaRPr lang="zh-CN" altLang="en-US" sz="1600" b="1" dirty="0">
              <a:solidFill>
                <a:srgbClr val="E5935B"/>
              </a:solidFill>
              <a:latin typeface="华文黑体" panose="02010600040101010101" charset="-122"/>
              <a:ea typeface="华文黑体" panose="02010600040101010101" charset="-122"/>
              <a:cs typeface="华文黑体" panose="0201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稻壳搜索：半想象现实   chn.docer.com/works/199927538"/>
          <p:cNvSpPr/>
          <p:nvPr/>
        </p:nvSpPr>
        <p:spPr>
          <a:xfrm>
            <a:off x="4696768" y="1591530"/>
            <a:ext cx="2093369" cy="5266471"/>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3F7468"/>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17" name="稻壳搜索：半想象现实   chn.docer.com/works/199927538"/>
          <p:cNvSpPr/>
          <p:nvPr/>
        </p:nvSpPr>
        <p:spPr>
          <a:xfrm>
            <a:off x="4222664" y="4050031"/>
            <a:ext cx="714992" cy="714992"/>
          </a:xfrm>
          <a:prstGeom prst="ellipse">
            <a:avLst/>
          </a:pr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0" name="稻壳搜索：半想象现实   chn.docer.com/works/199927538"/>
          <p:cNvSpPr/>
          <p:nvPr/>
        </p:nvSpPr>
        <p:spPr>
          <a:xfrm>
            <a:off x="6432640" y="4999020"/>
            <a:ext cx="714992" cy="714992"/>
          </a:xfrm>
          <a:prstGeom prst="ellipse">
            <a:avLst/>
          </a:pr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nvGrpSpPr>
          <p:cNvPr id="21" name="稻壳搜索：半想象现实   chn.docer.com/works/199927538"/>
          <p:cNvGrpSpPr>
            <a:grpSpLocks noChangeAspect="1"/>
          </p:cNvGrpSpPr>
          <p:nvPr/>
        </p:nvGrpSpPr>
        <p:grpSpPr>
          <a:xfrm>
            <a:off x="6645391" y="5206950"/>
            <a:ext cx="320273" cy="319112"/>
            <a:chOff x="3618897" y="2279040"/>
            <a:chExt cx="706229" cy="703668"/>
          </a:xfrm>
          <a:solidFill>
            <a:schemeClr val="bg1"/>
          </a:solidFill>
        </p:grpSpPr>
        <p:sp>
          <p:nvSpPr>
            <p:cNvPr id="22"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3"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4"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sp>
        <p:nvSpPr>
          <p:cNvPr id="26" name="稻壳搜索：半想象现实   chn.docer.com/works/199927538"/>
          <p:cNvSpPr/>
          <p:nvPr/>
        </p:nvSpPr>
        <p:spPr>
          <a:xfrm>
            <a:off x="6451945" y="2937779"/>
            <a:ext cx="714992" cy="714992"/>
          </a:xfrm>
          <a:prstGeom prst="ellipse">
            <a:avLst/>
          </a:pr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nvGrpSpPr>
          <p:cNvPr id="27" name="稻壳搜索：半想象现实   chn.docer.com/works/199927538"/>
          <p:cNvGrpSpPr>
            <a:grpSpLocks noChangeAspect="1"/>
          </p:cNvGrpSpPr>
          <p:nvPr/>
        </p:nvGrpSpPr>
        <p:grpSpPr>
          <a:xfrm>
            <a:off x="6648611" y="3172251"/>
            <a:ext cx="320273" cy="272514"/>
            <a:chOff x="7909299" y="3772690"/>
            <a:chExt cx="667095" cy="567616"/>
          </a:xfrm>
          <a:solidFill>
            <a:schemeClr val="bg1"/>
          </a:solidFill>
        </p:grpSpPr>
        <p:sp>
          <p:nvSpPr>
            <p:cNvPr id="28"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9"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sp>
        <p:nvSpPr>
          <p:cNvPr id="31" name="稻壳搜索：半想象现实   chn.docer.com/works/199927538"/>
          <p:cNvSpPr/>
          <p:nvPr/>
        </p:nvSpPr>
        <p:spPr>
          <a:xfrm>
            <a:off x="4859365" y="2222785"/>
            <a:ext cx="714992" cy="714992"/>
          </a:xfrm>
          <a:prstGeom prst="ellipse">
            <a:avLst/>
          </a:pr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nvGrpSpPr>
          <p:cNvPr id="32" name="稻壳搜索：半想象现实   chn.docer.com/works/199927538"/>
          <p:cNvGrpSpPr/>
          <p:nvPr/>
        </p:nvGrpSpPr>
        <p:grpSpPr>
          <a:xfrm>
            <a:off x="5064539" y="2431436"/>
            <a:ext cx="302604" cy="302899"/>
            <a:chOff x="5240338" y="2657475"/>
            <a:chExt cx="1630363" cy="1631951"/>
          </a:xfrm>
          <a:solidFill>
            <a:schemeClr val="bg1"/>
          </a:solidFill>
        </p:grpSpPr>
        <p:sp>
          <p:nvSpPr>
            <p:cNvPr id="33"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34"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35"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36"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sp>
        <p:nvSpPr>
          <p:cNvPr id="38" name="稻壳搜索：半想象现实   chn.docer.com/works/199927538"/>
          <p:cNvSpPr txBox="1"/>
          <p:nvPr/>
        </p:nvSpPr>
        <p:spPr>
          <a:xfrm>
            <a:off x="7329533" y="3124787"/>
            <a:ext cx="2314850" cy="609398"/>
          </a:xfrm>
          <a:prstGeom prst="rect">
            <a:avLst/>
          </a:prstGeom>
          <a:noFill/>
        </p:spPr>
        <p:txBody>
          <a:bodyPr wrap="square" rtlCol="0">
            <a:spAutoFit/>
          </a:bodyPr>
          <a:lstStyle/>
          <a:p>
            <a:pP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39" name="稻壳搜索：半想象现实   chn.docer.com/works/199927538"/>
          <p:cNvSpPr/>
          <p:nvPr/>
        </p:nvSpPr>
        <p:spPr>
          <a:xfrm>
            <a:off x="7329534" y="2734335"/>
            <a:ext cx="2314280" cy="469001"/>
          </a:xfrm>
          <a:prstGeom prst="rect">
            <a:avLst/>
          </a:prstGeom>
        </p:spPr>
        <p:txBody>
          <a:bodyPr wrap="square" lIns="0" tIns="0" rIns="0" bIns="0" anchor="ctr">
            <a:normAutofit/>
          </a:bodyPr>
          <a:lstStyle/>
          <a:p>
            <a:pP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41" name="稻壳搜索：半想象现实   chn.docer.com/works/199927538"/>
          <p:cNvSpPr txBox="1"/>
          <p:nvPr/>
        </p:nvSpPr>
        <p:spPr>
          <a:xfrm>
            <a:off x="7428760" y="5104614"/>
            <a:ext cx="2314850" cy="609398"/>
          </a:xfrm>
          <a:prstGeom prst="rect">
            <a:avLst/>
          </a:prstGeom>
          <a:noFill/>
        </p:spPr>
        <p:txBody>
          <a:bodyPr wrap="square" rtlCol="0">
            <a:spAutoFit/>
          </a:bodyPr>
          <a:lstStyle/>
          <a:p>
            <a:pP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44" name="稻壳搜索：半想象现实   chn.docer.com/works/199927538"/>
          <p:cNvSpPr/>
          <p:nvPr/>
        </p:nvSpPr>
        <p:spPr>
          <a:xfrm>
            <a:off x="7428761" y="4714162"/>
            <a:ext cx="2314280" cy="469001"/>
          </a:xfrm>
          <a:prstGeom prst="rect">
            <a:avLst/>
          </a:prstGeom>
        </p:spPr>
        <p:txBody>
          <a:bodyPr wrap="square" lIns="0" tIns="0" rIns="0" bIns="0" anchor="ctr">
            <a:normAutofit/>
          </a:bodyPr>
          <a:lstStyle/>
          <a:p>
            <a:pP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45" name="稻壳搜索：半想象现实   chn.docer.com/works/199927538"/>
          <p:cNvSpPr txBox="1"/>
          <p:nvPr/>
        </p:nvSpPr>
        <p:spPr>
          <a:xfrm>
            <a:off x="2030945" y="2400119"/>
            <a:ext cx="2314850" cy="609398"/>
          </a:xfrm>
          <a:prstGeom prst="rect">
            <a:avLst/>
          </a:prstGeom>
          <a:noFill/>
        </p:spPr>
        <p:txBody>
          <a:bodyPr wrap="square" rtlCol="0">
            <a:spAutoFit/>
          </a:bodyPr>
          <a:lstStyle/>
          <a:p>
            <a:pPr algn="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47" name="稻壳搜索：半想象现实   chn.docer.com/works/199927538"/>
          <p:cNvSpPr/>
          <p:nvPr/>
        </p:nvSpPr>
        <p:spPr>
          <a:xfrm>
            <a:off x="2030946" y="2009667"/>
            <a:ext cx="2314280" cy="469001"/>
          </a:xfrm>
          <a:prstGeom prst="rect">
            <a:avLst/>
          </a:prstGeom>
        </p:spPr>
        <p:txBody>
          <a:bodyPr wrap="square" lIns="0" tIns="0" rIns="0" bIns="0" anchor="ctr">
            <a:norm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48" name="稻壳搜索：半想象现实   chn.docer.com/works/199927538"/>
          <p:cNvSpPr txBox="1"/>
          <p:nvPr/>
        </p:nvSpPr>
        <p:spPr>
          <a:xfrm>
            <a:off x="1641363" y="4205982"/>
            <a:ext cx="2314850" cy="609398"/>
          </a:xfrm>
          <a:prstGeom prst="rect">
            <a:avLst/>
          </a:prstGeom>
          <a:noFill/>
        </p:spPr>
        <p:txBody>
          <a:bodyPr wrap="square" rtlCol="0">
            <a:spAutoFit/>
          </a:bodyPr>
          <a:lstStyle/>
          <a:p>
            <a:pPr algn="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49" name="稻壳搜索：半想象现实   chn.docer.com/works/199927538"/>
          <p:cNvSpPr/>
          <p:nvPr/>
        </p:nvSpPr>
        <p:spPr>
          <a:xfrm>
            <a:off x="1641364" y="3815530"/>
            <a:ext cx="2314280" cy="469001"/>
          </a:xfrm>
          <a:prstGeom prst="rect">
            <a:avLst/>
          </a:prstGeom>
        </p:spPr>
        <p:txBody>
          <a:bodyPr wrap="square" lIns="0" tIns="0" rIns="0" bIns="0" anchor="ctr">
            <a:norm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50" name="稻壳搜索：半想象现实   chn.docer.com/works/199927538"/>
          <p:cNvSpPr>
            <a:spLocks noChangeAspect="1" noEditPoints="1"/>
          </p:cNvSpPr>
          <p:nvPr/>
        </p:nvSpPr>
        <p:spPr bwMode="auto">
          <a:xfrm>
            <a:off x="4457035" y="4263140"/>
            <a:ext cx="246250" cy="26164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3599" tIns="46800" rIns="93599" bIns="46800" numCol="1" anchor="t" anchorCtr="0" compatLnSpc="1"/>
          <a:lstStyle/>
          <a:p>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tretch>
            <a:fillRect/>
          </a:stretch>
        </p:blipFill>
        <p:spPr>
          <a:xfrm rot="16200000">
            <a:off x="2661285" y="-2687320"/>
            <a:ext cx="6868795" cy="12232640"/>
          </a:xfrm>
          <a:prstGeom prst="rect">
            <a:avLst/>
          </a:prstGeom>
        </p:spPr>
      </p:pic>
      <p:pic>
        <p:nvPicPr>
          <p:cNvPr id="5" name="图片 4" descr="3"/>
          <p:cNvPicPr>
            <a:picLocks noChangeAspect="1"/>
          </p:cNvPicPr>
          <p:nvPr/>
        </p:nvPicPr>
        <p:blipFill>
          <a:blip r:embed="rId3"/>
          <a:stretch>
            <a:fillRect/>
          </a:stretch>
        </p:blipFill>
        <p:spPr>
          <a:xfrm rot="16200000">
            <a:off x="2672080" y="-2711450"/>
            <a:ext cx="6869430" cy="12232640"/>
          </a:xfrm>
          <a:prstGeom prst="rect">
            <a:avLst/>
          </a:prstGeom>
        </p:spPr>
      </p:pic>
      <p:sp>
        <p:nvSpPr>
          <p:cNvPr id="12" name="Docer搜索：半想象现实   http://chn.docer.com/works/?userid=199927538"/>
          <p:cNvSpPr txBox="1"/>
          <p:nvPr/>
        </p:nvSpPr>
        <p:spPr>
          <a:xfrm>
            <a:off x="5026203" y="1277966"/>
            <a:ext cx="7344075" cy="9220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kumimoji="1" lang="zh-CN" altLang="en-US" sz="5400" dirty="0">
                <a:solidFill>
                  <a:srgbClr val="3F7468"/>
                </a:solidFill>
                <a:latin typeface="华文黑体" panose="02010600040101010101" charset="-122"/>
                <a:ea typeface="华文黑体" panose="02010600040101010101" charset="-122"/>
                <a:cs typeface="华文黑体" panose="02010600040101010101" charset="-122"/>
              </a:rPr>
              <a:t>目录</a:t>
            </a:r>
          </a:p>
        </p:txBody>
      </p:sp>
      <p:sp>
        <p:nvSpPr>
          <p:cNvPr id="13" name="Docer搜索：半想象现实   http://chn.docer.com/works/?userid=199927538"/>
          <p:cNvSpPr txBox="1"/>
          <p:nvPr/>
        </p:nvSpPr>
        <p:spPr>
          <a:xfrm>
            <a:off x="5026203" y="2200403"/>
            <a:ext cx="7344075" cy="36933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kumimoji="1" lang="en-US" altLang="zh-CN" dirty="0">
                <a:solidFill>
                  <a:srgbClr val="3F7468"/>
                </a:solidFill>
                <a:latin typeface="华文黑体" panose="02010600040101010101" charset="-122"/>
                <a:ea typeface="华文黑体" panose="02010600040101010101" charset="-122"/>
                <a:cs typeface="华文黑体" panose="02010600040101010101" charset="-122"/>
              </a:rPr>
              <a:t>CONTENTS</a:t>
            </a:r>
          </a:p>
        </p:txBody>
      </p:sp>
      <p:sp>
        <p:nvSpPr>
          <p:cNvPr id="14" name="Docer搜索：半想象现实   http://chn.docer.com/works/?userid=199927538"/>
          <p:cNvSpPr txBox="1">
            <a:spLocks noChangeArrowheads="1"/>
          </p:cNvSpPr>
          <p:nvPr/>
        </p:nvSpPr>
        <p:spPr bwMode="auto">
          <a:xfrm>
            <a:off x="2872771" y="2957892"/>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8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年度工作概述</a:t>
            </a:r>
          </a:p>
        </p:txBody>
      </p:sp>
      <p:sp>
        <p:nvSpPr>
          <p:cNvPr id="15" name="Docer搜索：半想象现实   http://chn.docer.com/works/?userid=199927538"/>
          <p:cNvSpPr txBox="1">
            <a:spLocks noChangeArrowheads="1"/>
          </p:cNvSpPr>
          <p:nvPr/>
        </p:nvSpPr>
        <p:spPr bwMode="auto">
          <a:xfrm>
            <a:off x="2872771" y="3478949"/>
            <a:ext cx="31229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1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I showed my masterpiece to the grown-ups</a:t>
            </a:r>
          </a:p>
        </p:txBody>
      </p:sp>
      <p:sp>
        <p:nvSpPr>
          <p:cNvPr id="16" name="Docer搜索：半想象现实   http://chn.docer.com/works/?userid=199927538"/>
          <p:cNvSpPr txBox="1">
            <a:spLocks noChangeArrowheads="1"/>
          </p:cNvSpPr>
          <p:nvPr/>
        </p:nvSpPr>
        <p:spPr bwMode="auto">
          <a:xfrm>
            <a:off x="7266414" y="2955729"/>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8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工作完成情况</a:t>
            </a:r>
          </a:p>
        </p:txBody>
      </p:sp>
      <p:sp>
        <p:nvSpPr>
          <p:cNvPr id="17" name="Docer搜索：半想象现实   http://chn.docer.com/works/?userid=199927538"/>
          <p:cNvSpPr txBox="1">
            <a:spLocks noChangeArrowheads="1"/>
          </p:cNvSpPr>
          <p:nvPr/>
        </p:nvSpPr>
        <p:spPr bwMode="auto">
          <a:xfrm>
            <a:off x="7266414" y="3476786"/>
            <a:ext cx="31229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1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I showed my masterpiece to the grown-ups</a:t>
            </a:r>
          </a:p>
        </p:txBody>
      </p:sp>
      <p:sp>
        <p:nvSpPr>
          <p:cNvPr id="18" name="Docer搜索：半想象现实   http://chn.docer.com/works/?userid=199927538"/>
          <p:cNvSpPr txBox="1">
            <a:spLocks noChangeArrowheads="1"/>
          </p:cNvSpPr>
          <p:nvPr/>
        </p:nvSpPr>
        <p:spPr bwMode="auto">
          <a:xfrm>
            <a:off x="2872771" y="4385700"/>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8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成功项目展示</a:t>
            </a:r>
          </a:p>
        </p:txBody>
      </p:sp>
      <p:sp>
        <p:nvSpPr>
          <p:cNvPr id="19" name="Docer搜索：半想象现实   http://chn.docer.com/works/?userid=199927538"/>
          <p:cNvSpPr txBox="1">
            <a:spLocks noChangeArrowheads="1"/>
          </p:cNvSpPr>
          <p:nvPr/>
        </p:nvSpPr>
        <p:spPr bwMode="auto">
          <a:xfrm>
            <a:off x="2872771" y="4906757"/>
            <a:ext cx="31229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1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I showed my masterpiece to the grown-ups</a:t>
            </a:r>
          </a:p>
        </p:txBody>
      </p:sp>
      <p:sp>
        <p:nvSpPr>
          <p:cNvPr id="20" name="Docer搜索：半想象现实   http://chn.docer.com/works/?userid=199927538"/>
          <p:cNvSpPr txBox="1">
            <a:spLocks noChangeArrowheads="1"/>
          </p:cNvSpPr>
          <p:nvPr/>
        </p:nvSpPr>
        <p:spPr bwMode="auto">
          <a:xfrm>
            <a:off x="7266414" y="4383537"/>
            <a:ext cx="23391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8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明年工作计划</a:t>
            </a:r>
          </a:p>
        </p:txBody>
      </p:sp>
      <p:sp>
        <p:nvSpPr>
          <p:cNvPr id="21" name="Docer搜索：半想象现实   http://chn.docer.com/works/?userid=199927538"/>
          <p:cNvSpPr txBox="1">
            <a:spLocks noChangeArrowheads="1"/>
          </p:cNvSpPr>
          <p:nvPr/>
        </p:nvSpPr>
        <p:spPr bwMode="auto">
          <a:xfrm>
            <a:off x="7266414" y="4904594"/>
            <a:ext cx="31229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1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I showed my masterpiece to the grown-ups</a:t>
            </a:r>
          </a:p>
        </p:txBody>
      </p:sp>
      <p:sp>
        <p:nvSpPr>
          <p:cNvPr id="22" name="Docer搜索：半想象现实   http://chn.docer.com/works/?userid=199927538"/>
          <p:cNvSpPr/>
          <p:nvPr/>
        </p:nvSpPr>
        <p:spPr>
          <a:xfrm>
            <a:off x="2048565" y="3045132"/>
            <a:ext cx="720000" cy="720000"/>
          </a:xfrm>
          <a:prstGeom prst="rect">
            <a:avLst/>
          </a:prstGeom>
          <a:solidFill>
            <a:srgbClr val="53928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prstClr val="white"/>
                </a:solidFill>
                <a:latin typeface="华文黑体" panose="02010600040101010101" charset="-122"/>
                <a:ea typeface="华文黑体" panose="02010600040101010101" charset="-122"/>
                <a:cs typeface="华文黑体" panose="02010600040101010101" charset="-122"/>
              </a:rPr>
              <a:t>01</a:t>
            </a:r>
          </a:p>
        </p:txBody>
      </p:sp>
      <p:sp>
        <p:nvSpPr>
          <p:cNvPr id="23" name="Docer搜索：半想象现实   http://chn.docer.com/works/?userid=199927538"/>
          <p:cNvSpPr/>
          <p:nvPr/>
        </p:nvSpPr>
        <p:spPr>
          <a:xfrm>
            <a:off x="2057698" y="4425212"/>
            <a:ext cx="720000" cy="720000"/>
          </a:xfrm>
          <a:prstGeom prst="rect">
            <a:avLst/>
          </a:prstGeom>
          <a:solidFill>
            <a:srgbClr val="53928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prstClr val="white"/>
                </a:solidFill>
                <a:latin typeface="华文黑体" panose="02010600040101010101" charset="-122"/>
                <a:ea typeface="华文黑体" panose="02010600040101010101" charset="-122"/>
                <a:cs typeface="华文黑体" panose="02010600040101010101" charset="-122"/>
              </a:rPr>
              <a:t>03</a:t>
            </a:r>
          </a:p>
        </p:txBody>
      </p:sp>
      <p:sp>
        <p:nvSpPr>
          <p:cNvPr id="24" name="Docer搜索：半想象现实   http://chn.docer.com/works/?userid=199927538"/>
          <p:cNvSpPr/>
          <p:nvPr/>
        </p:nvSpPr>
        <p:spPr>
          <a:xfrm>
            <a:off x="6454786" y="3045132"/>
            <a:ext cx="720000" cy="720000"/>
          </a:xfrm>
          <a:prstGeom prst="rect">
            <a:avLst/>
          </a:prstGeom>
          <a:solidFill>
            <a:srgbClr val="53928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prstClr val="white"/>
                </a:solidFill>
                <a:latin typeface="华文黑体" panose="02010600040101010101" charset="-122"/>
                <a:ea typeface="华文黑体" panose="02010600040101010101" charset="-122"/>
                <a:cs typeface="华文黑体" panose="02010600040101010101" charset="-122"/>
              </a:rPr>
              <a:t>02</a:t>
            </a:r>
          </a:p>
        </p:txBody>
      </p:sp>
      <p:sp>
        <p:nvSpPr>
          <p:cNvPr id="25" name="Docer搜索：半想象现实   http://chn.docer.com/works/?userid=199927538"/>
          <p:cNvSpPr/>
          <p:nvPr/>
        </p:nvSpPr>
        <p:spPr>
          <a:xfrm>
            <a:off x="6463919" y="4425212"/>
            <a:ext cx="720000" cy="720000"/>
          </a:xfrm>
          <a:prstGeom prst="rect">
            <a:avLst/>
          </a:prstGeom>
          <a:solidFill>
            <a:srgbClr val="53928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prstClr val="white"/>
                </a:solidFill>
                <a:latin typeface="华文黑体" panose="02010600040101010101" charset="-122"/>
                <a:ea typeface="华文黑体" panose="02010600040101010101" charset="-122"/>
                <a:cs typeface="华文黑体" panose="02010600040101010101" charset="-122"/>
              </a:rPr>
              <a:t>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ocer搜索：半想象现实   http://chn.docer.com/works/?userid=199927538"/>
          <p:cNvSpPr txBox="1"/>
          <p:nvPr/>
        </p:nvSpPr>
        <p:spPr>
          <a:xfrm>
            <a:off x="4056996" y="3156585"/>
            <a:ext cx="4077335" cy="768350"/>
          </a:xfrm>
          <a:prstGeom prst="rect">
            <a:avLst/>
          </a:prstGeom>
          <a:noFill/>
        </p:spPr>
        <p:txBody>
          <a:bodyPr wrap="square" rtlCol="0">
            <a:spAutoFit/>
          </a:bodyPr>
          <a:lstStyle/>
          <a:p>
            <a:pPr algn="ctr"/>
            <a:r>
              <a:rPr lang="zh-CN" altLang="en-US" sz="44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6" name="Docer搜索：半想象现实   http://chn.docer.com/works/?userid=199927538"/>
          <p:cNvSpPr>
            <a:spLocks noChangeArrowheads="1"/>
          </p:cNvSpPr>
          <p:nvPr/>
        </p:nvSpPr>
        <p:spPr bwMode="auto">
          <a:xfrm>
            <a:off x="3364678" y="3843477"/>
            <a:ext cx="5461970" cy="646331"/>
          </a:xfrm>
          <a:prstGeom prst="rect">
            <a:avLst/>
          </a:prstGeom>
          <a:noFill/>
          <a:ln>
            <a:noFill/>
          </a:ln>
        </p:spPr>
        <p:txBody>
          <a:bodyPr wrap="square">
            <a:spAutoFit/>
          </a:bodyPr>
          <a:lstStyle/>
          <a:p>
            <a:pPr algn="ctr">
              <a:lnSpc>
                <a:spcPct val="150000"/>
              </a:lnSpc>
            </a:pPr>
            <a:r>
              <a:rPr lang="en-US" sz="12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sp>
        <p:nvSpPr>
          <p:cNvPr id="7" name="Docer搜索：半想象现实   http://chn.docer.com/works/?userid=199927538"/>
          <p:cNvSpPr txBox="1"/>
          <p:nvPr/>
        </p:nvSpPr>
        <p:spPr>
          <a:xfrm>
            <a:off x="4979801" y="2571632"/>
            <a:ext cx="2232995" cy="584775"/>
          </a:xfrm>
          <a:prstGeom prst="rect">
            <a:avLst/>
          </a:prstGeom>
          <a:noFill/>
        </p:spPr>
        <p:txBody>
          <a:bodyPr wrap="square" rtlCol="0">
            <a:spAutoFit/>
          </a:bodyPr>
          <a:lstStyle/>
          <a:p>
            <a:pPr algn="ctr"/>
            <a:r>
              <a:rPr lang="en-US" altLang="zh-CN" sz="3200" b="1" dirty="0">
                <a:solidFill>
                  <a:srgbClr val="3F7468"/>
                </a:solidFill>
                <a:latin typeface="华文黑体" panose="02010600040101010101" charset="-122"/>
                <a:ea typeface="华文黑体" panose="02010600040101010101" charset="-122"/>
                <a:cs typeface="华文黑体" panose="02010600040101010101" charset="-122"/>
              </a:rPr>
              <a:t>PART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p:nvPr/>
        </p:nvSpPr>
        <p:spPr>
          <a:xfrm>
            <a:off x="6233707" y="3544896"/>
            <a:ext cx="5053013" cy="2159000"/>
          </a:xfrm>
          <a:prstGeom prst="rect">
            <a:avLst/>
          </a:prstGeom>
          <a:solidFill>
            <a:srgbClr val="3770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9" name="Docer搜索：半想象现实   http://chn.docer.com/works/?userid=199927538"/>
          <p:cNvSpPr/>
          <p:nvPr/>
        </p:nvSpPr>
        <p:spPr>
          <a:xfrm>
            <a:off x="1014008" y="1860559"/>
            <a:ext cx="5053012" cy="2159000"/>
          </a:xfrm>
          <a:prstGeom prst="rect">
            <a:avLst/>
          </a:prstGeom>
          <a:solidFill>
            <a:srgbClr val="5392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pic>
        <p:nvPicPr>
          <p:cNvPr id="10" name="Docer搜索：半想象现实   http://chn.docer.com/works/?userid=199927538"/>
          <p:cNvPicPr>
            <a:picLocks noChangeAspect="1" noChangeArrowheads="1"/>
          </p:cNvPicPr>
          <p:nvPr/>
        </p:nvPicPr>
        <p:blipFill>
          <a:blip r:embed="rId3">
            <a:extLst>
              <a:ext uri="{28A0092B-C50C-407E-A947-70E740481C1C}">
                <a14:useLocalDpi xmlns:a14="http://schemas.microsoft.com/office/drawing/2010/main" val="0"/>
              </a:ext>
            </a:extLst>
          </a:blip>
          <a:srcRect l="10245" t="3703" r="10960" b="15460"/>
          <a:stretch>
            <a:fillRect/>
          </a:stretch>
        </p:blipFill>
        <p:spPr bwMode="auto">
          <a:xfrm>
            <a:off x="5166908" y="2068521"/>
            <a:ext cx="18319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er搜索：半想象现实   http://chn.docer.com/works/?userid=199927538"/>
          <p:cNvSpPr/>
          <p:nvPr/>
        </p:nvSpPr>
        <p:spPr>
          <a:xfrm>
            <a:off x="5333595" y="2584459"/>
            <a:ext cx="1498600" cy="2603500"/>
          </a:xfrm>
          <a:prstGeom prst="rect">
            <a:avLst/>
          </a:prstGeom>
          <a:blipFill rotWithShape="1">
            <a:blip r:embed="rId4"/>
            <a:srcRect/>
            <a:stretch>
              <a:fillRect l="-7000" r="-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14" name="Docer搜索：半想象现实   http://chn.docer.com/works/?userid=199927538"/>
          <p:cNvSpPr txBox="1">
            <a:spLocks noChangeArrowheads="1"/>
          </p:cNvSpPr>
          <p:nvPr/>
        </p:nvSpPr>
        <p:spPr bwMode="auto">
          <a:xfrm>
            <a:off x="2696874" y="4304520"/>
            <a:ext cx="2089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dirty="0">
                <a:solidFill>
                  <a:srgbClr val="3F7468"/>
                </a:solidFill>
                <a:latin typeface="华文黑体" panose="02010600040101010101" charset="-122"/>
                <a:ea typeface="华文黑体" panose="02010600040101010101" charset="-122"/>
                <a:cs typeface="华文黑体" panose="02010600040101010101" charset="-122"/>
              </a:rPr>
              <a:t>57%</a:t>
            </a:r>
          </a:p>
        </p:txBody>
      </p:sp>
      <p:sp>
        <p:nvSpPr>
          <p:cNvPr id="15" name="Docer搜索：半想象现实   http://chn.docer.com/works/?userid=199927538"/>
          <p:cNvSpPr txBox="1">
            <a:spLocks noChangeArrowheads="1"/>
          </p:cNvSpPr>
          <p:nvPr/>
        </p:nvSpPr>
        <p:spPr bwMode="auto">
          <a:xfrm>
            <a:off x="7670563" y="2302777"/>
            <a:ext cx="2089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dirty="0">
                <a:solidFill>
                  <a:srgbClr val="3F7468"/>
                </a:solidFill>
                <a:latin typeface="华文黑体" panose="02010600040101010101" charset="-122"/>
                <a:ea typeface="华文黑体" panose="02010600040101010101" charset="-122"/>
                <a:cs typeface="华文黑体" panose="02010600040101010101" charset="-122"/>
              </a:rPr>
              <a:t>29%</a:t>
            </a:r>
          </a:p>
        </p:txBody>
      </p:sp>
      <p:sp>
        <p:nvSpPr>
          <p:cNvPr id="3" name="Docer搜索：半想象现实   http://chn.docer.com/works/?userid=199927538"/>
          <p:cNvSpPr txBox="1"/>
          <p:nvPr/>
        </p:nvSpPr>
        <p:spPr>
          <a:xfrm>
            <a:off x="1419225" y="2726690"/>
            <a:ext cx="3366770" cy="818515"/>
          </a:xfrm>
          <a:prstGeom prst="rect">
            <a:avLst/>
          </a:prstGeom>
          <a:noFill/>
        </p:spPr>
        <p:txBody>
          <a:bodyPr wrap="square" rtlCol="0">
            <a:spAutoFit/>
          </a:bodyPr>
          <a:lstStyle/>
          <a:p>
            <a:pPr algn="l">
              <a:lnSpc>
                <a:spcPct val="150000"/>
              </a:lnSpc>
            </a:pPr>
            <a:r>
              <a:rPr lang="en-US" altLang="zh-CN" sz="1050" b="1" dirty="0">
                <a:solidFill>
                  <a:schemeClr val="bg1"/>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a:t>
            </a:r>
          </a:p>
        </p:txBody>
      </p:sp>
      <p:sp>
        <p:nvSpPr>
          <p:cNvPr id="12" name="Docer搜索：半想象现实   http://chn.docer.com/works/?userid=199927538"/>
          <p:cNvSpPr txBox="1"/>
          <p:nvPr/>
        </p:nvSpPr>
        <p:spPr>
          <a:xfrm>
            <a:off x="1419225" y="2389505"/>
            <a:ext cx="3366770" cy="337185"/>
          </a:xfrm>
          <a:prstGeom prst="rect">
            <a:avLst/>
          </a:prstGeom>
          <a:noFill/>
        </p:spPr>
        <p:txBody>
          <a:bodyPr wrap="square" rtlCol="0">
            <a:spAutoFit/>
          </a:bodyPr>
          <a:lstStyle/>
          <a:p>
            <a:pPr algn="l"/>
            <a:r>
              <a:rPr lang="zh-CN" altLang="en-US" sz="1600" dirty="0">
                <a:solidFill>
                  <a:schemeClr val="bg1"/>
                </a:solidFill>
                <a:latin typeface="华文黑体" panose="02010600040101010101" charset="-122"/>
                <a:ea typeface="华文黑体" panose="02010600040101010101" charset="-122"/>
                <a:cs typeface="华文黑体" panose="02010600040101010101" charset="-122"/>
              </a:rPr>
              <a:t>标题文本</a:t>
            </a:r>
          </a:p>
        </p:txBody>
      </p:sp>
      <p:sp>
        <p:nvSpPr>
          <p:cNvPr id="13" name="Docer搜索：半想象现实   http://chn.docer.com/works/?userid=199927538"/>
          <p:cNvSpPr txBox="1"/>
          <p:nvPr/>
        </p:nvSpPr>
        <p:spPr>
          <a:xfrm>
            <a:off x="7670800" y="4369435"/>
            <a:ext cx="3366770" cy="818515"/>
          </a:xfrm>
          <a:prstGeom prst="rect">
            <a:avLst/>
          </a:prstGeom>
          <a:noFill/>
        </p:spPr>
        <p:txBody>
          <a:bodyPr wrap="square" rtlCol="0">
            <a:spAutoFit/>
          </a:bodyPr>
          <a:lstStyle/>
          <a:p>
            <a:pPr algn="l">
              <a:lnSpc>
                <a:spcPct val="150000"/>
              </a:lnSpc>
            </a:pPr>
            <a:r>
              <a:rPr lang="en-US" altLang="zh-CN" sz="1050" b="1" dirty="0">
                <a:solidFill>
                  <a:schemeClr val="bg1"/>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a:t>
            </a:r>
          </a:p>
        </p:txBody>
      </p:sp>
      <p:sp>
        <p:nvSpPr>
          <p:cNvPr id="16" name="Docer搜索：半想象现实   http://chn.docer.com/works/?userid=199927538"/>
          <p:cNvSpPr txBox="1"/>
          <p:nvPr/>
        </p:nvSpPr>
        <p:spPr>
          <a:xfrm>
            <a:off x="7670800" y="4032250"/>
            <a:ext cx="3366770" cy="337185"/>
          </a:xfrm>
          <a:prstGeom prst="rect">
            <a:avLst/>
          </a:prstGeom>
          <a:noFill/>
        </p:spPr>
        <p:txBody>
          <a:bodyPr wrap="square" rtlCol="0">
            <a:spAutoFit/>
          </a:bodyPr>
          <a:lstStyle/>
          <a:p>
            <a:pPr algn="l"/>
            <a:r>
              <a:rPr lang="zh-CN" altLang="en-US" sz="1600" dirty="0">
                <a:solidFill>
                  <a:schemeClr val="bg1"/>
                </a:solidFill>
                <a:latin typeface="华文黑体" panose="02010600040101010101" charset="-122"/>
                <a:ea typeface="华文黑体" panose="02010600040101010101" charset="-122"/>
                <a:cs typeface="华文黑体" panose="02010600040101010101" charset="-122"/>
              </a:rPr>
              <a:t>标题文本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稻壳搜索：半想象现实   chn.docer.com/works/199927538"/>
          <p:cNvSpPr/>
          <p:nvPr/>
        </p:nvSpPr>
        <p:spPr>
          <a:xfrm>
            <a:off x="3412166" y="1701851"/>
            <a:ext cx="2587931" cy="3351199"/>
          </a:xfrm>
          <a:prstGeom prst="rect">
            <a:avLst/>
          </a:prstGeom>
          <a:solidFill>
            <a:srgbClr val="5392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defRPr/>
            </a:pPr>
            <a:endParaRPr lang="en-US" sz="240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endParaRPr>
          </a:p>
        </p:txBody>
      </p:sp>
      <p:sp>
        <p:nvSpPr>
          <p:cNvPr id="3" name="稻壳搜索：半想象现实   chn.docer.com/works/199927538"/>
          <p:cNvSpPr/>
          <p:nvPr/>
        </p:nvSpPr>
        <p:spPr>
          <a:xfrm>
            <a:off x="8588026" y="1701851"/>
            <a:ext cx="2587931" cy="3351199"/>
          </a:xfrm>
          <a:prstGeom prst="rect">
            <a:avLst/>
          </a:prstGeom>
          <a:solidFill>
            <a:srgbClr val="3F74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defRPr/>
            </a:pPr>
            <a:endParaRPr lang="en-US" sz="240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endParaRPr>
          </a:p>
        </p:txBody>
      </p:sp>
      <p:sp>
        <p:nvSpPr>
          <p:cNvPr id="9" name="稻壳搜索：半想象现实   chn.docer.com/works/199927538"/>
          <p:cNvSpPr txBox="1"/>
          <p:nvPr/>
        </p:nvSpPr>
        <p:spPr>
          <a:xfrm>
            <a:off x="3549578" y="1997796"/>
            <a:ext cx="2338251" cy="2763834"/>
          </a:xfrm>
          <a:prstGeom prst="rect">
            <a:avLst/>
          </a:prstGeom>
          <a:noFill/>
        </p:spPr>
        <p:txBody>
          <a:bodyPr wrap="square" rtlCol="0">
            <a:spAutoFit/>
          </a:bodyPr>
          <a:lstStyle/>
          <a:p>
            <a:pPr algn="ctr" defTabSz="913765">
              <a:lnSpc>
                <a:spcPct val="140000"/>
              </a:lnSpc>
              <a:defRPr/>
            </a:pPr>
            <a:r>
              <a:rPr lang="zh-CN" altLang="en-US" sz="1600" dirty="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rPr>
              <a:t>请输入标题</a:t>
            </a:r>
            <a:endParaRPr lang="en-US" sz="1600" dirty="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endParaRPr>
          </a:p>
          <a:p>
            <a:pPr algn="ctr" defTabSz="913765">
              <a:lnSpc>
                <a:spcPct val="140000"/>
              </a:lnSpc>
              <a:defRPr/>
            </a:pPr>
            <a:endParaRPr lang="zh-CN" altLang="en-US" sz="1200" dirty="0">
              <a:solidFill>
                <a:srgbClr val="FFFFFF"/>
              </a:solidFill>
              <a:latin typeface="华文黑体" panose="02010600040101010101" charset="-122"/>
              <a:ea typeface="华文黑体" panose="02010600040101010101" charset="-122"/>
              <a:cs typeface="华文黑体" panose="02010600040101010101" charset="-122"/>
              <a:sym typeface="Calibri" panose="020F0502020204030204" charset="0"/>
            </a:endParaRPr>
          </a:p>
          <a:p>
            <a:pPr algn="ctr" defTabSz="913765">
              <a:lnSpc>
                <a:spcPct val="140000"/>
              </a:lnSpc>
              <a:defRPr/>
            </a:pPr>
            <a:r>
              <a:rPr lang="en-US" sz="1200" dirty="0">
                <a:solidFill>
                  <a:srgbClr val="FFFFFF"/>
                </a:solidFill>
                <a:latin typeface="华文黑体" panose="02010600040101010101" charset="-122"/>
                <a:ea typeface="华文黑体" panose="02010600040101010101" charset="-122"/>
                <a:cs typeface="华文黑体" panose="02010600040101010101" charset="-122"/>
                <a:sym typeface="Calibri" panose="020F0502020204030204" charset="0"/>
              </a:rPr>
              <a:t>Once when I was six years old I saw a magnificent picture in a book, called True Stories from Nature, about the primeval forest. It was a picture of a boa constrictor in the act of swallowing an animal. </a:t>
            </a:r>
          </a:p>
        </p:txBody>
      </p:sp>
      <p:sp>
        <p:nvSpPr>
          <p:cNvPr id="10" name="稻壳搜索：半想象现实   chn.docer.com/works/199927538"/>
          <p:cNvSpPr txBox="1"/>
          <p:nvPr/>
        </p:nvSpPr>
        <p:spPr>
          <a:xfrm>
            <a:off x="1542728" y="5348994"/>
            <a:ext cx="9268059" cy="609398"/>
          </a:xfrm>
          <a:prstGeom prst="rect">
            <a:avLst/>
          </a:prstGeom>
          <a:noFill/>
        </p:spPr>
        <p:txBody>
          <a:bodyPr wrap="square" rtlCol="0">
            <a:spAutoFit/>
          </a:bodyPr>
          <a:lstStyle/>
          <a:p>
            <a:pPr algn="ctr" defTabSz="913765">
              <a:lnSpc>
                <a:spcPct val="140000"/>
              </a:lnSpc>
              <a:defRPr/>
            </a:pPr>
            <a:r>
              <a:rPr lang="en-US" sz="1200" dirty="0">
                <a:latin typeface="华文黑体" panose="02010600040101010101" charset="-122"/>
                <a:ea typeface="华文黑体" panose="02010600040101010101" charset="-122"/>
                <a:cs typeface="华文黑体" panose="02010600040101010101" charset="-122"/>
                <a:sym typeface="Calibri" panose="020F0502020204030204" charset="0"/>
              </a:rPr>
              <a:t>Once when I was six years old I saw a magnificent picture in a book, called True Stories from Nature, about the primeval forest. It was a picture of a boa constrictor in the act of swallowing an animal. </a:t>
            </a:r>
          </a:p>
        </p:txBody>
      </p:sp>
      <p:sp>
        <p:nvSpPr>
          <p:cNvPr id="11" name="稻壳搜索：半想象现实   chn.docer.com/works/199927538"/>
          <p:cNvSpPr txBox="1"/>
          <p:nvPr/>
        </p:nvSpPr>
        <p:spPr>
          <a:xfrm>
            <a:off x="8722098" y="1998632"/>
            <a:ext cx="2338251" cy="2763834"/>
          </a:xfrm>
          <a:prstGeom prst="rect">
            <a:avLst/>
          </a:prstGeom>
          <a:noFill/>
        </p:spPr>
        <p:txBody>
          <a:bodyPr wrap="square" rtlCol="0">
            <a:spAutoFit/>
          </a:bodyPr>
          <a:lstStyle/>
          <a:p>
            <a:pPr algn="ctr" defTabSz="913765">
              <a:lnSpc>
                <a:spcPct val="140000"/>
              </a:lnSpc>
              <a:defRPr/>
            </a:pPr>
            <a:r>
              <a:rPr lang="zh-CN" altLang="en-US" sz="1600" dirty="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rPr>
              <a:t>请输入标题</a:t>
            </a:r>
            <a:endParaRPr lang="en-US" sz="1600" dirty="0">
              <a:solidFill>
                <a:prstClr val="white"/>
              </a:solidFill>
              <a:latin typeface="华文黑体" panose="02010600040101010101" charset="-122"/>
              <a:ea typeface="华文黑体" panose="02010600040101010101" charset="-122"/>
              <a:cs typeface="华文黑体" panose="02010600040101010101" charset="-122"/>
              <a:sym typeface="Calibri" panose="020F0502020204030204" charset="0"/>
            </a:endParaRPr>
          </a:p>
          <a:p>
            <a:pPr algn="ctr" defTabSz="913765">
              <a:lnSpc>
                <a:spcPct val="140000"/>
              </a:lnSpc>
              <a:defRPr/>
            </a:pPr>
            <a:endParaRPr lang="zh-CN" altLang="en-US" sz="1200" dirty="0">
              <a:solidFill>
                <a:srgbClr val="FFFFFF"/>
              </a:solidFill>
              <a:latin typeface="华文黑体" panose="02010600040101010101" charset="-122"/>
              <a:ea typeface="华文黑体" panose="02010600040101010101" charset="-122"/>
              <a:cs typeface="华文黑体" panose="02010600040101010101" charset="-122"/>
              <a:sym typeface="Calibri" panose="020F0502020204030204" charset="0"/>
            </a:endParaRPr>
          </a:p>
          <a:p>
            <a:pPr algn="ctr" defTabSz="913765">
              <a:lnSpc>
                <a:spcPct val="140000"/>
              </a:lnSpc>
              <a:defRPr/>
            </a:pPr>
            <a:r>
              <a:rPr lang="en-US" sz="1200" dirty="0">
                <a:solidFill>
                  <a:srgbClr val="FFFFFF"/>
                </a:solidFill>
                <a:latin typeface="华文黑体" panose="02010600040101010101" charset="-122"/>
                <a:ea typeface="华文黑体" panose="02010600040101010101" charset="-122"/>
                <a:cs typeface="华文黑体" panose="02010600040101010101" charset="-122"/>
                <a:sym typeface="Calibri" panose="020F0502020204030204" charset="0"/>
              </a:rPr>
              <a:t>Once when I was six years old I saw a magnificent picture in a book, called True Stories from Nature, about the primeval forest. It was a picture of a boa constrictor in the act of swallowing an animal. </a:t>
            </a:r>
          </a:p>
        </p:txBody>
      </p:sp>
      <p:pic>
        <p:nvPicPr>
          <p:cNvPr id="12" name="稻壳搜索：半想象现实   chn.docer.com/works/199927538" descr="/Users/airbookpro/Desktop/PPT/图－配图/摄影－小清新/8f4497c66d65d1dfc14b726e0b76dde8e203217b70769-0sZpNk_fw658.jpeg8f4497c66d65d1dfc14b726e0b76dde8e203217b70769-0sZpNk_fw658"/>
          <p:cNvPicPr>
            <a:picLocks noChangeAspect="1"/>
          </p:cNvPicPr>
          <p:nvPr/>
        </p:nvPicPr>
        <p:blipFill>
          <a:blip r:embed="rId3"/>
          <a:srcRect/>
          <a:stretch>
            <a:fillRect/>
          </a:stretch>
        </p:blipFill>
        <p:spPr>
          <a:xfrm>
            <a:off x="1009074" y="1788133"/>
            <a:ext cx="2216052" cy="3178810"/>
          </a:xfrm>
          <a:prstGeom prst="rect">
            <a:avLst/>
          </a:prstGeom>
        </p:spPr>
      </p:pic>
      <p:pic>
        <p:nvPicPr>
          <p:cNvPr id="13" name="稻壳搜索：半想象现实   chn.docer.com/works/199927538" descr="/Users/airbookpro/Desktop/PPT/图－配图/摄影－小清新/809e01b62ce6d0a8780d87d967e382a19234f40c16767-3UNGAg_fw658.jpeg809e01b62ce6d0a8780d87d967e382a19234f40c16767-3UNGAg_fw658"/>
          <p:cNvPicPr>
            <a:picLocks noChangeAspect="1"/>
          </p:cNvPicPr>
          <p:nvPr/>
        </p:nvPicPr>
        <p:blipFill>
          <a:blip r:embed="rId4"/>
          <a:srcRect/>
          <a:stretch>
            <a:fillRect/>
          </a:stretch>
        </p:blipFill>
        <p:spPr>
          <a:xfrm>
            <a:off x="6198870" y="1701800"/>
            <a:ext cx="2189480" cy="33502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txBox="1"/>
          <p:nvPr/>
        </p:nvSpPr>
        <p:spPr>
          <a:xfrm>
            <a:off x="1674289" y="2162996"/>
            <a:ext cx="4275530" cy="400110"/>
          </a:xfrm>
          <a:prstGeom prst="rect">
            <a:avLst/>
          </a:prstGeom>
          <a:noFill/>
        </p:spPr>
        <p:txBody>
          <a:bodyPr wrap="none" rtlCol="0">
            <a:spAutoFit/>
          </a:bodyPr>
          <a:lstStyle/>
          <a:p>
            <a:pPr algn="ctr">
              <a:spcBef>
                <a:spcPct val="0"/>
              </a:spcBef>
            </a:pPr>
            <a:r>
              <a:rPr lang="en-US" altLang="zh-CN" sz="2000">
                <a:solidFill>
                  <a:srgbClr val="3F7468"/>
                </a:solidFill>
                <a:latin typeface="华文黑体" panose="02010600040101010101" charset="-122"/>
                <a:ea typeface="华文黑体" panose="02010600040101010101" charset="-122"/>
                <a:cs typeface="华文黑体" panose="02010600040101010101" charset="-122"/>
              </a:rPr>
              <a:t>An Overview Of The Annual Work</a:t>
            </a:r>
            <a:endParaRPr lang="en-US" altLang="zh-CN" sz="2000" dirty="0">
              <a:solidFill>
                <a:srgbClr val="3F7468"/>
              </a:solidFill>
              <a:latin typeface="华文黑体" panose="02010600040101010101" charset="-122"/>
              <a:ea typeface="华文黑体" panose="02010600040101010101" charset="-122"/>
              <a:cs typeface="华文黑体" panose="02010600040101010101" charset="-122"/>
            </a:endParaRPr>
          </a:p>
        </p:txBody>
      </p:sp>
      <p:grpSp>
        <p:nvGrpSpPr>
          <p:cNvPr id="9" name="Docer搜索：半想象现实   http://chn.docer.com/works/?userid=199927538"/>
          <p:cNvGrpSpPr/>
          <p:nvPr/>
        </p:nvGrpSpPr>
        <p:grpSpPr>
          <a:xfrm>
            <a:off x="1642975" y="2796401"/>
            <a:ext cx="4042815" cy="2769989"/>
            <a:chOff x="1399135" y="2979281"/>
            <a:chExt cx="4042815" cy="2769989"/>
          </a:xfrm>
        </p:grpSpPr>
        <p:sp>
          <p:nvSpPr>
            <p:cNvPr id="10" name="TextBox 9"/>
            <p:cNvSpPr txBox="1"/>
            <p:nvPr/>
          </p:nvSpPr>
          <p:spPr>
            <a:xfrm>
              <a:off x="1399135" y="4041110"/>
              <a:ext cx="4006724" cy="1708160"/>
            </a:xfrm>
            <a:prstGeom prst="rect">
              <a:avLst/>
            </a:prstGeom>
            <a:noFill/>
          </p:spPr>
          <p:txBody>
            <a:bodyPr wrap="square" rtlCol="0">
              <a:spAutoFit/>
            </a:bodyPr>
            <a:lstStyle/>
            <a:p>
              <a:pPr>
                <a:lnSpc>
                  <a:spcPct val="150000"/>
                </a:lnSpc>
              </a:pPr>
              <a:r>
                <a:rPr lang="en-US" altLang="zh-CN" sz="1400" b="1"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rPr>
                <a:t>If someone loves a flower, of which just one single blossom grows in all the millions and millions of stars, it is enough to make him happy just to look at the stars. He can say to himself, “Somewhere, my flower is there…”</a:t>
              </a:r>
              <a:endParaRPr lang="zh-CN" altLang="en-US" sz="1400" b="1"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endParaRPr>
            </a:p>
          </p:txBody>
        </p:sp>
        <p:sp>
          <p:nvSpPr>
            <p:cNvPr id="11" name="TextBox 11"/>
            <p:cNvSpPr txBox="1"/>
            <p:nvPr/>
          </p:nvSpPr>
          <p:spPr>
            <a:xfrm>
              <a:off x="2822177" y="2979281"/>
              <a:ext cx="2619773" cy="1061829"/>
            </a:xfrm>
            <a:prstGeom prst="rect">
              <a:avLst/>
            </a:prstGeom>
            <a:noFill/>
          </p:spPr>
          <p:txBody>
            <a:bodyPr wrap="square" rtlCol="0">
              <a:spAutoFit/>
            </a:bodyPr>
            <a:lstStyle/>
            <a:p>
              <a:pPr>
                <a:lnSpc>
                  <a:spcPct val="150000"/>
                </a:lnSpc>
              </a:pPr>
              <a:r>
                <a:rPr lang="en-US" altLang="zh-CN" sz="1400" b="1" dirty="0">
                  <a:solidFill>
                    <a:schemeClr val="tx1">
                      <a:lumMod val="75000"/>
                      <a:lumOff val="25000"/>
                    </a:schemeClr>
                  </a:solidFill>
                  <a:latin typeface="华文黑体" panose="02010600040101010101" charset="-122"/>
                  <a:ea typeface="华文黑体" panose="02010600040101010101" charset="-122"/>
                  <a:cs typeface="华文黑体" panose="02010600040101010101" charset="-122"/>
                </a:rPr>
                <a:t> it is enough to make him happy just to look at the stars. He can say to himself, </a:t>
              </a:r>
              <a:endParaRPr lang="en-US" sz="1400" dirty="0">
                <a:solidFill>
                  <a:srgbClr val="FFFFFF">
                    <a:lumMod val="50000"/>
                  </a:srgbClr>
                </a:solidFill>
                <a:latin typeface="华文黑体" panose="02010600040101010101" charset="-122"/>
                <a:ea typeface="华文黑体" panose="02010600040101010101" charset="-122"/>
                <a:cs typeface="华文黑体" panose="02010600040101010101" charset="-122"/>
                <a:sym typeface="+mn-lt"/>
              </a:endParaRPr>
            </a:p>
          </p:txBody>
        </p:sp>
      </p:grpSp>
      <p:sp>
        <p:nvSpPr>
          <p:cNvPr id="12" name="Docer搜索：半想象现实   http://chn.docer.com/works/?userid=199927538"/>
          <p:cNvSpPr txBox="1"/>
          <p:nvPr/>
        </p:nvSpPr>
        <p:spPr>
          <a:xfrm>
            <a:off x="1674289" y="2859901"/>
            <a:ext cx="1268296" cy="923330"/>
          </a:xfrm>
          <a:prstGeom prst="rect">
            <a:avLst/>
          </a:prstGeom>
          <a:noFill/>
        </p:spPr>
        <p:txBody>
          <a:bodyPr wrap="none" rtlCol="0">
            <a:spAutoFit/>
          </a:bodyPr>
          <a:lstStyle/>
          <a:p>
            <a:r>
              <a:rPr lang="id-ID" sz="5400" b="1" dirty="0">
                <a:solidFill>
                  <a:srgbClr val="3F7468"/>
                </a:solidFill>
                <a:latin typeface="华文黑体" panose="02010600040101010101" charset="-122"/>
                <a:ea typeface="华文黑体" panose="02010600040101010101" charset="-122"/>
                <a:cs typeface="华文黑体" panose="02010600040101010101" charset="-122"/>
                <a:sym typeface="+mn-lt"/>
              </a:rPr>
              <a:t>9</a:t>
            </a:r>
            <a:r>
              <a:rPr lang="en-US" sz="5400" b="1" dirty="0">
                <a:solidFill>
                  <a:srgbClr val="3F7468"/>
                </a:solidFill>
                <a:latin typeface="华文黑体" panose="02010600040101010101" charset="-122"/>
                <a:ea typeface="华文黑体" panose="02010600040101010101" charset="-122"/>
                <a:cs typeface="华文黑体" panose="02010600040101010101" charset="-122"/>
                <a:sym typeface="+mn-lt"/>
              </a:rPr>
              <a:t>8</a:t>
            </a:r>
            <a:r>
              <a:rPr lang="id-ID" sz="3200" b="1" dirty="0">
                <a:solidFill>
                  <a:srgbClr val="3F7468"/>
                </a:solidFill>
                <a:latin typeface="华文黑体" panose="02010600040101010101" charset="-122"/>
                <a:ea typeface="华文黑体" panose="02010600040101010101" charset="-122"/>
                <a:cs typeface="华文黑体" panose="02010600040101010101" charset="-122"/>
                <a:sym typeface="+mn-lt"/>
              </a:rPr>
              <a:t>%</a:t>
            </a:r>
          </a:p>
        </p:txBody>
      </p:sp>
      <p:sp>
        <p:nvSpPr>
          <p:cNvPr id="14" name="Docer搜索：半想象现实   http://chn.docer.com/works/?userid=199927538"/>
          <p:cNvSpPr txBox="1"/>
          <p:nvPr/>
        </p:nvSpPr>
        <p:spPr>
          <a:xfrm>
            <a:off x="5783712" y="5421795"/>
            <a:ext cx="1330446" cy="215444"/>
          </a:xfrm>
          <a:prstGeom prst="rect">
            <a:avLst/>
          </a:prstGeom>
          <a:noFill/>
        </p:spPr>
        <p:txBody>
          <a:bodyPr wrap="square" lIns="0" tIns="0" rIns="0" bIns="0" rtlCol="0">
            <a:spAutoFit/>
          </a:bodyPr>
          <a:lstStyle/>
          <a:p>
            <a:pPr algn="ctr"/>
            <a:r>
              <a:rPr lang="en-GB" sz="1400" dirty="0">
                <a:solidFill>
                  <a:srgbClr val="242424">
                    <a:lumMod val="50000"/>
                    <a:lumOff val="50000"/>
                  </a:srgbClr>
                </a:solidFill>
                <a:latin typeface="华文黑体" panose="02010600040101010101" charset="-122"/>
                <a:ea typeface="华文黑体" panose="02010600040101010101" charset="-122"/>
                <a:cs typeface="华文黑体" panose="02010600040101010101" charset="-122"/>
                <a:sym typeface="+mn-lt"/>
              </a:rPr>
              <a:t>Edify</a:t>
            </a:r>
          </a:p>
        </p:txBody>
      </p:sp>
      <p:grpSp>
        <p:nvGrpSpPr>
          <p:cNvPr id="3" name="Docer搜索：半想象现实   http://chn.docer.com/works/?userid=199927538"/>
          <p:cNvGrpSpPr/>
          <p:nvPr/>
        </p:nvGrpSpPr>
        <p:grpSpPr>
          <a:xfrm>
            <a:off x="6098781" y="1562735"/>
            <a:ext cx="5271529" cy="3256319"/>
            <a:chOff x="9220" y="2749"/>
            <a:chExt cx="8302" cy="5128"/>
          </a:xfrm>
        </p:grpSpPr>
        <p:sp>
          <p:nvSpPr>
            <p:cNvPr id="13" name="Shape 2056"/>
            <p:cNvSpPr/>
            <p:nvPr/>
          </p:nvSpPr>
          <p:spPr>
            <a:xfrm rot="20833667">
              <a:off x="9220" y="4130"/>
              <a:ext cx="7757" cy="3747"/>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539283"/>
            </a:solidFill>
            <a:ln w="12700">
              <a:miter lim="400000"/>
            </a:ln>
          </p:spPr>
          <p:txBody>
            <a:bodyPr lIns="38100" tIns="38100" rIns="38100" bIns="38100" anchor="ctr"/>
            <a:lstStyle/>
            <a:p>
              <a:pPr>
                <a:defRPr sz="3200">
                  <a:solidFill>
                    <a:srgbClr val="FFFFFF"/>
                  </a:solidFill>
                  <a:latin typeface="Helvetica"/>
                  <a:ea typeface="Helvetica"/>
                  <a:cs typeface="Helvetica"/>
                  <a:sym typeface="Helvetica"/>
                </a:defRPr>
              </a:pPr>
              <a:endParaRPr sz="3200" dirty="0">
                <a:solidFill>
                  <a:srgbClr val="ED2D23"/>
                </a:solidFill>
                <a:latin typeface="华文黑体" panose="02010600040101010101" charset="-122"/>
                <a:ea typeface="华文黑体" panose="02010600040101010101" charset="-122"/>
                <a:cs typeface="华文黑体" panose="02010600040101010101" charset="-122"/>
                <a:sym typeface="+mn-lt"/>
              </a:endParaRPr>
            </a:p>
          </p:txBody>
        </p:sp>
        <p:sp>
          <p:nvSpPr>
            <p:cNvPr id="15" name="TextBox 15"/>
            <p:cNvSpPr txBox="1"/>
            <p:nvPr/>
          </p:nvSpPr>
          <p:spPr>
            <a:xfrm>
              <a:off x="10819" y="4990"/>
              <a:ext cx="2095" cy="339"/>
            </a:xfrm>
            <a:prstGeom prst="rect">
              <a:avLst/>
            </a:prstGeom>
            <a:noFill/>
          </p:spPr>
          <p:txBody>
            <a:bodyPr wrap="square" lIns="0" tIns="0" rIns="0" bIns="0" rtlCol="0">
              <a:spAutoFit/>
            </a:bodyPr>
            <a:lstStyle/>
            <a:p>
              <a:pPr algn="ctr"/>
              <a:r>
                <a:rPr lang="en-GB" sz="1400" dirty="0">
                  <a:solidFill>
                    <a:srgbClr val="242424">
                      <a:lumMod val="50000"/>
                      <a:lumOff val="50000"/>
                    </a:srgbClr>
                  </a:solidFill>
                  <a:latin typeface="华文黑体" panose="02010600040101010101" charset="-122"/>
                  <a:ea typeface="华文黑体" panose="02010600040101010101" charset="-122"/>
                  <a:cs typeface="华文黑体" panose="02010600040101010101" charset="-122"/>
                  <a:sym typeface="+mn-lt"/>
                </a:rPr>
                <a:t>Respect</a:t>
              </a:r>
            </a:p>
          </p:txBody>
        </p:sp>
        <p:sp>
          <p:nvSpPr>
            <p:cNvPr id="16" name="TextBox 16"/>
            <p:cNvSpPr txBox="1"/>
            <p:nvPr/>
          </p:nvSpPr>
          <p:spPr>
            <a:xfrm>
              <a:off x="12769" y="6619"/>
              <a:ext cx="2095" cy="339"/>
            </a:xfrm>
            <a:prstGeom prst="rect">
              <a:avLst/>
            </a:prstGeom>
            <a:noFill/>
          </p:spPr>
          <p:txBody>
            <a:bodyPr wrap="square" lIns="0" tIns="0" rIns="0" bIns="0" rtlCol="0">
              <a:spAutoFit/>
            </a:bodyPr>
            <a:lstStyle/>
            <a:p>
              <a:pPr algn="ctr"/>
              <a:r>
                <a:rPr lang="en-GB" sz="1400" dirty="0">
                  <a:solidFill>
                    <a:srgbClr val="242424">
                      <a:lumMod val="50000"/>
                      <a:lumOff val="50000"/>
                    </a:srgbClr>
                  </a:solidFill>
                  <a:latin typeface="华文黑体" panose="02010600040101010101" charset="-122"/>
                  <a:ea typeface="华文黑体" panose="02010600040101010101" charset="-122"/>
                  <a:cs typeface="华文黑体" panose="02010600040101010101" charset="-122"/>
                  <a:sym typeface="+mn-lt"/>
                </a:rPr>
                <a:t>Trust</a:t>
              </a:r>
            </a:p>
          </p:txBody>
        </p:sp>
        <p:sp>
          <p:nvSpPr>
            <p:cNvPr id="17" name="TextBox 17"/>
            <p:cNvSpPr txBox="1"/>
            <p:nvPr/>
          </p:nvSpPr>
          <p:spPr>
            <a:xfrm>
              <a:off x="15427" y="2749"/>
              <a:ext cx="2095" cy="339"/>
            </a:xfrm>
            <a:prstGeom prst="rect">
              <a:avLst/>
            </a:prstGeom>
            <a:noFill/>
          </p:spPr>
          <p:txBody>
            <a:bodyPr wrap="square" lIns="0" tIns="0" rIns="0" bIns="0" rtlCol="0">
              <a:spAutoFit/>
            </a:bodyPr>
            <a:lstStyle/>
            <a:p>
              <a:pPr algn="ctr"/>
              <a:r>
                <a:rPr lang="en-GB" sz="1400" dirty="0">
                  <a:solidFill>
                    <a:srgbClr val="242424">
                      <a:lumMod val="50000"/>
                      <a:lumOff val="50000"/>
                    </a:srgbClr>
                  </a:solidFill>
                  <a:latin typeface="华文黑体" panose="02010600040101010101" charset="-122"/>
                  <a:ea typeface="华文黑体" panose="02010600040101010101" charset="-122"/>
                  <a:cs typeface="华文黑体" panose="02010600040101010101" charset="-122"/>
                  <a:sym typeface="+mn-lt"/>
                </a:rPr>
                <a:t>Success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Docer搜索：半想象现实   http://chn.docer.com/works/?userid=199927538"/>
          <p:cNvSpPr txBox="1"/>
          <p:nvPr/>
        </p:nvSpPr>
        <p:spPr>
          <a:xfrm>
            <a:off x="4056996" y="3156585"/>
            <a:ext cx="4077335" cy="768350"/>
          </a:xfrm>
          <a:prstGeom prst="rect">
            <a:avLst/>
          </a:prstGeom>
          <a:noFill/>
        </p:spPr>
        <p:txBody>
          <a:bodyPr wrap="square" rtlCol="0">
            <a:spAutoFit/>
          </a:bodyPr>
          <a:lstStyle/>
          <a:p>
            <a:pPr algn="ctr"/>
            <a:r>
              <a:rPr lang="zh-CN" altLang="en-US" sz="4400" dirty="0">
                <a:solidFill>
                  <a:srgbClr val="3F7468"/>
                </a:solidFill>
                <a:latin typeface="华文黑体" panose="02010600040101010101" charset="-122"/>
                <a:ea typeface="华文黑体" panose="02010600040101010101" charset="-122"/>
                <a:cs typeface="华文黑体" panose="02010600040101010101" charset="-122"/>
              </a:rPr>
              <a:t>工作完成情况</a:t>
            </a:r>
          </a:p>
        </p:txBody>
      </p:sp>
      <p:sp>
        <p:nvSpPr>
          <p:cNvPr id="6" name="Docer搜索：半想象现实   http://chn.docer.com/works/?userid=199927538"/>
          <p:cNvSpPr>
            <a:spLocks noChangeArrowheads="1"/>
          </p:cNvSpPr>
          <p:nvPr/>
        </p:nvSpPr>
        <p:spPr bwMode="auto">
          <a:xfrm>
            <a:off x="3364678" y="3843477"/>
            <a:ext cx="5461970" cy="646331"/>
          </a:xfrm>
          <a:prstGeom prst="rect">
            <a:avLst/>
          </a:prstGeom>
          <a:noFill/>
          <a:ln>
            <a:noFill/>
          </a:ln>
        </p:spPr>
        <p:txBody>
          <a:bodyPr wrap="square">
            <a:spAutoFit/>
          </a:bodyPr>
          <a:lstStyle/>
          <a:p>
            <a:pPr algn="ctr">
              <a:lnSpc>
                <a:spcPct val="150000"/>
              </a:lnSpc>
            </a:pPr>
            <a:r>
              <a:rPr lang="en-US" sz="12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sp>
        <p:nvSpPr>
          <p:cNvPr id="7" name="Docer搜索：半想象现实   http://chn.docer.com/works/?userid=199927538"/>
          <p:cNvSpPr txBox="1"/>
          <p:nvPr/>
        </p:nvSpPr>
        <p:spPr>
          <a:xfrm>
            <a:off x="4979801" y="2571632"/>
            <a:ext cx="2232995" cy="583565"/>
          </a:xfrm>
          <a:prstGeom prst="rect">
            <a:avLst/>
          </a:prstGeom>
          <a:noFill/>
        </p:spPr>
        <p:txBody>
          <a:bodyPr wrap="square" rtlCol="0">
            <a:spAutoFit/>
          </a:bodyPr>
          <a:lstStyle/>
          <a:p>
            <a:pPr algn="ctr"/>
            <a:r>
              <a:rPr lang="en-US" altLang="zh-CN" sz="3200" b="1" dirty="0">
                <a:solidFill>
                  <a:srgbClr val="3F7468"/>
                </a:solidFill>
                <a:latin typeface="华文黑体" panose="02010600040101010101" charset="-122"/>
                <a:ea typeface="华文黑体" panose="02010600040101010101" charset="-122"/>
                <a:cs typeface="华文黑体" panose="02010600040101010101" charset="-122"/>
              </a:rPr>
              <a:t>PART 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sp>
        <p:nvSpPr>
          <p:cNvPr id="7" name="Docer搜索：半想象现实   http://chn.docer.com/works/?userid=199927538"/>
          <p:cNvSpPr txBox="1"/>
          <p:nvPr/>
        </p:nvSpPr>
        <p:spPr>
          <a:xfrm>
            <a:off x="4057631" y="228600"/>
            <a:ext cx="4077335" cy="583565"/>
          </a:xfrm>
          <a:prstGeom prst="rect">
            <a:avLst/>
          </a:prstGeom>
          <a:noFill/>
        </p:spPr>
        <p:txBody>
          <a:bodyPr wrap="square" rtlCol="0">
            <a:spAutoFit/>
          </a:bodyPr>
          <a:lstStyle/>
          <a:p>
            <a:pPr algn="ctr"/>
            <a:r>
              <a:rPr lang="zh-CN" altLang="en-US" sz="3200" dirty="0">
                <a:solidFill>
                  <a:srgbClr val="3F7468"/>
                </a:solidFill>
                <a:latin typeface="华文黑体" panose="02010600040101010101" charset="-122"/>
                <a:ea typeface="华文黑体" panose="02010600040101010101" charset="-122"/>
                <a:cs typeface="华文黑体" panose="02010600040101010101" charset="-122"/>
              </a:rPr>
              <a:t>年度工作概述</a:t>
            </a:r>
          </a:p>
        </p:txBody>
      </p:sp>
      <p:sp>
        <p:nvSpPr>
          <p:cNvPr id="8" name="Docer搜索：半想象现实   http://chn.docer.com/works/?userid=199927538"/>
          <p:cNvSpPr>
            <a:spLocks noChangeArrowheads="1"/>
          </p:cNvSpPr>
          <p:nvPr/>
        </p:nvSpPr>
        <p:spPr bwMode="auto">
          <a:xfrm>
            <a:off x="2351386" y="730885"/>
            <a:ext cx="7489825" cy="321945"/>
          </a:xfrm>
          <a:prstGeom prst="rect">
            <a:avLst/>
          </a:prstGeom>
          <a:noFill/>
          <a:ln>
            <a:noFill/>
          </a:ln>
        </p:spPr>
        <p:txBody>
          <a:bodyPr wrap="square">
            <a:spAutoFit/>
          </a:bodyPr>
          <a:lstStyle/>
          <a:p>
            <a:pPr algn="ctr">
              <a:lnSpc>
                <a:spcPct val="150000"/>
              </a:lnSpc>
            </a:pPr>
            <a:r>
              <a:rPr lang="en-US" sz="1000" dirty="0">
                <a:solidFill>
                  <a:srgbClr val="3F7468"/>
                </a:solidFill>
                <a:latin typeface="华文黑体" panose="02010600040101010101" charset="-122"/>
                <a:ea typeface="华文黑体" panose="02010600040101010101" charset="-122"/>
                <a:cs typeface="华文黑体" panose="02010600040101010101" charset="-122"/>
              </a:rPr>
              <a:t>Just for today I will try to live through this day only and not tackle my whole life problem at once. I can do for twelve</a:t>
            </a:r>
          </a:p>
        </p:txBody>
      </p:sp>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稻壳搜索：半想象现实   chn.docer.com/works/199927538"/>
          <p:cNvSpPr/>
          <p:nvPr/>
        </p:nvSpPr>
        <p:spPr bwMode="auto">
          <a:xfrm>
            <a:off x="4978715" y="2286977"/>
            <a:ext cx="1874157" cy="1721411"/>
          </a:xfrm>
          <a:custGeom>
            <a:avLst/>
            <a:gdLst>
              <a:gd name="T0" fmla="*/ 0 w 410"/>
              <a:gd name="T1" fmla="*/ 317 h 377"/>
              <a:gd name="T2" fmla="*/ 2 w 410"/>
              <a:gd name="T3" fmla="*/ 308 h 377"/>
              <a:gd name="T4" fmla="*/ 72 w 410"/>
              <a:gd name="T5" fmla="*/ 132 h 377"/>
              <a:gd name="T6" fmla="*/ 188 w 410"/>
              <a:gd name="T7" fmla="*/ 27 h 377"/>
              <a:gd name="T8" fmla="*/ 403 w 410"/>
              <a:gd name="T9" fmla="*/ 204 h 377"/>
              <a:gd name="T10" fmla="*/ 309 w 410"/>
              <a:gd name="T11" fmla="*/ 117 h 377"/>
              <a:gd name="T12" fmla="*/ 135 w 410"/>
              <a:gd name="T13" fmla="*/ 195 h 377"/>
              <a:gd name="T14" fmla="*/ 114 w 410"/>
              <a:gd name="T15" fmla="*/ 249 h 377"/>
              <a:gd name="T16" fmla="*/ 121 w 410"/>
              <a:gd name="T17" fmla="*/ 265 h 377"/>
              <a:gd name="T18" fmla="*/ 220 w 410"/>
              <a:gd name="T19" fmla="*/ 286 h 377"/>
              <a:gd name="T20" fmla="*/ 301 w 410"/>
              <a:gd name="T21" fmla="*/ 176 h 377"/>
              <a:gd name="T22" fmla="*/ 295 w 410"/>
              <a:gd name="T23" fmla="*/ 159 h 377"/>
              <a:gd name="T24" fmla="*/ 383 w 410"/>
              <a:gd name="T25" fmla="*/ 231 h 377"/>
              <a:gd name="T26" fmla="*/ 341 w 410"/>
              <a:gd name="T27" fmla="*/ 336 h 377"/>
              <a:gd name="T28" fmla="*/ 215 w 410"/>
              <a:gd name="T29" fmla="*/ 369 h 377"/>
              <a:gd name="T30" fmla="*/ 3 w 410"/>
              <a:gd name="T31" fmla="*/ 320 h 377"/>
              <a:gd name="T32" fmla="*/ 0 w 410"/>
              <a:gd name="T33" fmla="*/ 31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77">
                <a:moveTo>
                  <a:pt x="0" y="317"/>
                </a:moveTo>
                <a:cubicBezTo>
                  <a:pt x="0" y="314"/>
                  <a:pt x="1" y="311"/>
                  <a:pt x="2" y="308"/>
                </a:cubicBezTo>
                <a:cubicBezTo>
                  <a:pt x="25" y="249"/>
                  <a:pt x="47" y="190"/>
                  <a:pt x="72" y="132"/>
                </a:cubicBezTo>
                <a:cubicBezTo>
                  <a:pt x="95" y="81"/>
                  <a:pt x="131" y="42"/>
                  <a:pt x="188" y="27"/>
                </a:cubicBezTo>
                <a:cubicBezTo>
                  <a:pt x="298" y="0"/>
                  <a:pt x="410" y="91"/>
                  <a:pt x="403" y="204"/>
                </a:cubicBezTo>
                <a:cubicBezTo>
                  <a:pt x="381" y="162"/>
                  <a:pt x="351" y="133"/>
                  <a:pt x="309" y="117"/>
                </a:cubicBezTo>
                <a:cubicBezTo>
                  <a:pt x="233" y="87"/>
                  <a:pt x="163" y="118"/>
                  <a:pt x="135" y="195"/>
                </a:cubicBezTo>
                <a:cubicBezTo>
                  <a:pt x="128" y="213"/>
                  <a:pt x="120" y="230"/>
                  <a:pt x="114" y="249"/>
                </a:cubicBezTo>
                <a:cubicBezTo>
                  <a:pt x="113" y="253"/>
                  <a:pt x="117" y="264"/>
                  <a:pt x="121" y="265"/>
                </a:cubicBezTo>
                <a:cubicBezTo>
                  <a:pt x="154" y="273"/>
                  <a:pt x="187" y="284"/>
                  <a:pt x="220" y="286"/>
                </a:cubicBezTo>
                <a:cubicBezTo>
                  <a:pt x="285" y="290"/>
                  <a:pt x="322" y="238"/>
                  <a:pt x="301" y="176"/>
                </a:cubicBezTo>
                <a:cubicBezTo>
                  <a:pt x="299" y="170"/>
                  <a:pt x="297" y="165"/>
                  <a:pt x="295" y="159"/>
                </a:cubicBezTo>
                <a:cubicBezTo>
                  <a:pt x="331" y="156"/>
                  <a:pt x="373" y="190"/>
                  <a:pt x="383" y="231"/>
                </a:cubicBezTo>
                <a:cubicBezTo>
                  <a:pt x="394" y="275"/>
                  <a:pt x="374" y="309"/>
                  <a:pt x="341" y="336"/>
                </a:cubicBezTo>
                <a:cubicBezTo>
                  <a:pt x="305" y="365"/>
                  <a:pt x="260" y="377"/>
                  <a:pt x="215" y="369"/>
                </a:cubicBezTo>
                <a:cubicBezTo>
                  <a:pt x="144" y="356"/>
                  <a:pt x="74" y="337"/>
                  <a:pt x="3" y="320"/>
                </a:cubicBezTo>
                <a:cubicBezTo>
                  <a:pt x="2" y="320"/>
                  <a:pt x="2" y="319"/>
                  <a:pt x="0" y="317"/>
                </a:cubicBezTo>
                <a:close/>
              </a:path>
            </a:pathLst>
          </a:custGeom>
          <a:solidFill>
            <a:srgbClr val="3F74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9" name="稻壳搜索：半想象现实   chn.docer.com/works/199927538"/>
          <p:cNvSpPr>
            <a:spLocks noChangeAspect="1" noEditPoints="1"/>
          </p:cNvSpPr>
          <p:nvPr/>
        </p:nvSpPr>
        <p:spPr bwMode="auto">
          <a:xfrm>
            <a:off x="5866672" y="3046274"/>
            <a:ext cx="277150" cy="305776"/>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3F746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11" name="稻壳搜索：半想象现实   chn.docer.com/works/199927538"/>
          <p:cNvSpPr/>
          <p:nvPr/>
        </p:nvSpPr>
        <p:spPr bwMode="auto">
          <a:xfrm>
            <a:off x="6176428" y="3647135"/>
            <a:ext cx="1677771" cy="2138429"/>
          </a:xfrm>
          <a:custGeom>
            <a:avLst/>
            <a:gdLst>
              <a:gd name="T0" fmla="*/ 184 w 367"/>
              <a:gd name="T1" fmla="*/ 0 h 468"/>
              <a:gd name="T2" fmla="*/ 191 w 367"/>
              <a:gd name="T3" fmla="*/ 5 h 468"/>
              <a:gd name="T4" fmla="*/ 315 w 367"/>
              <a:gd name="T5" fmla="*/ 149 h 468"/>
              <a:gd name="T6" fmla="*/ 353 w 367"/>
              <a:gd name="T7" fmla="*/ 301 h 468"/>
              <a:gd name="T8" fmla="*/ 97 w 367"/>
              <a:gd name="T9" fmla="*/ 408 h 468"/>
              <a:gd name="T10" fmla="*/ 218 w 367"/>
              <a:gd name="T11" fmla="*/ 366 h 468"/>
              <a:gd name="T12" fmla="*/ 230 w 367"/>
              <a:gd name="T13" fmla="*/ 176 h 468"/>
              <a:gd name="T14" fmla="*/ 192 w 367"/>
              <a:gd name="T15" fmla="*/ 133 h 468"/>
              <a:gd name="T16" fmla="*/ 174 w 367"/>
              <a:gd name="T17" fmla="*/ 131 h 468"/>
              <a:gd name="T18" fmla="*/ 110 w 367"/>
              <a:gd name="T19" fmla="*/ 209 h 468"/>
              <a:gd name="T20" fmla="*/ 170 w 367"/>
              <a:gd name="T21" fmla="*/ 331 h 468"/>
              <a:gd name="T22" fmla="*/ 187 w 367"/>
              <a:gd name="T23" fmla="*/ 334 h 468"/>
              <a:gd name="T24" fmla="*/ 83 w 367"/>
              <a:gd name="T25" fmla="*/ 379 h 468"/>
              <a:gd name="T26" fmla="*/ 9 w 367"/>
              <a:gd name="T27" fmla="*/ 293 h 468"/>
              <a:gd name="T28" fmla="*/ 38 w 367"/>
              <a:gd name="T29" fmla="*/ 166 h 468"/>
              <a:gd name="T30" fmla="*/ 179 w 367"/>
              <a:gd name="T31" fmla="*/ 1 h 468"/>
              <a:gd name="T32" fmla="*/ 184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84" y="0"/>
                </a:moveTo>
                <a:cubicBezTo>
                  <a:pt x="186" y="1"/>
                  <a:pt x="189" y="3"/>
                  <a:pt x="191" y="5"/>
                </a:cubicBezTo>
                <a:cubicBezTo>
                  <a:pt x="233" y="53"/>
                  <a:pt x="275" y="100"/>
                  <a:pt x="315" y="149"/>
                </a:cubicBezTo>
                <a:cubicBezTo>
                  <a:pt x="349" y="193"/>
                  <a:pt x="367" y="243"/>
                  <a:pt x="353" y="301"/>
                </a:cubicBezTo>
                <a:cubicBezTo>
                  <a:pt x="326" y="411"/>
                  <a:pt x="194" y="468"/>
                  <a:pt x="97" y="408"/>
                </a:cubicBezTo>
                <a:cubicBezTo>
                  <a:pt x="145" y="409"/>
                  <a:pt x="184" y="396"/>
                  <a:pt x="218" y="366"/>
                </a:cubicBezTo>
                <a:cubicBezTo>
                  <a:pt x="280" y="312"/>
                  <a:pt x="285" y="236"/>
                  <a:pt x="230" y="176"/>
                </a:cubicBezTo>
                <a:cubicBezTo>
                  <a:pt x="217" y="161"/>
                  <a:pt x="205" y="146"/>
                  <a:pt x="192" y="133"/>
                </a:cubicBezTo>
                <a:cubicBezTo>
                  <a:pt x="188" y="129"/>
                  <a:pt x="177" y="128"/>
                  <a:pt x="174" y="131"/>
                </a:cubicBezTo>
                <a:cubicBezTo>
                  <a:pt x="152" y="156"/>
                  <a:pt x="127" y="180"/>
                  <a:pt x="110" y="209"/>
                </a:cubicBezTo>
                <a:cubicBezTo>
                  <a:pt x="76" y="265"/>
                  <a:pt x="105" y="322"/>
                  <a:pt x="170" y="331"/>
                </a:cubicBezTo>
                <a:cubicBezTo>
                  <a:pt x="176" y="332"/>
                  <a:pt x="181" y="333"/>
                  <a:pt x="187" y="334"/>
                </a:cubicBezTo>
                <a:cubicBezTo>
                  <a:pt x="173" y="368"/>
                  <a:pt x="124" y="389"/>
                  <a:pt x="83" y="379"/>
                </a:cubicBezTo>
                <a:cubicBezTo>
                  <a:pt x="39" y="368"/>
                  <a:pt x="18" y="335"/>
                  <a:pt x="9" y="293"/>
                </a:cubicBezTo>
                <a:cubicBezTo>
                  <a:pt x="0" y="247"/>
                  <a:pt x="10" y="203"/>
                  <a:pt x="38" y="166"/>
                </a:cubicBezTo>
                <a:cubicBezTo>
                  <a:pt x="83" y="109"/>
                  <a:pt x="132" y="56"/>
                  <a:pt x="179" y="1"/>
                </a:cubicBezTo>
                <a:cubicBezTo>
                  <a:pt x="180" y="0"/>
                  <a:pt x="182" y="0"/>
                  <a:pt x="184" y="0"/>
                </a:cubicBezTo>
                <a:close/>
              </a:path>
            </a:pathLst>
          </a:cu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nvGrpSpPr>
          <p:cNvPr id="12" name="稻壳搜索：半想象现实   chn.docer.com/works/199927538"/>
          <p:cNvGrpSpPr>
            <a:grpSpLocks noChangeAspect="1"/>
          </p:cNvGrpSpPr>
          <p:nvPr/>
        </p:nvGrpSpPr>
        <p:grpSpPr>
          <a:xfrm>
            <a:off x="6915909" y="4636454"/>
            <a:ext cx="246250" cy="331934"/>
            <a:chOff x="3722033" y="3714538"/>
            <a:chExt cx="500321" cy="674410"/>
          </a:xfrm>
          <a:solidFill>
            <a:srgbClr val="539283"/>
          </a:solidFill>
        </p:grpSpPr>
        <p:sp>
          <p:nvSpPr>
            <p:cNvPr id="13"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14"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15"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sp>
        <p:nvSpPr>
          <p:cNvPr id="17" name="稻壳搜索：半想象现实   chn.docer.com/works/199927538"/>
          <p:cNvSpPr/>
          <p:nvPr/>
        </p:nvSpPr>
        <p:spPr bwMode="auto">
          <a:xfrm>
            <a:off x="4166496" y="3988992"/>
            <a:ext cx="1937195" cy="1626857"/>
          </a:xfrm>
          <a:custGeom>
            <a:avLst/>
            <a:gdLst>
              <a:gd name="T0" fmla="*/ 423 w 424"/>
              <a:gd name="T1" fmla="*/ 322 h 356"/>
              <a:gd name="T2" fmla="*/ 414 w 424"/>
              <a:gd name="T3" fmla="*/ 325 h 356"/>
              <a:gd name="T4" fmla="*/ 226 w 424"/>
              <a:gd name="T5" fmla="*/ 351 h 356"/>
              <a:gd name="T6" fmla="*/ 78 w 424"/>
              <a:gd name="T7" fmla="*/ 302 h 356"/>
              <a:gd name="T8" fmla="*/ 126 w 424"/>
              <a:gd name="T9" fmla="*/ 28 h 356"/>
              <a:gd name="T10" fmla="*/ 96 w 424"/>
              <a:gd name="T11" fmla="*/ 153 h 356"/>
              <a:gd name="T12" fmla="*/ 250 w 424"/>
              <a:gd name="T13" fmla="*/ 266 h 356"/>
              <a:gd name="T14" fmla="*/ 307 w 424"/>
              <a:gd name="T15" fmla="*/ 256 h 356"/>
              <a:gd name="T16" fmla="*/ 318 w 424"/>
              <a:gd name="T17" fmla="*/ 243 h 356"/>
              <a:gd name="T18" fmla="*/ 287 w 424"/>
              <a:gd name="T19" fmla="*/ 146 h 356"/>
              <a:gd name="T20" fmla="*/ 151 w 424"/>
              <a:gd name="T21" fmla="*/ 131 h 356"/>
              <a:gd name="T22" fmla="*/ 140 w 424"/>
              <a:gd name="T23" fmla="*/ 144 h 356"/>
              <a:gd name="T24" fmla="*/ 158 w 424"/>
              <a:gd name="T25" fmla="*/ 32 h 356"/>
              <a:gd name="T26" fmla="*/ 270 w 424"/>
              <a:gd name="T27" fmla="*/ 16 h 356"/>
              <a:gd name="T28" fmla="*/ 361 w 424"/>
              <a:gd name="T29" fmla="*/ 109 h 356"/>
              <a:gd name="T30" fmla="*/ 424 w 424"/>
              <a:gd name="T31" fmla="*/ 317 h 356"/>
              <a:gd name="T32" fmla="*/ 423 w 424"/>
              <a:gd name="T33" fmla="*/ 32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356">
                <a:moveTo>
                  <a:pt x="423" y="322"/>
                </a:moveTo>
                <a:cubicBezTo>
                  <a:pt x="420" y="323"/>
                  <a:pt x="417" y="324"/>
                  <a:pt x="414" y="325"/>
                </a:cubicBezTo>
                <a:cubicBezTo>
                  <a:pt x="352" y="334"/>
                  <a:pt x="289" y="345"/>
                  <a:pt x="226" y="351"/>
                </a:cubicBezTo>
                <a:cubicBezTo>
                  <a:pt x="171" y="356"/>
                  <a:pt x="119" y="345"/>
                  <a:pt x="78" y="302"/>
                </a:cubicBezTo>
                <a:cubicBezTo>
                  <a:pt x="0" y="220"/>
                  <a:pt x="23" y="78"/>
                  <a:pt x="126" y="28"/>
                </a:cubicBezTo>
                <a:cubicBezTo>
                  <a:pt x="100" y="68"/>
                  <a:pt x="90" y="108"/>
                  <a:pt x="96" y="153"/>
                </a:cubicBezTo>
                <a:cubicBezTo>
                  <a:pt x="108" y="234"/>
                  <a:pt x="169" y="279"/>
                  <a:pt x="250" y="266"/>
                </a:cubicBezTo>
                <a:cubicBezTo>
                  <a:pt x="269" y="263"/>
                  <a:pt x="288" y="261"/>
                  <a:pt x="307" y="256"/>
                </a:cubicBezTo>
                <a:cubicBezTo>
                  <a:pt x="312" y="255"/>
                  <a:pt x="319" y="246"/>
                  <a:pt x="318" y="243"/>
                </a:cubicBezTo>
                <a:cubicBezTo>
                  <a:pt x="309" y="210"/>
                  <a:pt x="301" y="176"/>
                  <a:pt x="287" y="146"/>
                </a:cubicBezTo>
                <a:cubicBezTo>
                  <a:pt x="258" y="88"/>
                  <a:pt x="195" y="82"/>
                  <a:pt x="151" y="131"/>
                </a:cubicBezTo>
                <a:cubicBezTo>
                  <a:pt x="148" y="135"/>
                  <a:pt x="144" y="139"/>
                  <a:pt x="140" y="144"/>
                </a:cubicBezTo>
                <a:cubicBezTo>
                  <a:pt x="119" y="114"/>
                  <a:pt x="128" y="61"/>
                  <a:pt x="158" y="32"/>
                </a:cubicBezTo>
                <a:cubicBezTo>
                  <a:pt x="191" y="0"/>
                  <a:pt x="231" y="1"/>
                  <a:pt x="270" y="16"/>
                </a:cubicBezTo>
                <a:cubicBezTo>
                  <a:pt x="314" y="33"/>
                  <a:pt x="346" y="66"/>
                  <a:pt x="361" y="109"/>
                </a:cubicBezTo>
                <a:cubicBezTo>
                  <a:pt x="385" y="178"/>
                  <a:pt x="404" y="248"/>
                  <a:pt x="424" y="317"/>
                </a:cubicBezTo>
                <a:cubicBezTo>
                  <a:pt x="424" y="318"/>
                  <a:pt x="423" y="320"/>
                  <a:pt x="423" y="322"/>
                </a:cubicBezTo>
                <a:close/>
              </a:path>
            </a:pathLst>
          </a:custGeom>
          <a:solidFill>
            <a:srgbClr val="5392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nvGrpSpPr>
          <p:cNvPr id="18" name="稻壳搜索：半想象现实   chn.docer.com/works/199927538"/>
          <p:cNvGrpSpPr/>
          <p:nvPr/>
        </p:nvGrpSpPr>
        <p:grpSpPr>
          <a:xfrm>
            <a:off x="4978712" y="4646151"/>
            <a:ext cx="302604" cy="302899"/>
            <a:chOff x="5240338" y="2657475"/>
            <a:chExt cx="1630363" cy="1631951"/>
          </a:xfrm>
          <a:solidFill>
            <a:srgbClr val="539283"/>
          </a:solidFill>
        </p:grpSpPr>
        <p:sp>
          <p:nvSpPr>
            <p:cNvPr id="19"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0"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1"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sp>
          <p:nvSpPr>
            <p:cNvPr id="22"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5">
                <a:solidFill>
                  <a:schemeClr val="tx2"/>
                </a:solidFill>
                <a:latin typeface="华文黑体" panose="02010600040101010101" charset="-122"/>
                <a:ea typeface="华文黑体" panose="02010600040101010101" charset="-122"/>
                <a:cs typeface="华文黑体" panose="02010600040101010101" charset="-122"/>
              </a:endParaRPr>
            </a:p>
          </p:txBody>
        </p:sp>
      </p:grpSp>
      <p:sp>
        <p:nvSpPr>
          <p:cNvPr id="29" name="稻壳搜索：半想象现实   chn.docer.com/works/199927538"/>
          <p:cNvSpPr txBox="1"/>
          <p:nvPr/>
        </p:nvSpPr>
        <p:spPr>
          <a:xfrm>
            <a:off x="6874590" y="2043153"/>
            <a:ext cx="3173634" cy="609398"/>
          </a:xfrm>
          <a:prstGeom prst="rect">
            <a:avLst/>
          </a:prstGeom>
          <a:noFill/>
        </p:spPr>
        <p:txBody>
          <a:bodyPr wrap="square" rtlCol="0">
            <a:spAutoFit/>
          </a:bodyPr>
          <a:lstStyle/>
          <a:p>
            <a:pP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30" name="稻壳搜索：半想象现实   chn.docer.com/works/199927538"/>
          <p:cNvSpPr/>
          <p:nvPr/>
        </p:nvSpPr>
        <p:spPr>
          <a:xfrm>
            <a:off x="6874590" y="1652701"/>
            <a:ext cx="3172853" cy="469001"/>
          </a:xfrm>
          <a:prstGeom prst="rect">
            <a:avLst/>
          </a:prstGeom>
        </p:spPr>
        <p:txBody>
          <a:bodyPr wrap="square" lIns="0" tIns="0" rIns="0" bIns="0" anchor="ctr">
            <a:normAutofit/>
          </a:bodyPr>
          <a:lstStyle/>
          <a:p>
            <a:pP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31" name="稻壳搜索：半想象现实   chn.docer.com/works/199927538"/>
          <p:cNvSpPr txBox="1"/>
          <p:nvPr/>
        </p:nvSpPr>
        <p:spPr>
          <a:xfrm>
            <a:off x="8050585" y="4210438"/>
            <a:ext cx="3173634" cy="609398"/>
          </a:xfrm>
          <a:prstGeom prst="rect">
            <a:avLst/>
          </a:prstGeom>
          <a:noFill/>
        </p:spPr>
        <p:txBody>
          <a:bodyPr wrap="square" rtlCol="0">
            <a:spAutoFit/>
          </a:bodyPr>
          <a:lstStyle/>
          <a:p>
            <a:pP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32" name="稻壳搜索：半想象现实   chn.docer.com/works/199927538"/>
          <p:cNvSpPr/>
          <p:nvPr/>
        </p:nvSpPr>
        <p:spPr>
          <a:xfrm>
            <a:off x="8050585" y="3819986"/>
            <a:ext cx="3172853" cy="469001"/>
          </a:xfrm>
          <a:prstGeom prst="rect">
            <a:avLst/>
          </a:prstGeom>
        </p:spPr>
        <p:txBody>
          <a:bodyPr wrap="square" lIns="0" tIns="0" rIns="0" bIns="0" anchor="ctr">
            <a:normAutofit/>
          </a:bodyPr>
          <a:lstStyle/>
          <a:p>
            <a:pP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
        <p:nvSpPr>
          <p:cNvPr id="33" name="稻壳搜索：半想象现实   chn.docer.com/works/199927538"/>
          <p:cNvSpPr txBox="1"/>
          <p:nvPr/>
        </p:nvSpPr>
        <p:spPr>
          <a:xfrm>
            <a:off x="923542" y="3910443"/>
            <a:ext cx="3173634" cy="609398"/>
          </a:xfrm>
          <a:prstGeom prst="rect">
            <a:avLst/>
          </a:prstGeom>
          <a:noFill/>
        </p:spPr>
        <p:txBody>
          <a:bodyPr wrap="square" rtlCol="0">
            <a:spAutoFit/>
          </a:bodyPr>
          <a:lstStyle/>
          <a:p>
            <a:pPr algn="r">
              <a:lnSpc>
                <a:spcPct val="140000"/>
              </a:lnSpc>
            </a:pPr>
            <a:r>
              <a:rPr lang="en-US" altLang="zh-CN" sz="800" b="1" dirty="0">
                <a:solidFill>
                  <a:prstClr val="black"/>
                </a:solidFill>
                <a:latin typeface="华文黑体" panose="02010600040101010101" charset="-122"/>
                <a:ea typeface="华文黑体" panose="02010600040101010101" charset="-122"/>
                <a:cs typeface="华文黑体" panose="02010600040101010101" charset="-122"/>
                <a:sym typeface="+mn-ea"/>
              </a:rPr>
              <a:t>He was an old man who fished alone in a skiff in the Gulf Stream and he had gone eighty-four days now without taking a fish. </a:t>
            </a:r>
          </a:p>
        </p:txBody>
      </p:sp>
      <p:sp>
        <p:nvSpPr>
          <p:cNvPr id="34" name="稻壳搜索：半想象现实   chn.docer.com/works/199927538"/>
          <p:cNvSpPr/>
          <p:nvPr/>
        </p:nvSpPr>
        <p:spPr>
          <a:xfrm>
            <a:off x="923542" y="3519991"/>
            <a:ext cx="3172853" cy="469001"/>
          </a:xfrm>
          <a:prstGeom prst="rect">
            <a:avLst/>
          </a:prstGeom>
        </p:spPr>
        <p:txBody>
          <a:bodyPr wrap="square" lIns="0" tIns="0" rIns="0" bIns="0" anchor="ctr">
            <a:normAutofit/>
          </a:bodyPr>
          <a:lstStyle/>
          <a:p>
            <a:pPr algn="r">
              <a:defRPr/>
            </a:pPr>
            <a:r>
              <a:rPr lang="en-US" altLang="zh-CN" sz="1600" b="1" kern="0" dirty="0">
                <a:solidFill>
                  <a:prstClr val="black"/>
                </a:solidFill>
                <a:latin typeface="华文黑体" panose="02010600040101010101" charset="-122"/>
                <a:ea typeface="华文黑体" panose="02010600040101010101" charset="-122"/>
                <a:cs typeface="华文黑体" panose="02010600040101010101" charset="-122"/>
              </a:rPr>
              <a:t>TITLE Add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rcRect l="17343" t="10739" r="64501" b="73624"/>
          <a:stretch>
            <a:fillRect/>
          </a:stretch>
        </p:blipFill>
        <p:spPr>
          <a:xfrm rot="16200000">
            <a:off x="111760" y="3792220"/>
            <a:ext cx="1427480" cy="1644015"/>
          </a:xfrm>
          <a:prstGeom prst="rect">
            <a:avLst/>
          </a:prstGeom>
        </p:spPr>
      </p:pic>
      <p:pic>
        <p:nvPicPr>
          <p:cNvPr id="5" name="图片 4" descr="1"/>
          <p:cNvPicPr>
            <a:picLocks noChangeAspect="1"/>
          </p:cNvPicPr>
          <p:nvPr/>
        </p:nvPicPr>
        <p:blipFill>
          <a:blip r:embed="rId2"/>
          <a:srcRect t="24408" r="85088" b="49922"/>
          <a:stretch>
            <a:fillRect/>
          </a:stretch>
        </p:blipFill>
        <p:spPr>
          <a:xfrm rot="16200000">
            <a:off x="10297160" y="4794250"/>
            <a:ext cx="1024255" cy="3140075"/>
          </a:xfrm>
          <a:prstGeom prst="rect">
            <a:avLst/>
          </a:prstGeom>
        </p:spPr>
      </p:pic>
      <p:pic>
        <p:nvPicPr>
          <p:cNvPr id="6" name="图片 5" descr="1"/>
          <p:cNvPicPr>
            <a:picLocks noChangeAspect="1"/>
          </p:cNvPicPr>
          <p:nvPr/>
        </p:nvPicPr>
        <p:blipFill>
          <a:blip r:embed="rId2"/>
          <a:srcRect l="65842" t="10540" r="14435" b="66878"/>
          <a:stretch>
            <a:fillRect/>
          </a:stretch>
        </p:blipFill>
        <p:spPr>
          <a:xfrm rot="16200000">
            <a:off x="8405495" y="-426720"/>
            <a:ext cx="1550670" cy="2374265"/>
          </a:xfrm>
          <a:prstGeom prst="rect">
            <a:avLst/>
          </a:prstGeom>
        </p:spPr>
      </p:pic>
      <p:sp>
        <p:nvSpPr>
          <p:cNvPr id="2" name="Docer搜索：半想象现实   http://chn.docer.com/works/?userid=199927538"/>
          <p:cNvSpPr/>
          <p:nvPr/>
        </p:nvSpPr>
        <p:spPr>
          <a:xfrm>
            <a:off x="6096000" y="0"/>
            <a:ext cx="6096000" cy="6858000"/>
          </a:xfrm>
          <a:prstGeom prst="rect">
            <a:avLst/>
          </a:prstGeom>
          <a:solidFill>
            <a:srgbClr val="3F7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黑体" panose="02010600040101010101" charset="-122"/>
              <a:ea typeface="华文黑体" panose="02010600040101010101" charset="-122"/>
              <a:cs typeface="华文黑体" panose="02010600040101010101" charset="-122"/>
            </a:endParaRPr>
          </a:p>
        </p:txBody>
      </p:sp>
      <p:sp>
        <p:nvSpPr>
          <p:cNvPr id="3" name="Docer搜索：半想象现实   http://chn.docer.com/works/?userid=199927538"/>
          <p:cNvSpPr/>
          <p:nvPr/>
        </p:nvSpPr>
        <p:spPr>
          <a:xfrm>
            <a:off x="4078515" y="1121229"/>
            <a:ext cx="4034971" cy="4615543"/>
          </a:xfrm>
          <a:prstGeom prst="rect">
            <a:avLst/>
          </a:prstGeom>
          <a:solidFill>
            <a:srgbClr val="5392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黑体" panose="02010600040101010101" charset="-122"/>
              <a:ea typeface="华文黑体" panose="02010600040101010101" charset="-122"/>
              <a:cs typeface="华文黑体" panose="02010600040101010101" charset="-122"/>
            </a:endParaRPr>
          </a:p>
        </p:txBody>
      </p:sp>
      <p:grpSp>
        <p:nvGrpSpPr>
          <p:cNvPr id="9" name="Docer搜索：半想象现实   http://chn.docer.com/works/?userid=199927538"/>
          <p:cNvGrpSpPr/>
          <p:nvPr/>
        </p:nvGrpSpPr>
        <p:grpSpPr>
          <a:xfrm>
            <a:off x="802642" y="1872347"/>
            <a:ext cx="2830285" cy="3134405"/>
            <a:chOff x="4680857" y="1785263"/>
            <a:chExt cx="2830285" cy="3134405"/>
          </a:xfrm>
        </p:grpSpPr>
        <p:sp>
          <p:nvSpPr>
            <p:cNvPr id="10" name="文本框 9"/>
            <p:cNvSpPr txBox="1"/>
            <p:nvPr/>
          </p:nvSpPr>
          <p:spPr>
            <a:xfrm>
              <a:off x="4738914" y="1785263"/>
              <a:ext cx="2714172" cy="830997"/>
            </a:xfrm>
            <a:prstGeom prst="rect">
              <a:avLst/>
            </a:prstGeom>
            <a:noFill/>
          </p:spPr>
          <p:txBody>
            <a:bodyPr wrap="square" rtlCol="0">
              <a:spAutoFit/>
            </a:bodyPr>
            <a:lstStyle/>
            <a:p>
              <a:pPr algn="ctr"/>
              <a:r>
                <a:rPr lang="en-US" altLang="zh-CN" sz="2400" b="1" dirty="0">
                  <a:solidFill>
                    <a:srgbClr val="6C875D"/>
                  </a:solidFill>
                  <a:latin typeface="华文黑体" panose="02010600040101010101" charset="-122"/>
                  <a:ea typeface="华文黑体" panose="02010600040101010101" charset="-122"/>
                  <a:cs typeface="华文黑体" panose="02010600040101010101" charset="-122"/>
                  <a:sym typeface="+mn-ea"/>
                </a:rPr>
                <a:t>TITLE  </a:t>
              </a:r>
              <a:endParaRPr lang="zh-CN" altLang="en-US" sz="2400" b="1" dirty="0">
                <a:solidFill>
                  <a:srgbClr val="6C875D"/>
                </a:solidFill>
                <a:latin typeface="华文黑体" panose="02010600040101010101" charset="-122"/>
                <a:ea typeface="华文黑体" panose="02010600040101010101" charset="-122"/>
                <a:cs typeface="华文黑体" panose="02010600040101010101" charset="-122"/>
                <a:sym typeface="+mn-ea"/>
              </a:endParaRPr>
            </a:p>
            <a:p>
              <a:pPr algn="ctr"/>
              <a:r>
                <a:rPr lang="en-US" altLang="zh-CN" sz="2400" b="1" dirty="0">
                  <a:solidFill>
                    <a:srgbClr val="6C875D"/>
                  </a:solidFill>
                  <a:latin typeface="华文黑体" panose="02010600040101010101" charset="-122"/>
                  <a:ea typeface="华文黑体" panose="02010600040101010101" charset="-122"/>
                  <a:cs typeface="华文黑体" panose="02010600040101010101" charset="-122"/>
                  <a:sym typeface="+mn-ea"/>
                </a:rPr>
                <a:t>ADD  HERE </a:t>
              </a:r>
            </a:p>
          </p:txBody>
        </p:sp>
        <p:sp>
          <p:nvSpPr>
            <p:cNvPr id="11" name="文本框 10"/>
            <p:cNvSpPr txBox="1"/>
            <p:nvPr/>
          </p:nvSpPr>
          <p:spPr>
            <a:xfrm>
              <a:off x="4680857" y="2888343"/>
              <a:ext cx="2830285" cy="2031325"/>
            </a:xfrm>
            <a:prstGeom prst="rect">
              <a:avLst/>
            </a:prstGeom>
            <a:noFill/>
          </p:spPr>
          <p:txBody>
            <a:bodyPr wrap="square" rtlCol="0">
              <a:spAutoFit/>
            </a:bodyPr>
            <a:lstStyle/>
            <a:p>
              <a:pPr algn="ctr">
                <a:lnSpc>
                  <a:spcPct val="150000"/>
                </a:lnSpc>
              </a:pPr>
              <a:r>
                <a:rPr lang="en-US" altLang="zh-CN" sz="1200" dirty="0">
                  <a:solidFill>
                    <a:prstClr val="black">
                      <a:lumMod val="75000"/>
                      <a:lumOff val="25000"/>
                    </a:prstClr>
                  </a:solidFill>
                  <a:latin typeface="华文黑体" panose="02010600040101010101" charset="-122"/>
                  <a:ea typeface="华文黑体" panose="02010600040101010101" charset="-122"/>
                  <a:cs typeface="华文黑体" panose="02010600040101010101" charset="-122"/>
                </a:rPr>
                <a:t>Once when I was six years old I saw a magnificent picture in a book, called True Stories from Nature, about the primeval forest. It was a picture of a boa constrictor in the act of swallowing an animal. Here is a copy of the drawing. </a:t>
              </a:r>
            </a:p>
          </p:txBody>
        </p:sp>
      </p:grpSp>
      <p:grpSp>
        <p:nvGrpSpPr>
          <p:cNvPr id="12" name="Docer搜索：半想象现实   http://chn.docer.com/works/?userid=199927538"/>
          <p:cNvGrpSpPr/>
          <p:nvPr/>
        </p:nvGrpSpPr>
        <p:grpSpPr>
          <a:xfrm>
            <a:off x="4680857" y="1843532"/>
            <a:ext cx="2830285" cy="3163220"/>
            <a:chOff x="4680857" y="1756448"/>
            <a:chExt cx="2830285" cy="3163220"/>
          </a:xfrm>
        </p:grpSpPr>
        <p:sp>
          <p:nvSpPr>
            <p:cNvPr id="13" name="文本框 12"/>
            <p:cNvSpPr txBox="1"/>
            <p:nvPr/>
          </p:nvSpPr>
          <p:spPr>
            <a:xfrm>
              <a:off x="4731348" y="1756448"/>
              <a:ext cx="2714172" cy="461665"/>
            </a:xfrm>
            <a:prstGeom prst="rect">
              <a:avLst/>
            </a:prstGeom>
            <a:noFill/>
          </p:spPr>
          <p:txBody>
            <a:bodyPr wrap="square" rtlCol="0">
              <a:spAutoFit/>
            </a:bodyPr>
            <a:lstStyle/>
            <a:p>
              <a:pPr algn="ctr"/>
              <a:r>
                <a:rPr lang="zh-CN" altLang="en-US" sz="2400" b="1" dirty="0">
                  <a:solidFill>
                    <a:prstClr val="white"/>
                  </a:solidFill>
                  <a:latin typeface="华文黑体" panose="02010600040101010101" charset="-122"/>
                  <a:ea typeface="华文黑体" panose="02010600040101010101" charset="-122"/>
                  <a:cs typeface="华文黑体" panose="02010600040101010101" charset="-122"/>
                  <a:sym typeface="+mn-ea"/>
                </a:rPr>
                <a:t>工作心得</a:t>
              </a:r>
            </a:p>
          </p:txBody>
        </p:sp>
        <p:sp>
          <p:nvSpPr>
            <p:cNvPr id="14" name="文本框 13"/>
            <p:cNvSpPr txBox="1"/>
            <p:nvPr/>
          </p:nvSpPr>
          <p:spPr>
            <a:xfrm>
              <a:off x="4680857" y="2888343"/>
              <a:ext cx="2830285" cy="2031325"/>
            </a:xfrm>
            <a:prstGeom prst="rect">
              <a:avLst/>
            </a:prstGeom>
            <a:noFill/>
          </p:spPr>
          <p:txBody>
            <a:bodyPr wrap="square" rtlCol="0">
              <a:spAutoFit/>
            </a:bodyPr>
            <a:lstStyle/>
            <a:p>
              <a:pPr algn="ctr">
                <a:lnSpc>
                  <a:spcPct val="150000"/>
                </a:lnSpc>
              </a:pPr>
              <a:r>
                <a:rPr lang="en-US" altLang="zh-CN" sz="1200" dirty="0">
                  <a:solidFill>
                    <a:prstClr val="white"/>
                  </a:solidFill>
                  <a:latin typeface="华文黑体" panose="02010600040101010101" charset="-122"/>
                  <a:ea typeface="华文黑体" panose="02010600040101010101" charset="-122"/>
                  <a:cs typeface="华文黑体" panose="02010600040101010101" charset="-122"/>
                </a:rPr>
                <a:t>Once when I was six years old I saw a magnificent picture in a book, called True Stories from Nature, about the primeval forest. It was a picture of a boa constrictor in the act of swallowing an animal. Here is a copy of the drawing. </a:t>
              </a:r>
            </a:p>
          </p:txBody>
        </p:sp>
      </p:grpSp>
      <p:grpSp>
        <p:nvGrpSpPr>
          <p:cNvPr id="15" name="Docer搜索：半想象现实   http://chn.docer.com/works/?userid=199927538"/>
          <p:cNvGrpSpPr/>
          <p:nvPr/>
        </p:nvGrpSpPr>
        <p:grpSpPr>
          <a:xfrm>
            <a:off x="8926285" y="1851500"/>
            <a:ext cx="2830285" cy="3155252"/>
            <a:chOff x="4680857" y="1764416"/>
            <a:chExt cx="2830285" cy="3155252"/>
          </a:xfrm>
        </p:grpSpPr>
        <p:sp>
          <p:nvSpPr>
            <p:cNvPr id="16" name="文本框 15"/>
            <p:cNvSpPr txBox="1"/>
            <p:nvPr/>
          </p:nvSpPr>
          <p:spPr>
            <a:xfrm>
              <a:off x="4738913" y="1764416"/>
              <a:ext cx="2714172" cy="830997"/>
            </a:xfrm>
            <a:prstGeom prst="rect">
              <a:avLst/>
            </a:prstGeom>
            <a:noFill/>
          </p:spPr>
          <p:txBody>
            <a:bodyPr wrap="square" rtlCol="0">
              <a:spAutoFit/>
            </a:bodyPr>
            <a:lstStyle/>
            <a:p>
              <a:pPr algn="ctr"/>
              <a:r>
                <a:rPr lang="en-US" altLang="zh-CN" sz="2400" b="1" dirty="0">
                  <a:solidFill>
                    <a:prstClr val="white"/>
                  </a:solidFill>
                  <a:latin typeface="华文黑体" panose="02010600040101010101" charset="-122"/>
                  <a:ea typeface="华文黑体" panose="02010600040101010101" charset="-122"/>
                  <a:cs typeface="华文黑体" panose="02010600040101010101" charset="-122"/>
                  <a:sym typeface="+mn-ea"/>
                </a:rPr>
                <a:t>TITLE  </a:t>
              </a:r>
              <a:endParaRPr lang="zh-CN" altLang="en-US" sz="2400" b="1" dirty="0">
                <a:solidFill>
                  <a:prstClr val="white"/>
                </a:solidFill>
                <a:latin typeface="华文黑体" panose="02010600040101010101" charset="-122"/>
                <a:ea typeface="华文黑体" panose="02010600040101010101" charset="-122"/>
                <a:cs typeface="华文黑体" panose="02010600040101010101" charset="-122"/>
                <a:sym typeface="+mn-ea"/>
              </a:endParaRPr>
            </a:p>
            <a:p>
              <a:pPr algn="ctr"/>
              <a:r>
                <a:rPr lang="en-US" altLang="zh-CN" sz="2400" b="1" dirty="0">
                  <a:solidFill>
                    <a:prstClr val="white"/>
                  </a:solidFill>
                  <a:latin typeface="华文黑体" panose="02010600040101010101" charset="-122"/>
                  <a:ea typeface="华文黑体" panose="02010600040101010101" charset="-122"/>
                  <a:cs typeface="华文黑体" panose="02010600040101010101" charset="-122"/>
                  <a:sym typeface="+mn-ea"/>
                </a:rPr>
                <a:t>ADD  HERE </a:t>
              </a:r>
            </a:p>
          </p:txBody>
        </p:sp>
        <p:sp>
          <p:nvSpPr>
            <p:cNvPr id="17" name="文本框 16"/>
            <p:cNvSpPr txBox="1"/>
            <p:nvPr/>
          </p:nvSpPr>
          <p:spPr>
            <a:xfrm>
              <a:off x="4680857" y="2888343"/>
              <a:ext cx="2830285" cy="2031325"/>
            </a:xfrm>
            <a:prstGeom prst="rect">
              <a:avLst/>
            </a:prstGeom>
            <a:noFill/>
          </p:spPr>
          <p:txBody>
            <a:bodyPr wrap="square" rtlCol="0">
              <a:spAutoFit/>
            </a:bodyPr>
            <a:lstStyle/>
            <a:p>
              <a:pPr algn="ctr">
                <a:lnSpc>
                  <a:spcPct val="150000"/>
                </a:lnSpc>
              </a:pPr>
              <a:r>
                <a:rPr lang="en-US" altLang="zh-CN" sz="1200" dirty="0">
                  <a:solidFill>
                    <a:prstClr val="white"/>
                  </a:solidFill>
                  <a:latin typeface="华文黑体" panose="02010600040101010101" charset="-122"/>
                  <a:ea typeface="华文黑体" panose="02010600040101010101" charset="-122"/>
                  <a:cs typeface="华文黑体" panose="02010600040101010101" charset="-122"/>
                </a:rPr>
                <a:t>Once when I was six years old I saw a magnificent picture in a book, called True Stories from Nature, about the primeval forest. It was a picture of a boa constrictor in the act of swallowing an animal. Here is a copy of the drawing. </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宽屏</PresentationFormat>
  <Paragraphs>133</Paragraphs>
  <Slides>18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华文黑体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airbookpro</dc:creator>
  <cp:lastModifiedBy>天 下</cp:lastModifiedBy>
  <cp:revision>18</cp:revision>
  <dcterms:created xsi:type="dcterms:W3CDTF">2018-08-18T00:55:00Z</dcterms:created>
  <dcterms:modified xsi:type="dcterms:W3CDTF">2021-01-05T05:08:27Z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