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59" r:id="rId2"/>
    <p:sldId id="385" r:id="rId3"/>
    <p:sldId id="322" r:id="rId4"/>
    <p:sldId id="386" r:id="rId5"/>
    <p:sldId id="407" r:id="rId6"/>
    <p:sldId id="405" r:id="rId7"/>
    <p:sldId id="321" r:id="rId8"/>
    <p:sldId id="404" r:id="rId9"/>
    <p:sldId id="408" r:id="rId10"/>
    <p:sldId id="412" r:id="rId11"/>
    <p:sldId id="397" r:id="rId12"/>
    <p:sldId id="409" r:id="rId13"/>
    <p:sldId id="410" r:id="rId14"/>
    <p:sldId id="357" r:id="rId15"/>
    <p:sldId id="396" r:id="rId16"/>
    <p:sldId id="411" r:id="rId17"/>
    <p:sldId id="406" r:id="rId18"/>
    <p:sldId id="413" r:id="rId19"/>
    <p:sldId id="320" r:id="rId20"/>
    <p:sldId id="398" r:id="rId21"/>
    <p:sldId id="414" r:id="rId22"/>
    <p:sldId id="415" r:id="rId23"/>
    <p:sldId id="416" r:id="rId24"/>
    <p:sldId id="417" r:id="rId25"/>
    <p:sldId id="318" r:id="rId26"/>
  </p:sldIdLst>
  <p:sldSz cx="9144000" cy="5143500" type="screen16x9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667A"/>
    <a:srgbClr val="F59393"/>
    <a:srgbClr val="262626"/>
    <a:srgbClr val="FEFEFF"/>
    <a:srgbClr val="F36252"/>
    <a:srgbClr val="C26B67"/>
    <a:srgbClr val="24688A"/>
    <a:srgbClr val="787878"/>
    <a:srgbClr val="004D68"/>
    <a:srgbClr val="9F62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35" autoAdjust="0"/>
    <p:restoredTop sz="94660" autoAdjust="0"/>
  </p:normalViewPr>
  <p:slideViewPr>
    <p:cSldViewPr>
      <p:cViewPr>
        <p:scale>
          <a:sx n="75" d="100"/>
          <a:sy n="75" d="100"/>
        </p:scale>
        <p:origin x="-270" y="-15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547664" y="480399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精美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工作总结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www.1ppt.com/xiazai/zongjie/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工作计划：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www.1ppt.com/xiazai/jihua/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商务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www.1ppt.com/moban/shangwu/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个人简历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www.1ppt.com/xiazai/jianli/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毕业答辩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www.1ppt.com/xiazai/dabian/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工作汇报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www.1ppt.com/xiazai/huibao/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4067944" y="0"/>
            <a:ext cx="5076056" cy="5143500"/>
          </a:xfrm>
          <a:prstGeom prst="rect">
            <a:avLst/>
          </a:prstGeom>
          <a:solidFill>
            <a:srgbClr val="FEFEFF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/>
          <p:cNvSpPr txBox="1"/>
          <p:nvPr/>
        </p:nvSpPr>
        <p:spPr>
          <a:xfrm>
            <a:off x="2577830" y="2736821"/>
            <a:ext cx="553998" cy="156312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kumimoji="1"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创业计划</a:t>
            </a:r>
            <a:r>
              <a:rPr kumimoji="1"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kumimoji="1"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策划方案</a:t>
            </a:r>
            <a:r>
              <a:rPr kumimoji="1"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kumimoji="1"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商业规划</a:t>
            </a:r>
            <a:r>
              <a:rPr kumimoji="1"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kumimoji="1"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市场分析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flipH="1">
            <a:off x="3419872" y="2287456"/>
            <a:ext cx="5724128" cy="294248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17603287">
            <a:off x="4997096" y="-1983642"/>
            <a:ext cx="5143500" cy="514350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915735" y="1477422"/>
            <a:ext cx="1352009" cy="683197"/>
            <a:chOff x="915735" y="1477422"/>
            <a:chExt cx="1352009" cy="683197"/>
          </a:xfrm>
        </p:grpSpPr>
        <p:grpSp>
          <p:nvGrpSpPr>
            <p:cNvPr id="31" name="组合 30"/>
            <p:cNvGrpSpPr/>
            <p:nvPr/>
          </p:nvGrpSpPr>
          <p:grpSpPr>
            <a:xfrm>
              <a:off x="1164031" y="1477422"/>
              <a:ext cx="1103713" cy="252841"/>
              <a:chOff x="-164379" y="2115819"/>
              <a:chExt cx="4132029" cy="946576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-164379" y="2115819"/>
                <a:ext cx="2833724" cy="473287"/>
                <a:chOff x="-8578756" y="1524000"/>
                <a:chExt cx="7847236" cy="1310640"/>
              </a:xfrm>
            </p:grpSpPr>
            <p:sp>
              <p:nvSpPr>
                <p:cNvPr id="46" name="弧形 45"/>
                <p:cNvSpPr/>
                <p:nvPr/>
              </p:nvSpPr>
              <p:spPr>
                <a:xfrm>
                  <a:off x="-2042160" y="1524000"/>
                  <a:ext cx="1310640" cy="1310640"/>
                </a:xfrm>
                <a:prstGeom prst="arc">
                  <a:avLst>
                    <a:gd name="adj1" fmla="val 16200000"/>
                    <a:gd name="adj2" fmla="val 5400000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47" name="直接连接符 46"/>
                <p:cNvCxnSpPr>
                  <a:stCxn id="46" idx="0"/>
                </p:cNvCxnSpPr>
                <p:nvPr/>
              </p:nvCxnSpPr>
              <p:spPr>
                <a:xfrm flipH="1">
                  <a:off x="-8578756" y="1524000"/>
                  <a:ext cx="7191915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7"/>
                <p:cNvCxnSpPr/>
                <p:nvPr/>
              </p:nvCxnSpPr>
              <p:spPr>
                <a:xfrm flipH="1">
                  <a:off x="-2971800" y="2834640"/>
                  <a:ext cx="158496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弧形 48"/>
                <p:cNvSpPr/>
                <p:nvPr/>
              </p:nvSpPr>
              <p:spPr>
                <a:xfrm>
                  <a:off x="-2255791" y="1524000"/>
                  <a:ext cx="1310641" cy="1310640"/>
                </a:xfrm>
                <a:prstGeom prst="arc">
                  <a:avLst>
                    <a:gd name="adj1" fmla="val 16200000"/>
                    <a:gd name="adj2" fmla="val 5400000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0" name="组合 39"/>
              <p:cNvGrpSpPr/>
              <p:nvPr/>
            </p:nvGrpSpPr>
            <p:grpSpPr>
              <a:xfrm flipH="1" flipV="1">
                <a:off x="1601698" y="2589108"/>
                <a:ext cx="2365952" cy="473287"/>
                <a:chOff x="-7283387" y="1524000"/>
                <a:chExt cx="6551867" cy="1310640"/>
              </a:xfrm>
            </p:grpSpPr>
            <p:sp>
              <p:nvSpPr>
                <p:cNvPr id="43" name="弧形 42"/>
                <p:cNvSpPr/>
                <p:nvPr/>
              </p:nvSpPr>
              <p:spPr>
                <a:xfrm>
                  <a:off x="-2042160" y="1524000"/>
                  <a:ext cx="1310640" cy="1310640"/>
                </a:xfrm>
                <a:prstGeom prst="arc">
                  <a:avLst>
                    <a:gd name="adj1" fmla="val 16200000"/>
                    <a:gd name="adj2" fmla="val 5400000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44" name="直接连接符 43"/>
                <p:cNvCxnSpPr>
                  <a:stCxn id="43" idx="0"/>
                </p:cNvCxnSpPr>
                <p:nvPr/>
              </p:nvCxnSpPr>
              <p:spPr>
                <a:xfrm flipH="1" flipV="1">
                  <a:off x="-7283387" y="1524001"/>
                  <a:ext cx="5896546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接连接符 44"/>
                <p:cNvCxnSpPr/>
                <p:nvPr/>
              </p:nvCxnSpPr>
              <p:spPr>
                <a:xfrm flipH="1">
                  <a:off x="-2971800" y="2834640"/>
                  <a:ext cx="158496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0" name="组合 49"/>
            <p:cNvGrpSpPr/>
            <p:nvPr/>
          </p:nvGrpSpPr>
          <p:grpSpPr>
            <a:xfrm flipV="1">
              <a:off x="915735" y="1907778"/>
              <a:ext cx="1103713" cy="252841"/>
              <a:chOff x="-164379" y="2115819"/>
              <a:chExt cx="4132029" cy="946576"/>
            </a:xfrm>
          </p:grpSpPr>
          <p:grpSp>
            <p:nvGrpSpPr>
              <p:cNvPr id="51" name="组合 50"/>
              <p:cNvGrpSpPr/>
              <p:nvPr/>
            </p:nvGrpSpPr>
            <p:grpSpPr>
              <a:xfrm>
                <a:off x="-164379" y="2115819"/>
                <a:ext cx="2833724" cy="473287"/>
                <a:chOff x="-8578756" y="1524000"/>
                <a:chExt cx="7847236" cy="1310640"/>
              </a:xfrm>
            </p:grpSpPr>
            <p:sp>
              <p:nvSpPr>
                <p:cNvPr id="56" name="弧形 55"/>
                <p:cNvSpPr/>
                <p:nvPr/>
              </p:nvSpPr>
              <p:spPr>
                <a:xfrm>
                  <a:off x="-2042160" y="1524000"/>
                  <a:ext cx="1310640" cy="1310640"/>
                </a:xfrm>
                <a:prstGeom prst="arc">
                  <a:avLst>
                    <a:gd name="adj1" fmla="val 16200000"/>
                    <a:gd name="adj2" fmla="val 5400000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57" name="直接连接符 56"/>
                <p:cNvCxnSpPr>
                  <a:stCxn id="56" idx="0"/>
                </p:cNvCxnSpPr>
                <p:nvPr/>
              </p:nvCxnSpPr>
              <p:spPr>
                <a:xfrm flipH="1">
                  <a:off x="-8578756" y="1524000"/>
                  <a:ext cx="7191915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7"/>
                <p:cNvCxnSpPr/>
                <p:nvPr/>
              </p:nvCxnSpPr>
              <p:spPr>
                <a:xfrm flipH="1">
                  <a:off x="-2971800" y="2834640"/>
                  <a:ext cx="158496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弧形 58"/>
                <p:cNvSpPr/>
                <p:nvPr/>
              </p:nvSpPr>
              <p:spPr>
                <a:xfrm>
                  <a:off x="-2255791" y="1524000"/>
                  <a:ext cx="1310641" cy="1310640"/>
                </a:xfrm>
                <a:prstGeom prst="arc">
                  <a:avLst>
                    <a:gd name="adj1" fmla="val 16200000"/>
                    <a:gd name="adj2" fmla="val 5400000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2" name="组合 51"/>
              <p:cNvGrpSpPr/>
              <p:nvPr/>
            </p:nvGrpSpPr>
            <p:grpSpPr>
              <a:xfrm flipH="1" flipV="1">
                <a:off x="1601698" y="2589108"/>
                <a:ext cx="2365952" cy="473287"/>
                <a:chOff x="-7283387" y="1524000"/>
                <a:chExt cx="6551867" cy="1310640"/>
              </a:xfrm>
            </p:grpSpPr>
            <p:sp>
              <p:nvSpPr>
                <p:cNvPr id="53" name="弧形 52"/>
                <p:cNvSpPr/>
                <p:nvPr/>
              </p:nvSpPr>
              <p:spPr>
                <a:xfrm>
                  <a:off x="-2042160" y="1524000"/>
                  <a:ext cx="1310640" cy="1310640"/>
                </a:xfrm>
                <a:prstGeom prst="arc">
                  <a:avLst>
                    <a:gd name="adj1" fmla="val 16200000"/>
                    <a:gd name="adj2" fmla="val 5400000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54" name="直接连接符 53"/>
                <p:cNvCxnSpPr>
                  <a:stCxn id="53" idx="0"/>
                </p:cNvCxnSpPr>
                <p:nvPr/>
              </p:nvCxnSpPr>
              <p:spPr>
                <a:xfrm flipH="1" flipV="1">
                  <a:off x="-7283387" y="1524001"/>
                  <a:ext cx="5896546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/>
                <p:cNvCxnSpPr/>
                <p:nvPr/>
              </p:nvCxnSpPr>
              <p:spPr>
                <a:xfrm flipH="1">
                  <a:off x="-2971800" y="2834640"/>
                  <a:ext cx="158496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60" name="文本框 59"/>
          <p:cNvSpPr txBox="1"/>
          <p:nvPr/>
        </p:nvSpPr>
        <p:spPr>
          <a:xfrm>
            <a:off x="1829391" y="627334"/>
            <a:ext cx="1415772" cy="24484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CN" altLang="en-US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書體坊顏體㊣" panose="02010600030101010101" pitchFamily="2" charset="-122"/>
                <a:ea typeface="書體坊顏體㊣" panose="02010600030101010101" pitchFamily="2" charset="-122"/>
              </a:rPr>
              <a:t>清新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2816597" y="1353925"/>
            <a:ext cx="1292662" cy="21910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CN" altLang="en-US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書體坊顏體㊣" panose="02010600030101010101" pitchFamily="2" charset="-122"/>
                <a:ea typeface="書體坊顏體㊣" panose="02010600030101010101" pitchFamily="2" charset="-122"/>
              </a:rPr>
              <a:t>花卉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102101" y="925735"/>
            <a:ext cx="342587" cy="342587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 flipH="1">
            <a:off x="2555776" y="2685985"/>
            <a:ext cx="12947" cy="1598384"/>
          </a:xfrm>
          <a:prstGeom prst="line">
            <a:avLst/>
          </a:prstGeom>
          <a:ln w="28575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本框 61"/>
          <p:cNvSpPr txBox="1"/>
          <p:nvPr/>
        </p:nvSpPr>
        <p:spPr>
          <a:xfrm>
            <a:off x="1335207" y="2685985"/>
            <a:ext cx="1261884" cy="190198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Please click here to modify the text for example The text here you may post texts</a:t>
            </a:r>
            <a:endParaRPr kumimoji="1"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210092" y="3198940"/>
            <a:ext cx="1793956" cy="719341"/>
            <a:chOff x="3210092" y="3198940"/>
            <a:chExt cx="1793956" cy="719341"/>
          </a:xfrm>
        </p:grpSpPr>
        <p:grpSp>
          <p:nvGrpSpPr>
            <p:cNvPr id="21" name="组合 20"/>
            <p:cNvGrpSpPr/>
            <p:nvPr/>
          </p:nvGrpSpPr>
          <p:grpSpPr>
            <a:xfrm>
              <a:off x="3371463" y="3198940"/>
              <a:ext cx="1632585" cy="373996"/>
              <a:chOff x="-164379" y="2115819"/>
              <a:chExt cx="4132029" cy="946576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-164379" y="2115819"/>
                <a:ext cx="2833724" cy="473287"/>
                <a:chOff x="-8578756" y="1524000"/>
                <a:chExt cx="7847236" cy="1310640"/>
              </a:xfrm>
            </p:grpSpPr>
            <p:sp>
              <p:nvSpPr>
                <p:cNvPr id="27" name="弧形 26"/>
                <p:cNvSpPr/>
                <p:nvPr/>
              </p:nvSpPr>
              <p:spPr>
                <a:xfrm>
                  <a:off x="-2042160" y="1524000"/>
                  <a:ext cx="1310640" cy="1310640"/>
                </a:xfrm>
                <a:prstGeom prst="arc">
                  <a:avLst>
                    <a:gd name="adj1" fmla="val 16200000"/>
                    <a:gd name="adj2" fmla="val 5400000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28" name="直接连接符 27"/>
                <p:cNvCxnSpPr>
                  <a:stCxn id="27" idx="0"/>
                </p:cNvCxnSpPr>
                <p:nvPr/>
              </p:nvCxnSpPr>
              <p:spPr>
                <a:xfrm flipH="1">
                  <a:off x="-8578756" y="1524000"/>
                  <a:ext cx="7191915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/>
                <p:cNvCxnSpPr/>
                <p:nvPr/>
              </p:nvCxnSpPr>
              <p:spPr>
                <a:xfrm flipH="1">
                  <a:off x="-2971800" y="2834640"/>
                  <a:ext cx="158496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弧形 29"/>
                <p:cNvSpPr/>
                <p:nvPr/>
              </p:nvSpPr>
              <p:spPr>
                <a:xfrm>
                  <a:off x="-2255791" y="1524000"/>
                  <a:ext cx="1310641" cy="1310640"/>
                </a:xfrm>
                <a:prstGeom prst="arc">
                  <a:avLst>
                    <a:gd name="adj1" fmla="val 16200000"/>
                    <a:gd name="adj2" fmla="val 5400000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3" name="组合 22"/>
              <p:cNvGrpSpPr/>
              <p:nvPr/>
            </p:nvGrpSpPr>
            <p:grpSpPr>
              <a:xfrm flipH="1" flipV="1">
                <a:off x="1601698" y="2589108"/>
                <a:ext cx="2365952" cy="473287"/>
                <a:chOff x="-7283387" y="1524000"/>
                <a:chExt cx="6551867" cy="1310640"/>
              </a:xfrm>
            </p:grpSpPr>
            <p:sp>
              <p:nvSpPr>
                <p:cNvPr id="24" name="弧形 23"/>
                <p:cNvSpPr/>
                <p:nvPr/>
              </p:nvSpPr>
              <p:spPr>
                <a:xfrm>
                  <a:off x="-2042160" y="1524000"/>
                  <a:ext cx="1310640" cy="1310640"/>
                </a:xfrm>
                <a:prstGeom prst="arc">
                  <a:avLst>
                    <a:gd name="adj1" fmla="val 16200000"/>
                    <a:gd name="adj2" fmla="val 5400000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25" name="直接连接符 24"/>
                <p:cNvCxnSpPr>
                  <a:stCxn id="24" idx="0"/>
                </p:cNvCxnSpPr>
                <p:nvPr/>
              </p:nvCxnSpPr>
              <p:spPr>
                <a:xfrm flipH="1" flipV="1">
                  <a:off x="-7283387" y="1524001"/>
                  <a:ext cx="5896546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/>
                <p:cNvCxnSpPr/>
                <p:nvPr/>
              </p:nvCxnSpPr>
              <p:spPr>
                <a:xfrm flipH="1">
                  <a:off x="-2971800" y="2834640"/>
                  <a:ext cx="158496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3" name="组合 62"/>
            <p:cNvGrpSpPr/>
            <p:nvPr/>
          </p:nvGrpSpPr>
          <p:grpSpPr>
            <a:xfrm flipV="1">
              <a:off x="3210092" y="3665440"/>
              <a:ext cx="1103713" cy="252841"/>
              <a:chOff x="-164379" y="2115819"/>
              <a:chExt cx="4132029" cy="946576"/>
            </a:xfrm>
          </p:grpSpPr>
          <p:grpSp>
            <p:nvGrpSpPr>
              <p:cNvPr id="64" name="组合 63"/>
              <p:cNvGrpSpPr/>
              <p:nvPr/>
            </p:nvGrpSpPr>
            <p:grpSpPr>
              <a:xfrm>
                <a:off x="-164379" y="2115819"/>
                <a:ext cx="2833724" cy="473287"/>
                <a:chOff x="-8578756" y="1524000"/>
                <a:chExt cx="7847236" cy="1310640"/>
              </a:xfrm>
            </p:grpSpPr>
            <p:sp>
              <p:nvSpPr>
                <p:cNvPr id="69" name="弧形 68"/>
                <p:cNvSpPr/>
                <p:nvPr/>
              </p:nvSpPr>
              <p:spPr>
                <a:xfrm>
                  <a:off x="-2042160" y="1524000"/>
                  <a:ext cx="1310640" cy="1310640"/>
                </a:xfrm>
                <a:prstGeom prst="arc">
                  <a:avLst>
                    <a:gd name="adj1" fmla="val 16200000"/>
                    <a:gd name="adj2" fmla="val 5400000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70" name="直接连接符 69"/>
                <p:cNvCxnSpPr>
                  <a:stCxn id="69" idx="0"/>
                </p:cNvCxnSpPr>
                <p:nvPr/>
              </p:nvCxnSpPr>
              <p:spPr>
                <a:xfrm flipH="1">
                  <a:off x="-8578756" y="1524000"/>
                  <a:ext cx="7191915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直接连接符 70"/>
                <p:cNvCxnSpPr/>
                <p:nvPr/>
              </p:nvCxnSpPr>
              <p:spPr>
                <a:xfrm flipH="1">
                  <a:off x="-2971800" y="2834640"/>
                  <a:ext cx="158496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2" name="弧形 71"/>
                <p:cNvSpPr/>
                <p:nvPr/>
              </p:nvSpPr>
              <p:spPr>
                <a:xfrm>
                  <a:off x="-2255791" y="1524000"/>
                  <a:ext cx="1310641" cy="1310640"/>
                </a:xfrm>
                <a:prstGeom prst="arc">
                  <a:avLst>
                    <a:gd name="adj1" fmla="val 16200000"/>
                    <a:gd name="adj2" fmla="val 5400000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5" name="组合 64"/>
              <p:cNvGrpSpPr/>
              <p:nvPr/>
            </p:nvGrpSpPr>
            <p:grpSpPr>
              <a:xfrm flipH="1" flipV="1">
                <a:off x="1601698" y="2589108"/>
                <a:ext cx="2365952" cy="473287"/>
                <a:chOff x="-7283387" y="1524000"/>
                <a:chExt cx="6551867" cy="1310640"/>
              </a:xfrm>
            </p:grpSpPr>
            <p:sp>
              <p:nvSpPr>
                <p:cNvPr id="66" name="弧形 65"/>
                <p:cNvSpPr/>
                <p:nvPr/>
              </p:nvSpPr>
              <p:spPr>
                <a:xfrm>
                  <a:off x="-2042160" y="1524000"/>
                  <a:ext cx="1310640" cy="1310640"/>
                </a:xfrm>
                <a:prstGeom prst="arc">
                  <a:avLst>
                    <a:gd name="adj1" fmla="val 16200000"/>
                    <a:gd name="adj2" fmla="val 5400000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67" name="直接连接符 66"/>
                <p:cNvCxnSpPr>
                  <a:stCxn id="66" idx="0"/>
                </p:cNvCxnSpPr>
                <p:nvPr/>
              </p:nvCxnSpPr>
              <p:spPr>
                <a:xfrm flipH="1" flipV="1">
                  <a:off x="-7283387" y="1524001"/>
                  <a:ext cx="5896546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直接连接符 67"/>
                <p:cNvCxnSpPr/>
                <p:nvPr/>
              </p:nvCxnSpPr>
              <p:spPr>
                <a:xfrm flipH="1">
                  <a:off x="-2971800" y="2834640"/>
                  <a:ext cx="158496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60" grpId="0"/>
      <p:bldP spid="61" grpId="0"/>
      <p:bldP spid="6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4"/>
          <p:cNvSpPr txBox="1"/>
          <p:nvPr/>
        </p:nvSpPr>
        <p:spPr>
          <a:xfrm>
            <a:off x="1228956" y="2418519"/>
            <a:ext cx="1440160" cy="548585"/>
          </a:xfrm>
          <a:prstGeom prst="rect">
            <a:avLst/>
          </a:prstGeom>
        </p:spPr>
        <p:txBody>
          <a:bodyPr vert="horz" wrap="square" lIns="91440" tIns="45720" rIns="91440" bIns="4572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此部分内容作为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文字排版占位显</a:t>
            </a:r>
            <a:b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</a:br>
            <a:endParaRPr lang="zh-CN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35"/>
          <p:cNvSpPr txBox="1"/>
          <p:nvPr/>
        </p:nvSpPr>
        <p:spPr>
          <a:xfrm>
            <a:off x="1310813" y="2141520"/>
            <a:ext cx="1201435" cy="276999"/>
          </a:xfrm>
          <a:prstGeom prst="rect">
            <a:avLst/>
          </a:prstGeom>
          <a:noFill/>
        </p:spPr>
        <p:txBody>
          <a:bodyPr wrap="none">
            <a:normAutofit fontScale="85000" lnSpcReduction="20000"/>
          </a:bodyPr>
          <a:lstStyle/>
          <a:p>
            <a:pPr algn="r"/>
            <a:r>
              <a:rPr lang="zh-CN" altLang="en-US" b="1" dirty="0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78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99592" y="1352547"/>
            <a:ext cx="2023876" cy="2438405"/>
          </a:xfrm>
          <a:prstGeom prst="rect">
            <a:avLst/>
          </a:prstGeom>
        </p:spPr>
      </p:pic>
      <p:sp>
        <p:nvSpPr>
          <p:cNvPr id="79" name="TextBox 34"/>
          <p:cNvSpPr txBox="1"/>
          <p:nvPr/>
        </p:nvSpPr>
        <p:spPr>
          <a:xfrm>
            <a:off x="3889426" y="2418519"/>
            <a:ext cx="1440160" cy="548585"/>
          </a:xfrm>
          <a:prstGeom prst="rect">
            <a:avLst/>
          </a:prstGeom>
        </p:spPr>
        <p:txBody>
          <a:bodyPr vert="horz" wrap="square" lIns="91440" tIns="45720" rIns="91440" bIns="4572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此部分内容作为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文字排版占位显</a:t>
            </a:r>
            <a:b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</a:br>
            <a:endParaRPr lang="zh-CN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0" name="TextBox 35"/>
          <p:cNvSpPr txBox="1"/>
          <p:nvPr/>
        </p:nvSpPr>
        <p:spPr>
          <a:xfrm>
            <a:off x="3971283" y="2141520"/>
            <a:ext cx="1201435" cy="276999"/>
          </a:xfrm>
          <a:prstGeom prst="rect">
            <a:avLst/>
          </a:prstGeom>
          <a:noFill/>
        </p:spPr>
        <p:txBody>
          <a:bodyPr wrap="none">
            <a:normAutofit fontScale="85000" lnSpcReduction="20000"/>
          </a:bodyPr>
          <a:lstStyle/>
          <a:p>
            <a:pPr algn="r"/>
            <a:r>
              <a:rPr lang="zh-CN" altLang="en-US" b="1" dirty="0">
                <a:solidFill>
                  <a:schemeClr val="accent1"/>
                </a:solidFill>
              </a:rPr>
              <a:t>标题文本预设</a:t>
            </a:r>
          </a:p>
        </p:txBody>
      </p:sp>
      <p:pic>
        <p:nvPicPr>
          <p:cNvPr id="81" name="图片 8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60062" y="1352547"/>
            <a:ext cx="2023876" cy="2438405"/>
          </a:xfrm>
          <a:prstGeom prst="rect">
            <a:avLst/>
          </a:prstGeom>
        </p:spPr>
      </p:pic>
      <p:sp>
        <p:nvSpPr>
          <p:cNvPr id="82" name="TextBox 34"/>
          <p:cNvSpPr txBox="1"/>
          <p:nvPr/>
        </p:nvSpPr>
        <p:spPr>
          <a:xfrm>
            <a:off x="6629556" y="2418519"/>
            <a:ext cx="1440160" cy="548585"/>
          </a:xfrm>
          <a:prstGeom prst="rect">
            <a:avLst/>
          </a:prstGeom>
        </p:spPr>
        <p:txBody>
          <a:bodyPr vert="horz" wrap="square" lIns="91440" tIns="45720" rIns="91440" bIns="4572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此部分内容作为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文字排版占位显</a:t>
            </a:r>
            <a:b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</a:br>
            <a:endParaRPr lang="zh-CN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3" name="TextBox 35"/>
          <p:cNvSpPr txBox="1"/>
          <p:nvPr/>
        </p:nvSpPr>
        <p:spPr>
          <a:xfrm>
            <a:off x="6711413" y="2141520"/>
            <a:ext cx="1201435" cy="276999"/>
          </a:xfrm>
          <a:prstGeom prst="rect">
            <a:avLst/>
          </a:prstGeom>
          <a:noFill/>
        </p:spPr>
        <p:txBody>
          <a:bodyPr wrap="none">
            <a:normAutofit fontScale="85000" lnSpcReduction="20000"/>
          </a:bodyPr>
          <a:lstStyle/>
          <a:p>
            <a:pPr algn="r"/>
            <a:r>
              <a:rPr lang="zh-CN" altLang="en-US" b="1" dirty="0">
                <a:solidFill>
                  <a:schemeClr val="accent1"/>
                </a:solidFill>
              </a:rPr>
              <a:t>标题文本预设</a:t>
            </a:r>
          </a:p>
        </p:txBody>
      </p:sp>
      <p:pic>
        <p:nvPicPr>
          <p:cNvPr id="84" name="图片 8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300192" y="1352547"/>
            <a:ext cx="2023876" cy="2438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79" grpId="0"/>
      <p:bldP spid="80" grpId="0"/>
      <p:bldP spid="82" grpId="0"/>
      <p:bldP spid="8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960560" y="1428605"/>
            <a:ext cx="2434633" cy="2796065"/>
            <a:chOff x="821835" y="1652683"/>
            <a:chExt cx="3563608" cy="4092638"/>
          </a:xfrm>
        </p:grpSpPr>
        <p:sp>
          <p:nvSpPr>
            <p:cNvPr id="18" name="Rounded Rectangle 31"/>
            <p:cNvSpPr/>
            <p:nvPr/>
          </p:nvSpPr>
          <p:spPr>
            <a:xfrm>
              <a:off x="821835" y="1688415"/>
              <a:ext cx="721040" cy="721040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9" name="TextBox 32"/>
            <p:cNvSpPr txBox="1"/>
            <p:nvPr/>
          </p:nvSpPr>
          <p:spPr>
            <a:xfrm>
              <a:off x="1542875" y="1652683"/>
              <a:ext cx="2076659" cy="203389"/>
            </a:xfrm>
            <a:prstGeom prst="rect">
              <a:avLst/>
            </a:prstGeom>
            <a:noFill/>
          </p:spPr>
          <p:txBody>
            <a:bodyPr wrap="square" lIns="144000" tIns="0" rIns="0" bIns="0" rtlCol="0" anchor="ctr" anchorCtr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  <a:endParaRPr lang="vi-VN" sz="14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20" name="TextBox 33"/>
            <p:cNvSpPr txBox="1"/>
            <p:nvPr/>
          </p:nvSpPr>
          <p:spPr>
            <a:xfrm>
              <a:off x="1542875" y="1856072"/>
              <a:ext cx="2842568" cy="791166"/>
            </a:xfrm>
            <a:prstGeom prst="rect">
              <a:avLst/>
            </a:prstGeom>
            <a:noFill/>
          </p:spPr>
          <p:txBody>
            <a:bodyPr wrap="square" lIns="144000" tIns="0" rIns="0" bIns="0" rtlCol="0" anchor="ctr" anchorCtr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此部分内容作为文字排版占位显示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（建议使用主题字体）</a:t>
              </a:r>
              <a:endParaRPr lang="en-US" sz="90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1" name="Rounded Rectangle 34"/>
            <p:cNvSpPr/>
            <p:nvPr/>
          </p:nvSpPr>
          <p:spPr>
            <a:xfrm>
              <a:off x="821835" y="3238559"/>
              <a:ext cx="721040" cy="721040"/>
            </a:xfrm>
            <a:prstGeom prst="ellipse">
              <a:avLst/>
            </a:prstGeom>
            <a:solidFill>
              <a:schemeClr val="accent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22" name="TextBox 35"/>
            <p:cNvSpPr txBox="1"/>
            <p:nvPr/>
          </p:nvSpPr>
          <p:spPr>
            <a:xfrm>
              <a:off x="1542875" y="3202827"/>
              <a:ext cx="2076659" cy="203389"/>
            </a:xfrm>
            <a:prstGeom prst="rect">
              <a:avLst/>
            </a:prstGeom>
            <a:noFill/>
          </p:spPr>
          <p:txBody>
            <a:bodyPr wrap="square" lIns="144000" tIns="0" rIns="0" bIns="0" rtlCol="0" anchor="ctr" anchorCtr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accent3"/>
                  </a:solidFill>
                  <a:cs typeface="+mn-ea"/>
                  <a:sym typeface="+mn-lt"/>
                </a:rPr>
                <a:t>标题文本预设</a:t>
              </a:r>
              <a:endParaRPr lang="vi-VN" sz="1400" b="1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  <p:sp>
          <p:nvSpPr>
            <p:cNvPr id="23" name="TextBox 36"/>
            <p:cNvSpPr txBox="1"/>
            <p:nvPr/>
          </p:nvSpPr>
          <p:spPr>
            <a:xfrm>
              <a:off x="1542875" y="3406217"/>
              <a:ext cx="2842568" cy="791166"/>
            </a:xfrm>
            <a:prstGeom prst="rect">
              <a:avLst/>
            </a:prstGeom>
            <a:noFill/>
          </p:spPr>
          <p:txBody>
            <a:bodyPr wrap="square" lIns="144000" tIns="0" rIns="0" bIns="0" rtlCol="0" anchor="ctr" anchorCtr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>
                  <a:solidFill>
                    <a:sysClr val="windowText" lastClr="000000"/>
                  </a:solidFill>
                  <a:cs typeface="+mn-ea"/>
                  <a:sym typeface="+mn-lt"/>
                </a:rPr>
                <a:t>此部分内容作为文字排版占位显示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900">
                  <a:solidFill>
                    <a:sysClr val="windowText" lastClr="000000"/>
                  </a:solidFill>
                  <a:cs typeface="+mn-ea"/>
                  <a:sym typeface="+mn-lt"/>
                </a:rPr>
                <a:t>（建议使用主题字体）</a:t>
              </a:r>
              <a:endParaRPr lang="en-US" sz="90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4" name="Rounded Rectangle 37"/>
            <p:cNvSpPr/>
            <p:nvPr/>
          </p:nvSpPr>
          <p:spPr>
            <a:xfrm>
              <a:off x="821835" y="4786498"/>
              <a:ext cx="721040" cy="721040"/>
            </a:xfrm>
            <a:prstGeom prst="ellipse">
              <a:avLst/>
            </a:prstGeom>
            <a:solidFill>
              <a:schemeClr val="accent5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</a:p>
          </p:txBody>
        </p:sp>
        <p:sp>
          <p:nvSpPr>
            <p:cNvPr id="25" name="TextBox 38"/>
            <p:cNvSpPr txBox="1"/>
            <p:nvPr/>
          </p:nvSpPr>
          <p:spPr>
            <a:xfrm>
              <a:off x="1542875" y="4750766"/>
              <a:ext cx="2076659" cy="203389"/>
            </a:xfrm>
            <a:prstGeom prst="rect">
              <a:avLst/>
            </a:prstGeom>
            <a:noFill/>
          </p:spPr>
          <p:txBody>
            <a:bodyPr wrap="square" lIns="144000" tIns="0" rIns="0" bIns="0" rtlCol="0" anchor="ctr" anchorCtr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accent5"/>
                  </a:solidFill>
                  <a:cs typeface="+mn-ea"/>
                  <a:sym typeface="+mn-lt"/>
                </a:rPr>
                <a:t>标题文本预设</a:t>
              </a:r>
              <a:endParaRPr lang="vi-VN" sz="1400" b="1" dirty="0">
                <a:solidFill>
                  <a:schemeClr val="accent5"/>
                </a:solidFill>
                <a:cs typeface="+mn-ea"/>
                <a:sym typeface="+mn-lt"/>
              </a:endParaRPr>
            </a:p>
          </p:txBody>
        </p:sp>
        <p:sp>
          <p:nvSpPr>
            <p:cNvPr id="26" name="TextBox 39"/>
            <p:cNvSpPr txBox="1"/>
            <p:nvPr/>
          </p:nvSpPr>
          <p:spPr>
            <a:xfrm>
              <a:off x="1542875" y="4954155"/>
              <a:ext cx="2842568" cy="791166"/>
            </a:xfrm>
            <a:prstGeom prst="rect">
              <a:avLst/>
            </a:prstGeom>
            <a:noFill/>
          </p:spPr>
          <p:txBody>
            <a:bodyPr wrap="square" lIns="144000" tIns="0" rIns="0" bIns="0" rtlCol="0" anchor="ctr" anchorCtr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此部分内容作为文字排版占位显示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（建议使用主题字体）</a:t>
              </a:r>
              <a:endParaRPr lang="en-US" sz="90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853093" y="1428605"/>
            <a:ext cx="2330347" cy="2796065"/>
            <a:chOff x="7983106" y="1652683"/>
            <a:chExt cx="3410963" cy="4092638"/>
          </a:xfrm>
        </p:grpSpPr>
        <p:sp>
          <p:nvSpPr>
            <p:cNvPr id="9" name="Rounded Rectangle 40"/>
            <p:cNvSpPr/>
            <p:nvPr/>
          </p:nvSpPr>
          <p:spPr>
            <a:xfrm flipH="1">
              <a:off x="10673029" y="1688415"/>
              <a:ext cx="721040" cy="72104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10" name="TextBox 41"/>
            <p:cNvSpPr txBox="1"/>
            <p:nvPr/>
          </p:nvSpPr>
          <p:spPr>
            <a:xfrm flipH="1">
              <a:off x="8596370" y="1652683"/>
              <a:ext cx="2076659" cy="203389"/>
            </a:xfrm>
            <a:prstGeom prst="rect">
              <a:avLst/>
            </a:prstGeom>
            <a:noFill/>
          </p:spPr>
          <p:txBody>
            <a:bodyPr wrap="square" lIns="0" tIns="0" rIns="144000" bIns="0" rtlCol="0" anchor="ctr" anchorCtr="0">
              <a:no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accent2"/>
                  </a:solidFill>
                  <a:cs typeface="+mn-ea"/>
                  <a:sym typeface="+mn-lt"/>
                </a:rPr>
                <a:t>标题文本预设</a:t>
              </a:r>
              <a:endParaRPr lang="vi-VN" sz="14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11" name="TextBox 42"/>
            <p:cNvSpPr txBox="1"/>
            <p:nvPr/>
          </p:nvSpPr>
          <p:spPr>
            <a:xfrm flipH="1">
              <a:off x="7983106" y="1856072"/>
              <a:ext cx="2689921" cy="791166"/>
            </a:xfrm>
            <a:prstGeom prst="rect">
              <a:avLst/>
            </a:prstGeom>
            <a:noFill/>
          </p:spPr>
          <p:txBody>
            <a:bodyPr wrap="square" lIns="0" tIns="0" rIns="144000" bIns="0" rtlCol="0" anchor="ctr" anchorCtr="0">
              <a:no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80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此部分内容作为文字排版占位显示</a:t>
              </a:r>
            </a:p>
            <a:p>
              <a:pPr algn="r">
                <a:lnSpc>
                  <a:spcPct val="150000"/>
                </a:lnSpc>
              </a:pPr>
              <a:r>
                <a:rPr lang="zh-CN" altLang="en-US" sz="80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（建议使用主题字体）</a:t>
              </a:r>
              <a:endParaRPr lang="en-US" sz="80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2" name="Rounded Rectangle 43"/>
            <p:cNvSpPr/>
            <p:nvPr/>
          </p:nvSpPr>
          <p:spPr>
            <a:xfrm flipH="1">
              <a:off x="10673029" y="3238559"/>
              <a:ext cx="721040" cy="72104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13" name="TextBox 44"/>
            <p:cNvSpPr txBox="1"/>
            <p:nvPr/>
          </p:nvSpPr>
          <p:spPr>
            <a:xfrm flipH="1">
              <a:off x="8503195" y="3202827"/>
              <a:ext cx="2076659" cy="203389"/>
            </a:xfrm>
            <a:prstGeom prst="rect">
              <a:avLst/>
            </a:prstGeom>
            <a:noFill/>
          </p:spPr>
          <p:txBody>
            <a:bodyPr wrap="square" lIns="0" tIns="0" rIns="144000" bIns="0" rtlCol="0" anchor="ctr" anchorCtr="0">
              <a:no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accent4"/>
                  </a:solidFill>
                  <a:cs typeface="+mn-ea"/>
                  <a:sym typeface="+mn-lt"/>
                </a:rPr>
                <a:t>标题文本预设</a:t>
              </a:r>
              <a:endParaRPr lang="vi-VN" sz="1400" b="1" dirty="0">
                <a:solidFill>
                  <a:schemeClr val="accent4"/>
                </a:solidFill>
                <a:cs typeface="+mn-ea"/>
                <a:sym typeface="+mn-lt"/>
              </a:endParaRPr>
            </a:p>
          </p:txBody>
        </p:sp>
        <p:sp>
          <p:nvSpPr>
            <p:cNvPr id="14" name="TextBox 45"/>
            <p:cNvSpPr txBox="1"/>
            <p:nvPr/>
          </p:nvSpPr>
          <p:spPr>
            <a:xfrm flipH="1">
              <a:off x="7983106" y="3406217"/>
              <a:ext cx="2689921" cy="791166"/>
            </a:xfrm>
            <a:prstGeom prst="rect">
              <a:avLst/>
            </a:prstGeom>
            <a:noFill/>
          </p:spPr>
          <p:txBody>
            <a:bodyPr wrap="square" lIns="0" tIns="0" rIns="144000" bIns="0" rtlCol="0" anchor="ctr" anchorCtr="0">
              <a:no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800">
                  <a:solidFill>
                    <a:sysClr val="windowText" lastClr="000000"/>
                  </a:solidFill>
                  <a:cs typeface="+mn-ea"/>
                  <a:sym typeface="+mn-lt"/>
                </a:rPr>
                <a:t>此部分内容作为文字排版占位显示</a:t>
              </a:r>
            </a:p>
            <a:p>
              <a:pPr algn="r">
                <a:lnSpc>
                  <a:spcPct val="150000"/>
                </a:lnSpc>
              </a:pPr>
              <a:r>
                <a:rPr lang="zh-CN" altLang="en-US" sz="800">
                  <a:solidFill>
                    <a:sysClr val="windowText" lastClr="000000"/>
                  </a:solidFill>
                  <a:cs typeface="+mn-ea"/>
                  <a:sym typeface="+mn-lt"/>
                </a:rPr>
                <a:t>（建议使用主题字体）</a:t>
              </a:r>
              <a:endParaRPr lang="en-US" sz="80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5" name="Rounded Rectangle 46"/>
            <p:cNvSpPr/>
            <p:nvPr/>
          </p:nvSpPr>
          <p:spPr>
            <a:xfrm flipH="1">
              <a:off x="10673029" y="4786498"/>
              <a:ext cx="721040" cy="721040"/>
            </a:xfrm>
            <a:prstGeom prst="ellipse">
              <a:avLst/>
            </a:prstGeom>
            <a:solidFill>
              <a:schemeClr val="accent6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cs typeface="+mn-ea"/>
                  <a:sym typeface="+mn-lt"/>
                </a:rPr>
                <a:t>06</a:t>
              </a:r>
            </a:p>
          </p:txBody>
        </p:sp>
        <p:sp>
          <p:nvSpPr>
            <p:cNvPr id="16" name="TextBox 47"/>
            <p:cNvSpPr txBox="1"/>
            <p:nvPr/>
          </p:nvSpPr>
          <p:spPr>
            <a:xfrm flipH="1">
              <a:off x="8596370" y="4750766"/>
              <a:ext cx="2076659" cy="203389"/>
            </a:xfrm>
            <a:prstGeom prst="rect">
              <a:avLst/>
            </a:prstGeom>
            <a:noFill/>
          </p:spPr>
          <p:txBody>
            <a:bodyPr wrap="square" lIns="0" tIns="0" rIns="144000" bIns="0" rtlCol="0" anchor="ctr" anchorCtr="0">
              <a:no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accent6"/>
                  </a:solidFill>
                  <a:cs typeface="+mn-ea"/>
                  <a:sym typeface="+mn-lt"/>
                </a:rPr>
                <a:t>标题文本预设</a:t>
              </a:r>
              <a:endParaRPr lang="vi-VN" sz="1400" b="1" dirty="0">
                <a:solidFill>
                  <a:schemeClr val="accent6"/>
                </a:solidFill>
                <a:cs typeface="+mn-ea"/>
                <a:sym typeface="+mn-lt"/>
              </a:endParaRPr>
            </a:p>
          </p:txBody>
        </p:sp>
        <p:sp>
          <p:nvSpPr>
            <p:cNvPr id="17" name="TextBox 48"/>
            <p:cNvSpPr txBox="1"/>
            <p:nvPr/>
          </p:nvSpPr>
          <p:spPr>
            <a:xfrm flipH="1">
              <a:off x="7983106" y="4954155"/>
              <a:ext cx="2689921" cy="791166"/>
            </a:xfrm>
            <a:prstGeom prst="rect">
              <a:avLst/>
            </a:prstGeom>
            <a:noFill/>
          </p:spPr>
          <p:txBody>
            <a:bodyPr wrap="square" lIns="0" tIns="0" rIns="144000" bIns="0" rtlCol="0" anchor="ctr" anchorCtr="0">
              <a:no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80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此部分内容作为文字排版占位显示</a:t>
              </a:r>
            </a:p>
            <a:p>
              <a:pPr algn="r">
                <a:lnSpc>
                  <a:spcPct val="150000"/>
                </a:lnSpc>
              </a:pPr>
              <a:r>
                <a:rPr lang="zh-CN" altLang="en-US" sz="80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（建议使用主题字体）</a:t>
              </a:r>
              <a:endParaRPr lang="en-US" sz="80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1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103986" y="711410"/>
            <a:ext cx="3247499" cy="40939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586064" y="1593064"/>
            <a:ext cx="2101227" cy="2111182"/>
            <a:chOff x="586064" y="1593064"/>
            <a:chExt cx="2101227" cy="2111182"/>
          </a:xfrm>
        </p:grpSpPr>
        <p:sp>
          <p:nvSpPr>
            <p:cNvPr id="4" name="Oval 25"/>
            <p:cNvSpPr/>
            <p:nvPr/>
          </p:nvSpPr>
          <p:spPr bwMode="auto">
            <a:xfrm>
              <a:off x="588445" y="3266724"/>
              <a:ext cx="342900" cy="342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Oval 52"/>
            <p:cNvSpPr/>
            <p:nvPr/>
          </p:nvSpPr>
          <p:spPr bwMode="auto">
            <a:xfrm>
              <a:off x="586064" y="1651440"/>
              <a:ext cx="342900" cy="3429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Oval 55"/>
            <p:cNvSpPr/>
            <p:nvPr/>
          </p:nvSpPr>
          <p:spPr bwMode="auto">
            <a:xfrm>
              <a:off x="586064" y="2459082"/>
              <a:ext cx="342900" cy="342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1" name="Group 41"/>
            <p:cNvGrpSpPr/>
            <p:nvPr/>
          </p:nvGrpSpPr>
          <p:grpSpPr>
            <a:xfrm>
              <a:off x="928965" y="1593064"/>
              <a:ext cx="1758326" cy="530914"/>
              <a:chOff x="1523492" y="2821689"/>
              <a:chExt cx="2327662" cy="707886"/>
            </a:xfrm>
          </p:grpSpPr>
          <p:sp>
            <p:nvSpPr>
              <p:cNvPr id="27" name="TextBox 42"/>
              <p:cNvSpPr txBox="1"/>
              <p:nvPr/>
            </p:nvSpPr>
            <p:spPr bwMode="auto">
              <a:xfrm>
                <a:off x="1523492" y="2821689"/>
                <a:ext cx="1712692" cy="24622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216000" tIns="0" rIns="216000" bIns="0" anchor="ctr" anchorCtr="0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/>
                <a:r>
                  <a:rPr lang="zh-CN" altLang="en-US" sz="1600" b="1">
                    <a:solidFill>
                      <a:schemeClr val="accent1">
                        <a:lumMod val="100000"/>
                      </a:schemeClr>
                    </a:solidFill>
                  </a:rPr>
                  <a:t>标题文本预设 </a:t>
                </a:r>
              </a:p>
            </p:txBody>
          </p:sp>
          <p:sp>
            <p:nvSpPr>
              <p:cNvPr id="28" name="TextBox 43"/>
              <p:cNvSpPr txBox="1"/>
              <p:nvPr/>
            </p:nvSpPr>
            <p:spPr bwMode="auto">
              <a:xfrm>
                <a:off x="1523492" y="3067910"/>
                <a:ext cx="2327662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216000" tIns="0" rIns="216000" bIns="0" anchor="ctr" anchorCtr="0">
                <a:normAutofit fontScale="700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  <p:grpSp>
          <p:nvGrpSpPr>
            <p:cNvPr id="12" name="Group 44"/>
            <p:cNvGrpSpPr/>
            <p:nvPr/>
          </p:nvGrpSpPr>
          <p:grpSpPr>
            <a:xfrm>
              <a:off x="928965" y="2383198"/>
              <a:ext cx="1758326" cy="530914"/>
              <a:chOff x="1523492" y="2821689"/>
              <a:chExt cx="2327662" cy="707886"/>
            </a:xfrm>
          </p:grpSpPr>
          <p:sp>
            <p:nvSpPr>
              <p:cNvPr id="25" name="TextBox 45"/>
              <p:cNvSpPr txBox="1"/>
              <p:nvPr/>
            </p:nvSpPr>
            <p:spPr bwMode="auto">
              <a:xfrm>
                <a:off x="1523492" y="2821689"/>
                <a:ext cx="1712692" cy="24622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216000" tIns="0" rIns="216000" bIns="0" anchor="ctr" anchorCtr="0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/>
                <a:r>
                  <a:rPr lang="zh-CN" altLang="en-US" sz="1600" b="1">
                    <a:solidFill>
                      <a:schemeClr val="accent2">
                        <a:lumMod val="100000"/>
                      </a:schemeClr>
                    </a:solidFill>
                  </a:rPr>
                  <a:t>标题文本预设 </a:t>
                </a:r>
              </a:p>
            </p:txBody>
          </p:sp>
          <p:sp>
            <p:nvSpPr>
              <p:cNvPr id="26" name="TextBox 46"/>
              <p:cNvSpPr txBox="1"/>
              <p:nvPr/>
            </p:nvSpPr>
            <p:spPr bwMode="auto">
              <a:xfrm>
                <a:off x="1523492" y="3067910"/>
                <a:ext cx="2327662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216000" tIns="0" rIns="216000" bIns="0" anchor="ctr" anchorCtr="0">
                <a:normAutofit fontScale="700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  <p:grpSp>
          <p:nvGrpSpPr>
            <p:cNvPr id="13" name="Group 47"/>
            <p:cNvGrpSpPr/>
            <p:nvPr/>
          </p:nvGrpSpPr>
          <p:grpSpPr>
            <a:xfrm>
              <a:off x="928965" y="3173332"/>
              <a:ext cx="1758326" cy="530914"/>
              <a:chOff x="1523492" y="2821689"/>
              <a:chExt cx="2327662" cy="707886"/>
            </a:xfrm>
          </p:grpSpPr>
          <p:sp>
            <p:nvSpPr>
              <p:cNvPr id="23" name="TextBox 48"/>
              <p:cNvSpPr txBox="1"/>
              <p:nvPr/>
            </p:nvSpPr>
            <p:spPr bwMode="auto">
              <a:xfrm>
                <a:off x="1523492" y="2821689"/>
                <a:ext cx="1712692" cy="24622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216000" tIns="0" rIns="216000" bIns="0" anchor="ctr" anchorCtr="0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/>
                <a:r>
                  <a:rPr lang="zh-CN" altLang="en-US" sz="1600" b="1">
                    <a:solidFill>
                      <a:schemeClr val="accent3">
                        <a:lumMod val="100000"/>
                      </a:schemeClr>
                    </a:solidFill>
                  </a:rPr>
                  <a:t>标题文本预设 </a:t>
                </a:r>
              </a:p>
            </p:txBody>
          </p:sp>
          <p:sp>
            <p:nvSpPr>
              <p:cNvPr id="24" name="TextBox 49"/>
              <p:cNvSpPr txBox="1"/>
              <p:nvPr/>
            </p:nvSpPr>
            <p:spPr bwMode="auto">
              <a:xfrm>
                <a:off x="1523492" y="3067910"/>
                <a:ext cx="2327662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216000" tIns="0" rIns="216000" bIns="0" anchor="ctr" anchorCtr="0">
                <a:normAutofit fontScale="700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6636464" y="1593064"/>
            <a:ext cx="2103607" cy="2111182"/>
            <a:chOff x="6636464" y="1593064"/>
            <a:chExt cx="2103607" cy="2111182"/>
          </a:xfrm>
        </p:grpSpPr>
        <p:sp>
          <p:nvSpPr>
            <p:cNvPr id="7" name="Oval 82"/>
            <p:cNvSpPr/>
            <p:nvPr/>
          </p:nvSpPr>
          <p:spPr bwMode="auto">
            <a:xfrm>
              <a:off x="6638845" y="3266724"/>
              <a:ext cx="342900" cy="342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Oval 83"/>
            <p:cNvSpPr/>
            <p:nvPr/>
          </p:nvSpPr>
          <p:spPr bwMode="auto">
            <a:xfrm>
              <a:off x="6636464" y="1651440"/>
              <a:ext cx="342900" cy="3429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Oval 84"/>
            <p:cNvSpPr/>
            <p:nvPr/>
          </p:nvSpPr>
          <p:spPr bwMode="auto">
            <a:xfrm>
              <a:off x="6636464" y="2459082"/>
              <a:ext cx="342900" cy="342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4" name="Group 50"/>
            <p:cNvGrpSpPr/>
            <p:nvPr/>
          </p:nvGrpSpPr>
          <p:grpSpPr>
            <a:xfrm>
              <a:off x="6979364" y="1593064"/>
              <a:ext cx="1758326" cy="530914"/>
              <a:chOff x="1523492" y="2821689"/>
              <a:chExt cx="2327662" cy="707886"/>
            </a:xfrm>
          </p:grpSpPr>
          <p:sp>
            <p:nvSpPr>
              <p:cNvPr id="21" name="TextBox 51"/>
              <p:cNvSpPr txBox="1"/>
              <p:nvPr/>
            </p:nvSpPr>
            <p:spPr bwMode="auto">
              <a:xfrm>
                <a:off x="1523492" y="2821689"/>
                <a:ext cx="1712692" cy="24622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216000" tIns="0" rIns="216000" bIns="0" anchor="ctr" anchorCtr="0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/>
                <a:r>
                  <a:rPr lang="zh-CN" altLang="en-US" sz="1600" b="1" dirty="0">
                    <a:solidFill>
                      <a:schemeClr val="accent1">
                        <a:lumMod val="100000"/>
                      </a:schemeClr>
                    </a:solidFill>
                  </a:rPr>
                  <a:t>标题文本预设 </a:t>
                </a:r>
              </a:p>
            </p:txBody>
          </p:sp>
          <p:sp>
            <p:nvSpPr>
              <p:cNvPr id="22" name="TextBox 53"/>
              <p:cNvSpPr txBox="1"/>
              <p:nvPr/>
            </p:nvSpPr>
            <p:spPr bwMode="auto">
              <a:xfrm>
                <a:off x="1523492" y="3067910"/>
                <a:ext cx="2327662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216000" tIns="0" rIns="216000" bIns="0" anchor="ctr" anchorCtr="0">
                <a:normAutofit fontScale="700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此部分内容作为文字排版占位显示 </a:t>
                </a:r>
                <a:br>
                  <a:rPr lang="zh-CN" altLang="en-US" sz="1000" dirty="0"/>
                </a:br>
                <a:r>
                  <a:rPr lang="zh-CN" altLang="en-US" sz="1000" dirty="0"/>
                  <a:t>（建议使用主题字体）</a:t>
                </a:r>
              </a:p>
            </p:txBody>
          </p:sp>
        </p:grpSp>
        <p:grpSp>
          <p:nvGrpSpPr>
            <p:cNvPr id="15" name="Group 54"/>
            <p:cNvGrpSpPr/>
            <p:nvPr/>
          </p:nvGrpSpPr>
          <p:grpSpPr>
            <a:xfrm>
              <a:off x="6979364" y="2383198"/>
              <a:ext cx="1758326" cy="530914"/>
              <a:chOff x="1523492" y="2821689"/>
              <a:chExt cx="2327662" cy="707886"/>
            </a:xfrm>
          </p:grpSpPr>
          <p:sp>
            <p:nvSpPr>
              <p:cNvPr id="19" name="TextBox 56"/>
              <p:cNvSpPr txBox="1"/>
              <p:nvPr/>
            </p:nvSpPr>
            <p:spPr bwMode="auto">
              <a:xfrm>
                <a:off x="1523492" y="2821689"/>
                <a:ext cx="1712692" cy="24622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216000" tIns="0" rIns="216000" bIns="0" anchor="ctr" anchorCtr="0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/>
                <a:r>
                  <a:rPr lang="zh-CN" altLang="en-US" sz="1600" b="1">
                    <a:solidFill>
                      <a:schemeClr val="accent2">
                        <a:lumMod val="100000"/>
                      </a:schemeClr>
                    </a:solidFill>
                  </a:rPr>
                  <a:t>标题文本预设 </a:t>
                </a:r>
              </a:p>
            </p:txBody>
          </p:sp>
          <p:sp>
            <p:nvSpPr>
              <p:cNvPr id="20" name="TextBox 57"/>
              <p:cNvSpPr txBox="1"/>
              <p:nvPr/>
            </p:nvSpPr>
            <p:spPr bwMode="auto">
              <a:xfrm>
                <a:off x="1523492" y="3067910"/>
                <a:ext cx="2327662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216000" tIns="0" rIns="216000" bIns="0" anchor="ctr" anchorCtr="0">
                <a:normAutofit fontScale="700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  <p:grpSp>
          <p:nvGrpSpPr>
            <p:cNvPr id="16" name="Group 58"/>
            <p:cNvGrpSpPr/>
            <p:nvPr/>
          </p:nvGrpSpPr>
          <p:grpSpPr>
            <a:xfrm>
              <a:off x="6981745" y="3173332"/>
              <a:ext cx="1758326" cy="530914"/>
              <a:chOff x="1523492" y="2821689"/>
              <a:chExt cx="2327662" cy="707886"/>
            </a:xfrm>
          </p:grpSpPr>
          <p:sp>
            <p:nvSpPr>
              <p:cNvPr id="17" name="TextBox 59"/>
              <p:cNvSpPr txBox="1"/>
              <p:nvPr/>
            </p:nvSpPr>
            <p:spPr bwMode="auto">
              <a:xfrm>
                <a:off x="1523492" y="2821689"/>
                <a:ext cx="1712692" cy="24622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216000" tIns="0" rIns="216000" bIns="0" anchor="ctr" anchorCtr="0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/>
                <a:r>
                  <a:rPr lang="zh-CN" altLang="en-US" sz="1600" b="1">
                    <a:solidFill>
                      <a:schemeClr val="accent3">
                        <a:lumMod val="100000"/>
                      </a:schemeClr>
                    </a:solidFill>
                  </a:rPr>
                  <a:t>标题文本预设 </a:t>
                </a:r>
              </a:p>
            </p:txBody>
          </p:sp>
          <p:sp>
            <p:nvSpPr>
              <p:cNvPr id="18" name="TextBox 60"/>
              <p:cNvSpPr txBox="1"/>
              <p:nvPr/>
            </p:nvSpPr>
            <p:spPr bwMode="auto">
              <a:xfrm>
                <a:off x="1523492" y="3067910"/>
                <a:ext cx="2327662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216000" tIns="0" rIns="216000" bIns="0" anchor="ctr" anchorCtr="0">
                <a:normAutofit fontScale="700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</p:grpSp>
      <p:sp>
        <p:nvSpPr>
          <p:cNvPr id="46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 rot="16200000">
            <a:off x="3301405" y="1273294"/>
            <a:ext cx="2596914" cy="2596912"/>
            <a:chOff x="2632821" y="431965"/>
            <a:chExt cx="4017749" cy="4017749"/>
          </a:xfrm>
        </p:grpSpPr>
        <p:grpSp>
          <p:nvGrpSpPr>
            <p:cNvPr id="48" name="组合 47"/>
            <p:cNvGrpSpPr/>
            <p:nvPr/>
          </p:nvGrpSpPr>
          <p:grpSpPr>
            <a:xfrm>
              <a:off x="3305045" y="431965"/>
              <a:ext cx="2517831" cy="4017749"/>
              <a:chOff x="3305045" y="431965"/>
              <a:chExt cx="2517831" cy="4017749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>
                <a:off x="3305045" y="431965"/>
                <a:ext cx="2140196" cy="2139785"/>
              </a:xfrm>
              <a:prstGeom prst="rect">
                <a:avLst/>
              </a:prstGeom>
            </p:spPr>
          </p:pic>
          <p:pic>
            <p:nvPicPr>
              <p:cNvPr id="47" name="图片 46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 rot="11465784">
                <a:off x="3682680" y="2309929"/>
                <a:ext cx="2140196" cy="2139785"/>
              </a:xfrm>
              <a:prstGeom prst="rect">
                <a:avLst/>
              </a:prstGeom>
            </p:spPr>
          </p:pic>
        </p:grpSp>
        <p:grpSp>
          <p:nvGrpSpPr>
            <p:cNvPr id="49" name="组合 48"/>
            <p:cNvGrpSpPr/>
            <p:nvPr/>
          </p:nvGrpSpPr>
          <p:grpSpPr>
            <a:xfrm rot="16000724">
              <a:off x="3382780" y="450207"/>
              <a:ext cx="2517831" cy="4017749"/>
              <a:chOff x="3305045" y="431965"/>
              <a:chExt cx="2517831" cy="4017749"/>
            </a:xfrm>
          </p:grpSpPr>
          <p:pic>
            <p:nvPicPr>
              <p:cNvPr id="50" name="图片 49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>
                <a:off x="3305045" y="431965"/>
                <a:ext cx="2140196" cy="2139785"/>
              </a:xfrm>
              <a:prstGeom prst="rect">
                <a:avLst/>
              </a:prstGeom>
            </p:spPr>
          </p:pic>
          <p:pic>
            <p:nvPicPr>
              <p:cNvPr id="51" name="图片 50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 rot="11465784">
                <a:off x="3682680" y="2309929"/>
                <a:ext cx="2140196" cy="2139785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/>
          <p:nvPr/>
        </p:nvGrpSpPr>
        <p:grpSpPr>
          <a:xfrm>
            <a:off x="3327226" y="1103086"/>
            <a:ext cx="2489549" cy="2798396"/>
            <a:chOff x="7277102" y="2222502"/>
            <a:chExt cx="2613535" cy="2937764"/>
          </a:xfrm>
        </p:grpSpPr>
        <p:sp>
          <p:nvSpPr>
            <p:cNvPr id="31" name="Rectangle: Rounded Corners 32"/>
            <p:cNvSpPr/>
            <p:nvPr/>
          </p:nvSpPr>
          <p:spPr bwMode="auto">
            <a:xfrm>
              <a:off x="7277102" y="2438175"/>
              <a:ext cx="2613535" cy="2722091"/>
            </a:xfrm>
            <a:prstGeom prst="roundRect">
              <a:avLst>
                <a:gd name="adj" fmla="val 9967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Rectangle 33"/>
            <p:cNvSpPr/>
            <p:nvPr/>
          </p:nvSpPr>
          <p:spPr bwMode="auto">
            <a:xfrm>
              <a:off x="7588317" y="2627290"/>
              <a:ext cx="1991106" cy="21703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Rectangle 34"/>
            <p:cNvSpPr/>
            <p:nvPr/>
          </p:nvSpPr>
          <p:spPr bwMode="auto">
            <a:xfrm>
              <a:off x="7574771" y="2660027"/>
              <a:ext cx="1991106" cy="2170305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Rectangle 35"/>
            <p:cNvSpPr/>
            <p:nvPr/>
          </p:nvSpPr>
          <p:spPr bwMode="auto">
            <a:xfrm>
              <a:off x="7556144" y="2692762"/>
              <a:ext cx="1991106" cy="21703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Rectangle 36"/>
            <p:cNvSpPr/>
            <p:nvPr/>
          </p:nvSpPr>
          <p:spPr bwMode="auto">
            <a:xfrm>
              <a:off x="7535823" y="2717032"/>
              <a:ext cx="1991106" cy="2170305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6" name="Group 37"/>
            <p:cNvGrpSpPr/>
            <p:nvPr/>
          </p:nvGrpSpPr>
          <p:grpSpPr>
            <a:xfrm>
              <a:off x="7535823" y="2717032"/>
              <a:ext cx="1991106" cy="2170305"/>
              <a:chOff x="3568700" y="1579563"/>
              <a:chExt cx="2009775" cy="1990725"/>
            </a:xfrm>
            <a:effectLst/>
          </p:grpSpPr>
          <p:sp>
            <p:nvSpPr>
              <p:cNvPr id="47" name="Freeform: Shape 54"/>
              <p:cNvSpPr/>
              <p:nvPr/>
            </p:nvSpPr>
            <p:spPr bwMode="auto">
              <a:xfrm>
                <a:off x="3568700" y="1579563"/>
                <a:ext cx="2009775" cy="1990725"/>
              </a:xfrm>
              <a:custGeom>
                <a:avLst/>
                <a:gdLst>
                  <a:gd name="T0" fmla="*/ 422 w 533"/>
                  <a:gd name="T1" fmla="*/ 440 h 528"/>
                  <a:gd name="T2" fmla="*/ 399 w 533"/>
                  <a:gd name="T3" fmla="*/ 497 h 528"/>
                  <a:gd name="T4" fmla="*/ 332 w 533"/>
                  <a:gd name="T5" fmla="*/ 527 h 528"/>
                  <a:gd name="T6" fmla="*/ 297 w 533"/>
                  <a:gd name="T7" fmla="*/ 528 h 528"/>
                  <a:gd name="T8" fmla="*/ 0 w 533"/>
                  <a:gd name="T9" fmla="*/ 528 h 528"/>
                  <a:gd name="T10" fmla="*/ 0 w 533"/>
                  <a:gd name="T11" fmla="*/ 0 h 528"/>
                  <a:gd name="T12" fmla="*/ 532 w 533"/>
                  <a:gd name="T13" fmla="*/ 0 h 528"/>
                  <a:gd name="T14" fmla="*/ 532 w 533"/>
                  <a:gd name="T15" fmla="*/ 276 h 528"/>
                  <a:gd name="T16" fmla="*/ 532 w 533"/>
                  <a:gd name="T17" fmla="*/ 320 h 528"/>
                  <a:gd name="T18" fmla="*/ 533 w 533"/>
                  <a:gd name="T19" fmla="*/ 388 h 528"/>
                  <a:gd name="T20" fmla="*/ 514 w 533"/>
                  <a:gd name="T21" fmla="*/ 413 h 528"/>
                  <a:gd name="T22" fmla="*/ 422 w 533"/>
                  <a:gd name="T23" fmla="*/ 440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33" h="528">
                    <a:moveTo>
                      <a:pt x="422" y="440"/>
                    </a:moveTo>
                    <a:cubicBezTo>
                      <a:pt x="422" y="440"/>
                      <a:pt x="426" y="458"/>
                      <a:pt x="399" y="497"/>
                    </a:cubicBezTo>
                    <a:cubicBezTo>
                      <a:pt x="380" y="515"/>
                      <a:pt x="355" y="526"/>
                      <a:pt x="332" y="527"/>
                    </a:cubicBezTo>
                    <a:cubicBezTo>
                      <a:pt x="315" y="528"/>
                      <a:pt x="297" y="528"/>
                      <a:pt x="297" y="528"/>
                    </a:cubicBezTo>
                    <a:cubicBezTo>
                      <a:pt x="0" y="528"/>
                      <a:pt x="0" y="528"/>
                      <a:pt x="0" y="52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32" y="0"/>
                      <a:pt x="532" y="0"/>
                      <a:pt x="532" y="0"/>
                    </a:cubicBezTo>
                    <a:cubicBezTo>
                      <a:pt x="532" y="276"/>
                      <a:pt x="532" y="276"/>
                      <a:pt x="532" y="276"/>
                    </a:cubicBezTo>
                    <a:cubicBezTo>
                      <a:pt x="532" y="276"/>
                      <a:pt x="532" y="294"/>
                      <a:pt x="532" y="320"/>
                    </a:cubicBezTo>
                    <a:cubicBezTo>
                      <a:pt x="532" y="338"/>
                      <a:pt x="533" y="368"/>
                      <a:pt x="533" y="388"/>
                    </a:cubicBezTo>
                    <a:cubicBezTo>
                      <a:pt x="533" y="398"/>
                      <a:pt x="520" y="408"/>
                      <a:pt x="514" y="413"/>
                    </a:cubicBezTo>
                    <a:cubicBezTo>
                      <a:pt x="459" y="449"/>
                      <a:pt x="422" y="440"/>
                      <a:pt x="422" y="44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Freeform: Shape 55"/>
              <p:cNvSpPr/>
              <p:nvPr/>
            </p:nvSpPr>
            <p:spPr bwMode="auto">
              <a:xfrm>
                <a:off x="4876800" y="3068638"/>
                <a:ext cx="693738" cy="490538"/>
              </a:xfrm>
              <a:custGeom>
                <a:avLst/>
                <a:gdLst>
                  <a:gd name="T0" fmla="*/ 184 w 184"/>
                  <a:gd name="T1" fmla="*/ 0 h 130"/>
                  <a:gd name="T2" fmla="*/ 75 w 184"/>
                  <a:gd name="T3" fmla="*/ 45 h 130"/>
                  <a:gd name="T4" fmla="*/ 60 w 184"/>
                  <a:gd name="T5" fmla="*/ 90 h 130"/>
                  <a:gd name="T6" fmla="*/ 0 w 184"/>
                  <a:gd name="T7" fmla="*/ 130 h 130"/>
                  <a:gd name="T8" fmla="*/ 113 w 184"/>
                  <a:gd name="T9" fmla="*/ 69 h 130"/>
                  <a:gd name="T10" fmla="*/ 184 w 184"/>
                  <a:gd name="T11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4" h="130">
                    <a:moveTo>
                      <a:pt x="184" y="0"/>
                    </a:moveTo>
                    <a:cubicBezTo>
                      <a:pt x="121" y="56"/>
                      <a:pt x="75" y="45"/>
                      <a:pt x="75" y="45"/>
                    </a:cubicBezTo>
                    <a:cubicBezTo>
                      <a:pt x="75" y="45"/>
                      <a:pt x="75" y="60"/>
                      <a:pt x="60" y="90"/>
                    </a:cubicBezTo>
                    <a:cubicBezTo>
                      <a:pt x="46" y="117"/>
                      <a:pt x="3" y="129"/>
                      <a:pt x="0" y="130"/>
                    </a:cubicBezTo>
                    <a:cubicBezTo>
                      <a:pt x="0" y="130"/>
                      <a:pt x="40" y="129"/>
                      <a:pt x="113" y="69"/>
                    </a:cubicBezTo>
                    <a:cubicBezTo>
                      <a:pt x="161" y="29"/>
                      <a:pt x="181" y="6"/>
                      <a:pt x="184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37" name="Rectangle 38"/>
            <p:cNvSpPr/>
            <p:nvPr/>
          </p:nvSpPr>
          <p:spPr bwMode="auto">
            <a:xfrm>
              <a:off x="7530181" y="2717032"/>
              <a:ext cx="1991106" cy="746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0" tIns="91440" rIns="0" bIns="0" anchor="ctr" anchorCtr="1" compatLnSpc="1">
              <a:normAutofit/>
            </a:bodyPr>
            <a:lstStyle/>
            <a:p>
              <a:pPr algn="ctr"/>
              <a:r>
                <a:rPr lang="en-US" sz="2800" b="1">
                  <a:solidFill>
                    <a:schemeClr val="bg1"/>
                  </a:solidFill>
                </a:rPr>
                <a:t>JAN</a:t>
              </a:r>
            </a:p>
          </p:txBody>
        </p:sp>
        <p:grpSp>
          <p:nvGrpSpPr>
            <p:cNvPr id="38" name="Group 39"/>
            <p:cNvGrpSpPr/>
            <p:nvPr/>
          </p:nvGrpSpPr>
          <p:grpSpPr>
            <a:xfrm>
              <a:off x="7852665" y="2806312"/>
              <a:ext cx="1346119" cy="152391"/>
              <a:chOff x="1235868" y="2609849"/>
              <a:chExt cx="757237" cy="85725"/>
            </a:xfrm>
          </p:grpSpPr>
          <p:sp>
            <p:nvSpPr>
              <p:cNvPr id="44" name="Oval 51"/>
              <p:cNvSpPr/>
              <p:nvPr/>
            </p:nvSpPr>
            <p:spPr>
              <a:xfrm>
                <a:off x="1235868" y="2609849"/>
                <a:ext cx="85725" cy="8572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Oval 52"/>
              <p:cNvSpPr/>
              <p:nvPr/>
            </p:nvSpPr>
            <p:spPr>
              <a:xfrm>
                <a:off x="1571624" y="2609849"/>
                <a:ext cx="85725" cy="8572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Oval 53"/>
              <p:cNvSpPr/>
              <p:nvPr/>
            </p:nvSpPr>
            <p:spPr>
              <a:xfrm>
                <a:off x="1907380" y="2609849"/>
                <a:ext cx="85725" cy="8572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9" name="Group 4"/>
            <p:cNvGrpSpPr/>
            <p:nvPr/>
          </p:nvGrpSpPr>
          <p:grpSpPr>
            <a:xfrm>
              <a:off x="7867645" y="2222502"/>
              <a:ext cx="1317108" cy="684175"/>
              <a:chOff x="7867645" y="2222502"/>
              <a:chExt cx="1317108" cy="684175"/>
            </a:xfrm>
          </p:grpSpPr>
          <p:sp>
            <p:nvSpPr>
              <p:cNvPr id="41" name="Freeform: Shape 40"/>
              <p:cNvSpPr/>
              <p:nvPr/>
            </p:nvSpPr>
            <p:spPr bwMode="auto">
              <a:xfrm>
                <a:off x="7867645" y="2222502"/>
                <a:ext cx="124308" cy="684175"/>
              </a:xfrm>
              <a:custGeom>
                <a:avLst/>
                <a:gdLst>
                  <a:gd name="T0" fmla="*/ 32 w 32"/>
                  <a:gd name="T1" fmla="*/ 110 h 121"/>
                  <a:gd name="T2" fmla="*/ 16 w 32"/>
                  <a:gd name="T3" fmla="*/ 121 h 121"/>
                  <a:gd name="T4" fmla="*/ 0 w 32"/>
                  <a:gd name="T5" fmla="*/ 110 h 121"/>
                  <a:gd name="T6" fmla="*/ 0 w 32"/>
                  <a:gd name="T7" fmla="*/ 12 h 121"/>
                  <a:gd name="T8" fmla="*/ 16 w 32"/>
                  <a:gd name="T9" fmla="*/ 0 h 121"/>
                  <a:gd name="T10" fmla="*/ 32 w 32"/>
                  <a:gd name="T11" fmla="*/ 12 h 121"/>
                  <a:gd name="T12" fmla="*/ 32 w 32"/>
                  <a:gd name="T13" fmla="*/ 11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21">
                    <a:moveTo>
                      <a:pt x="32" y="110"/>
                    </a:moveTo>
                    <a:cubicBezTo>
                      <a:pt x="32" y="116"/>
                      <a:pt x="25" y="121"/>
                      <a:pt x="16" y="121"/>
                    </a:cubicBezTo>
                    <a:cubicBezTo>
                      <a:pt x="7" y="121"/>
                      <a:pt x="0" y="116"/>
                      <a:pt x="0" y="1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7" y="0"/>
                      <a:pt x="16" y="0"/>
                    </a:cubicBezTo>
                    <a:cubicBezTo>
                      <a:pt x="25" y="0"/>
                      <a:pt x="32" y="5"/>
                      <a:pt x="32" y="12"/>
                    </a:cubicBezTo>
                    <a:lnTo>
                      <a:pt x="32" y="11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Freeform: Shape 41"/>
              <p:cNvSpPr/>
              <p:nvPr/>
            </p:nvSpPr>
            <p:spPr bwMode="auto">
              <a:xfrm>
                <a:off x="8463579" y="2222502"/>
                <a:ext cx="124308" cy="684175"/>
              </a:xfrm>
              <a:custGeom>
                <a:avLst/>
                <a:gdLst>
                  <a:gd name="T0" fmla="*/ 32 w 32"/>
                  <a:gd name="T1" fmla="*/ 110 h 121"/>
                  <a:gd name="T2" fmla="*/ 16 w 32"/>
                  <a:gd name="T3" fmla="*/ 121 h 121"/>
                  <a:gd name="T4" fmla="*/ 0 w 32"/>
                  <a:gd name="T5" fmla="*/ 110 h 121"/>
                  <a:gd name="T6" fmla="*/ 0 w 32"/>
                  <a:gd name="T7" fmla="*/ 12 h 121"/>
                  <a:gd name="T8" fmla="*/ 16 w 32"/>
                  <a:gd name="T9" fmla="*/ 0 h 121"/>
                  <a:gd name="T10" fmla="*/ 32 w 32"/>
                  <a:gd name="T11" fmla="*/ 12 h 121"/>
                  <a:gd name="T12" fmla="*/ 32 w 32"/>
                  <a:gd name="T13" fmla="*/ 11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21">
                    <a:moveTo>
                      <a:pt x="32" y="110"/>
                    </a:moveTo>
                    <a:cubicBezTo>
                      <a:pt x="32" y="116"/>
                      <a:pt x="25" y="121"/>
                      <a:pt x="16" y="121"/>
                    </a:cubicBezTo>
                    <a:cubicBezTo>
                      <a:pt x="7" y="121"/>
                      <a:pt x="0" y="116"/>
                      <a:pt x="0" y="1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7" y="0"/>
                      <a:pt x="16" y="0"/>
                    </a:cubicBezTo>
                    <a:cubicBezTo>
                      <a:pt x="25" y="0"/>
                      <a:pt x="32" y="5"/>
                      <a:pt x="32" y="12"/>
                    </a:cubicBezTo>
                    <a:lnTo>
                      <a:pt x="32" y="11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Freeform: Shape 42"/>
              <p:cNvSpPr/>
              <p:nvPr/>
            </p:nvSpPr>
            <p:spPr bwMode="auto">
              <a:xfrm>
                <a:off x="9060445" y="2222502"/>
                <a:ext cx="124308" cy="684175"/>
              </a:xfrm>
              <a:custGeom>
                <a:avLst/>
                <a:gdLst>
                  <a:gd name="T0" fmla="*/ 32 w 32"/>
                  <a:gd name="T1" fmla="*/ 110 h 121"/>
                  <a:gd name="T2" fmla="*/ 16 w 32"/>
                  <a:gd name="T3" fmla="*/ 121 h 121"/>
                  <a:gd name="T4" fmla="*/ 0 w 32"/>
                  <a:gd name="T5" fmla="*/ 110 h 121"/>
                  <a:gd name="T6" fmla="*/ 0 w 32"/>
                  <a:gd name="T7" fmla="*/ 12 h 121"/>
                  <a:gd name="T8" fmla="*/ 16 w 32"/>
                  <a:gd name="T9" fmla="*/ 0 h 121"/>
                  <a:gd name="T10" fmla="*/ 32 w 32"/>
                  <a:gd name="T11" fmla="*/ 12 h 121"/>
                  <a:gd name="T12" fmla="*/ 32 w 32"/>
                  <a:gd name="T13" fmla="*/ 11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21">
                    <a:moveTo>
                      <a:pt x="32" y="110"/>
                    </a:moveTo>
                    <a:cubicBezTo>
                      <a:pt x="32" y="116"/>
                      <a:pt x="25" y="121"/>
                      <a:pt x="16" y="121"/>
                    </a:cubicBezTo>
                    <a:cubicBezTo>
                      <a:pt x="7" y="121"/>
                      <a:pt x="0" y="116"/>
                      <a:pt x="0" y="1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7" y="0"/>
                      <a:pt x="16" y="0"/>
                    </a:cubicBezTo>
                    <a:cubicBezTo>
                      <a:pt x="25" y="0"/>
                      <a:pt x="32" y="5"/>
                      <a:pt x="32" y="12"/>
                    </a:cubicBezTo>
                    <a:lnTo>
                      <a:pt x="32" y="11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8042497" y="3484477"/>
              <a:ext cx="953159" cy="945081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6128111" y="1434087"/>
            <a:ext cx="2062292" cy="2597568"/>
            <a:chOff x="8170814" y="1912116"/>
            <a:chExt cx="2749722" cy="3463424"/>
          </a:xfrm>
        </p:grpSpPr>
        <p:grpSp>
          <p:nvGrpSpPr>
            <p:cNvPr id="10" name="Group 50"/>
            <p:cNvGrpSpPr/>
            <p:nvPr/>
          </p:nvGrpSpPr>
          <p:grpSpPr>
            <a:xfrm>
              <a:off x="8170814" y="1912116"/>
              <a:ext cx="2611177" cy="3463424"/>
              <a:chOff x="1193500" y="1491637"/>
              <a:chExt cx="3761195" cy="3463424"/>
            </a:xfrm>
          </p:grpSpPr>
          <p:grpSp>
            <p:nvGrpSpPr>
              <p:cNvPr id="13" name="Group 59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0" name="TextBox 66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</a:p>
              </p:txBody>
            </p:sp>
            <p:sp>
              <p:nvSpPr>
                <p:cNvPr id="21" name="Rectangle 67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1"/>
                      </a:solidFill>
                    </a:rPr>
                    <a:t>标题文本预设</a:t>
                  </a:r>
                </a:p>
              </p:txBody>
            </p:sp>
          </p:grpSp>
          <p:grpSp>
            <p:nvGrpSpPr>
              <p:cNvPr id="14" name="Group 60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8" name="TextBox 64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</a:p>
              </p:txBody>
            </p:sp>
            <p:sp>
              <p:nvSpPr>
                <p:cNvPr id="19" name="Rectangle 65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2"/>
                      </a:solidFill>
                    </a:rPr>
                    <a:t>标题文本预设</a:t>
                  </a:r>
                </a:p>
              </p:txBody>
            </p:sp>
          </p:grpSp>
          <p:grpSp>
            <p:nvGrpSpPr>
              <p:cNvPr id="15" name="Group 61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6" name="TextBox 62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</a:p>
              </p:txBody>
            </p:sp>
            <p:sp>
              <p:nvSpPr>
                <p:cNvPr id="17" name="Rectangle 63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5"/>
                      </a:solidFill>
                    </a:rPr>
                    <a:t>标题文本预设</a:t>
                  </a:r>
                </a:p>
              </p:txBody>
            </p:sp>
          </p:grpSp>
        </p:grpSp>
        <p:cxnSp>
          <p:nvCxnSpPr>
            <p:cNvPr id="11" name="Straight Connector 57"/>
            <p:cNvCxnSpPr/>
            <p:nvPr/>
          </p:nvCxnSpPr>
          <p:spPr>
            <a:xfrm>
              <a:off x="8472264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58"/>
            <p:cNvCxnSpPr/>
            <p:nvPr/>
          </p:nvCxnSpPr>
          <p:spPr>
            <a:xfrm>
              <a:off x="8472264" y="426369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组合 48"/>
          <p:cNvGrpSpPr/>
          <p:nvPr/>
        </p:nvGrpSpPr>
        <p:grpSpPr>
          <a:xfrm>
            <a:off x="980601" y="1434087"/>
            <a:ext cx="2035290" cy="2597568"/>
            <a:chOff x="980601" y="1434087"/>
            <a:chExt cx="2035290" cy="2597568"/>
          </a:xfrm>
        </p:grpSpPr>
        <p:grpSp>
          <p:nvGrpSpPr>
            <p:cNvPr id="5" name="Group 24"/>
            <p:cNvGrpSpPr/>
            <p:nvPr/>
          </p:nvGrpSpPr>
          <p:grpSpPr>
            <a:xfrm>
              <a:off x="1057508" y="1434087"/>
              <a:ext cx="1958383" cy="2597568"/>
              <a:chOff x="1193500" y="1491637"/>
              <a:chExt cx="3761195" cy="3463424"/>
            </a:xfrm>
          </p:grpSpPr>
          <p:grpSp>
            <p:nvGrpSpPr>
              <p:cNvPr id="22" name="Group 25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9" name="TextBox 47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 dirty="0"/>
                    <a:t>此部分内容作为文字排版占位显示</a:t>
                  </a:r>
                  <a:br>
                    <a:rPr lang="zh-CN" altLang="en-US" sz="1000" dirty="0"/>
                  </a:br>
                  <a:r>
                    <a:rPr lang="zh-CN" altLang="en-US" sz="1000" dirty="0"/>
                    <a:t>（建议使用主题字体）</a:t>
                  </a:r>
                </a:p>
              </p:txBody>
            </p:sp>
            <p:sp>
              <p:nvSpPr>
                <p:cNvPr id="30" name="Rectangle 48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>
                      <a:solidFill>
                        <a:schemeClr val="accent1"/>
                      </a:solidFill>
                    </a:rPr>
                    <a:t>标题文本预设</a:t>
                  </a:r>
                </a:p>
              </p:txBody>
            </p:sp>
          </p:grpSp>
          <p:grpSp>
            <p:nvGrpSpPr>
              <p:cNvPr id="23" name="Group 29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7" name="TextBox 44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</a:p>
              </p:txBody>
            </p:sp>
            <p:sp>
              <p:nvSpPr>
                <p:cNvPr id="28" name="Rectangle 46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>
                      <a:solidFill>
                        <a:schemeClr val="accent2"/>
                      </a:solidFill>
                    </a:rPr>
                    <a:t>标题文本预设</a:t>
                  </a:r>
                </a:p>
              </p:txBody>
            </p:sp>
          </p:grpSp>
          <p:grpSp>
            <p:nvGrpSpPr>
              <p:cNvPr id="24" name="Group 30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5" name="TextBox 31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</a:p>
              </p:txBody>
            </p:sp>
            <p:sp>
              <p:nvSpPr>
                <p:cNvPr id="26" name="Rectangle 43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>
                      <a:solidFill>
                        <a:schemeClr val="accent5"/>
                      </a:solidFill>
                    </a:rPr>
                    <a:t>标题文本预设</a:t>
                  </a:r>
                </a:p>
              </p:txBody>
            </p:sp>
          </p:grpSp>
        </p:grpSp>
        <p:grpSp>
          <p:nvGrpSpPr>
            <p:cNvPr id="7" name="Group 68"/>
            <p:cNvGrpSpPr/>
            <p:nvPr/>
          </p:nvGrpSpPr>
          <p:grpSpPr>
            <a:xfrm>
              <a:off x="980601" y="2193708"/>
              <a:ext cx="1836204" cy="1004060"/>
              <a:chOff x="1307468" y="2924944"/>
              <a:chExt cx="2448272" cy="1338747"/>
            </a:xfrm>
          </p:grpSpPr>
          <p:cxnSp>
            <p:nvCxnSpPr>
              <p:cNvPr id="8" name="Straight Connector 69"/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70"/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0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555776" y="2180160"/>
            <a:ext cx="461665" cy="156312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kumimoji="1"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您的标题内容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3419872" y="2287456"/>
            <a:ext cx="5724128" cy="294248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7603287">
            <a:off x="4997096" y="-1983642"/>
            <a:ext cx="5143500" cy="51435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147696" y="1567635"/>
            <a:ext cx="1292662" cy="12003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defRPr kumimoji="1" sz="720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  <a:ea typeface="書體坊顏體㊣" panose="02010600030101010101" pitchFamily="2" charset="-122"/>
              </a:defRPr>
            </a:lvl1pPr>
          </a:lstStyle>
          <a:p>
            <a:r>
              <a:rPr lang="en-US" altLang="zh-CN" dirty="0"/>
              <a:t>03</a:t>
            </a:r>
            <a:endParaRPr lang="zh-CN" altLang="en-US" dirty="0"/>
          </a:p>
        </p:txBody>
      </p:sp>
      <p:cxnSp>
        <p:nvCxnSpPr>
          <p:cNvPr id="16" name="直接连接符 15"/>
          <p:cNvCxnSpPr/>
          <p:nvPr/>
        </p:nvCxnSpPr>
        <p:spPr>
          <a:xfrm flipH="1">
            <a:off x="2555776" y="2162529"/>
            <a:ext cx="12947" cy="1598384"/>
          </a:xfrm>
          <a:prstGeom prst="line">
            <a:avLst/>
          </a:prstGeom>
          <a:ln w="28575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1335207" y="2162529"/>
            <a:ext cx="1261884" cy="190198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Please click here to modify the text for example The text here you may post texts</a:t>
            </a:r>
            <a:endParaRPr kumimoji="1"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31528" y="1419622"/>
            <a:ext cx="1940415" cy="2857331"/>
            <a:chOff x="1403648" y="1519717"/>
            <a:chExt cx="1940415" cy="2857331"/>
          </a:xfrm>
        </p:grpSpPr>
        <p:sp>
          <p:nvSpPr>
            <p:cNvPr id="42" name="Rectangle 60"/>
            <p:cNvSpPr/>
            <p:nvPr/>
          </p:nvSpPr>
          <p:spPr>
            <a:xfrm>
              <a:off x="1403648" y="3790374"/>
              <a:ext cx="1940415" cy="184666"/>
            </a:xfrm>
            <a:prstGeom prst="rect">
              <a:avLst/>
            </a:prstGeom>
          </p:spPr>
          <p:txBody>
            <a:bodyPr wrap="none" lIns="144000" tIns="0" rIns="144000" bIns="0">
              <a:normAutofit fontScale="92500" lnSpcReduction="20000"/>
            </a:bodyPr>
            <a:lstStyle/>
            <a:p>
              <a:pPr algn="r"/>
              <a:r>
                <a:rPr lang="zh-CN" altLang="en-US" sz="1600" b="1" dirty="0">
                  <a:solidFill>
                    <a:schemeClr val="accent1"/>
                  </a:solidFill>
                </a:rPr>
                <a:t>标题文本预设</a:t>
              </a:r>
            </a:p>
          </p:txBody>
        </p:sp>
        <p:sp>
          <p:nvSpPr>
            <p:cNvPr id="43" name="Rectangle 61"/>
            <p:cNvSpPr/>
            <p:nvPr/>
          </p:nvSpPr>
          <p:spPr>
            <a:xfrm>
              <a:off x="1403648" y="3975040"/>
              <a:ext cx="1940415" cy="402008"/>
            </a:xfrm>
            <a:prstGeom prst="rect">
              <a:avLst/>
            </a:prstGeom>
          </p:spPr>
          <p:txBody>
            <a:bodyPr wrap="square" lIns="144000" tIns="0" rIns="144000" bIns="0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2051720" y="1519717"/>
              <a:ext cx="940689" cy="2104066"/>
            </a:xfrm>
            <a:prstGeom prst="rect">
              <a:avLst/>
            </a:prstGeom>
          </p:spPr>
        </p:pic>
      </p:grpSp>
      <p:grpSp>
        <p:nvGrpSpPr>
          <p:cNvPr id="64" name="组合 63"/>
          <p:cNvGrpSpPr/>
          <p:nvPr/>
        </p:nvGrpSpPr>
        <p:grpSpPr>
          <a:xfrm>
            <a:off x="2503736" y="1419622"/>
            <a:ext cx="1940415" cy="2857331"/>
            <a:chOff x="1403648" y="1519717"/>
            <a:chExt cx="1940415" cy="2857331"/>
          </a:xfrm>
        </p:grpSpPr>
        <p:sp>
          <p:nvSpPr>
            <p:cNvPr id="65" name="Rectangle 60"/>
            <p:cNvSpPr/>
            <p:nvPr/>
          </p:nvSpPr>
          <p:spPr>
            <a:xfrm>
              <a:off x="1403648" y="3790374"/>
              <a:ext cx="1940415" cy="184666"/>
            </a:xfrm>
            <a:prstGeom prst="rect">
              <a:avLst/>
            </a:prstGeom>
          </p:spPr>
          <p:txBody>
            <a:bodyPr wrap="none" lIns="144000" tIns="0" rIns="144000" bIns="0">
              <a:normAutofit fontScale="92500" lnSpcReduction="20000"/>
            </a:bodyPr>
            <a:lstStyle/>
            <a:p>
              <a:pPr algn="r"/>
              <a:r>
                <a:rPr lang="zh-CN" altLang="en-US" sz="1600" b="1" dirty="0">
                  <a:solidFill>
                    <a:schemeClr val="accent1"/>
                  </a:solidFill>
                </a:rPr>
                <a:t>标题文本预设</a:t>
              </a:r>
            </a:p>
          </p:txBody>
        </p:sp>
        <p:sp>
          <p:nvSpPr>
            <p:cNvPr id="66" name="Rectangle 61"/>
            <p:cNvSpPr/>
            <p:nvPr/>
          </p:nvSpPr>
          <p:spPr>
            <a:xfrm>
              <a:off x="1403648" y="3975040"/>
              <a:ext cx="1940415" cy="402008"/>
            </a:xfrm>
            <a:prstGeom prst="rect">
              <a:avLst/>
            </a:prstGeom>
          </p:spPr>
          <p:txBody>
            <a:bodyPr wrap="square" lIns="144000" tIns="0" rIns="144000" bIns="0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pic>
          <p:nvPicPr>
            <p:cNvPr id="67" name="图片 6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2051720" y="1519717"/>
              <a:ext cx="940689" cy="2104066"/>
            </a:xfrm>
            <a:prstGeom prst="rect">
              <a:avLst/>
            </a:prstGeom>
          </p:spPr>
        </p:pic>
      </p:grpSp>
      <p:grpSp>
        <p:nvGrpSpPr>
          <p:cNvPr id="68" name="组合 67"/>
          <p:cNvGrpSpPr/>
          <p:nvPr/>
        </p:nvGrpSpPr>
        <p:grpSpPr>
          <a:xfrm>
            <a:off x="4231928" y="1419622"/>
            <a:ext cx="1940415" cy="2857331"/>
            <a:chOff x="1403648" y="1519717"/>
            <a:chExt cx="1940415" cy="2857331"/>
          </a:xfrm>
        </p:grpSpPr>
        <p:sp>
          <p:nvSpPr>
            <p:cNvPr id="69" name="Rectangle 60"/>
            <p:cNvSpPr/>
            <p:nvPr/>
          </p:nvSpPr>
          <p:spPr>
            <a:xfrm>
              <a:off x="1403648" y="3790374"/>
              <a:ext cx="1940415" cy="184666"/>
            </a:xfrm>
            <a:prstGeom prst="rect">
              <a:avLst/>
            </a:prstGeom>
          </p:spPr>
          <p:txBody>
            <a:bodyPr wrap="none" lIns="144000" tIns="0" rIns="144000" bIns="0">
              <a:normAutofit fontScale="92500" lnSpcReduction="20000"/>
            </a:bodyPr>
            <a:lstStyle/>
            <a:p>
              <a:pPr algn="r"/>
              <a:r>
                <a:rPr lang="zh-CN" altLang="en-US" sz="1600" b="1" dirty="0">
                  <a:solidFill>
                    <a:schemeClr val="accent1"/>
                  </a:solidFill>
                </a:rPr>
                <a:t>标题文本预设</a:t>
              </a:r>
            </a:p>
          </p:txBody>
        </p:sp>
        <p:sp>
          <p:nvSpPr>
            <p:cNvPr id="70" name="Rectangle 61"/>
            <p:cNvSpPr/>
            <p:nvPr/>
          </p:nvSpPr>
          <p:spPr>
            <a:xfrm>
              <a:off x="1403648" y="3975040"/>
              <a:ext cx="1940415" cy="402008"/>
            </a:xfrm>
            <a:prstGeom prst="rect">
              <a:avLst/>
            </a:prstGeom>
          </p:spPr>
          <p:txBody>
            <a:bodyPr wrap="square" lIns="144000" tIns="0" rIns="144000" bIns="0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pic>
          <p:nvPicPr>
            <p:cNvPr id="71" name="图片 7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2051720" y="1519717"/>
              <a:ext cx="940689" cy="2104066"/>
            </a:xfrm>
            <a:prstGeom prst="rect">
              <a:avLst/>
            </a:prstGeom>
          </p:spPr>
        </p:pic>
      </p:grpSp>
      <p:grpSp>
        <p:nvGrpSpPr>
          <p:cNvPr id="72" name="组合 71"/>
          <p:cNvGrpSpPr/>
          <p:nvPr/>
        </p:nvGrpSpPr>
        <p:grpSpPr>
          <a:xfrm>
            <a:off x="6032128" y="1419622"/>
            <a:ext cx="1940415" cy="2857331"/>
            <a:chOff x="1403648" y="1519717"/>
            <a:chExt cx="1940415" cy="2857331"/>
          </a:xfrm>
        </p:grpSpPr>
        <p:sp>
          <p:nvSpPr>
            <p:cNvPr id="73" name="Rectangle 60"/>
            <p:cNvSpPr/>
            <p:nvPr/>
          </p:nvSpPr>
          <p:spPr>
            <a:xfrm>
              <a:off x="1403648" y="3790374"/>
              <a:ext cx="1940415" cy="184666"/>
            </a:xfrm>
            <a:prstGeom prst="rect">
              <a:avLst/>
            </a:prstGeom>
          </p:spPr>
          <p:txBody>
            <a:bodyPr wrap="none" lIns="144000" tIns="0" rIns="144000" bIns="0">
              <a:normAutofit fontScale="92500" lnSpcReduction="20000"/>
            </a:bodyPr>
            <a:lstStyle/>
            <a:p>
              <a:pPr algn="r"/>
              <a:r>
                <a:rPr lang="zh-CN" altLang="en-US" sz="1600" b="1" dirty="0">
                  <a:solidFill>
                    <a:schemeClr val="accent1"/>
                  </a:solidFill>
                </a:rPr>
                <a:t>标题文本预设</a:t>
              </a:r>
            </a:p>
          </p:txBody>
        </p:sp>
        <p:sp>
          <p:nvSpPr>
            <p:cNvPr id="74" name="Rectangle 61"/>
            <p:cNvSpPr/>
            <p:nvPr/>
          </p:nvSpPr>
          <p:spPr>
            <a:xfrm>
              <a:off x="1403648" y="3975040"/>
              <a:ext cx="1940415" cy="402008"/>
            </a:xfrm>
            <a:prstGeom prst="rect">
              <a:avLst/>
            </a:prstGeom>
          </p:spPr>
          <p:txBody>
            <a:bodyPr wrap="square" lIns="144000" tIns="0" rIns="144000" bIns="0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pic>
          <p:nvPicPr>
            <p:cNvPr id="75" name="图片 74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2051720" y="1519717"/>
              <a:ext cx="940689" cy="210406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3669997" y="1742865"/>
            <a:ext cx="2126729" cy="706309"/>
            <a:chOff x="3669997" y="1742865"/>
            <a:chExt cx="2126729" cy="706309"/>
          </a:xfrm>
        </p:grpSpPr>
        <p:sp>
          <p:nvSpPr>
            <p:cNvPr id="8" name="Rectangle 5"/>
            <p:cNvSpPr/>
            <p:nvPr/>
          </p:nvSpPr>
          <p:spPr>
            <a:xfrm>
              <a:off x="3706369" y="2122161"/>
              <a:ext cx="2090357" cy="327013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5400" tIns="25400" rIns="25400" bIns="25400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（建议使用主题字体）。</a:t>
              </a:r>
            </a:p>
          </p:txBody>
        </p:sp>
        <p:sp>
          <p:nvSpPr>
            <p:cNvPr id="9" name="Rectangle 6"/>
            <p:cNvSpPr/>
            <p:nvPr/>
          </p:nvSpPr>
          <p:spPr>
            <a:xfrm>
              <a:off x="4087369" y="1742865"/>
              <a:ext cx="1048364" cy="280846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25400" tIns="25400" rIns="25400" bIns="25400" anchor="ctr">
              <a:normAutofit fontScale="92500" lnSpcReduction="10000"/>
            </a:bodyPr>
            <a:lstStyle/>
            <a:p>
              <a:r>
                <a:rPr lang="zh-CN" altLang="en-US" sz="1750"/>
                <a:t>标题文本预设</a:t>
              </a:r>
            </a:p>
          </p:txBody>
        </p:sp>
        <p:grpSp>
          <p:nvGrpSpPr>
            <p:cNvPr id="12" name="Group 9"/>
            <p:cNvGrpSpPr/>
            <p:nvPr/>
          </p:nvGrpSpPr>
          <p:grpSpPr>
            <a:xfrm>
              <a:off x="3669997" y="1750134"/>
              <a:ext cx="294885" cy="294884"/>
              <a:chOff x="0" y="0"/>
              <a:chExt cx="786356" cy="786356"/>
            </a:xfrm>
          </p:grpSpPr>
          <p:sp>
            <p:nvSpPr>
              <p:cNvPr id="24" name="Oval 10"/>
              <p:cNvSpPr/>
              <p:nvPr/>
            </p:nvSpPr>
            <p:spPr>
              <a:xfrm>
                <a:off x="0" y="0"/>
                <a:ext cx="786356" cy="786356"/>
              </a:xfrm>
              <a:prstGeom prst="ellipse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Freeform: Shape 11"/>
              <p:cNvSpPr/>
              <p:nvPr/>
            </p:nvSpPr>
            <p:spPr>
              <a:xfrm>
                <a:off x="226287" y="226287"/>
                <a:ext cx="333781" cy="3337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14" y="3086"/>
                    </a:moveTo>
                    <a:lnTo>
                      <a:pt x="20057" y="3086"/>
                    </a:lnTo>
                    <a:cubicBezTo>
                      <a:pt x="19840" y="3086"/>
                      <a:pt x="19671" y="2917"/>
                      <a:pt x="19671" y="2700"/>
                    </a:cubicBezTo>
                    <a:cubicBezTo>
                      <a:pt x="19671" y="2483"/>
                      <a:pt x="19840" y="2314"/>
                      <a:pt x="20057" y="2314"/>
                    </a:cubicBezTo>
                    <a:lnTo>
                      <a:pt x="21214" y="2314"/>
                    </a:lnTo>
                    <a:cubicBezTo>
                      <a:pt x="21431" y="2314"/>
                      <a:pt x="21600" y="2483"/>
                      <a:pt x="21600" y="2700"/>
                    </a:cubicBezTo>
                    <a:cubicBezTo>
                      <a:pt x="21600" y="2917"/>
                      <a:pt x="21431" y="3086"/>
                      <a:pt x="21214" y="3086"/>
                    </a:cubicBezTo>
                    <a:close/>
                    <a:moveTo>
                      <a:pt x="20829" y="5014"/>
                    </a:moveTo>
                    <a:cubicBezTo>
                      <a:pt x="20732" y="5014"/>
                      <a:pt x="20636" y="4978"/>
                      <a:pt x="20551" y="4906"/>
                    </a:cubicBezTo>
                    <a:lnTo>
                      <a:pt x="19467" y="3809"/>
                    </a:lnTo>
                    <a:cubicBezTo>
                      <a:pt x="19310" y="3664"/>
                      <a:pt x="19310" y="3411"/>
                      <a:pt x="19467" y="3267"/>
                    </a:cubicBezTo>
                    <a:cubicBezTo>
                      <a:pt x="19611" y="3110"/>
                      <a:pt x="19864" y="3110"/>
                      <a:pt x="20009" y="3267"/>
                    </a:cubicBezTo>
                    <a:lnTo>
                      <a:pt x="21106" y="4351"/>
                    </a:lnTo>
                    <a:cubicBezTo>
                      <a:pt x="21250" y="4508"/>
                      <a:pt x="21250" y="4749"/>
                      <a:pt x="21106" y="4906"/>
                    </a:cubicBezTo>
                    <a:cubicBezTo>
                      <a:pt x="21021" y="4978"/>
                      <a:pt x="20925" y="5014"/>
                      <a:pt x="20829" y="5014"/>
                    </a:cubicBezTo>
                    <a:close/>
                    <a:moveTo>
                      <a:pt x="20009" y="2133"/>
                    </a:moveTo>
                    <a:cubicBezTo>
                      <a:pt x="19937" y="2206"/>
                      <a:pt x="19840" y="2254"/>
                      <a:pt x="19744" y="2254"/>
                    </a:cubicBezTo>
                    <a:cubicBezTo>
                      <a:pt x="19635" y="2254"/>
                      <a:pt x="19539" y="2206"/>
                      <a:pt x="19467" y="2133"/>
                    </a:cubicBezTo>
                    <a:cubicBezTo>
                      <a:pt x="19310" y="1989"/>
                      <a:pt x="19310" y="1736"/>
                      <a:pt x="19467" y="1591"/>
                    </a:cubicBezTo>
                    <a:lnTo>
                      <a:pt x="20551" y="494"/>
                    </a:lnTo>
                    <a:cubicBezTo>
                      <a:pt x="20708" y="350"/>
                      <a:pt x="20949" y="350"/>
                      <a:pt x="21106" y="494"/>
                    </a:cubicBezTo>
                    <a:cubicBezTo>
                      <a:pt x="21250" y="651"/>
                      <a:pt x="21250" y="892"/>
                      <a:pt x="21106" y="1049"/>
                    </a:cubicBezTo>
                    <a:cubicBezTo>
                      <a:pt x="21106" y="1049"/>
                      <a:pt x="20009" y="2133"/>
                      <a:pt x="20009" y="2133"/>
                    </a:cubicBezTo>
                    <a:close/>
                    <a:moveTo>
                      <a:pt x="19286" y="1543"/>
                    </a:moveTo>
                    <a:cubicBezTo>
                      <a:pt x="19286" y="1760"/>
                      <a:pt x="19117" y="1929"/>
                      <a:pt x="18900" y="1929"/>
                    </a:cubicBezTo>
                    <a:cubicBezTo>
                      <a:pt x="18683" y="1929"/>
                      <a:pt x="18514" y="1760"/>
                      <a:pt x="18514" y="1543"/>
                    </a:cubicBezTo>
                    <a:lnTo>
                      <a:pt x="18514" y="386"/>
                    </a:lnTo>
                    <a:cubicBezTo>
                      <a:pt x="18514" y="169"/>
                      <a:pt x="18683" y="0"/>
                      <a:pt x="18900" y="0"/>
                    </a:cubicBezTo>
                    <a:cubicBezTo>
                      <a:pt x="19117" y="0"/>
                      <a:pt x="19286" y="169"/>
                      <a:pt x="19286" y="386"/>
                    </a:cubicBezTo>
                    <a:cubicBezTo>
                      <a:pt x="19286" y="386"/>
                      <a:pt x="19286" y="1543"/>
                      <a:pt x="19286" y="1543"/>
                    </a:cubicBezTo>
                    <a:close/>
                    <a:moveTo>
                      <a:pt x="18068" y="2254"/>
                    </a:moveTo>
                    <a:cubicBezTo>
                      <a:pt x="17960" y="2254"/>
                      <a:pt x="17863" y="2206"/>
                      <a:pt x="17791" y="2133"/>
                    </a:cubicBezTo>
                    <a:lnTo>
                      <a:pt x="16694" y="1049"/>
                    </a:lnTo>
                    <a:cubicBezTo>
                      <a:pt x="16550" y="892"/>
                      <a:pt x="16550" y="651"/>
                      <a:pt x="16694" y="494"/>
                    </a:cubicBezTo>
                    <a:cubicBezTo>
                      <a:pt x="16851" y="350"/>
                      <a:pt x="17092" y="350"/>
                      <a:pt x="17249" y="494"/>
                    </a:cubicBezTo>
                    <a:lnTo>
                      <a:pt x="18333" y="1591"/>
                    </a:lnTo>
                    <a:cubicBezTo>
                      <a:pt x="18490" y="1736"/>
                      <a:pt x="18490" y="1989"/>
                      <a:pt x="18333" y="2133"/>
                    </a:cubicBezTo>
                    <a:cubicBezTo>
                      <a:pt x="18261" y="2206"/>
                      <a:pt x="18165" y="2254"/>
                      <a:pt x="18068" y="2254"/>
                    </a:cubicBezTo>
                    <a:close/>
                    <a:moveTo>
                      <a:pt x="5882" y="6678"/>
                    </a:moveTo>
                    <a:cubicBezTo>
                      <a:pt x="4146" y="7377"/>
                      <a:pt x="2748" y="8775"/>
                      <a:pt x="2049" y="10511"/>
                    </a:cubicBezTo>
                    <a:cubicBezTo>
                      <a:pt x="1892" y="10908"/>
                      <a:pt x="2073" y="11354"/>
                      <a:pt x="2471" y="11511"/>
                    </a:cubicBezTo>
                    <a:cubicBezTo>
                      <a:pt x="2567" y="11547"/>
                      <a:pt x="2664" y="11571"/>
                      <a:pt x="2760" y="11571"/>
                    </a:cubicBezTo>
                    <a:cubicBezTo>
                      <a:pt x="3074" y="11571"/>
                      <a:pt x="3351" y="11391"/>
                      <a:pt x="3483" y="11089"/>
                    </a:cubicBezTo>
                    <a:cubicBezTo>
                      <a:pt x="4026" y="9739"/>
                      <a:pt x="5111" y="8654"/>
                      <a:pt x="6461" y="8112"/>
                    </a:cubicBezTo>
                    <a:cubicBezTo>
                      <a:pt x="6858" y="7943"/>
                      <a:pt x="7051" y="7497"/>
                      <a:pt x="6883" y="7100"/>
                    </a:cubicBezTo>
                    <a:cubicBezTo>
                      <a:pt x="6726" y="6702"/>
                      <a:pt x="6280" y="6521"/>
                      <a:pt x="5882" y="6678"/>
                    </a:cubicBezTo>
                    <a:close/>
                    <a:moveTo>
                      <a:pt x="18792" y="3363"/>
                    </a:moveTo>
                    <a:lnTo>
                      <a:pt x="15850" y="6292"/>
                    </a:lnTo>
                    <a:lnTo>
                      <a:pt x="16670" y="7112"/>
                    </a:lnTo>
                    <a:cubicBezTo>
                      <a:pt x="16971" y="7413"/>
                      <a:pt x="16971" y="7907"/>
                      <a:pt x="16670" y="8208"/>
                    </a:cubicBezTo>
                    <a:lnTo>
                      <a:pt x="15899" y="8980"/>
                    </a:lnTo>
                    <a:cubicBezTo>
                      <a:pt x="16574" y="10197"/>
                      <a:pt x="16971" y="11608"/>
                      <a:pt x="16971" y="13114"/>
                    </a:cubicBezTo>
                    <a:cubicBezTo>
                      <a:pt x="16971" y="17803"/>
                      <a:pt x="13175" y="21600"/>
                      <a:pt x="8486" y="21600"/>
                    </a:cubicBezTo>
                    <a:cubicBezTo>
                      <a:pt x="3797" y="21600"/>
                      <a:pt x="0" y="17803"/>
                      <a:pt x="0" y="13114"/>
                    </a:cubicBezTo>
                    <a:cubicBezTo>
                      <a:pt x="0" y="8425"/>
                      <a:pt x="3797" y="4629"/>
                      <a:pt x="8486" y="4629"/>
                    </a:cubicBezTo>
                    <a:cubicBezTo>
                      <a:pt x="9992" y="4629"/>
                      <a:pt x="11403" y="5026"/>
                      <a:pt x="12620" y="5701"/>
                    </a:cubicBezTo>
                    <a:lnTo>
                      <a:pt x="13392" y="4930"/>
                    </a:lnTo>
                    <a:cubicBezTo>
                      <a:pt x="13693" y="4629"/>
                      <a:pt x="14187" y="4629"/>
                      <a:pt x="14488" y="4930"/>
                    </a:cubicBezTo>
                    <a:lnTo>
                      <a:pt x="15308" y="5750"/>
                    </a:lnTo>
                    <a:lnTo>
                      <a:pt x="18237" y="2808"/>
                    </a:lnTo>
                    <a:cubicBezTo>
                      <a:pt x="18237" y="2808"/>
                      <a:pt x="18792" y="3363"/>
                      <a:pt x="18792" y="336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3669997" y="3119490"/>
            <a:ext cx="2126729" cy="713328"/>
            <a:chOff x="3669997" y="3119490"/>
            <a:chExt cx="2126729" cy="713328"/>
          </a:xfrm>
        </p:grpSpPr>
        <p:sp>
          <p:nvSpPr>
            <p:cNvPr id="10" name="Rectangle 7"/>
            <p:cNvSpPr/>
            <p:nvPr/>
          </p:nvSpPr>
          <p:spPr>
            <a:xfrm>
              <a:off x="3706369" y="3505805"/>
              <a:ext cx="2090357" cy="327013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5400" tIns="25400" rIns="25400" bIns="25400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（建议使用主题字体）。</a:t>
              </a:r>
            </a:p>
          </p:txBody>
        </p:sp>
        <p:sp>
          <p:nvSpPr>
            <p:cNvPr id="11" name="Rectangle 8"/>
            <p:cNvSpPr/>
            <p:nvPr/>
          </p:nvSpPr>
          <p:spPr>
            <a:xfrm>
              <a:off x="4087369" y="3126508"/>
              <a:ext cx="1048364" cy="280846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25400" tIns="25400" rIns="25400" bIns="25400" anchor="ctr">
              <a:normAutofit fontScale="92500" lnSpcReduction="10000"/>
            </a:bodyPr>
            <a:lstStyle/>
            <a:p>
              <a:r>
                <a:rPr lang="zh-CN" altLang="en-US" sz="1750"/>
                <a:t>标题文本预设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669997" y="3119490"/>
              <a:ext cx="294885" cy="294884"/>
              <a:chOff x="0" y="0"/>
              <a:chExt cx="786356" cy="786356"/>
            </a:xfrm>
          </p:grpSpPr>
          <p:sp>
            <p:nvSpPr>
              <p:cNvPr id="22" name="Oval 13"/>
              <p:cNvSpPr/>
              <p:nvPr/>
            </p:nvSpPr>
            <p:spPr>
              <a:xfrm>
                <a:off x="0" y="0"/>
                <a:ext cx="786356" cy="786356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Freeform: Shape 14"/>
              <p:cNvSpPr/>
              <p:nvPr/>
            </p:nvSpPr>
            <p:spPr>
              <a:xfrm>
                <a:off x="218132" y="218134"/>
                <a:ext cx="350092" cy="3500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925" y="10046"/>
                    </a:moveTo>
                    <a:lnTo>
                      <a:pt x="11925" y="4050"/>
                    </a:lnTo>
                    <a:lnTo>
                      <a:pt x="9676" y="4050"/>
                    </a:lnTo>
                    <a:lnTo>
                      <a:pt x="9676" y="11075"/>
                    </a:lnTo>
                    <a:lnTo>
                      <a:pt x="5687" y="13379"/>
                    </a:lnTo>
                    <a:lnTo>
                      <a:pt x="6812" y="15327"/>
                    </a:lnTo>
                    <a:lnTo>
                      <a:pt x="11441" y="12653"/>
                    </a:lnTo>
                    <a:cubicBezTo>
                      <a:pt x="11709" y="12499"/>
                      <a:pt x="11925" y="12121"/>
                      <a:pt x="11925" y="11812"/>
                    </a:cubicBezTo>
                    <a:lnTo>
                      <a:pt x="11925" y="11623"/>
                    </a:lnTo>
                    <a:lnTo>
                      <a:pt x="16695" y="6936"/>
                    </a:lnTo>
                    <a:cubicBezTo>
                      <a:pt x="16473" y="6631"/>
                      <a:pt x="16233" y="6341"/>
                      <a:pt x="15967" y="6074"/>
                    </a:cubicBezTo>
                    <a:cubicBezTo>
                      <a:pt x="15967" y="6074"/>
                      <a:pt x="11925" y="10046"/>
                      <a:pt x="11925" y="10046"/>
                    </a:cubicBezTo>
                    <a:close/>
                    <a:moveTo>
                      <a:pt x="10799" y="19349"/>
                    </a:moveTo>
                    <a:cubicBezTo>
                      <a:pt x="6078" y="19349"/>
                      <a:pt x="2250" y="15522"/>
                      <a:pt x="2250" y="10799"/>
                    </a:cubicBezTo>
                    <a:cubicBezTo>
                      <a:pt x="2250" y="6078"/>
                      <a:pt x="6077" y="2250"/>
                      <a:pt x="10799" y="2250"/>
                    </a:cubicBezTo>
                    <a:cubicBezTo>
                      <a:pt x="15521" y="2250"/>
                      <a:pt x="19350" y="6077"/>
                      <a:pt x="19350" y="10799"/>
                    </a:cubicBezTo>
                    <a:cubicBezTo>
                      <a:pt x="19350" y="15521"/>
                      <a:pt x="15521" y="19349"/>
                      <a:pt x="10799" y="19349"/>
                    </a:cubicBezTo>
                    <a:close/>
                    <a:moveTo>
                      <a:pt x="10800" y="0"/>
                    </a:moveTo>
                    <a:cubicBezTo>
                      <a:pt x="4835" y="0"/>
                      <a:pt x="0" y="4835"/>
                      <a:pt x="0" y="10799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4" y="21600"/>
                      <a:pt x="21600" y="16765"/>
                      <a:pt x="21600" y="10799"/>
                    </a:cubicBezTo>
                    <a:cubicBezTo>
                      <a:pt x="21600" y="4835"/>
                      <a:pt x="16764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6077993" y="1750134"/>
            <a:ext cx="1954922" cy="720348"/>
            <a:chOff x="6077993" y="1750134"/>
            <a:chExt cx="1954922" cy="720348"/>
          </a:xfrm>
        </p:grpSpPr>
        <p:sp>
          <p:nvSpPr>
            <p:cNvPr id="4" name="TextBox 1"/>
            <p:cNvSpPr txBox="1"/>
            <p:nvPr/>
          </p:nvSpPr>
          <p:spPr>
            <a:xfrm>
              <a:off x="6516797" y="1756131"/>
              <a:ext cx="1048364" cy="280846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25400" tIns="25400" rIns="25400" bIns="25400" anchor="ctr">
              <a:normAutofit fontScale="92500" lnSpcReduction="20000"/>
            </a:bodyPr>
            <a:lstStyle/>
            <a:p>
              <a:r>
                <a:rPr lang="zh-CN" altLang="en-US">
                  <a:solidFill>
                    <a:schemeClr val="tx1"/>
                  </a:solidFill>
                </a:rPr>
                <a:t>标题文本预设</a:t>
              </a:r>
            </a:p>
          </p:txBody>
        </p:sp>
        <p:sp>
          <p:nvSpPr>
            <p:cNvPr id="5" name="TextBox 2"/>
            <p:cNvSpPr txBox="1"/>
            <p:nvPr/>
          </p:nvSpPr>
          <p:spPr>
            <a:xfrm>
              <a:off x="6132263" y="2143469"/>
              <a:ext cx="1900652" cy="327013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5400" tIns="25400" rIns="25400" bIns="25400">
              <a:normAutofit fontScale="4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/>
                <a:t>此部分内容作为文字排版占位显示</a:t>
              </a:r>
              <a:br>
                <a:rPr lang="zh-CN" altLang="en-US"/>
              </a:br>
              <a:r>
                <a:rPr lang="zh-CN" altLang="en-US"/>
                <a:t>（建议使用主题字体）。</a:t>
              </a:r>
            </a:p>
          </p:txBody>
        </p:sp>
        <p:grpSp>
          <p:nvGrpSpPr>
            <p:cNvPr id="14" name="Group 15"/>
            <p:cNvGrpSpPr/>
            <p:nvPr/>
          </p:nvGrpSpPr>
          <p:grpSpPr>
            <a:xfrm>
              <a:off x="6077993" y="1750134"/>
              <a:ext cx="294885" cy="294884"/>
              <a:chOff x="0" y="0"/>
              <a:chExt cx="786356" cy="786356"/>
            </a:xfrm>
          </p:grpSpPr>
          <p:sp>
            <p:nvSpPr>
              <p:cNvPr id="20" name="Oval 16"/>
              <p:cNvSpPr/>
              <p:nvPr/>
            </p:nvSpPr>
            <p:spPr>
              <a:xfrm>
                <a:off x="0" y="0"/>
                <a:ext cx="786356" cy="786356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Freeform: Shape 17"/>
              <p:cNvSpPr/>
              <p:nvPr/>
            </p:nvSpPr>
            <p:spPr>
              <a:xfrm>
                <a:off x="273987" y="205716"/>
                <a:ext cx="238382" cy="3749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943" y="1064"/>
                    </a:moveTo>
                    <a:cubicBezTo>
                      <a:pt x="8799" y="1064"/>
                      <a:pt x="7615" y="1428"/>
                      <a:pt x="6901" y="1999"/>
                    </a:cubicBezTo>
                    <a:cubicBezTo>
                      <a:pt x="6186" y="2583"/>
                      <a:pt x="5961" y="3349"/>
                      <a:pt x="5961" y="4076"/>
                    </a:cubicBezTo>
                    <a:cubicBezTo>
                      <a:pt x="5961" y="6023"/>
                      <a:pt x="7697" y="9087"/>
                      <a:pt x="11372" y="9087"/>
                    </a:cubicBezTo>
                    <a:cubicBezTo>
                      <a:pt x="12372" y="9087"/>
                      <a:pt x="13597" y="8775"/>
                      <a:pt x="14291" y="8308"/>
                    </a:cubicBezTo>
                    <a:cubicBezTo>
                      <a:pt x="15149" y="7737"/>
                      <a:pt x="15373" y="7010"/>
                      <a:pt x="15373" y="6244"/>
                    </a:cubicBezTo>
                    <a:cubicBezTo>
                      <a:pt x="15373" y="4323"/>
                      <a:pt x="13617" y="1064"/>
                      <a:pt x="9943" y="1064"/>
                    </a:cubicBezTo>
                    <a:close/>
                    <a:moveTo>
                      <a:pt x="13046" y="13656"/>
                    </a:moveTo>
                    <a:cubicBezTo>
                      <a:pt x="12719" y="13630"/>
                      <a:pt x="12392" y="13630"/>
                      <a:pt x="12045" y="13630"/>
                    </a:cubicBezTo>
                    <a:cubicBezTo>
                      <a:pt x="8738" y="13630"/>
                      <a:pt x="3797" y="14305"/>
                      <a:pt x="3797" y="16979"/>
                    </a:cubicBezTo>
                    <a:cubicBezTo>
                      <a:pt x="3797" y="19510"/>
                      <a:pt x="8085" y="20419"/>
                      <a:pt x="11412" y="20419"/>
                    </a:cubicBezTo>
                    <a:cubicBezTo>
                      <a:pt x="14434" y="20419"/>
                      <a:pt x="17762" y="19614"/>
                      <a:pt x="17762" y="17381"/>
                    </a:cubicBezTo>
                    <a:cubicBezTo>
                      <a:pt x="17762" y="15629"/>
                      <a:pt x="15026" y="14564"/>
                      <a:pt x="13046" y="13656"/>
                    </a:cubicBezTo>
                    <a:close/>
                    <a:moveTo>
                      <a:pt x="21600" y="0"/>
                    </a:moveTo>
                    <a:lnTo>
                      <a:pt x="18803" y="1142"/>
                    </a:lnTo>
                    <a:lnTo>
                      <a:pt x="16108" y="1142"/>
                    </a:lnTo>
                    <a:cubicBezTo>
                      <a:pt x="18027" y="2168"/>
                      <a:pt x="19191" y="3310"/>
                      <a:pt x="19191" y="4946"/>
                    </a:cubicBezTo>
                    <a:cubicBezTo>
                      <a:pt x="19191" y="8308"/>
                      <a:pt x="14352" y="8684"/>
                      <a:pt x="14352" y="10333"/>
                    </a:cubicBezTo>
                    <a:cubicBezTo>
                      <a:pt x="14352" y="12046"/>
                      <a:pt x="20661" y="12617"/>
                      <a:pt x="20661" y="16278"/>
                    </a:cubicBezTo>
                    <a:cubicBezTo>
                      <a:pt x="20661" y="17070"/>
                      <a:pt x="20293" y="17849"/>
                      <a:pt x="19660" y="18524"/>
                    </a:cubicBezTo>
                    <a:cubicBezTo>
                      <a:pt x="17578" y="20795"/>
                      <a:pt x="13189" y="21600"/>
                      <a:pt x="9289" y="21600"/>
                    </a:cubicBezTo>
                    <a:cubicBezTo>
                      <a:pt x="6227" y="21600"/>
                      <a:pt x="2450" y="21094"/>
                      <a:pt x="735" y="19276"/>
                    </a:cubicBezTo>
                    <a:cubicBezTo>
                      <a:pt x="245" y="18770"/>
                      <a:pt x="0" y="18173"/>
                      <a:pt x="0" y="17576"/>
                    </a:cubicBezTo>
                    <a:cubicBezTo>
                      <a:pt x="0" y="16109"/>
                      <a:pt x="1429" y="14889"/>
                      <a:pt x="3328" y="14136"/>
                    </a:cubicBezTo>
                    <a:cubicBezTo>
                      <a:pt x="5716" y="13188"/>
                      <a:pt x="8820" y="12955"/>
                      <a:pt x="11576" y="12838"/>
                    </a:cubicBezTo>
                    <a:cubicBezTo>
                      <a:pt x="10841" y="12241"/>
                      <a:pt x="10290" y="11709"/>
                      <a:pt x="10290" y="10930"/>
                    </a:cubicBezTo>
                    <a:cubicBezTo>
                      <a:pt x="10290" y="10514"/>
                      <a:pt x="10453" y="10190"/>
                      <a:pt x="10718" y="9826"/>
                    </a:cubicBezTo>
                    <a:cubicBezTo>
                      <a:pt x="10249" y="9852"/>
                      <a:pt x="9800" y="9878"/>
                      <a:pt x="9330" y="9878"/>
                    </a:cubicBezTo>
                    <a:cubicBezTo>
                      <a:pt x="5349" y="9878"/>
                      <a:pt x="2164" y="8035"/>
                      <a:pt x="2164" y="5452"/>
                    </a:cubicBezTo>
                    <a:cubicBezTo>
                      <a:pt x="2164" y="4024"/>
                      <a:pt x="3205" y="2622"/>
                      <a:pt x="4920" y="1687"/>
                    </a:cubicBezTo>
                    <a:cubicBezTo>
                      <a:pt x="7105" y="480"/>
                      <a:pt x="10249" y="0"/>
                      <a:pt x="13087" y="0"/>
                    </a:cubicBezTo>
                    <a:cubicBezTo>
                      <a:pt x="13087" y="0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6077993" y="3119490"/>
            <a:ext cx="2126729" cy="713328"/>
            <a:chOff x="6077993" y="3119490"/>
            <a:chExt cx="2126729" cy="713328"/>
          </a:xfrm>
        </p:grpSpPr>
        <p:sp>
          <p:nvSpPr>
            <p:cNvPr id="6" name="Rectangle 3"/>
            <p:cNvSpPr/>
            <p:nvPr/>
          </p:nvSpPr>
          <p:spPr>
            <a:xfrm>
              <a:off x="6114365" y="3505805"/>
              <a:ext cx="2090357" cy="327013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5400" tIns="25400" rIns="25400" bIns="25400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（建议使用主题字体）。</a:t>
              </a:r>
            </a:p>
          </p:txBody>
        </p:sp>
        <p:sp>
          <p:nvSpPr>
            <p:cNvPr id="7" name="Rectangle 4"/>
            <p:cNvSpPr/>
            <p:nvPr/>
          </p:nvSpPr>
          <p:spPr>
            <a:xfrm>
              <a:off x="6495365" y="3126508"/>
              <a:ext cx="1048364" cy="280846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25400" tIns="25400" rIns="25400" bIns="25400" anchor="ctr">
              <a:normAutofit fontScale="92500" lnSpcReduction="10000"/>
            </a:bodyPr>
            <a:lstStyle/>
            <a:p>
              <a:r>
                <a:rPr lang="zh-CN" altLang="en-US" sz="1750"/>
                <a:t>标题文本预设</a:t>
              </a:r>
            </a:p>
          </p:txBody>
        </p:sp>
        <p:grpSp>
          <p:nvGrpSpPr>
            <p:cNvPr id="15" name="Group 18"/>
            <p:cNvGrpSpPr/>
            <p:nvPr/>
          </p:nvGrpSpPr>
          <p:grpSpPr>
            <a:xfrm>
              <a:off x="6077993" y="3119490"/>
              <a:ext cx="294885" cy="294884"/>
              <a:chOff x="0" y="0"/>
              <a:chExt cx="786356" cy="786356"/>
            </a:xfrm>
          </p:grpSpPr>
          <p:sp>
            <p:nvSpPr>
              <p:cNvPr id="18" name="Oval 19"/>
              <p:cNvSpPr/>
              <p:nvPr/>
            </p:nvSpPr>
            <p:spPr>
              <a:xfrm>
                <a:off x="0" y="0"/>
                <a:ext cx="786356" cy="786356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Freeform: Shape 20"/>
              <p:cNvSpPr/>
              <p:nvPr/>
            </p:nvSpPr>
            <p:spPr>
              <a:xfrm>
                <a:off x="201869" y="205716"/>
                <a:ext cx="382617" cy="3749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92" y="8346"/>
                    </a:moveTo>
                    <a:lnTo>
                      <a:pt x="17992" y="4664"/>
                    </a:lnTo>
                    <a:lnTo>
                      <a:pt x="15587" y="4664"/>
                    </a:lnTo>
                    <a:lnTo>
                      <a:pt x="15587" y="8346"/>
                    </a:lnTo>
                    <a:lnTo>
                      <a:pt x="11979" y="8346"/>
                    </a:lnTo>
                    <a:lnTo>
                      <a:pt x="11979" y="10800"/>
                    </a:lnTo>
                    <a:lnTo>
                      <a:pt x="15587" y="10800"/>
                    </a:lnTo>
                    <a:lnTo>
                      <a:pt x="15587" y="14482"/>
                    </a:lnTo>
                    <a:lnTo>
                      <a:pt x="17992" y="14482"/>
                    </a:lnTo>
                    <a:lnTo>
                      <a:pt x="17992" y="10800"/>
                    </a:lnTo>
                    <a:lnTo>
                      <a:pt x="21600" y="10800"/>
                    </a:lnTo>
                    <a:lnTo>
                      <a:pt x="21600" y="8346"/>
                    </a:lnTo>
                    <a:cubicBezTo>
                      <a:pt x="21600" y="8346"/>
                      <a:pt x="17992" y="8346"/>
                      <a:pt x="17992" y="8346"/>
                    </a:cubicBezTo>
                    <a:close/>
                    <a:moveTo>
                      <a:pt x="8626" y="4205"/>
                    </a:moveTo>
                    <a:cubicBezTo>
                      <a:pt x="9169" y="6154"/>
                      <a:pt x="8350" y="8188"/>
                      <a:pt x="7043" y="8565"/>
                    </a:cubicBezTo>
                    <a:cubicBezTo>
                      <a:pt x="6893" y="8608"/>
                      <a:pt x="6739" y="8629"/>
                      <a:pt x="6582" y="8629"/>
                    </a:cubicBezTo>
                    <a:cubicBezTo>
                      <a:pt x="5387" y="8629"/>
                      <a:pt x="4202" y="7394"/>
                      <a:pt x="3762" y="5692"/>
                    </a:cubicBezTo>
                    <a:cubicBezTo>
                      <a:pt x="3516" y="4740"/>
                      <a:pt x="3537" y="3903"/>
                      <a:pt x="3818" y="3100"/>
                    </a:cubicBezTo>
                    <a:cubicBezTo>
                      <a:pt x="4094" y="2309"/>
                      <a:pt x="4592" y="1777"/>
                      <a:pt x="5217" y="1597"/>
                    </a:cubicBezTo>
                    <a:cubicBezTo>
                      <a:pt x="5367" y="1554"/>
                      <a:pt x="5522" y="1532"/>
                      <a:pt x="5680" y="1532"/>
                    </a:cubicBezTo>
                    <a:cubicBezTo>
                      <a:pt x="7123" y="1532"/>
                      <a:pt x="8052" y="2143"/>
                      <a:pt x="8626" y="4205"/>
                    </a:cubicBezTo>
                    <a:close/>
                    <a:moveTo>
                      <a:pt x="10070" y="16448"/>
                    </a:moveTo>
                    <a:cubicBezTo>
                      <a:pt x="10176" y="18174"/>
                      <a:pt x="8730" y="19447"/>
                      <a:pt x="6556" y="19607"/>
                    </a:cubicBezTo>
                    <a:cubicBezTo>
                      <a:pt x="4350" y="19773"/>
                      <a:pt x="2534" y="18759"/>
                      <a:pt x="2428" y="17035"/>
                    </a:cubicBezTo>
                    <a:cubicBezTo>
                      <a:pt x="2376" y="16205"/>
                      <a:pt x="2733" y="15395"/>
                      <a:pt x="3432" y="14748"/>
                    </a:cubicBezTo>
                    <a:cubicBezTo>
                      <a:pt x="4140" y="14094"/>
                      <a:pt x="5113" y="13689"/>
                      <a:pt x="6172" y="13609"/>
                    </a:cubicBezTo>
                    <a:cubicBezTo>
                      <a:pt x="6297" y="13602"/>
                      <a:pt x="6421" y="13595"/>
                      <a:pt x="6545" y="13595"/>
                    </a:cubicBezTo>
                    <a:cubicBezTo>
                      <a:pt x="8588" y="13596"/>
                      <a:pt x="9971" y="14821"/>
                      <a:pt x="10070" y="16448"/>
                    </a:cubicBezTo>
                    <a:close/>
                    <a:moveTo>
                      <a:pt x="1143" y="5387"/>
                    </a:moveTo>
                    <a:cubicBezTo>
                      <a:pt x="1143" y="7220"/>
                      <a:pt x="1742" y="8543"/>
                      <a:pt x="2925" y="9320"/>
                    </a:cubicBezTo>
                    <a:cubicBezTo>
                      <a:pt x="3894" y="9958"/>
                      <a:pt x="5017" y="10054"/>
                      <a:pt x="5602" y="10054"/>
                    </a:cubicBezTo>
                    <a:cubicBezTo>
                      <a:pt x="5744" y="10054"/>
                      <a:pt x="5858" y="10046"/>
                      <a:pt x="5937" y="10042"/>
                    </a:cubicBezTo>
                    <a:cubicBezTo>
                      <a:pt x="5937" y="10042"/>
                      <a:pt x="5752" y="11274"/>
                      <a:pt x="6647" y="12491"/>
                    </a:cubicBezTo>
                    <a:lnTo>
                      <a:pt x="6606" y="12491"/>
                    </a:lnTo>
                    <a:cubicBezTo>
                      <a:pt x="5056" y="12491"/>
                      <a:pt x="0" y="12822"/>
                      <a:pt x="0" y="17065"/>
                    </a:cubicBezTo>
                    <a:cubicBezTo>
                      <a:pt x="0" y="21380"/>
                      <a:pt x="4643" y="21600"/>
                      <a:pt x="5575" y="21600"/>
                    </a:cubicBezTo>
                    <a:cubicBezTo>
                      <a:pt x="5649" y="21600"/>
                      <a:pt x="5692" y="21598"/>
                      <a:pt x="5692" y="21598"/>
                    </a:cubicBezTo>
                    <a:cubicBezTo>
                      <a:pt x="5702" y="21598"/>
                      <a:pt x="5768" y="21600"/>
                      <a:pt x="5882" y="21600"/>
                    </a:cubicBezTo>
                    <a:cubicBezTo>
                      <a:pt x="6480" y="21600"/>
                      <a:pt x="8025" y="21524"/>
                      <a:pt x="9459" y="20811"/>
                    </a:cubicBezTo>
                    <a:cubicBezTo>
                      <a:pt x="11321" y="19891"/>
                      <a:pt x="12265" y="18284"/>
                      <a:pt x="12265" y="16043"/>
                    </a:cubicBezTo>
                    <a:cubicBezTo>
                      <a:pt x="12265" y="13878"/>
                      <a:pt x="10827" y="12590"/>
                      <a:pt x="9777" y="11647"/>
                    </a:cubicBezTo>
                    <a:cubicBezTo>
                      <a:pt x="9136" y="11071"/>
                      <a:pt x="8582" y="10575"/>
                      <a:pt x="8582" y="10093"/>
                    </a:cubicBezTo>
                    <a:cubicBezTo>
                      <a:pt x="8582" y="9602"/>
                      <a:pt x="8987" y="9233"/>
                      <a:pt x="9498" y="8765"/>
                    </a:cubicBezTo>
                    <a:cubicBezTo>
                      <a:pt x="10327" y="8010"/>
                      <a:pt x="11108" y="6934"/>
                      <a:pt x="11108" y="4899"/>
                    </a:cubicBezTo>
                    <a:cubicBezTo>
                      <a:pt x="11108" y="3111"/>
                      <a:pt x="10881" y="1910"/>
                      <a:pt x="9480" y="1147"/>
                    </a:cubicBezTo>
                    <a:cubicBezTo>
                      <a:pt x="9626" y="1072"/>
                      <a:pt x="10143" y="1016"/>
                      <a:pt x="10398" y="979"/>
                    </a:cubicBezTo>
                    <a:cubicBezTo>
                      <a:pt x="11156" y="874"/>
                      <a:pt x="12267" y="754"/>
                      <a:pt x="12267" y="122"/>
                    </a:cubicBezTo>
                    <a:lnTo>
                      <a:pt x="12267" y="0"/>
                    </a:lnTo>
                    <a:lnTo>
                      <a:pt x="6736" y="0"/>
                    </a:lnTo>
                    <a:cubicBezTo>
                      <a:pt x="6680" y="3"/>
                      <a:pt x="1143" y="211"/>
                      <a:pt x="1143" y="53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31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1217" y="300320"/>
            <a:ext cx="3879567" cy="43403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902888" y="1042988"/>
            <a:ext cx="1842997" cy="672991"/>
            <a:chOff x="1518803" y="3430058"/>
            <a:chExt cx="2457329" cy="897321"/>
          </a:xfrm>
        </p:grpSpPr>
        <p:sp>
          <p:nvSpPr>
            <p:cNvPr id="20" name="文本框 9"/>
            <p:cNvSpPr txBox="1"/>
            <p:nvPr/>
          </p:nvSpPr>
          <p:spPr>
            <a:xfrm>
              <a:off x="1518803" y="3737823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85000" lnSpcReduction="20000"/>
            </a:bodyPr>
            <a:lstStyle/>
            <a:p>
              <a:pPr algn="r" defTabSz="914400">
                <a:lnSpc>
                  <a:spcPct val="120000"/>
                </a:lnSpc>
                <a:defRPr/>
              </a:pPr>
              <a:r>
                <a:rPr lang="zh-CN" altLang="en-US" sz="1050" dirty="0"/>
                <a:t>此部分内容作为文字排版占位显示</a:t>
              </a:r>
              <a:br>
                <a:rPr lang="zh-CN" altLang="en-US" sz="1050" dirty="0"/>
              </a:br>
              <a:r>
                <a:rPr lang="zh-CN" altLang="en-US" sz="1050" dirty="0"/>
                <a:t>（建议使用主题字体）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1518803" y="3430058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85000" lnSpcReduction="20000"/>
            </a:bodyPr>
            <a:lstStyle/>
            <a:p>
              <a:pPr lvl="0" algn="r" defTabSz="914400">
                <a:defRPr/>
              </a:pPr>
              <a:r>
                <a:rPr lang="zh-CN" altLang="en-US" b="1">
                  <a:solidFill>
                    <a:schemeClr val="accent1"/>
                  </a:solidFill>
                </a:rPr>
                <a:t>标题文本预设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398116" y="1043579"/>
            <a:ext cx="1842997" cy="672991"/>
            <a:chOff x="8268607" y="3017352"/>
            <a:chExt cx="2457329" cy="897321"/>
          </a:xfrm>
        </p:grpSpPr>
        <p:sp>
          <p:nvSpPr>
            <p:cNvPr id="18" name="文本框 12"/>
            <p:cNvSpPr txBox="1"/>
            <p:nvPr/>
          </p:nvSpPr>
          <p:spPr>
            <a:xfrm>
              <a:off x="8268607" y="3325117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85000" lnSpcReduction="20000"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050"/>
                <a:t>此部分内容作为文字排版占位显示</a:t>
              </a:r>
              <a:br>
                <a:rPr lang="zh-CN" altLang="en-US" sz="1050"/>
              </a:br>
              <a:r>
                <a:rPr lang="zh-CN" altLang="en-US" sz="1050"/>
                <a:t>（建议使用主题字体）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8268607" y="3017352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85000" lnSpcReduction="20000"/>
            </a:bodyPr>
            <a:lstStyle/>
            <a:p>
              <a:pPr lvl="0" defTabSz="914400">
                <a:defRPr/>
              </a:pPr>
              <a:r>
                <a:rPr lang="zh-CN" altLang="en-US" b="1">
                  <a:solidFill>
                    <a:schemeClr val="accent2"/>
                  </a:solidFill>
                </a:rPr>
                <a:t>标题文本预设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02888" y="3441809"/>
            <a:ext cx="1842997" cy="672991"/>
            <a:chOff x="1518803" y="3430058"/>
            <a:chExt cx="2457329" cy="897321"/>
          </a:xfrm>
        </p:grpSpPr>
        <p:sp>
          <p:nvSpPr>
            <p:cNvPr id="16" name="文本框 15"/>
            <p:cNvSpPr txBox="1"/>
            <p:nvPr/>
          </p:nvSpPr>
          <p:spPr>
            <a:xfrm>
              <a:off x="1518803" y="3737823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85000" lnSpcReduction="20000"/>
            </a:bodyPr>
            <a:lstStyle/>
            <a:p>
              <a:pPr algn="r" defTabSz="914400">
                <a:lnSpc>
                  <a:spcPct val="120000"/>
                </a:lnSpc>
                <a:defRPr/>
              </a:pPr>
              <a:r>
                <a:rPr lang="zh-CN" altLang="en-US" sz="1050"/>
                <a:t>此部分内容作为文字排版占位显示</a:t>
              </a:r>
              <a:br>
                <a:rPr lang="zh-CN" altLang="en-US" sz="1050"/>
              </a:br>
              <a:r>
                <a:rPr lang="zh-CN" altLang="en-US" sz="1050"/>
                <a:t>（建议使用主题字体）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1518803" y="3430058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85000" lnSpcReduction="20000"/>
            </a:bodyPr>
            <a:lstStyle/>
            <a:p>
              <a:pPr lvl="0" algn="r" defTabSz="914400">
                <a:defRPr/>
              </a:pPr>
              <a:r>
                <a:rPr lang="zh-CN" altLang="en-US" b="1">
                  <a:solidFill>
                    <a:schemeClr val="accent6"/>
                  </a:solidFill>
                </a:rPr>
                <a:t>标题文本预设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398116" y="3442400"/>
            <a:ext cx="1842997" cy="672991"/>
            <a:chOff x="8268607" y="3017352"/>
            <a:chExt cx="2457329" cy="897321"/>
          </a:xfrm>
        </p:grpSpPr>
        <p:sp>
          <p:nvSpPr>
            <p:cNvPr id="14" name="文本框 18"/>
            <p:cNvSpPr txBox="1"/>
            <p:nvPr/>
          </p:nvSpPr>
          <p:spPr>
            <a:xfrm>
              <a:off x="8268607" y="3325117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85000" lnSpcReduction="20000"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050"/>
                <a:t>此部分内容作为文字排版占位显示</a:t>
              </a:r>
              <a:br>
                <a:rPr lang="zh-CN" altLang="en-US" sz="1050"/>
              </a:br>
              <a:r>
                <a:rPr lang="zh-CN" altLang="en-US" sz="1050"/>
                <a:t>（建议使用主题字体）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8268607" y="3017352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85000" lnSpcReduction="20000"/>
            </a:bodyPr>
            <a:lstStyle/>
            <a:p>
              <a:pPr lvl="0" defTabSz="914400">
                <a:defRPr/>
              </a:pPr>
              <a:r>
                <a:rPr lang="zh-CN" altLang="en-US" b="1">
                  <a:solidFill>
                    <a:schemeClr val="accent4"/>
                  </a:solidFill>
                </a:rPr>
                <a:t>标题文本预设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909395" y="1028700"/>
            <a:ext cx="1200150" cy="1200150"/>
            <a:chOff x="4909395" y="1028700"/>
            <a:chExt cx="1200150" cy="1200150"/>
          </a:xfrm>
        </p:grpSpPr>
        <p:sp>
          <p:nvSpPr>
            <p:cNvPr id="23" name="箭头: V 形 22"/>
            <p:cNvSpPr/>
            <p:nvPr/>
          </p:nvSpPr>
          <p:spPr>
            <a:xfrm rot="5400000">
              <a:off x="4909395" y="1028700"/>
              <a:ext cx="1200150" cy="1200150"/>
            </a:xfrm>
            <a:prstGeom prst="chevron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任意多边形: 形状 9"/>
            <p:cNvSpPr/>
            <p:nvPr/>
          </p:nvSpPr>
          <p:spPr bwMode="auto">
            <a:xfrm>
              <a:off x="5347617" y="1073539"/>
              <a:ext cx="323708" cy="278519"/>
            </a:xfrm>
            <a:custGeom>
              <a:avLst/>
              <a:gdLst>
                <a:gd name="connsiteX0" fmla="*/ 181524 w 337647"/>
                <a:gd name="connsiteY0" fmla="*/ 231775 h 290513"/>
                <a:gd name="connsiteX1" fmla="*/ 190749 w 337647"/>
                <a:gd name="connsiteY1" fmla="*/ 236996 h 290513"/>
                <a:gd name="connsiteX2" fmla="*/ 205246 w 337647"/>
                <a:gd name="connsiteY2" fmla="*/ 239607 h 290513"/>
                <a:gd name="connsiteX3" fmla="*/ 222379 w 337647"/>
                <a:gd name="connsiteY3" fmla="*/ 235691 h 290513"/>
                <a:gd name="connsiteX4" fmla="*/ 243466 w 337647"/>
                <a:gd name="connsiteY4" fmla="*/ 247439 h 290513"/>
                <a:gd name="connsiteX5" fmla="*/ 261917 w 337647"/>
                <a:gd name="connsiteY5" fmla="*/ 252660 h 290513"/>
                <a:gd name="connsiteX6" fmla="*/ 163073 w 337647"/>
                <a:gd name="connsiteY6" fmla="*/ 290513 h 290513"/>
                <a:gd name="connsiteX7" fmla="*/ 52367 w 337647"/>
                <a:gd name="connsiteY7" fmla="*/ 239607 h 290513"/>
                <a:gd name="connsiteX8" fmla="*/ 60275 w 337647"/>
                <a:gd name="connsiteY8" fmla="*/ 234386 h 290513"/>
                <a:gd name="connsiteX9" fmla="*/ 91905 w 337647"/>
                <a:gd name="connsiteY9" fmla="*/ 243523 h 290513"/>
                <a:gd name="connsiteX10" fmla="*/ 93223 w 337647"/>
                <a:gd name="connsiteY10" fmla="*/ 247439 h 290513"/>
                <a:gd name="connsiteX11" fmla="*/ 114309 w 337647"/>
                <a:gd name="connsiteY11" fmla="*/ 267018 h 290513"/>
                <a:gd name="connsiteX12" fmla="*/ 127489 w 337647"/>
                <a:gd name="connsiteY12" fmla="*/ 269629 h 290513"/>
                <a:gd name="connsiteX13" fmla="*/ 164391 w 337647"/>
                <a:gd name="connsiteY13" fmla="*/ 244828 h 290513"/>
                <a:gd name="connsiteX14" fmla="*/ 165708 w 337647"/>
                <a:gd name="connsiteY14" fmla="*/ 239607 h 290513"/>
                <a:gd name="connsiteX15" fmla="*/ 181524 w 337647"/>
                <a:gd name="connsiteY15" fmla="*/ 231775 h 290513"/>
                <a:gd name="connsiteX16" fmla="*/ 127774 w 337647"/>
                <a:gd name="connsiteY16" fmla="*/ 220663 h 290513"/>
                <a:gd name="connsiteX17" fmla="*/ 118745 w 337647"/>
                <a:gd name="connsiteY17" fmla="*/ 227200 h 290513"/>
                <a:gd name="connsiteX18" fmla="*/ 118745 w 337647"/>
                <a:gd name="connsiteY18" fmla="*/ 235044 h 290513"/>
                <a:gd name="connsiteX19" fmla="*/ 125194 w 337647"/>
                <a:gd name="connsiteY19" fmla="*/ 240273 h 290513"/>
                <a:gd name="connsiteX20" fmla="*/ 136803 w 337647"/>
                <a:gd name="connsiteY20" fmla="*/ 235044 h 290513"/>
                <a:gd name="connsiteX21" fmla="*/ 136803 w 337647"/>
                <a:gd name="connsiteY21" fmla="*/ 227200 h 290513"/>
                <a:gd name="connsiteX22" fmla="*/ 131644 w 337647"/>
                <a:gd name="connsiteY22" fmla="*/ 221970 h 290513"/>
                <a:gd name="connsiteX23" fmla="*/ 127774 w 337647"/>
                <a:gd name="connsiteY23" fmla="*/ 220663 h 290513"/>
                <a:gd name="connsiteX24" fmla="*/ 206249 w 337647"/>
                <a:gd name="connsiteY24" fmla="*/ 190500 h 290513"/>
                <a:gd name="connsiteX25" fmla="*/ 195242 w 337647"/>
                <a:gd name="connsiteY25" fmla="*/ 196950 h 290513"/>
                <a:gd name="connsiteX26" fmla="*/ 196618 w 337647"/>
                <a:gd name="connsiteY26" fmla="*/ 204689 h 290513"/>
                <a:gd name="connsiteX27" fmla="*/ 202121 w 337647"/>
                <a:gd name="connsiteY27" fmla="*/ 209848 h 290513"/>
                <a:gd name="connsiteX28" fmla="*/ 215880 w 337647"/>
                <a:gd name="connsiteY28" fmla="*/ 204689 h 290513"/>
                <a:gd name="connsiteX29" fmla="*/ 214504 w 337647"/>
                <a:gd name="connsiteY29" fmla="*/ 196950 h 290513"/>
                <a:gd name="connsiteX30" fmla="*/ 209001 w 337647"/>
                <a:gd name="connsiteY30" fmla="*/ 191790 h 290513"/>
                <a:gd name="connsiteX31" fmla="*/ 206249 w 337647"/>
                <a:gd name="connsiteY31" fmla="*/ 190500 h 290513"/>
                <a:gd name="connsiteX32" fmla="*/ 201791 w 337647"/>
                <a:gd name="connsiteY32" fmla="*/ 175311 h 290513"/>
                <a:gd name="connsiteX33" fmla="*/ 215351 w 337647"/>
                <a:gd name="connsiteY33" fmla="*/ 176934 h 290513"/>
                <a:gd name="connsiteX34" fmla="*/ 227257 w 337647"/>
                <a:gd name="connsiteY34" fmla="*/ 184728 h 290513"/>
                <a:gd name="connsiteX35" fmla="*/ 229903 w 337647"/>
                <a:gd name="connsiteY35" fmla="*/ 191222 h 290513"/>
                <a:gd name="connsiteX36" fmla="*/ 232549 w 337647"/>
                <a:gd name="connsiteY36" fmla="*/ 201613 h 290513"/>
                <a:gd name="connsiteX37" fmla="*/ 261653 w 337647"/>
                <a:gd name="connsiteY37" fmla="*/ 218498 h 290513"/>
                <a:gd name="connsiteX38" fmla="*/ 319861 w 337647"/>
                <a:gd name="connsiteY38" fmla="*/ 184728 h 290513"/>
                <a:gd name="connsiteX39" fmla="*/ 335736 w 337647"/>
                <a:gd name="connsiteY39" fmla="*/ 188624 h 290513"/>
                <a:gd name="connsiteX40" fmla="*/ 331768 w 337647"/>
                <a:gd name="connsiteY40" fmla="*/ 204211 h 290513"/>
                <a:gd name="connsiteX41" fmla="*/ 274882 w 337647"/>
                <a:gd name="connsiteY41" fmla="*/ 237981 h 290513"/>
                <a:gd name="connsiteX42" fmla="*/ 251069 w 337647"/>
                <a:gd name="connsiteY42" fmla="*/ 237981 h 290513"/>
                <a:gd name="connsiteX43" fmla="*/ 223288 w 337647"/>
                <a:gd name="connsiteY43" fmla="*/ 222395 h 290513"/>
                <a:gd name="connsiteX44" fmla="*/ 210059 w 337647"/>
                <a:gd name="connsiteY44" fmla="*/ 227590 h 290513"/>
                <a:gd name="connsiteX45" fmla="*/ 206090 w 337647"/>
                <a:gd name="connsiteY45" fmla="*/ 227590 h 290513"/>
                <a:gd name="connsiteX46" fmla="*/ 195507 w 337647"/>
                <a:gd name="connsiteY46" fmla="*/ 226292 h 290513"/>
                <a:gd name="connsiteX47" fmla="*/ 184924 w 337647"/>
                <a:gd name="connsiteY47" fmla="*/ 218498 h 290513"/>
                <a:gd name="connsiteX48" fmla="*/ 166403 w 337647"/>
                <a:gd name="connsiteY48" fmla="*/ 226292 h 290513"/>
                <a:gd name="connsiteX49" fmla="*/ 155819 w 337647"/>
                <a:gd name="connsiteY49" fmla="*/ 231487 h 290513"/>
                <a:gd name="connsiteX50" fmla="*/ 153173 w 337647"/>
                <a:gd name="connsiteY50" fmla="*/ 240579 h 290513"/>
                <a:gd name="connsiteX51" fmla="*/ 128038 w 337647"/>
                <a:gd name="connsiteY51" fmla="*/ 258763 h 290513"/>
                <a:gd name="connsiteX52" fmla="*/ 118778 w 337647"/>
                <a:gd name="connsiteY52" fmla="*/ 256165 h 290513"/>
                <a:gd name="connsiteX53" fmla="*/ 102903 w 337647"/>
                <a:gd name="connsiteY53" fmla="*/ 241878 h 290513"/>
                <a:gd name="connsiteX54" fmla="*/ 101580 w 337647"/>
                <a:gd name="connsiteY54" fmla="*/ 234085 h 290513"/>
                <a:gd name="connsiteX55" fmla="*/ 89673 w 337647"/>
                <a:gd name="connsiteY55" fmla="*/ 230188 h 290513"/>
                <a:gd name="connsiteX56" fmla="*/ 60569 w 337647"/>
                <a:gd name="connsiteY56" fmla="*/ 222395 h 290513"/>
                <a:gd name="connsiteX57" fmla="*/ 15590 w 337647"/>
                <a:gd name="connsiteY57" fmla="*/ 243177 h 290513"/>
                <a:gd name="connsiteX58" fmla="*/ 11621 w 337647"/>
                <a:gd name="connsiteY58" fmla="*/ 244476 h 290513"/>
                <a:gd name="connsiteX59" fmla="*/ 1038 w 337647"/>
                <a:gd name="connsiteY59" fmla="*/ 237981 h 290513"/>
                <a:gd name="connsiteX60" fmla="*/ 6330 w 337647"/>
                <a:gd name="connsiteY60" fmla="*/ 223694 h 290513"/>
                <a:gd name="connsiteX61" fmla="*/ 49986 w 337647"/>
                <a:gd name="connsiteY61" fmla="*/ 202912 h 290513"/>
                <a:gd name="connsiteX62" fmla="*/ 65861 w 337647"/>
                <a:gd name="connsiteY62" fmla="*/ 201613 h 290513"/>
                <a:gd name="connsiteX63" fmla="*/ 97611 w 337647"/>
                <a:gd name="connsiteY63" fmla="*/ 209406 h 290513"/>
                <a:gd name="connsiteX64" fmla="*/ 109517 w 337647"/>
                <a:gd name="connsiteY64" fmla="*/ 213303 h 290513"/>
                <a:gd name="connsiteX65" fmla="*/ 138621 w 337647"/>
                <a:gd name="connsiteY65" fmla="*/ 206809 h 290513"/>
                <a:gd name="connsiteX66" fmla="*/ 145236 w 337647"/>
                <a:gd name="connsiteY66" fmla="*/ 210705 h 290513"/>
                <a:gd name="connsiteX67" fmla="*/ 157142 w 337647"/>
                <a:gd name="connsiteY67" fmla="*/ 206809 h 290513"/>
                <a:gd name="connsiteX68" fmla="*/ 178309 w 337647"/>
                <a:gd name="connsiteY68" fmla="*/ 196418 h 290513"/>
                <a:gd name="connsiteX69" fmla="*/ 179632 w 337647"/>
                <a:gd name="connsiteY69" fmla="*/ 192521 h 290513"/>
                <a:gd name="connsiteX70" fmla="*/ 190215 w 337647"/>
                <a:gd name="connsiteY70" fmla="*/ 179532 h 290513"/>
                <a:gd name="connsiteX71" fmla="*/ 201791 w 337647"/>
                <a:gd name="connsiteY71" fmla="*/ 175311 h 290513"/>
                <a:gd name="connsiteX72" fmla="*/ 197837 w 337647"/>
                <a:gd name="connsiteY72" fmla="*/ 12700 h 290513"/>
                <a:gd name="connsiteX73" fmla="*/ 295255 w 337647"/>
                <a:gd name="connsiteY73" fmla="*/ 111680 h 290513"/>
                <a:gd name="connsiteX74" fmla="*/ 292622 w 337647"/>
                <a:gd name="connsiteY74" fmla="*/ 118279 h 290513"/>
                <a:gd name="connsiteX75" fmla="*/ 286040 w 337647"/>
                <a:gd name="connsiteY75" fmla="*/ 122238 h 290513"/>
                <a:gd name="connsiteX76" fmla="*/ 196520 w 337647"/>
                <a:gd name="connsiteY76" fmla="*/ 122238 h 290513"/>
                <a:gd name="connsiteX77" fmla="*/ 187305 w 337647"/>
                <a:gd name="connsiteY77" fmla="*/ 113000 h 290513"/>
                <a:gd name="connsiteX78" fmla="*/ 187305 w 337647"/>
                <a:gd name="connsiteY78" fmla="*/ 21938 h 290513"/>
                <a:gd name="connsiteX79" fmla="*/ 189938 w 337647"/>
                <a:gd name="connsiteY79" fmla="*/ 15339 h 290513"/>
                <a:gd name="connsiteX80" fmla="*/ 197837 w 337647"/>
                <a:gd name="connsiteY80" fmla="*/ 12700 h 290513"/>
                <a:gd name="connsiteX81" fmla="*/ 150484 w 337647"/>
                <a:gd name="connsiteY81" fmla="*/ 0 h 290513"/>
                <a:gd name="connsiteX82" fmla="*/ 159686 w 337647"/>
                <a:gd name="connsiteY82" fmla="*/ 3938 h 290513"/>
                <a:gd name="connsiteX83" fmla="*/ 163629 w 337647"/>
                <a:gd name="connsiteY83" fmla="*/ 13127 h 290513"/>
                <a:gd name="connsiteX84" fmla="*/ 163629 w 337647"/>
                <a:gd name="connsiteY84" fmla="*/ 132587 h 290513"/>
                <a:gd name="connsiteX85" fmla="*/ 176775 w 337647"/>
                <a:gd name="connsiteY85" fmla="*/ 145714 h 290513"/>
                <a:gd name="connsiteX86" fmla="*/ 296398 w 337647"/>
                <a:gd name="connsiteY86" fmla="*/ 145714 h 290513"/>
                <a:gd name="connsiteX87" fmla="*/ 305599 w 337647"/>
                <a:gd name="connsiteY87" fmla="*/ 149653 h 290513"/>
                <a:gd name="connsiteX88" fmla="*/ 308228 w 337647"/>
                <a:gd name="connsiteY88" fmla="*/ 158842 h 290513"/>
                <a:gd name="connsiteX89" fmla="*/ 305599 w 337647"/>
                <a:gd name="connsiteY89" fmla="*/ 178533 h 290513"/>
                <a:gd name="connsiteX90" fmla="*/ 262220 w 337647"/>
                <a:gd name="connsiteY90" fmla="*/ 204788 h 290513"/>
                <a:gd name="connsiteX91" fmla="*/ 242502 w 337647"/>
                <a:gd name="connsiteY91" fmla="*/ 194286 h 290513"/>
                <a:gd name="connsiteX92" fmla="*/ 218840 w 337647"/>
                <a:gd name="connsiteY92" fmla="*/ 165406 h 290513"/>
                <a:gd name="connsiteX93" fmla="*/ 205694 w 337647"/>
                <a:gd name="connsiteY93" fmla="*/ 162780 h 290513"/>
                <a:gd name="connsiteX94" fmla="*/ 168887 w 337647"/>
                <a:gd name="connsiteY94" fmla="*/ 186409 h 290513"/>
                <a:gd name="connsiteX95" fmla="*/ 168887 w 337647"/>
                <a:gd name="connsiteY95" fmla="*/ 187722 h 290513"/>
                <a:gd name="connsiteX96" fmla="*/ 146540 w 337647"/>
                <a:gd name="connsiteY96" fmla="*/ 196912 h 290513"/>
                <a:gd name="connsiteX97" fmla="*/ 142597 w 337647"/>
                <a:gd name="connsiteY97" fmla="*/ 195599 h 290513"/>
                <a:gd name="connsiteX98" fmla="*/ 128137 w 337647"/>
                <a:gd name="connsiteY98" fmla="*/ 192973 h 290513"/>
                <a:gd name="connsiteX99" fmla="*/ 107104 w 337647"/>
                <a:gd name="connsiteY99" fmla="*/ 199537 h 290513"/>
                <a:gd name="connsiteX100" fmla="*/ 70297 w 337647"/>
                <a:gd name="connsiteY100" fmla="*/ 189035 h 290513"/>
                <a:gd name="connsiteX101" fmla="*/ 45321 w 337647"/>
                <a:gd name="connsiteY101" fmla="*/ 191661 h 290513"/>
                <a:gd name="connsiteX102" fmla="*/ 29546 w 337647"/>
                <a:gd name="connsiteY102" fmla="*/ 199537 h 290513"/>
                <a:gd name="connsiteX103" fmla="*/ 19030 w 337647"/>
                <a:gd name="connsiteY103" fmla="*/ 145714 h 290513"/>
                <a:gd name="connsiteX104" fmla="*/ 150484 w 337647"/>
                <a:gd name="connsiteY104" fmla="*/ 0 h 290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337647" h="290513">
                  <a:moveTo>
                    <a:pt x="181524" y="231775"/>
                  </a:moveTo>
                  <a:cubicBezTo>
                    <a:pt x="184159" y="234386"/>
                    <a:pt x="188113" y="235691"/>
                    <a:pt x="190749" y="236996"/>
                  </a:cubicBezTo>
                  <a:cubicBezTo>
                    <a:pt x="194703" y="238302"/>
                    <a:pt x="199975" y="239607"/>
                    <a:pt x="205246" y="239607"/>
                  </a:cubicBezTo>
                  <a:cubicBezTo>
                    <a:pt x="210518" y="239607"/>
                    <a:pt x="217108" y="238302"/>
                    <a:pt x="222379" y="235691"/>
                  </a:cubicBezTo>
                  <a:lnTo>
                    <a:pt x="243466" y="247439"/>
                  </a:lnTo>
                  <a:cubicBezTo>
                    <a:pt x="248738" y="251354"/>
                    <a:pt x="255327" y="252660"/>
                    <a:pt x="261917" y="252660"/>
                  </a:cubicBezTo>
                  <a:cubicBezTo>
                    <a:pt x="235559" y="276155"/>
                    <a:pt x="201292" y="290513"/>
                    <a:pt x="163073" y="290513"/>
                  </a:cubicBezTo>
                  <a:cubicBezTo>
                    <a:pt x="118263" y="290513"/>
                    <a:pt x="78726" y="270934"/>
                    <a:pt x="52367" y="239607"/>
                  </a:cubicBezTo>
                  <a:cubicBezTo>
                    <a:pt x="52367" y="239607"/>
                    <a:pt x="52367" y="239607"/>
                    <a:pt x="60275" y="234386"/>
                  </a:cubicBezTo>
                  <a:cubicBezTo>
                    <a:pt x="60275" y="234386"/>
                    <a:pt x="60275" y="234386"/>
                    <a:pt x="91905" y="243523"/>
                  </a:cubicBezTo>
                  <a:cubicBezTo>
                    <a:pt x="91905" y="244828"/>
                    <a:pt x="91905" y="246133"/>
                    <a:pt x="93223" y="247439"/>
                  </a:cubicBezTo>
                  <a:cubicBezTo>
                    <a:pt x="97176" y="256576"/>
                    <a:pt x="105084" y="263102"/>
                    <a:pt x="114309" y="267018"/>
                  </a:cubicBezTo>
                  <a:cubicBezTo>
                    <a:pt x="118263" y="269629"/>
                    <a:pt x="123535" y="269629"/>
                    <a:pt x="127489" y="269629"/>
                  </a:cubicBezTo>
                  <a:cubicBezTo>
                    <a:pt x="143304" y="269629"/>
                    <a:pt x="157801" y="260491"/>
                    <a:pt x="164391" y="244828"/>
                  </a:cubicBezTo>
                  <a:cubicBezTo>
                    <a:pt x="164391" y="243523"/>
                    <a:pt x="164391" y="240912"/>
                    <a:pt x="165708" y="239607"/>
                  </a:cubicBezTo>
                  <a:cubicBezTo>
                    <a:pt x="165708" y="239607"/>
                    <a:pt x="165708" y="239607"/>
                    <a:pt x="181524" y="231775"/>
                  </a:cubicBezTo>
                  <a:close/>
                  <a:moveTo>
                    <a:pt x="127774" y="220663"/>
                  </a:moveTo>
                  <a:cubicBezTo>
                    <a:pt x="123904" y="220663"/>
                    <a:pt x="120035" y="223278"/>
                    <a:pt x="118745" y="227200"/>
                  </a:cubicBezTo>
                  <a:cubicBezTo>
                    <a:pt x="117455" y="229815"/>
                    <a:pt x="118745" y="232429"/>
                    <a:pt x="118745" y="235044"/>
                  </a:cubicBezTo>
                  <a:cubicBezTo>
                    <a:pt x="120035" y="237659"/>
                    <a:pt x="122615" y="238966"/>
                    <a:pt x="125194" y="240273"/>
                  </a:cubicBezTo>
                  <a:cubicBezTo>
                    <a:pt x="129064" y="242888"/>
                    <a:pt x="135513" y="238966"/>
                    <a:pt x="136803" y="235044"/>
                  </a:cubicBezTo>
                  <a:cubicBezTo>
                    <a:pt x="138093" y="232429"/>
                    <a:pt x="138093" y="229815"/>
                    <a:pt x="136803" y="227200"/>
                  </a:cubicBezTo>
                  <a:cubicBezTo>
                    <a:pt x="135513" y="224585"/>
                    <a:pt x="134223" y="223278"/>
                    <a:pt x="131644" y="221970"/>
                  </a:cubicBezTo>
                  <a:cubicBezTo>
                    <a:pt x="130354" y="221970"/>
                    <a:pt x="129064" y="220663"/>
                    <a:pt x="127774" y="220663"/>
                  </a:cubicBezTo>
                  <a:close/>
                  <a:moveTo>
                    <a:pt x="206249" y="190500"/>
                  </a:moveTo>
                  <a:cubicBezTo>
                    <a:pt x="200745" y="190500"/>
                    <a:pt x="197994" y="193080"/>
                    <a:pt x="195242" y="196950"/>
                  </a:cubicBezTo>
                  <a:cubicBezTo>
                    <a:pt x="195242" y="199529"/>
                    <a:pt x="195242" y="202109"/>
                    <a:pt x="196618" y="204689"/>
                  </a:cubicBezTo>
                  <a:cubicBezTo>
                    <a:pt x="196618" y="207269"/>
                    <a:pt x="199370" y="208558"/>
                    <a:pt x="202121" y="209848"/>
                  </a:cubicBezTo>
                  <a:cubicBezTo>
                    <a:pt x="207625" y="211138"/>
                    <a:pt x="213128" y="208558"/>
                    <a:pt x="215880" y="204689"/>
                  </a:cubicBezTo>
                  <a:cubicBezTo>
                    <a:pt x="215880" y="202109"/>
                    <a:pt x="215880" y="199529"/>
                    <a:pt x="214504" y="196950"/>
                  </a:cubicBezTo>
                  <a:cubicBezTo>
                    <a:pt x="214504" y="194370"/>
                    <a:pt x="211752" y="193080"/>
                    <a:pt x="209001" y="191790"/>
                  </a:cubicBezTo>
                  <a:cubicBezTo>
                    <a:pt x="207625" y="190500"/>
                    <a:pt x="206249" y="190500"/>
                    <a:pt x="206249" y="190500"/>
                  </a:cubicBezTo>
                  <a:close/>
                  <a:moveTo>
                    <a:pt x="201791" y="175311"/>
                  </a:moveTo>
                  <a:cubicBezTo>
                    <a:pt x="206090" y="174661"/>
                    <a:pt x="210720" y="174986"/>
                    <a:pt x="215351" y="176934"/>
                  </a:cubicBezTo>
                  <a:cubicBezTo>
                    <a:pt x="219319" y="178233"/>
                    <a:pt x="223288" y="180831"/>
                    <a:pt x="227257" y="184728"/>
                  </a:cubicBezTo>
                  <a:cubicBezTo>
                    <a:pt x="228580" y="187325"/>
                    <a:pt x="229903" y="188624"/>
                    <a:pt x="229903" y="191222"/>
                  </a:cubicBezTo>
                  <a:cubicBezTo>
                    <a:pt x="231226" y="193820"/>
                    <a:pt x="232549" y="197717"/>
                    <a:pt x="232549" y="201613"/>
                  </a:cubicBezTo>
                  <a:cubicBezTo>
                    <a:pt x="232549" y="201613"/>
                    <a:pt x="232549" y="201613"/>
                    <a:pt x="261653" y="218498"/>
                  </a:cubicBezTo>
                  <a:cubicBezTo>
                    <a:pt x="261653" y="218498"/>
                    <a:pt x="261653" y="218498"/>
                    <a:pt x="319861" y="184728"/>
                  </a:cubicBezTo>
                  <a:cubicBezTo>
                    <a:pt x="325153" y="180831"/>
                    <a:pt x="333090" y="183429"/>
                    <a:pt x="335736" y="188624"/>
                  </a:cubicBezTo>
                  <a:cubicBezTo>
                    <a:pt x="339705" y="193820"/>
                    <a:pt x="337059" y="200314"/>
                    <a:pt x="331768" y="204211"/>
                  </a:cubicBezTo>
                  <a:cubicBezTo>
                    <a:pt x="331768" y="204211"/>
                    <a:pt x="331768" y="204211"/>
                    <a:pt x="274882" y="237981"/>
                  </a:cubicBezTo>
                  <a:cubicBezTo>
                    <a:pt x="266944" y="241878"/>
                    <a:pt x="257684" y="241878"/>
                    <a:pt x="251069" y="237981"/>
                  </a:cubicBezTo>
                  <a:cubicBezTo>
                    <a:pt x="251069" y="237981"/>
                    <a:pt x="251069" y="237981"/>
                    <a:pt x="223288" y="222395"/>
                  </a:cubicBezTo>
                  <a:cubicBezTo>
                    <a:pt x="219319" y="224993"/>
                    <a:pt x="215351" y="226292"/>
                    <a:pt x="210059" y="227590"/>
                  </a:cubicBezTo>
                  <a:cubicBezTo>
                    <a:pt x="208736" y="227590"/>
                    <a:pt x="207413" y="227590"/>
                    <a:pt x="206090" y="227590"/>
                  </a:cubicBezTo>
                  <a:cubicBezTo>
                    <a:pt x="202121" y="227590"/>
                    <a:pt x="199476" y="227590"/>
                    <a:pt x="195507" y="226292"/>
                  </a:cubicBezTo>
                  <a:cubicBezTo>
                    <a:pt x="191538" y="224993"/>
                    <a:pt x="187569" y="222395"/>
                    <a:pt x="184924" y="218498"/>
                  </a:cubicBezTo>
                  <a:cubicBezTo>
                    <a:pt x="184924" y="218498"/>
                    <a:pt x="184924" y="218498"/>
                    <a:pt x="166403" y="226292"/>
                  </a:cubicBezTo>
                  <a:cubicBezTo>
                    <a:pt x="166403" y="226292"/>
                    <a:pt x="166403" y="226292"/>
                    <a:pt x="155819" y="231487"/>
                  </a:cubicBezTo>
                  <a:cubicBezTo>
                    <a:pt x="155819" y="235384"/>
                    <a:pt x="154496" y="237981"/>
                    <a:pt x="153173" y="240579"/>
                  </a:cubicBezTo>
                  <a:cubicBezTo>
                    <a:pt x="149205" y="250970"/>
                    <a:pt x="139944" y="258763"/>
                    <a:pt x="128038" y="258763"/>
                  </a:cubicBezTo>
                  <a:cubicBezTo>
                    <a:pt x="125392" y="258763"/>
                    <a:pt x="121423" y="257464"/>
                    <a:pt x="118778" y="256165"/>
                  </a:cubicBezTo>
                  <a:cubicBezTo>
                    <a:pt x="112163" y="253568"/>
                    <a:pt x="106871" y="248372"/>
                    <a:pt x="102903" y="241878"/>
                  </a:cubicBezTo>
                  <a:cubicBezTo>
                    <a:pt x="102903" y="239280"/>
                    <a:pt x="101580" y="236682"/>
                    <a:pt x="101580" y="234085"/>
                  </a:cubicBezTo>
                  <a:cubicBezTo>
                    <a:pt x="101580" y="234085"/>
                    <a:pt x="101580" y="234085"/>
                    <a:pt x="89673" y="230188"/>
                  </a:cubicBezTo>
                  <a:cubicBezTo>
                    <a:pt x="89673" y="230188"/>
                    <a:pt x="89673" y="230188"/>
                    <a:pt x="60569" y="222395"/>
                  </a:cubicBezTo>
                  <a:cubicBezTo>
                    <a:pt x="60569" y="222395"/>
                    <a:pt x="60569" y="222395"/>
                    <a:pt x="15590" y="243177"/>
                  </a:cubicBezTo>
                  <a:cubicBezTo>
                    <a:pt x="14267" y="244476"/>
                    <a:pt x="12944" y="244476"/>
                    <a:pt x="11621" y="244476"/>
                  </a:cubicBezTo>
                  <a:cubicBezTo>
                    <a:pt x="6330" y="244476"/>
                    <a:pt x="2361" y="241878"/>
                    <a:pt x="1038" y="237981"/>
                  </a:cubicBezTo>
                  <a:cubicBezTo>
                    <a:pt x="-1608" y="232786"/>
                    <a:pt x="1038" y="226292"/>
                    <a:pt x="6330" y="223694"/>
                  </a:cubicBezTo>
                  <a:cubicBezTo>
                    <a:pt x="6330" y="223694"/>
                    <a:pt x="6330" y="223694"/>
                    <a:pt x="49986" y="202912"/>
                  </a:cubicBezTo>
                  <a:cubicBezTo>
                    <a:pt x="55278" y="200314"/>
                    <a:pt x="60569" y="199015"/>
                    <a:pt x="65861" y="201613"/>
                  </a:cubicBezTo>
                  <a:cubicBezTo>
                    <a:pt x="65861" y="201613"/>
                    <a:pt x="65861" y="201613"/>
                    <a:pt x="97611" y="209406"/>
                  </a:cubicBezTo>
                  <a:cubicBezTo>
                    <a:pt x="97611" y="209406"/>
                    <a:pt x="97611" y="209406"/>
                    <a:pt x="109517" y="213303"/>
                  </a:cubicBezTo>
                  <a:cubicBezTo>
                    <a:pt x="116132" y="205510"/>
                    <a:pt x="128038" y="202912"/>
                    <a:pt x="138621" y="206809"/>
                  </a:cubicBezTo>
                  <a:cubicBezTo>
                    <a:pt x="141267" y="208107"/>
                    <a:pt x="143913" y="209406"/>
                    <a:pt x="145236" y="210705"/>
                  </a:cubicBezTo>
                  <a:cubicBezTo>
                    <a:pt x="145236" y="210705"/>
                    <a:pt x="145236" y="210705"/>
                    <a:pt x="157142" y="206809"/>
                  </a:cubicBezTo>
                  <a:cubicBezTo>
                    <a:pt x="157142" y="206809"/>
                    <a:pt x="157142" y="206809"/>
                    <a:pt x="178309" y="196418"/>
                  </a:cubicBezTo>
                  <a:cubicBezTo>
                    <a:pt x="178309" y="195119"/>
                    <a:pt x="179632" y="193820"/>
                    <a:pt x="179632" y="192521"/>
                  </a:cubicBezTo>
                  <a:cubicBezTo>
                    <a:pt x="182278" y="187325"/>
                    <a:pt x="184924" y="183429"/>
                    <a:pt x="190215" y="179532"/>
                  </a:cubicBezTo>
                  <a:cubicBezTo>
                    <a:pt x="193522" y="177584"/>
                    <a:pt x="197491" y="175960"/>
                    <a:pt x="201791" y="175311"/>
                  </a:cubicBezTo>
                  <a:close/>
                  <a:moveTo>
                    <a:pt x="197837" y="12700"/>
                  </a:moveTo>
                  <a:cubicBezTo>
                    <a:pt x="249179" y="17979"/>
                    <a:pt x="291306" y="60210"/>
                    <a:pt x="295255" y="111680"/>
                  </a:cubicBezTo>
                  <a:cubicBezTo>
                    <a:pt x="295255" y="114319"/>
                    <a:pt x="295255" y="116959"/>
                    <a:pt x="292622" y="118279"/>
                  </a:cubicBezTo>
                  <a:cubicBezTo>
                    <a:pt x="291306" y="120918"/>
                    <a:pt x="288673" y="122238"/>
                    <a:pt x="286040" y="122238"/>
                  </a:cubicBezTo>
                  <a:cubicBezTo>
                    <a:pt x="286040" y="122238"/>
                    <a:pt x="286040" y="122238"/>
                    <a:pt x="196520" y="122238"/>
                  </a:cubicBezTo>
                  <a:cubicBezTo>
                    <a:pt x="191254" y="122238"/>
                    <a:pt x="187305" y="118279"/>
                    <a:pt x="187305" y="113000"/>
                  </a:cubicBezTo>
                  <a:cubicBezTo>
                    <a:pt x="187305" y="113000"/>
                    <a:pt x="187305" y="113000"/>
                    <a:pt x="187305" y="21938"/>
                  </a:cubicBezTo>
                  <a:cubicBezTo>
                    <a:pt x="187305" y="19299"/>
                    <a:pt x="188621" y="17979"/>
                    <a:pt x="189938" y="15339"/>
                  </a:cubicBezTo>
                  <a:cubicBezTo>
                    <a:pt x="192571" y="14020"/>
                    <a:pt x="195204" y="12700"/>
                    <a:pt x="197837" y="12700"/>
                  </a:cubicBezTo>
                  <a:close/>
                  <a:moveTo>
                    <a:pt x="150484" y="0"/>
                  </a:moveTo>
                  <a:cubicBezTo>
                    <a:pt x="154427" y="0"/>
                    <a:pt x="157057" y="1313"/>
                    <a:pt x="159686" y="3938"/>
                  </a:cubicBezTo>
                  <a:cubicBezTo>
                    <a:pt x="162315" y="6564"/>
                    <a:pt x="163629" y="9189"/>
                    <a:pt x="163629" y="13127"/>
                  </a:cubicBezTo>
                  <a:cubicBezTo>
                    <a:pt x="163629" y="13127"/>
                    <a:pt x="163629" y="13127"/>
                    <a:pt x="163629" y="132587"/>
                  </a:cubicBezTo>
                  <a:cubicBezTo>
                    <a:pt x="163629" y="139151"/>
                    <a:pt x="168887" y="145714"/>
                    <a:pt x="176775" y="145714"/>
                  </a:cubicBezTo>
                  <a:cubicBezTo>
                    <a:pt x="176775" y="145714"/>
                    <a:pt x="176775" y="145714"/>
                    <a:pt x="296398" y="145714"/>
                  </a:cubicBezTo>
                  <a:cubicBezTo>
                    <a:pt x="300341" y="145714"/>
                    <a:pt x="302970" y="147027"/>
                    <a:pt x="305599" y="149653"/>
                  </a:cubicBezTo>
                  <a:cubicBezTo>
                    <a:pt x="308228" y="152278"/>
                    <a:pt x="309543" y="154904"/>
                    <a:pt x="308228" y="158842"/>
                  </a:cubicBezTo>
                  <a:cubicBezTo>
                    <a:pt x="308228" y="165406"/>
                    <a:pt x="306914" y="171969"/>
                    <a:pt x="305599" y="178533"/>
                  </a:cubicBezTo>
                  <a:cubicBezTo>
                    <a:pt x="305599" y="178533"/>
                    <a:pt x="305599" y="178533"/>
                    <a:pt x="262220" y="204788"/>
                  </a:cubicBezTo>
                  <a:cubicBezTo>
                    <a:pt x="262220" y="204788"/>
                    <a:pt x="262220" y="204788"/>
                    <a:pt x="242502" y="194286"/>
                  </a:cubicBezTo>
                  <a:cubicBezTo>
                    <a:pt x="239872" y="181158"/>
                    <a:pt x="231985" y="169344"/>
                    <a:pt x="218840" y="165406"/>
                  </a:cubicBezTo>
                  <a:cubicBezTo>
                    <a:pt x="214896" y="162780"/>
                    <a:pt x="209638" y="162780"/>
                    <a:pt x="205694" y="162780"/>
                  </a:cubicBezTo>
                  <a:cubicBezTo>
                    <a:pt x="189920" y="162780"/>
                    <a:pt x="175460" y="171969"/>
                    <a:pt x="168887" y="186409"/>
                  </a:cubicBezTo>
                  <a:cubicBezTo>
                    <a:pt x="168887" y="187722"/>
                    <a:pt x="168887" y="187722"/>
                    <a:pt x="168887" y="187722"/>
                  </a:cubicBezTo>
                  <a:cubicBezTo>
                    <a:pt x="168887" y="187722"/>
                    <a:pt x="168887" y="187722"/>
                    <a:pt x="146540" y="196912"/>
                  </a:cubicBezTo>
                  <a:cubicBezTo>
                    <a:pt x="145226" y="196912"/>
                    <a:pt x="143911" y="195599"/>
                    <a:pt x="142597" y="195599"/>
                  </a:cubicBezTo>
                  <a:cubicBezTo>
                    <a:pt x="137338" y="192973"/>
                    <a:pt x="133395" y="192973"/>
                    <a:pt x="128137" y="192973"/>
                  </a:cubicBezTo>
                  <a:cubicBezTo>
                    <a:pt x="120249" y="192973"/>
                    <a:pt x="112362" y="195599"/>
                    <a:pt x="107104" y="199537"/>
                  </a:cubicBezTo>
                  <a:cubicBezTo>
                    <a:pt x="107104" y="199537"/>
                    <a:pt x="107104" y="199537"/>
                    <a:pt x="70297" y="189035"/>
                  </a:cubicBezTo>
                  <a:cubicBezTo>
                    <a:pt x="61095" y="187722"/>
                    <a:pt x="53208" y="187722"/>
                    <a:pt x="45321" y="191661"/>
                  </a:cubicBezTo>
                  <a:lnTo>
                    <a:pt x="29546" y="199537"/>
                  </a:lnTo>
                  <a:cubicBezTo>
                    <a:pt x="21659" y="182471"/>
                    <a:pt x="19030" y="164093"/>
                    <a:pt x="19030" y="145714"/>
                  </a:cubicBezTo>
                  <a:cubicBezTo>
                    <a:pt x="19030" y="69575"/>
                    <a:pt x="76870" y="7876"/>
                    <a:pt x="1504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021720" y="1028700"/>
            <a:ext cx="1210952" cy="1200150"/>
            <a:chOff x="3021720" y="1028700"/>
            <a:chExt cx="1210952" cy="1200150"/>
          </a:xfrm>
        </p:grpSpPr>
        <p:sp>
          <p:nvSpPr>
            <p:cNvPr id="26" name="箭头: V 形 25"/>
            <p:cNvSpPr/>
            <p:nvPr/>
          </p:nvSpPr>
          <p:spPr>
            <a:xfrm>
              <a:off x="3032522" y="1028700"/>
              <a:ext cx="1200150" cy="1200150"/>
            </a:xfrm>
            <a:prstGeom prst="chevron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任意多边形: 形状 10"/>
            <p:cNvSpPr/>
            <p:nvPr/>
          </p:nvSpPr>
          <p:spPr bwMode="auto">
            <a:xfrm>
              <a:off x="3021720" y="1497252"/>
              <a:ext cx="348415" cy="299777"/>
            </a:xfrm>
            <a:custGeom>
              <a:avLst/>
              <a:gdLst>
                <a:gd name="connsiteX0" fmla="*/ 181524 w 337647"/>
                <a:gd name="connsiteY0" fmla="*/ 231775 h 290513"/>
                <a:gd name="connsiteX1" fmla="*/ 190749 w 337647"/>
                <a:gd name="connsiteY1" fmla="*/ 236996 h 290513"/>
                <a:gd name="connsiteX2" fmla="*/ 205246 w 337647"/>
                <a:gd name="connsiteY2" fmla="*/ 239607 h 290513"/>
                <a:gd name="connsiteX3" fmla="*/ 222379 w 337647"/>
                <a:gd name="connsiteY3" fmla="*/ 235691 h 290513"/>
                <a:gd name="connsiteX4" fmla="*/ 243466 w 337647"/>
                <a:gd name="connsiteY4" fmla="*/ 247439 h 290513"/>
                <a:gd name="connsiteX5" fmla="*/ 261917 w 337647"/>
                <a:gd name="connsiteY5" fmla="*/ 252660 h 290513"/>
                <a:gd name="connsiteX6" fmla="*/ 163073 w 337647"/>
                <a:gd name="connsiteY6" fmla="*/ 290513 h 290513"/>
                <a:gd name="connsiteX7" fmla="*/ 52367 w 337647"/>
                <a:gd name="connsiteY7" fmla="*/ 239607 h 290513"/>
                <a:gd name="connsiteX8" fmla="*/ 60275 w 337647"/>
                <a:gd name="connsiteY8" fmla="*/ 234386 h 290513"/>
                <a:gd name="connsiteX9" fmla="*/ 91905 w 337647"/>
                <a:gd name="connsiteY9" fmla="*/ 243523 h 290513"/>
                <a:gd name="connsiteX10" fmla="*/ 93223 w 337647"/>
                <a:gd name="connsiteY10" fmla="*/ 247439 h 290513"/>
                <a:gd name="connsiteX11" fmla="*/ 114309 w 337647"/>
                <a:gd name="connsiteY11" fmla="*/ 267018 h 290513"/>
                <a:gd name="connsiteX12" fmla="*/ 127489 w 337647"/>
                <a:gd name="connsiteY12" fmla="*/ 269629 h 290513"/>
                <a:gd name="connsiteX13" fmla="*/ 164391 w 337647"/>
                <a:gd name="connsiteY13" fmla="*/ 244828 h 290513"/>
                <a:gd name="connsiteX14" fmla="*/ 165708 w 337647"/>
                <a:gd name="connsiteY14" fmla="*/ 239607 h 290513"/>
                <a:gd name="connsiteX15" fmla="*/ 181524 w 337647"/>
                <a:gd name="connsiteY15" fmla="*/ 231775 h 290513"/>
                <a:gd name="connsiteX16" fmla="*/ 127774 w 337647"/>
                <a:gd name="connsiteY16" fmla="*/ 220663 h 290513"/>
                <a:gd name="connsiteX17" fmla="*/ 118745 w 337647"/>
                <a:gd name="connsiteY17" fmla="*/ 227200 h 290513"/>
                <a:gd name="connsiteX18" fmla="*/ 118745 w 337647"/>
                <a:gd name="connsiteY18" fmla="*/ 235044 h 290513"/>
                <a:gd name="connsiteX19" fmla="*/ 125194 w 337647"/>
                <a:gd name="connsiteY19" fmla="*/ 240273 h 290513"/>
                <a:gd name="connsiteX20" fmla="*/ 136803 w 337647"/>
                <a:gd name="connsiteY20" fmla="*/ 235044 h 290513"/>
                <a:gd name="connsiteX21" fmla="*/ 136803 w 337647"/>
                <a:gd name="connsiteY21" fmla="*/ 227200 h 290513"/>
                <a:gd name="connsiteX22" fmla="*/ 131644 w 337647"/>
                <a:gd name="connsiteY22" fmla="*/ 221970 h 290513"/>
                <a:gd name="connsiteX23" fmla="*/ 127774 w 337647"/>
                <a:gd name="connsiteY23" fmla="*/ 220663 h 290513"/>
                <a:gd name="connsiteX24" fmla="*/ 206249 w 337647"/>
                <a:gd name="connsiteY24" fmla="*/ 190500 h 290513"/>
                <a:gd name="connsiteX25" fmla="*/ 195242 w 337647"/>
                <a:gd name="connsiteY25" fmla="*/ 196950 h 290513"/>
                <a:gd name="connsiteX26" fmla="*/ 196618 w 337647"/>
                <a:gd name="connsiteY26" fmla="*/ 204689 h 290513"/>
                <a:gd name="connsiteX27" fmla="*/ 202121 w 337647"/>
                <a:gd name="connsiteY27" fmla="*/ 209848 h 290513"/>
                <a:gd name="connsiteX28" fmla="*/ 215880 w 337647"/>
                <a:gd name="connsiteY28" fmla="*/ 204689 h 290513"/>
                <a:gd name="connsiteX29" fmla="*/ 214504 w 337647"/>
                <a:gd name="connsiteY29" fmla="*/ 196950 h 290513"/>
                <a:gd name="connsiteX30" fmla="*/ 209001 w 337647"/>
                <a:gd name="connsiteY30" fmla="*/ 191790 h 290513"/>
                <a:gd name="connsiteX31" fmla="*/ 206249 w 337647"/>
                <a:gd name="connsiteY31" fmla="*/ 190500 h 290513"/>
                <a:gd name="connsiteX32" fmla="*/ 201791 w 337647"/>
                <a:gd name="connsiteY32" fmla="*/ 175311 h 290513"/>
                <a:gd name="connsiteX33" fmla="*/ 215351 w 337647"/>
                <a:gd name="connsiteY33" fmla="*/ 176934 h 290513"/>
                <a:gd name="connsiteX34" fmla="*/ 227257 w 337647"/>
                <a:gd name="connsiteY34" fmla="*/ 184728 h 290513"/>
                <a:gd name="connsiteX35" fmla="*/ 229903 w 337647"/>
                <a:gd name="connsiteY35" fmla="*/ 191222 h 290513"/>
                <a:gd name="connsiteX36" fmla="*/ 232549 w 337647"/>
                <a:gd name="connsiteY36" fmla="*/ 201613 h 290513"/>
                <a:gd name="connsiteX37" fmla="*/ 261653 w 337647"/>
                <a:gd name="connsiteY37" fmla="*/ 218498 h 290513"/>
                <a:gd name="connsiteX38" fmla="*/ 319861 w 337647"/>
                <a:gd name="connsiteY38" fmla="*/ 184728 h 290513"/>
                <a:gd name="connsiteX39" fmla="*/ 335736 w 337647"/>
                <a:gd name="connsiteY39" fmla="*/ 188624 h 290513"/>
                <a:gd name="connsiteX40" fmla="*/ 331768 w 337647"/>
                <a:gd name="connsiteY40" fmla="*/ 204211 h 290513"/>
                <a:gd name="connsiteX41" fmla="*/ 274882 w 337647"/>
                <a:gd name="connsiteY41" fmla="*/ 237981 h 290513"/>
                <a:gd name="connsiteX42" fmla="*/ 251069 w 337647"/>
                <a:gd name="connsiteY42" fmla="*/ 237981 h 290513"/>
                <a:gd name="connsiteX43" fmla="*/ 223288 w 337647"/>
                <a:gd name="connsiteY43" fmla="*/ 222395 h 290513"/>
                <a:gd name="connsiteX44" fmla="*/ 210059 w 337647"/>
                <a:gd name="connsiteY44" fmla="*/ 227590 h 290513"/>
                <a:gd name="connsiteX45" fmla="*/ 206090 w 337647"/>
                <a:gd name="connsiteY45" fmla="*/ 227590 h 290513"/>
                <a:gd name="connsiteX46" fmla="*/ 195507 w 337647"/>
                <a:gd name="connsiteY46" fmla="*/ 226292 h 290513"/>
                <a:gd name="connsiteX47" fmla="*/ 184924 w 337647"/>
                <a:gd name="connsiteY47" fmla="*/ 218498 h 290513"/>
                <a:gd name="connsiteX48" fmla="*/ 166403 w 337647"/>
                <a:gd name="connsiteY48" fmla="*/ 226292 h 290513"/>
                <a:gd name="connsiteX49" fmla="*/ 155819 w 337647"/>
                <a:gd name="connsiteY49" fmla="*/ 231487 h 290513"/>
                <a:gd name="connsiteX50" fmla="*/ 153173 w 337647"/>
                <a:gd name="connsiteY50" fmla="*/ 240579 h 290513"/>
                <a:gd name="connsiteX51" fmla="*/ 128038 w 337647"/>
                <a:gd name="connsiteY51" fmla="*/ 258763 h 290513"/>
                <a:gd name="connsiteX52" fmla="*/ 118778 w 337647"/>
                <a:gd name="connsiteY52" fmla="*/ 256165 h 290513"/>
                <a:gd name="connsiteX53" fmla="*/ 102903 w 337647"/>
                <a:gd name="connsiteY53" fmla="*/ 241878 h 290513"/>
                <a:gd name="connsiteX54" fmla="*/ 101580 w 337647"/>
                <a:gd name="connsiteY54" fmla="*/ 234085 h 290513"/>
                <a:gd name="connsiteX55" fmla="*/ 89673 w 337647"/>
                <a:gd name="connsiteY55" fmla="*/ 230188 h 290513"/>
                <a:gd name="connsiteX56" fmla="*/ 60569 w 337647"/>
                <a:gd name="connsiteY56" fmla="*/ 222395 h 290513"/>
                <a:gd name="connsiteX57" fmla="*/ 15590 w 337647"/>
                <a:gd name="connsiteY57" fmla="*/ 243177 h 290513"/>
                <a:gd name="connsiteX58" fmla="*/ 11621 w 337647"/>
                <a:gd name="connsiteY58" fmla="*/ 244476 h 290513"/>
                <a:gd name="connsiteX59" fmla="*/ 1038 w 337647"/>
                <a:gd name="connsiteY59" fmla="*/ 237981 h 290513"/>
                <a:gd name="connsiteX60" fmla="*/ 6330 w 337647"/>
                <a:gd name="connsiteY60" fmla="*/ 223694 h 290513"/>
                <a:gd name="connsiteX61" fmla="*/ 49986 w 337647"/>
                <a:gd name="connsiteY61" fmla="*/ 202912 h 290513"/>
                <a:gd name="connsiteX62" fmla="*/ 65861 w 337647"/>
                <a:gd name="connsiteY62" fmla="*/ 201613 h 290513"/>
                <a:gd name="connsiteX63" fmla="*/ 97611 w 337647"/>
                <a:gd name="connsiteY63" fmla="*/ 209406 h 290513"/>
                <a:gd name="connsiteX64" fmla="*/ 109517 w 337647"/>
                <a:gd name="connsiteY64" fmla="*/ 213303 h 290513"/>
                <a:gd name="connsiteX65" fmla="*/ 138621 w 337647"/>
                <a:gd name="connsiteY65" fmla="*/ 206809 h 290513"/>
                <a:gd name="connsiteX66" fmla="*/ 145236 w 337647"/>
                <a:gd name="connsiteY66" fmla="*/ 210705 h 290513"/>
                <a:gd name="connsiteX67" fmla="*/ 157142 w 337647"/>
                <a:gd name="connsiteY67" fmla="*/ 206809 h 290513"/>
                <a:gd name="connsiteX68" fmla="*/ 178309 w 337647"/>
                <a:gd name="connsiteY68" fmla="*/ 196418 h 290513"/>
                <a:gd name="connsiteX69" fmla="*/ 179632 w 337647"/>
                <a:gd name="connsiteY69" fmla="*/ 192521 h 290513"/>
                <a:gd name="connsiteX70" fmla="*/ 190215 w 337647"/>
                <a:gd name="connsiteY70" fmla="*/ 179532 h 290513"/>
                <a:gd name="connsiteX71" fmla="*/ 201791 w 337647"/>
                <a:gd name="connsiteY71" fmla="*/ 175311 h 290513"/>
                <a:gd name="connsiteX72" fmla="*/ 197837 w 337647"/>
                <a:gd name="connsiteY72" fmla="*/ 12700 h 290513"/>
                <a:gd name="connsiteX73" fmla="*/ 295255 w 337647"/>
                <a:gd name="connsiteY73" fmla="*/ 111680 h 290513"/>
                <a:gd name="connsiteX74" fmla="*/ 292622 w 337647"/>
                <a:gd name="connsiteY74" fmla="*/ 118279 h 290513"/>
                <a:gd name="connsiteX75" fmla="*/ 286040 w 337647"/>
                <a:gd name="connsiteY75" fmla="*/ 122238 h 290513"/>
                <a:gd name="connsiteX76" fmla="*/ 196520 w 337647"/>
                <a:gd name="connsiteY76" fmla="*/ 122238 h 290513"/>
                <a:gd name="connsiteX77" fmla="*/ 187305 w 337647"/>
                <a:gd name="connsiteY77" fmla="*/ 113000 h 290513"/>
                <a:gd name="connsiteX78" fmla="*/ 187305 w 337647"/>
                <a:gd name="connsiteY78" fmla="*/ 21938 h 290513"/>
                <a:gd name="connsiteX79" fmla="*/ 189938 w 337647"/>
                <a:gd name="connsiteY79" fmla="*/ 15339 h 290513"/>
                <a:gd name="connsiteX80" fmla="*/ 197837 w 337647"/>
                <a:gd name="connsiteY80" fmla="*/ 12700 h 290513"/>
                <a:gd name="connsiteX81" fmla="*/ 150484 w 337647"/>
                <a:gd name="connsiteY81" fmla="*/ 0 h 290513"/>
                <a:gd name="connsiteX82" fmla="*/ 159686 w 337647"/>
                <a:gd name="connsiteY82" fmla="*/ 3938 h 290513"/>
                <a:gd name="connsiteX83" fmla="*/ 163629 w 337647"/>
                <a:gd name="connsiteY83" fmla="*/ 13127 h 290513"/>
                <a:gd name="connsiteX84" fmla="*/ 163629 w 337647"/>
                <a:gd name="connsiteY84" fmla="*/ 132587 h 290513"/>
                <a:gd name="connsiteX85" fmla="*/ 176775 w 337647"/>
                <a:gd name="connsiteY85" fmla="*/ 145714 h 290513"/>
                <a:gd name="connsiteX86" fmla="*/ 296398 w 337647"/>
                <a:gd name="connsiteY86" fmla="*/ 145714 h 290513"/>
                <a:gd name="connsiteX87" fmla="*/ 305599 w 337647"/>
                <a:gd name="connsiteY87" fmla="*/ 149653 h 290513"/>
                <a:gd name="connsiteX88" fmla="*/ 308228 w 337647"/>
                <a:gd name="connsiteY88" fmla="*/ 158842 h 290513"/>
                <a:gd name="connsiteX89" fmla="*/ 305599 w 337647"/>
                <a:gd name="connsiteY89" fmla="*/ 178533 h 290513"/>
                <a:gd name="connsiteX90" fmla="*/ 262220 w 337647"/>
                <a:gd name="connsiteY90" fmla="*/ 204788 h 290513"/>
                <a:gd name="connsiteX91" fmla="*/ 242502 w 337647"/>
                <a:gd name="connsiteY91" fmla="*/ 194286 h 290513"/>
                <a:gd name="connsiteX92" fmla="*/ 218840 w 337647"/>
                <a:gd name="connsiteY92" fmla="*/ 165406 h 290513"/>
                <a:gd name="connsiteX93" fmla="*/ 205694 w 337647"/>
                <a:gd name="connsiteY93" fmla="*/ 162780 h 290513"/>
                <a:gd name="connsiteX94" fmla="*/ 168887 w 337647"/>
                <a:gd name="connsiteY94" fmla="*/ 186409 h 290513"/>
                <a:gd name="connsiteX95" fmla="*/ 168887 w 337647"/>
                <a:gd name="connsiteY95" fmla="*/ 187722 h 290513"/>
                <a:gd name="connsiteX96" fmla="*/ 146540 w 337647"/>
                <a:gd name="connsiteY96" fmla="*/ 196912 h 290513"/>
                <a:gd name="connsiteX97" fmla="*/ 142597 w 337647"/>
                <a:gd name="connsiteY97" fmla="*/ 195599 h 290513"/>
                <a:gd name="connsiteX98" fmla="*/ 128137 w 337647"/>
                <a:gd name="connsiteY98" fmla="*/ 192973 h 290513"/>
                <a:gd name="connsiteX99" fmla="*/ 107104 w 337647"/>
                <a:gd name="connsiteY99" fmla="*/ 199537 h 290513"/>
                <a:gd name="connsiteX100" fmla="*/ 70297 w 337647"/>
                <a:gd name="connsiteY100" fmla="*/ 189035 h 290513"/>
                <a:gd name="connsiteX101" fmla="*/ 45321 w 337647"/>
                <a:gd name="connsiteY101" fmla="*/ 191661 h 290513"/>
                <a:gd name="connsiteX102" fmla="*/ 29546 w 337647"/>
                <a:gd name="connsiteY102" fmla="*/ 199537 h 290513"/>
                <a:gd name="connsiteX103" fmla="*/ 19030 w 337647"/>
                <a:gd name="connsiteY103" fmla="*/ 145714 h 290513"/>
                <a:gd name="connsiteX104" fmla="*/ 150484 w 337647"/>
                <a:gd name="connsiteY104" fmla="*/ 0 h 290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337647" h="290513">
                  <a:moveTo>
                    <a:pt x="181524" y="231775"/>
                  </a:moveTo>
                  <a:cubicBezTo>
                    <a:pt x="184159" y="234386"/>
                    <a:pt x="188113" y="235691"/>
                    <a:pt x="190749" y="236996"/>
                  </a:cubicBezTo>
                  <a:cubicBezTo>
                    <a:pt x="194703" y="238302"/>
                    <a:pt x="199975" y="239607"/>
                    <a:pt x="205246" y="239607"/>
                  </a:cubicBezTo>
                  <a:cubicBezTo>
                    <a:pt x="210518" y="239607"/>
                    <a:pt x="217108" y="238302"/>
                    <a:pt x="222379" y="235691"/>
                  </a:cubicBezTo>
                  <a:lnTo>
                    <a:pt x="243466" y="247439"/>
                  </a:lnTo>
                  <a:cubicBezTo>
                    <a:pt x="248738" y="251354"/>
                    <a:pt x="255327" y="252660"/>
                    <a:pt x="261917" y="252660"/>
                  </a:cubicBezTo>
                  <a:cubicBezTo>
                    <a:pt x="235559" y="276155"/>
                    <a:pt x="201292" y="290513"/>
                    <a:pt x="163073" y="290513"/>
                  </a:cubicBezTo>
                  <a:cubicBezTo>
                    <a:pt x="118263" y="290513"/>
                    <a:pt x="78726" y="270934"/>
                    <a:pt x="52367" y="239607"/>
                  </a:cubicBezTo>
                  <a:cubicBezTo>
                    <a:pt x="52367" y="239607"/>
                    <a:pt x="52367" y="239607"/>
                    <a:pt x="60275" y="234386"/>
                  </a:cubicBezTo>
                  <a:cubicBezTo>
                    <a:pt x="60275" y="234386"/>
                    <a:pt x="60275" y="234386"/>
                    <a:pt x="91905" y="243523"/>
                  </a:cubicBezTo>
                  <a:cubicBezTo>
                    <a:pt x="91905" y="244828"/>
                    <a:pt x="91905" y="246133"/>
                    <a:pt x="93223" y="247439"/>
                  </a:cubicBezTo>
                  <a:cubicBezTo>
                    <a:pt x="97176" y="256576"/>
                    <a:pt x="105084" y="263102"/>
                    <a:pt x="114309" y="267018"/>
                  </a:cubicBezTo>
                  <a:cubicBezTo>
                    <a:pt x="118263" y="269629"/>
                    <a:pt x="123535" y="269629"/>
                    <a:pt x="127489" y="269629"/>
                  </a:cubicBezTo>
                  <a:cubicBezTo>
                    <a:pt x="143304" y="269629"/>
                    <a:pt x="157801" y="260491"/>
                    <a:pt x="164391" y="244828"/>
                  </a:cubicBezTo>
                  <a:cubicBezTo>
                    <a:pt x="164391" y="243523"/>
                    <a:pt x="164391" y="240912"/>
                    <a:pt x="165708" y="239607"/>
                  </a:cubicBezTo>
                  <a:cubicBezTo>
                    <a:pt x="165708" y="239607"/>
                    <a:pt x="165708" y="239607"/>
                    <a:pt x="181524" y="231775"/>
                  </a:cubicBezTo>
                  <a:close/>
                  <a:moveTo>
                    <a:pt x="127774" y="220663"/>
                  </a:moveTo>
                  <a:cubicBezTo>
                    <a:pt x="123904" y="220663"/>
                    <a:pt x="120035" y="223278"/>
                    <a:pt x="118745" y="227200"/>
                  </a:cubicBezTo>
                  <a:cubicBezTo>
                    <a:pt x="117455" y="229815"/>
                    <a:pt x="118745" y="232429"/>
                    <a:pt x="118745" y="235044"/>
                  </a:cubicBezTo>
                  <a:cubicBezTo>
                    <a:pt x="120035" y="237659"/>
                    <a:pt x="122615" y="238966"/>
                    <a:pt x="125194" y="240273"/>
                  </a:cubicBezTo>
                  <a:cubicBezTo>
                    <a:pt x="129064" y="242888"/>
                    <a:pt x="135513" y="238966"/>
                    <a:pt x="136803" y="235044"/>
                  </a:cubicBezTo>
                  <a:cubicBezTo>
                    <a:pt x="138093" y="232429"/>
                    <a:pt x="138093" y="229815"/>
                    <a:pt x="136803" y="227200"/>
                  </a:cubicBezTo>
                  <a:cubicBezTo>
                    <a:pt x="135513" y="224585"/>
                    <a:pt x="134223" y="223278"/>
                    <a:pt x="131644" y="221970"/>
                  </a:cubicBezTo>
                  <a:cubicBezTo>
                    <a:pt x="130354" y="221970"/>
                    <a:pt x="129064" y="220663"/>
                    <a:pt x="127774" y="220663"/>
                  </a:cubicBezTo>
                  <a:close/>
                  <a:moveTo>
                    <a:pt x="206249" y="190500"/>
                  </a:moveTo>
                  <a:cubicBezTo>
                    <a:pt x="200745" y="190500"/>
                    <a:pt x="197994" y="193080"/>
                    <a:pt x="195242" y="196950"/>
                  </a:cubicBezTo>
                  <a:cubicBezTo>
                    <a:pt x="195242" y="199529"/>
                    <a:pt x="195242" y="202109"/>
                    <a:pt x="196618" y="204689"/>
                  </a:cubicBezTo>
                  <a:cubicBezTo>
                    <a:pt x="196618" y="207269"/>
                    <a:pt x="199370" y="208558"/>
                    <a:pt x="202121" y="209848"/>
                  </a:cubicBezTo>
                  <a:cubicBezTo>
                    <a:pt x="207625" y="211138"/>
                    <a:pt x="213128" y="208558"/>
                    <a:pt x="215880" y="204689"/>
                  </a:cubicBezTo>
                  <a:cubicBezTo>
                    <a:pt x="215880" y="202109"/>
                    <a:pt x="215880" y="199529"/>
                    <a:pt x="214504" y="196950"/>
                  </a:cubicBezTo>
                  <a:cubicBezTo>
                    <a:pt x="214504" y="194370"/>
                    <a:pt x="211752" y="193080"/>
                    <a:pt x="209001" y="191790"/>
                  </a:cubicBezTo>
                  <a:cubicBezTo>
                    <a:pt x="207625" y="190500"/>
                    <a:pt x="206249" y="190500"/>
                    <a:pt x="206249" y="190500"/>
                  </a:cubicBezTo>
                  <a:close/>
                  <a:moveTo>
                    <a:pt x="201791" y="175311"/>
                  </a:moveTo>
                  <a:cubicBezTo>
                    <a:pt x="206090" y="174661"/>
                    <a:pt x="210720" y="174986"/>
                    <a:pt x="215351" y="176934"/>
                  </a:cubicBezTo>
                  <a:cubicBezTo>
                    <a:pt x="219319" y="178233"/>
                    <a:pt x="223288" y="180831"/>
                    <a:pt x="227257" y="184728"/>
                  </a:cubicBezTo>
                  <a:cubicBezTo>
                    <a:pt x="228580" y="187325"/>
                    <a:pt x="229903" y="188624"/>
                    <a:pt x="229903" y="191222"/>
                  </a:cubicBezTo>
                  <a:cubicBezTo>
                    <a:pt x="231226" y="193820"/>
                    <a:pt x="232549" y="197717"/>
                    <a:pt x="232549" y="201613"/>
                  </a:cubicBezTo>
                  <a:cubicBezTo>
                    <a:pt x="232549" y="201613"/>
                    <a:pt x="232549" y="201613"/>
                    <a:pt x="261653" y="218498"/>
                  </a:cubicBezTo>
                  <a:cubicBezTo>
                    <a:pt x="261653" y="218498"/>
                    <a:pt x="261653" y="218498"/>
                    <a:pt x="319861" y="184728"/>
                  </a:cubicBezTo>
                  <a:cubicBezTo>
                    <a:pt x="325153" y="180831"/>
                    <a:pt x="333090" y="183429"/>
                    <a:pt x="335736" y="188624"/>
                  </a:cubicBezTo>
                  <a:cubicBezTo>
                    <a:pt x="339705" y="193820"/>
                    <a:pt x="337059" y="200314"/>
                    <a:pt x="331768" y="204211"/>
                  </a:cubicBezTo>
                  <a:cubicBezTo>
                    <a:pt x="331768" y="204211"/>
                    <a:pt x="331768" y="204211"/>
                    <a:pt x="274882" y="237981"/>
                  </a:cubicBezTo>
                  <a:cubicBezTo>
                    <a:pt x="266944" y="241878"/>
                    <a:pt x="257684" y="241878"/>
                    <a:pt x="251069" y="237981"/>
                  </a:cubicBezTo>
                  <a:cubicBezTo>
                    <a:pt x="251069" y="237981"/>
                    <a:pt x="251069" y="237981"/>
                    <a:pt x="223288" y="222395"/>
                  </a:cubicBezTo>
                  <a:cubicBezTo>
                    <a:pt x="219319" y="224993"/>
                    <a:pt x="215351" y="226292"/>
                    <a:pt x="210059" y="227590"/>
                  </a:cubicBezTo>
                  <a:cubicBezTo>
                    <a:pt x="208736" y="227590"/>
                    <a:pt x="207413" y="227590"/>
                    <a:pt x="206090" y="227590"/>
                  </a:cubicBezTo>
                  <a:cubicBezTo>
                    <a:pt x="202121" y="227590"/>
                    <a:pt x="199476" y="227590"/>
                    <a:pt x="195507" y="226292"/>
                  </a:cubicBezTo>
                  <a:cubicBezTo>
                    <a:pt x="191538" y="224993"/>
                    <a:pt x="187569" y="222395"/>
                    <a:pt x="184924" y="218498"/>
                  </a:cubicBezTo>
                  <a:cubicBezTo>
                    <a:pt x="184924" y="218498"/>
                    <a:pt x="184924" y="218498"/>
                    <a:pt x="166403" y="226292"/>
                  </a:cubicBezTo>
                  <a:cubicBezTo>
                    <a:pt x="166403" y="226292"/>
                    <a:pt x="166403" y="226292"/>
                    <a:pt x="155819" y="231487"/>
                  </a:cubicBezTo>
                  <a:cubicBezTo>
                    <a:pt x="155819" y="235384"/>
                    <a:pt x="154496" y="237981"/>
                    <a:pt x="153173" y="240579"/>
                  </a:cubicBezTo>
                  <a:cubicBezTo>
                    <a:pt x="149205" y="250970"/>
                    <a:pt x="139944" y="258763"/>
                    <a:pt x="128038" y="258763"/>
                  </a:cubicBezTo>
                  <a:cubicBezTo>
                    <a:pt x="125392" y="258763"/>
                    <a:pt x="121423" y="257464"/>
                    <a:pt x="118778" y="256165"/>
                  </a:cubicBezTo>
                  <a:cubicBezTo>
                    <a:pt x="112163" y="253568"/>
                    <a:pt x="106871" y="248372"/>
                    <a:pt x="102903" y="241878"/>
                  </a:cubicBezTo>
                  <a:cubicBezTo>
                    <a:pt x="102903" y="239280"/>
                    <a:pt x="101580" y="236682"/>
                    <a:pt x="101580" y="234085"/>
                  </a:cubicBezTo>
                  <a:cubicBezTo>
                    <a:pt x="101580" y="234085"/>
                    <a:pt x="101580" y="234085"/>
                    <a:pt x="89673" y="230188"/>
                  </a:cubicBezTo>
                  <a:cubicBezTo>
                    <a:pt x="89673" y="230188"/>
                    <a:pt x="89673" y="230188"/>
                    <a:pt x="60569" y="222395"/>
                  </a:cubicBezTo>
                  <a:cubicBezTo>
                    <a:pt x="60569" y="222395"/>
                    <a:pt x="60569" y="222395"/>
                    <a:pt x="15590" y="243177"/>
                  </a:cubicBezTo>
                  <a:cubicBezTo>
                    <a:pt x="14267" y="244476"/>
                    <a:pt x="12944" y="244476"/>
                    <a:pt x="11621" y="244476"/>
                  </a:cubicBezTo>
                  <a:cubicBezTo>
                    <a:pt x="6330" y="244476"/>
                    <a:pt x="2361" y="241878"/>
                    <a:pt x="1038" y="237981"/>
                  </a:cubicBezTo>
                  <a:cubicBezTo>
                    <a:pt x="-1608" y="232786"/>
                    <a:pt x="1038" y="226292"/>
                    <a:pt x="6330" y="223694"/>
                  </a:cubicBezTo>
                  <a:cubicBezTo>
                    <a:pt x="6330" y="223694"/>
                    <a:pt x="6330" y="223694"/>
                    <a:pt x="49986" y="202912"/>
                  </a:cubicBezTo>
                  <a:cubicBezTo>
                    <a:pt x="55278" y="200314"/>
                    <a:pt x="60569" y="199015"/>
                    <a:pt x="65861" y="201613"/>
                  </a:cubicBezTo>
                  <a:cubicBezTo>
                    <a:pt x="65861" y="201613"/>
                    <a:pt x="65861" y="201613"/>
                    <a:pt x="97611" y="209406"/>
                  </a:cubicBezTo>
                  <a:cubicBezTo>
                    <a:pt x="97611" y="209406"/>
                    <a:pt x="97611" y="209406"/>
                    <a:pt x="109517" y="213303"/>
                  </a:cubicBezTo>
                  <a:cubicBezTo>
                    <a:pt x="116132" y="205510"/>
                    <a:pt x="128038" y="202912"/>
                    <a:pt x="138621" y="206809"/>
                  </a:cubicBezTo>
                  <a:cubicBezTo>
                    <a:pt x="141267" y="208107"/>
                    <a:pt x="143913" y="209406"/>
                    <a:pt x="145236" y="210705"/>
                  </a:cubicBezTo>
                  <a:cubicBezTo>
                    <a:pt x="145236" y="210705"/>
                    <a:pt x="145236" y="210705"/>
                    <a:pt x="157142" y="206809"/>
                  </a:cubicBezTo>
                  <a:cubicBezTo>
                    <a:pt x="157142" y="206809"/>
                    <a:pt x="157142" y="206809"/>
                    <a:pt x="178309" y="196418"/>
                  </a:cubicBezTo>
                  <a:cubicBezTo>
                    <a:pt x="178309" y="195119"/>
                    <a:pt x="179632" y="193820"/>
                    <a:pt x="179632" y="192521"/>
                  </a:cubicBezTo>
                  <a:cubicBezTo>
                    <a:pt x="182278" y="187325"/>
                    <a:pt x="184924" y="183429"/>
                    <a:pt x="190215" y="179532"/>
                  </a:cubicBezTo>
                  <a:cubicBezTo>
                    <a:pt x="193522" y="177584"/>
                    <a:pt x="197491" y="175960"/>
                    <a:pt x="201791" y="175311"/>
                  </a:cubicBezTo>
                  <a:close/>
                  <a:moveTo>
                    <a:pt x="197837" y="12700"/>
                  </a:moveTo>
                  <a:cubicBezTo>
                    <a:pt x="249179" y="17979"/>
                    <a:pt x="291306" y="60210"/>
                    <a:pt x="295255" y="111680"/>
                  </a:cubicBezTo>
                  <a:cubicBezTo>
                    <a:pt x="295255" y="114319"/>
                    <a:pt x="295255" y="116959"/>
                    <a:pt x="292622" y="118279"/>
                  </a:cubicBezTo>
                  <a:cubicBezTo>
                    <a:pt x="291306" y="120918"/>
                    <a:pt x="288673" y="122238"/>
                    <a:pt x="286040" y="122238"/>
                  </a:cubicBezTo>
                  <a:cubicBezTo>
                    <a:pt x="286040" y="122238"/>
                    <a:pt x="286040" y="122238"/>
                    <a:pt x="196520" y="122238"/>
                  </a:cubicBezTo>
                  <a:cubicBezTo>
                    <a:pt x="191254" y="122238"/>
                    <a:pt x="187305" y="118279"/>
                    <a:pt x="187305" y="113000"/>
                  </a:cubicBezTo>
                  <a:cubicBezTo>
                    <a:pt x="187305" y="113000"/>
                    <a:pt x="187305" y="113000"/>
                    <a:pt x="187305" y="21938"/>
                  </a:cubicBezTo>
                  <a:cubicBezTo>
                    <a:pt x="187305" y="19299"/>
                    <a:pt x="188621" y="17979"/>
                    <a:pt x="189938" y="15339"/>
                  </a:cubicBezTo>
                  <a:cubicBezTo>
                    <a:pt x="192571" y="14020"/>
                    <a:pt x="195204" y="12700"/>
                    <a:pt x="197837" y="12700"/>
                  </a:cubicBezTo>
                  <a:close/>
                  <a:moveTo>
                    <a:pt x="150484" y="0"/>
                  </a:moveTo>
                  <a:cubicBezTo>
                    <a:pt x="154427" y="0"/>
                    <a:pt x="157057" y="1313"/>
                    <a:pt x="159686" y="3938"/>
                  </a:cubicBezTo>
                  <a:cubicBezTo>
                    <a:pt x="162315" y="6564"/>
                    <a:pt x="163629" y="9189"/>
                    <a:pt x="163629" y="13127"/>
                  </a:cubicBezTo>
                  <a:cubicBezTo>
                    <a:pt x="163629" y="13127"/>
                    <a:pt x="163629" y="13127"/>
                    <a:pt x="163629" y="132587"/>
                  </a:cubicBezTo>
                  <a:cubicBezTo>
                    <a:pt x="163629" y="139151"/>
                    <a:pt x="168887" y="145714"/>
                    <a:pt x="176775" y="145714"/>
                  </a:cubicBezTo>
                  <a:cubicBezTo>
                    <a:pt x="176775" y="145714"/>
                    <a:pt x="176775" y="145714"/>
                    <a:pt x="296398" y="145714"/>
                  </a:cubicBezTo>
                  <a:cubicBezTo>
                    <a:pt x="300341" y="145714"/>
                    <a:pt x="302970" y="147027"/>
                    <a:pt x="305599" y="149653"/>
                  </a:cubicBezTo>
                  <a:cubicBezTo>
                    <a:pt x="308228" y="152278"/>
                    <a:pt x="309543" y="154904"/>
                    <a:pt x="308228" y="158842"/>
                  </a:cubicBezTo>
                  <a:cubicBezTo>
                    <a:pt x="308228" y="165406"/>
                    <a:pt x="306914" y="171969"/>
                    <a:pt x="305599" y="178533"/>
                  </a:cubicBezTo>
                  <a:cubicBezTo>
                    <a:pt x="305599" y="178533"/>
                    <a:pt x="305599" y="178533"/>
                    <a:pt x="262220" y="204788"/>
                  </a:cubicBezTo>
                  <a:cubicBezTo>
                    <a:pt x="262220" y="204788"/>
                    <a:pt x="262220" y="204788"/>
                    <a:pt x="242502" y="194286"/>
                  </a:cubicBezTo>
                  <a:cubicBezTo>
                    <a:pt x="239872" y="181158"/>
                    <a:pt x="231985" y="169344"/>
                    <a:pt x="218840" y="165406"/>
                  </a:cubicBezTo>
                  <a:cubicBezTo>
                    <a:pt x="214896" y="162780"/>
                    <a:pt x="209638" y="162780"/>
                    <a:pt x="205694" y="162780"/>
                  </a:cubicBezTo>
                  <a:cubicBezTo>
                    <a:pt x="189920" y="162780"/>
                    <a:pt x="175460" y="171969"/>
                    <a:pt x="168887" y="186409"/>
                  </a:cubicBezTo>
                  <a:cubicBezTo>
                    <a:pt x="168887" y="187722"/>
                    <a:pt x="168887" y="187722"/>
                    <a:pt x="168887" y="187722"/>
                  </a:cubicBezTo>
                  <a:cubicBezTo>
                    <a:pt x="168887" y="187722"/>
                    <a:pt x="168887" y="187722"/>
                    <a:pt x="146540" y="196912"/>
                  </a:cubicBezTo>
                  <a:cubicBezTo>
                    <a:pt x="145226" y="196912"/>
                    <a:pt x="143911" y="195599"/>
                    <a:pt x="142597" y="195599"/>
                  </a:cubicBezTo>
                  <a:cubicBezTo>
                    <a:pt x="137338" y="192973"/>
                    <a:pt x="133395" y="192973"/>
                    <a:pt x="128137" y="192973"/>
                  </a:cubicBezTo>
                  <a:cubicBezTo>
                    <a:pt x="120249" y="192973"/>
                    <a:pt x="112362" y="195599"/>
                    <a:pt x="107104" y="199537"/>
                  </a:cubicBezTo>
                  <a:cubicBezTo>
                    <a:pt x="107104" y="199537"/>
                    <a:pt x="107104" y="199537"/>
                    <a:pt x="70297" y="189035"/>
                  </a:cubicBezTo>
                  <a:cubicBezTo>
                    <a:pt x="61095" y="187722"/>
                    <a:pt x="53208" y="187722"/>
                    <a:pt x="45321" y="191661"/>
                  </a:cubicBezTo>
                  <a:lnTo>
                    <a:pt x="29546" y="199537"/>
                  </a:lnTo>
                  <a:cubicBezTo>
                    <a:pt x="21659" y="182471"/>
                    <a:pt x="19030" y="164093"/>
                    <a:pt x="19030" y="145714"/>
                  </a:cubicBezTo>
                  <a:cubicBezTo>
                    <a:pt x="19030" y="69575"/>
                    <a:pt x="76870" y="7876"/>
                    <a:pt x="1504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032522" y="2914650"/>
            <a:ext cx="1200150" cy="1200150"/>
            <a:chOff x="3032522" y="2914650"/>
            <a:chExt cx="1200150" cy="1200150"/>
          </a:xfrm>
        </p:grpSpPr>
        <p:sp>
          <p:nvSpPr>
            <p:cNvPr id="25" name="箭头: V 形 24"/>
            <p:cNvSpPr/>
            <p:nvPr/>
          </p:nvSpPr>
          <p:spPr>
            <a:xfrm rot="16200000">
              <a:off x="3032522" y="2914650"/>
              <a:ext cx="1200150" cy="1200150"/>
            </a:xfrm>
            <a:prstGeom prst="chevron">
              <a:avLst/>
            </a:pr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任意多边形: 形状 11"/>
            <p:cNvSpPr>
              <a:spLocks noChangeAspect="1"/>
            </p:cNvSpPr>
            <p:nvPr/>
          </p:nvSpPr>
          <p:spPr bwMode="auto">
            <a:xfrm>
              <a:off x="3459274" y="3744589"/>
              <a:ext cx="346646" cy="298256"/>
            </a:xfrm>
            <a:custGeom>
              <a:avLst/>
              <a:gdLst>
                <a:gd name="connsiteX0" fmla="*/ 181524 w 337647"/>
                <a:gd name="connsiteY0" fmla="*/ 231775 h 290513"/>
                <a:gd name="connsiteX1" fmla="*/ 190749 w 337647"/>
                <a:gd name="connsiteY1" fmla="*/ 236996 h 290513"/>
                <a:gd name="connsiteX2" fmla="*/ 205246 w 337647"/>
                <a:gd name="connsiteY2" fmla="*/ 239607 h 290513"/>
                <a:gd name="connsiteX3" fmla="*/ 222379 w 337647"/>
                <a:gd name="connsiteY3" fmla="*/ 235691 h 290513"/>
                <a:gd name="connsiteX4" fmla="*/ 243466 w 337647"/>
                <a:gd name="connsiteY4" fmla="*/ 247439 h 290513"/>
                <a:gd name="connsiteX5" fmla="*/ 261917 w 337647"/>
                <a:gd name="connsiteY5" fmla="*/ 252660 h 290513"/>
                <a:gd name="connsiteX6" fmla="*/ 163073 w 337647"/>
                <a:gd name="connsiteY6" fmla="*/ 290513 h 290513"/>
                <a:gd name="connsiteX7" fmla="*/ 52367 w 337647"/>
                <a:gd name="connsiteY7" fmla="*/ 239607 h 290513"/>
                <a:gd name="connsiteX8" fmla="*/ 60275 w 337647"/>
                <a:gd name="connsiteY8" fmla="*/ 234386 h 290513"/>
                <a:gd name="connsiteX9" fmla="*/ 91905 w 337647"/>
                <a:gd name="connsiteY9" fmla="*/ 243523 h 290513"/>
                <a:gd name="connsiteX10" fmla="*/ 93223 w 337647"/>
                <a:gd name="connsiteY10" fmla="*/ 247439 h 290513"/>
                <a:gd name="connsiteX11" fmla="*/ 114309 w 337647"/>
                <a:gd name="connsiteY11" fmla="*/ 267018 h 290513"/>
                <a:gd name="connsiteX12" fmla="*/ 127489 w 337647"/>
                <a:gd name="connsiteY12" fmla="*/ 269629 h 290513"/>
                <a:gd name="connsiteX13" fmla="*/ 164391 w 337647"/>
                <a:gd name="connsiteY13" fmla="*/ 244828 h 290513"/>
                <a:gd name="connsiteX14" fmla="*/ 165708 w 337647"/>
                <a:gd name="connsiteY14" fmla="*/ 239607 h 290513"/>
                <a:gd name="connsiteX15" fmla="*/ 181524 w 337647"/>
                <a:gd name="connsiteY15" fmla="*/ 231775 h 290513"/>
                <a:gd name="connsiteX16" fmla="*/ 127774 w 337647"/>
                <a:gd name="connsiteY16" fmla="*/ 220663 h 290513"/>
                <a:gd name="connsiteX17" fmla="*/ 118745 w 337647"/>
                <a:gd name="connsiteY17" fmla="*/ 227200 h 290513"/>
                <a:gd name="connsiteX18" fmla="*/ 118745 w 337647"/>
                <a:gd name="connsiteY18" fmla="*/ 235044 h 290513"/>
                <a:gd name="connsiteX19" fmla="*/ 125194 w 337647"/>
                <a:gd name="connsiteY19" fmla="*/ 240273 h 290513"/>
                <a:gd name="connsiteX20" fmla="*/ 136803 w 337647"/>
                <a:gd name="connsiteY20" fmla="*/ 235044 h 290513"/>
                <a:gd name="connsiteX21" fmla="*/ 136803 w 337647"/>
                <a:gd name="connsiteY21" fmla="*/ 227200 h 290513"/>
                <a:gd name="connsiteX22" fmla="*/ 131644 w 337647"/>
                <a:gd name="connsiteY22" fmla="*/ 221970 h 290513"/>
                <a:gd name="connsiteX23" fmla="*/ 127774 w 337647"/>
                <a:gd name="connsiteY23" fmla="*/ 220663 h 290513"/>
                <a:gd name="connsiteX24" fmla="*/ 206249 w 337647"/>
                <a:gd name="connsiteY24" fmla="*/ 190500 h 290513"/>
                <a:gd name="connsiteX25" fmla="*/ 195242 w 337647"/>
                <a:gd name="connsiteY25" fmla="*/ 196950 h 290513"/>
                <a:gd name="connsiteX26" fmla="*/ 196618 w 337647"/>
                <a:gd name="connsiteY26" fmla="*/ 204689 h 290513"/>
                <a:gd name="connsiteX27" fmla="*/ 202121 w 337647"/>
                <a:gd name="connsiteY27" fmla="*/ 209848 h 290513"/>
                <a:gd name="connsiteX28" fmla="*/ 215880 w 337647"/>
                <a:gd name="connsiteY28" fmla="*/ 204689 h 290513"/>
                <a:gd name="connsiteX29" fmla="*/ 214504 w 337647"/>
                <a:gd name="connsiteY29" fmla="*/ 196950 h 290513"/>
                <a:gd name="connsiteX30" fmla="*/ 209001 w 337647"/>
                <a:gd name="connsiteY30" fmla="*/ 191790 h 290513"/>
                <a:gd name="connsiteX31" fmla="*/ 206249 w 337647"/>
                <a:gd name="connsiteY31" fmla="*/ 190500 h 290513"/>
                <a:gd name="connsiteX32" fmla="*/ 201791 w 337647"/>
                <a:gd name="connsiteY32" fmla="*/ 175311 h 290513"/>
                <a:gd name="connsiteX33" fmla="*/ 215351 w 337647"/>
                <a:gd name="connsiteY33" fmla="*/ 176934 h 290513"/>
                <a:gd name="connsiteX34" fmla="*/ 227257 w 337647"/>
                <a:gd name="connsiteY34" fmla="*/ 184728 h 290513"/>
                <a:gd name="connsiteX35" fmla="*/ 229903 w 337647"/>
                <a:gd name="connsiteY35" fmla="*/ 191222 h 290513"/>
                <a:gd name="connsiteX36" fmla="*/ 232549 w 337647"/>
                <a:gd name="connsiteY36" fmla="*/ 201613 h 290513"/>
                <a:gd name="connsiteX37" fmla="*/ 261653 w 337647"/>
                <a:gd name="connsiteY37" fmla="*/ 218498 h 290513"/>
                <a:gd name="connsiteX38" fmla="*/ 319861 w 337647"/>
                <a:gd name="connsiteY38" fmla="*/ 184728 h 290513"/>
                <a:gd name="connsiteX39" fmla="*/ 335736 w 337647"/>
                <a:gd name="connsiteY39" fmla="*/ 188624 h 290513"/>
                <a:gd name="connsiteX40" fmla="*/ 331768 w 337647"/>
                <a:gd name="connsiteY40" fmla="*/ 204211 h 290513"/>
                <a:gd name="connsiteX41" fmla="*/ 274882 w 337647"/>
                <a:gd name="connsiteY41" fmla="*/ 237981 h 290513"/>
                <a:gd name="connsiteX42" fmla="*/ 251069 w 337647"/>
                <a:gd name="connsiteY42" fmla="*/ 237981 h 290513"/>
                <a:gd name="connsiteX43" fmla="*/ 223288 w 337647"/>
                <a:gd name="connsiteY43" fmla="*/ 222395 h 290513"/>
                <a:gd name="connsiteX44" fmla="*/ 210059 w 337647"/>
                <a:gd name="connsiteY44" fmla="*/ 227590 h 290513"/>
                <a:gd name="connsiteX45" fmla="*/ 206090 w 337647"/>
                <a:gd name="connsiteY45" fmla="*/ 227590 h 290513"/>
                <a:gd name="connsiteX46" fmla="*/ 195507 w 337647"/>
                <a:gd name="connsiteY46" fmla="*/ 226292 h 290513"/>
                <a:gd name="connsiteX47" fmla="*/ 184924 w 337647"/>
                <a:gd name="connsiteY47" fmla="*/ 218498 h 290513"/>
                <a:gd name="connsiteX48" fmla="*/ 166403 w 337647"/>
                <a:gd name="connsiteY48" fmla="*/ 226292 h 290513"/>
                <a:gd name="connsiteX49" fmla="*/ 155819 w 337647"/>
                <a:gd name="connsiteY49" fmla="*/ 231487 h 290513"/>
                <a:gd name="connsiteX50" fmla="*/ 153173 w 337647"/>
                <a:gd name="connsiteY50" fmla="*/ 240579 h 290513"/>
                <a:gd name="connsiteX51" fmla="*/ 128038 w 337647"/>
                <a:gd name="connsiteY51" fmla="*/ 258763 h 290513"/>
                <a:gd name="connsiteX52" fmla="*/ 118778 w 337647"/>
                <a:gd name="connsiteY52" fmla="*/ 256165 h 290513"/>
                <a:gd name="connsiteX53" fmla="*/ 102903 w 337647"/>
                <a:gd name="connsiteY53" fmla="*/ 241878 h 290513"/>
                <a:gd name="connsiteX54" fmla="*/ 101580 w 337647"/>
                <a:gd name="connsiteY54" fmla="*/ 234085 h 290513"/>
                <a:gd name="connsiteX55" fmla="*/ 89673 w 337647"/>
                <a:gd name="connsiteY55" fmla="*/ 230188 h 290513"/>
                <a:gd name="connsiteX56" fmla="*/ 60569 w 337647"/>
                <a:gd name="connsiteY56" fmla="*/ 222395 h 290513"/>
                <a:gd name="connsiteX57" fmla="*/ 15590 w 337647"/>
                <a:gd name="connsiteY57" fmla="*/ 243177 h 290513"/>
                <a:gd name="connsiteX58" fmla="*/ 11621 w 337647"/>
                <a:gd name="connsiteY58" fmla="*/ 244476 h 290513"/>
                <a:gd name="connsiteX59" fmla="*/ 1038 w 337647"/>
                <a:gd name="connsiteY59" fmla="*/ 237981 h 290513"/>
                <a:gd name="connsiteX60" fmla="*/ 6330 w 337647"/>
                <a:gd name="connsiteY60" fmla="*/ 223694 h 290513"/>
                <a:gd name="connsiteX61" fmla="*/ 49986 w 337647"/>
                <a:gd name="connsiteY61" fmla="*/ 202912 h 290513"/>
                <a:gd name="connsiteX62" fmla="*/ 65861 w 337647"/>
                <a:gd name="connsiteY62" fmla="*/ 201613 h 290513"/>
                <a:gd name="connsiteX63" fmla="*/ 97611 w 337647"/>
                <a:gd name="connsiteY63" fmla="*/ 209406 h 290513"/>
                <a:gd name="connsiteX64" fmla="*/ 109517 w 337647"/>
                <a:gd name="connsiteY64" fmla="*/ 213303 h 290513"/>
                <a:gd name="connsiteX65" fmla="*/ 138621 w 337647"/>
                <a:gd name="connsiteY65" fmla="*/ 206809 h 290513"/>
                <a:gd name="connsiteX66" fmla="*/ 145236 w 337647"/>
                <a:gd name="connsiteY66" fmla="*/ 210705 h 290513"/>
                <a:gd name="connsiteX67" fmla="*/ 157142 w 337647"/>
                <a:gd name="connsiteY67" fmla="*/ 206809 h 290513"/>
                <a:gd name="connsiteX68" fmla="*/ 178309 w 337647"/>
                <a:gd name="connsiteY68" fmla="*/ 196418 h 290513"/>
                <a:gd name="connsiteX69" fmla="*/ 179632 w 337647"/>
                <a:gd name="connsiteY69" fmla="*/ 192521 h 290513"/>
                <a:gd name="connsiteX70" fmla="*/ 190215 w 337647"/>
                <a:gd name="connsiteY70" fmla="*/ 179532 h 290513"/>
                <a:gd name="connsiteX71" fmla="*/ 201791 w 337647"/>
                <a:gd name="connsiteY71" fmla="*/ 175311 h 290513"/>
                <a:gd name="connsiteX72" fmla="*/ 197837 w 337647"/>
                <a:gd name="connsiteY72" fmla="*/ 12700 h 290513"/>
                <a:gd name="connsiteX73" fmla="*/ 295255 w 337647"/>
                <a:gd name="connsiteY73" fmla="*/ 111680 h 290513"/>
                <a:gd name="connsiteX74" fmla="*/ 292622 w 337647"/>
                <a:gd name="connsiteY74" fmla="*/ 118279 h 290513"/>
                <a:gd name="connsiteX75" fmla="*/ 286040 w 337647"/>
                <a:gd name="connsiteY75" fmla="*/ 122238 h 290513"/>
                <a:gd name="connsiteX76" fmla="*/ 196520 w 337647"/>
                <a:gd name="connsiteY76" fmla="*/ 122238 h 290513"/>
                <a:gd name="connsiteX77" fmla="*/ 187305 w 337647"/>
                <a:gd name="connsiteY77" fmla="*/ 113000 h 290513"/>
                <a:gd name="connsiteX78" fmla="*/ 187305 w 337647"/>
                <a:gd name="connsiteY78" fmla="*/ 21938 h 290513"/>
                <a:gd name="connsiteX79" fmla="*/ 189938 w 337647"/>
                <a:gd name="connsiteY79" fmla="*/ 15339 h 290513"/>
                <a:gd name="connsiteX80" fmla="*/ 197837 w 337647"/>
                <a:gd name="connsiteY80" fmla="*/ 12700 h 290513"/>
                <a:gd name="connsiteX81" fmla="*/ 150484 w 337647"/>
                <a:gd name="connsiteY81" fmla="*/ 0 h 290513"/>
                <a:gd name="connsiteX82" fmla="*/ 159686 w 337647"/>
                <a:gd name="connsiteY82" fmla="*/ 3938 h 290513"/>
                <a:gd name="connsiteX83" fmla="*/ 163629 w 337647"/>
                <a:gd name="connsiteY83" fmla="*/ 13127 h 290513"/>
                <a:gd name="connsiteX84" fmla="*/ 163629 w 337647"/>
                <a:gd name="connsiteY84" fmla="*/ 132587 h 290513"/>
                <a:gd name="connsiteX85" fmla="*/ 176775 w 337647"/>
                <a:gd name="connsiteY85" fmla="*/ 145714 h 290513"/>
                <a:gd name="connsiteX86" fmla="*/ 296398 w 337647"/>
                <a:gd name="connsiteY86" fmla="*/ 145714 h 290513"/>
                <a:gd name="connsiteX87" fmla="*/ 305599 w 337647"/>
                <a:gd name="connsiteY87" fmla="*/ 149653 h 290513"/>
                <a:gd name="connsiteX88" fmla="*/ 308228 w 337647"/>
                <a:gd name="connsiteY88" fmla="*/ 158842 h 290513"/>
                <a:gd name="connsiteX89" fmla="*/ 305599 w 337647"/>
                <a:gd name="connsiteY89" fmla="*/ 178533 h 290513"/>
                <a:gd name="connsiteX90" fmla="*/ 262220 w 337647"/>
                <a:gd name="connsiteY90" fmla="*/ 204788 h 290513"/>
                <a:gd name="connsiteX91" fmla="*/ 242502 w 337647"/>
                <a:gd name="connsiteY91" fmla="*/ 194286 h 290513"/>
                <a:gd name="connsiteX92" fmla="*/ 218840 w 337647"/>
                <a:gd name="connsiteY92" fmla="*/ 165406 h 290513"/>
                <a:gd name="connsiteX93" fmla="*/ 205694 w 337647"/>
                <a:gd name="connsiteY93" fmla="*/ 162780 h 290513"/>
                <a:gd name="connsiteX94" fmla="*/ 168887 w 337647"/>
                <a:gd name="connsiteY94" fmla="*/ 186409 h 290513"/>
                <a:gd name="connsiteX95" fmla="*/ 168887 w 337647"/>
                <a:gd name="connsiteY95" fmla="*/ 187722 h 290513"/>
                <a:gd name="connsiteX96" fmla="*/ 146540 w 337647"/>
                <a:gd name="connsiteY96" fmla="*/ 196912 h 290513"/>
                <a:gd name="connsiteX97" fmla="*/ 142597 w 337647"/>
                <a:gd name="connsiteY97" fmla="*/ 195599 h 290513"/>
                <a:gd name="connsiteX98" fmla="*/ 128137 w 337647"/>
                <a:gd name="connsiteY98" fmla="*/ 192973 h 290513"/>
                <a:gd name="connsiteX99" fmla="*/ 107104 w 337647"/>
                <a:gd name="connsiteY99" fmla="*/ 199537 h 290513"/>
                <a:gd name="connsiteX100" fmla="*/ 70297 w 337647"/>
                <a:gd name="connsiteY100" fmla="*/ 189035 h 290513"/>
                <a:gd name="connsiteX101" fmla="*/ 45321 w 337647"/>
                <a:gd name="connsiteY101" fmla="*/ 191661 h 290513"/>
                <a:gd name="connsiteX102" fmla="*/ 29546 w 337647"/>
                <a:gd name="connsiteY102" fmla="*/ 199537 h 290513"/>
                <a:gd name="connsiteX103" fmla="*/ 19030 w 337647"/>
                <a:gd name="connsiteY103" fmla="*/ 145714 h 290513"/>
                <a:gd name="connsiteX104" fmla="*/ 150484 w 337647"/>
                <a:gd name="connsiteY104" fmla="*/ 0 h 290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337647" h="290513">
                  <a:moveTo>
                    <a:pt x="181524" y="231775"/>
                  </a:moveTo>
                  <a:cubicBezTo>
                    <a:pt x="184159" y="234386"/>
                    <a:pt x="188113" y="235691"/>
                    <a:pt x="190749" y="236996"/>
                  </a:cubicBezTo>
                  <a:cubicBezTo>
                    <a:pt x="194703" y="238302"/>
                    <a:pt x="199975" y="239607"/>
                    <a:pt x="205246" y="239607"/>
                  </a:cubicBezTo>
                  <a:cubicBezTo>
                    <a:pt x="210518" y="239607"/>
                    <a:pt x="217108" y="238302"/>
                    <a:pt x="222379" y="235691"/>
                  </a:cubicBezTo>
                  <a:lnTo>
                    <a:pt x="243466" y="247439"/>
                  </a:lnTo>
                  <a:cubicBezTo>
                    <a:pt x="248738" y="251354"/>
                    <a:pt x="255327" y="252660"/>
                    <a:pt x="261917" y="252660"/>
                  </a:cubicBezTo>
                  <a:cubicBezTo>
                    <a:pt x="235559" y="276155"/>
                    <a:pt x="201292" y="290513"/>
                    <a:pt x="163073" y="290513"/>
                  </a:cubicBezTo>
                  <a:cubicBezTo>
                    <a:pt x="118263" y="290513"/>
                    <a:pt x="78726" y="270934"/>
                    <a:pt x="52367" y="239607"/>
                  </a:cubicBezTo>
                  <a:cubicBezTo>
                    <a:pt x="52367" y="239607"/>
                    <a:pt x="52367" y="239607"/>
                    <a:pt x="60275" y="234386"/>
                  </a:cubicBezTo>
                  <a:cubicBezTo>
                    <a:pt x="60275" y="234386"/>
                    <a:pt x="60275" y="234386"/>
                    <a:pt x="91905" y="243523"/>
                  </a:cubicBezTo>
                  <a:cubicBezTo>
                    <a:pt x="91905" y="244828"/>
                    <a:pt x="91905" y="246133"/>
                    <a:pt x="93223" y="247439"/>
                  </a:cubicBezTo>
                  <a:cubicBezTo>
                    <a:pt x="97176" y="256576"/>
                    <a:pt x="105084" y="263102"/>
                    <a:pt x="114309" y="267018"/>
                  </a:cubicBezTo>
                  <a:cubicBezTo>
                    <a:pt x="118263" y="269629"/>
                    <a:pt x="123535" y="269629"/>
                    <a:pt x="127489" y="269629"/>
                  </a:cubicBezTo>
                  <a:cubicBezTo>
                    <a:pt x="143304" y="269629"/>
                    <a:pt x="157801" y="260491"/>
                    <a:pt x="164391" y="244828"/>
                  </a:cubicBezTo>
                  <a:cubicBezTo>
                    <a:pt x="164391" y="243523"/>
                    <a:pt x="164391" y="240912"/>
                    <a:pt x="165708" y="239607"/>
                  </a:cubicBezTo>
                  <a:cubicBezTo>
                    <a:pt x="165708" y="239607"/>
                    <a:pt x="165708" y="239607"/>
                    <a:pt x="181524" y="231775"/>
                  </a:cubicBezTo>
                  <a:close/>
                  <a:moveTo>
                    <a:pt x="127774" y="220663"/>
                  </a:moveTo>
                  <a:cubicBezTo>
                    <a:pt x="123904" y="220663"/>
                    <a:pt x="120035" y="223278"/>
                    <a:pt x="118745" y="227200"/>
                  </a:cubicBezTo>
                  <a:cubicBezTo>
                    <a:pt x="117455" y="229815"/>
                    <a:pt x="118745" y="232429"/>
                    <a:pt x="118745" y="235044"/>
                  </a:cubicBezTo>
                  <a:cubicBezTo>
                    <a:pt x="120035" y="237659"/>
                    <a:pt x="122615" y="238966"/>
                    <a:pt x="125194" y="240273"/>
                  </a:cubicBezTo>
                  <a:cubicBezTo>
                    <a:pt x="129064" y="242888"/>
                    <a:pt x="135513" y="238966"/>
                    <a:pt x="136803" y="235044"/>
                  </a:cubicBezTo>
                  <a:cubicBezTo>
                    <a:pt x="138093" y="232429"/>
                    <a:pt x="138093" y="229815"/>
                    <a:pt x="136803" y="227200"/>
                  </a:cubicBezTo>
                  <a:cubicBezTo>
                    <a:pt x="135513" y="224585"/>
                    <a:pt x="134223" y="223278"/>
                    <a:pt x="131644" y="221970"/>
                  </a:cubicBezTo>
                  <a:cubicBezTo>
                    <a:pt x="130354" y="221970"/>
                    <a:pt x="129064" y="220663"/>
                    <a:pt x="127774" y="220663"/>
                  </a:cubicBezTo>
                  <a:close/>
                  <a:moveTo>
                    <a:pt x="206249" y="190500"/>
                  </a:moveTo>
                  <a:cubicBezTo>
                    <a:pt x="200745" y="190500"/>
                    <a:pt x="197994" y="193080"/>
                    <a:pt x="195242" y="196950"/>
                  </a:cubicBezTo>
                  <a:cubicBezTo>
                    <a:pt x="195242" y="199529"/>
                    <a:pt x="195242" y="202109"/>
                    <a:pt x="196618" y="204689"/>
                  </a:cubicBezTo>
                  <a:cubicBezTo>
                    <a:pt x="196618" y="207269"/>
                    <a:pt x="199370" y="208558"/>
                    <a:pt x="202121" y="209848"/>
                  </a:cubicBezTo>
                  <a:cubicBezTo>
                    <a:pt x="207625" y="211138"/>
                    <a:pt x="213128" y="208558"/>
                    <a:pt x="215880" y="204689"/>
                  </a:cubicBezTo>
                  <a:cubicBezTo>
                    <a:pt x="215880" y="202109"/>
                    <a:pt x="215880" y="199529"/>
                    <a:pt x="214504" y="196950"/>
                  </a:cubicBezTo>
                  <a:cubicBezTo>
                    <a:pt x="214504" y="194370"/>
                    <a:pt x="211752" y="193080"/>
                    <a:pt x="209001" y="191790"/>
                  </a:cubicBezTo>
                  <a:cubicBezTo>
                    <a:pt x="207625" y="190500"/>
                    <a:pt x="206249" y="190500"/>
                    <a:pt x="206249" y="190500"/>
                  </a:cubicBezTo>
                  <a:close/>
                  <a:moveTo>
                    <a:pt x="201791" y="175311"/>
                  </a:moveTo>
                  <a:cubicBezTo>
                    <a:pt x="206090" y="174661"/>
                    <a:pt x="210720" y="174986"/>
                    <a:pt x="215351" y="176934"/>
                  </a:cubicBezTo>
                  <a:cubicBezTo>
                    <a:pt x="219319" y="178233"/>
                    <a:pt x="223288" y="180831"/>
                    <a:pt x="227257" y="184728"/>
                  </a:cubicBezTo>
                  <a:cubicBezTo>
                    <a:pt x="228580" y="187325"/>
                    <a:pt x="229903" y="188624"/>
                    <a:pt x="229903" y="191222"/>
                  </a:cubicBezTo>
                  <a:cubicBezTo>
                    <a:pt x="231226" y="193820"/>
                    <a:pt x="232549" y="197717"/>
                    <a:pt x="232549" y="201613"/>
                  </a:cubicBezTo>
                  <a:cubicBezTo>
                    <a:pt x="232549" y="201613"/>
                    <a:pt x="232549" y="201613"/>
                    <a:pt x="261653" y="218498"/>
                  </a:cubicBezTo>
                  <a:cubicBezTo>
                    <a:pt x="261653" y="218498"/>
                    <a:pt x="261653" y="218498"/>
                    <a:pt x="319861" y="184728"/>
                  </a:cubicBezTo>
                  <a:cubicBezTo>
                    <a:pt x="325153" y="180831"/>
                    <a:pt x="333090" y="183429"/>
                    <a:pt x="335736" y="188624"/>
                  </a:cubicBezTo>
                  <a:cubicBezTo>
                    <a:pt x="339705" y="193820"/>
                    <a:pt x="337059" y="200314"/>
                    <a:pt x="331768" y="204211"/>
                  </a:cubicBezTo>
                  <a:cubicBezTo>
                    <a:pt x="331768" y="204211"/>
                    <a:pt x="331768" y="204211"/>
                    <a:pt x="274882" y="237981"/>
                  </a:cubicBezTo>
                  <a:cubicBezTo>
                    <a:pt x="266944" y="241878"/>
                    <a:pt x="257684" y="241878"/>
                    <a:pt x="251069" y="237981"/>
                  </a:cubicBezTo>
                  <a:cubicBezTo>
                    <a:pt x="251069" y="237981"/>
                    <a:pt x="251069" y="237981"/>
                    <a:pt x="223288" y="222395"/>
                  </a:cubicBezTo>
                  <a:cubicBezTo>
                    <a:pt x="219319" y="224993"/>
                    <a:pt x="215351" y="226292"/>
                    <a:pt x="210059" y="227590"/>
                  </a:cubicBezTo>
                  <a:cubicBezTo>
                    <a:pt x="208736" y="227590"/>
                    <a:pt x="207413" y="227590"/>
                    <a:pt x="206090" y="227590"/>
                  </a:cubicBezTo>
                  <a:cubicBezTo>
                    <a:pt x="202121" y="227590"/>
                    <a:pt x="199476" y="227590"/>
                    <a:pt x="195507" y="226292"/>
                  </a:cubicBezTo>
                  <a:cubicBezTo>
                    <a:pt x="191538" y="224993"/>
                    <a:pt x="187569" y="222395"/>
                    <a:pt x="184924" y="218498"/>
                  </a:cubicBezTo>
                  <a:cubicBezTo>
                    <a:pt x="184924" y="218498"/>
                    <a:pt x="184924" y="218498"/>
                    <a:pt x="166403" y="226292"/>
                  </a:cubicBezTo>
                  <a:cubicBezTo>
                    <a:pt x="166403" y="226292"/>
                    <a:pt x="166403" y="226292"/>
                    <a:pt x="155819" y="231487"/>
                  </a:cubicBezTo>
                  <a:cubicBezTo>
                    <a:pt x="155819" y="235384"/>
                    <a:pt x="154496" y="237981"/>
                    <a:pt x="153173" y="240579"/>
                  </a:cubicBezTo>
                  <a:cubicBezTo>
                    <a:pt x="149205" y="250970"/>
                    <a:pt x="139944" y="258763"/>
                    <a:pt x="128038" y="258763"/>
                  </a:cubicBezTo>
                  <a:cubicBezTo>
                    <a:pt x="125392" y="258763"/>
                    <a:pt x="121423" y="257464"/>
                    <a:pt x="118778" y="256165"/>
                  </a:cubicBezTo>
                  <a:cubicBezTo>
                    <a:pt x="112163" y="253568"/>
                    <a:pt x="106871" y="248372"/>
                    <a:pt x="102903" y="241878"/>
                  </a:cubicBezTo>
                  <a:cubicBezTo>
                    <a:pt x="102903" y="239280"/>
                    <a:pt x="101580" y="236682"/>
                    <a:pt x="101580" y="234085"/>
                  </a:cubicBezTo>
                  <a:cubicBezTo>
                    <a:pt x="101580" y="234085"/>
                    <a:pt x="101580" y="234085"/>
                    <a:pt x="89673" y="230188"/>
                  </a:cubicBezTo>
                  <a:cubicBezTo>
                    <a:pt x="89673" y="230188"/>
                    <a:pt x="89673" y="230188"/>
                    <a:pt x="60569" y="222395"/>
                  </a:cubicBezTo>
                  <a:cubicBezTo>
                    <a:pt x="60569" y="222395"/>
                    <a:pt x="60569" y="222395"/>
                    <a:pt x="15590" y="243177"/>
                  </a:cubicBezTo>
                  <a:cubicBezTo>
                    <a:pt x="14267" y="244476"/>
                    <a:pt x="12944" y="244476"/>
                    <a:pt x="11621" y="244476"/>
                  </a:cubicBezTo>
                  <a:cubicBezTo>
                    <a:pt x="6330" y="244476"/>
                    <a:pt x="2361" y="241878"/>
                    <a:pt x="1038" y="237981"/>
                  </a:cubicBezTo>
                  <a:cubicBezTo>
                    <a:pt x="-1608" y="232786"/>
                    <a:pt x="1038" y="226292"/>
                    <a:pt x="6330" y="223694"/>
                  </a:cubicBezTo>
                  <a:cubicBezTo>
                    <a:pt x="6330" y="223694"/>
                    <a:pt x="6330" y="223694"/>
                    <a:pt x="49986" y="202912"/>
                  </a:cubicBezTo>
                  <a:cubicBezTo>
                    <a:pt x="55278" y="200314"/>
                    <a:pt x="60569" y="199015"/>
                    <a:pt x="65861" y="201613"/>
                  </a:cubicBezTo>
                  <a:cubicBezTo>
                    <a:pt x="65861" y="201613"/>
                    <a:pt x="65861" y="201613"/>
                    <a:pt x="97611" y="209406"/>
                  </a:cubicBezTo>
                  <a:cubicBezTo>
                    <a:pt x="97611" y="209406"/>
                    <a:pt x="97611" y="209406"/>
                    <a:pt x="109517" y="213303"/>
                  </a:cubicBezTo>
                  <a:cubicBezTo>
                    <a:pt x="116132" y="205510"/>
                    <a:pt x="128038" y="202912"/>
                    <a:pt x="138621" y="206809"/>
                  </a:cubicBezTo>
                  <a:cubicBezTo>
                    <a:pt x="141267" y="208107"/>
                    <a:pt x="143913" y="209406"/>
                    <a:pt x="145236" y="210705"/>
                  </a:cubicBezTo>
                  <a:cubicBezTo>
                    <a:pt x="145236" y="210705"/>
                    <a:pt x="145236" y="210705"/>
                    <a:pt x="157142" y="206809"/>
                  </a:cubicBezTo>
                  <a:cubicBezTo>
                    <a:pt x="157142" y="206809"/>
                    <a:pt x="157142" y="206809"/>
                    <a:pt x="178309" y="196418"/>
                  </a:cubicBezTo>
                  <a:cubicBezTo>
                    <a:pt x="178309" y="195119"/>
                    <a:pt x="179632" y="193820"/>
                    <a:pt x="179632" y="192521"/>
                  </a:cubicBezTo>
                  <a:cubicBezTo>
                    <a:pt x="182278" y="187325"/>
                    <a:pt x="184924" y="183429"/>
                    <a:pt x="190215" y="179532"/>
                  </a:cubicBezTo>
                  <a:cubicBezTo>
                    <a:pt x="193522" y="177584"/>
                    <a:pt x="197491" y="175960"/>
                    <a:pt x="201791" y="175311"/>
                  </a:cubicBezTo>
                  <a:close/>
                  <a:moveTo>
                    <a:pt x="197837" y="12700"/>
                  </a:moveTo>
                  <a:cubicBezTo>
                    <a:pt x="249179" y="17979"/>
                    <a:pt x="291306" y="60210"/>
                    <a:pt x="295255" y="111680"/>
                  </a:cubicBezTo>
                  <a:cubicBezTo>
                    <a:pt x="295255" y="114319"/>
                    <a:pt x="295255" y="116959"/>
                    <a:pt x="292622" y="118279"/>
                  </a:cubicBezTo>
                  <a:cubicBezTo>
                    <a:pt x="291306" y="120918"/>
                    <a:pt x="288673" y="122238"/>
                    <a:pt x="286040" y="122238"/>
                  </a:cubicBezTo>
                  <a:cubicBezTo>
                    <a:pt x="286040" y="122238"/>
                    <a:pt x="286040" y="122238"/>
                    <a:pt x="196520" y="122238"/>
                  </a:cubicBezTo>
                  <a:cubicBezTo>
                    <a:pt x="191254" y="122238"/>
                    <a:pt x="187305" y="118279"/>
                    <a:pt x="187305" y="113000"/>
                  </a:cubicBezTo>
                  <a:cubicBezTo>
                    <a:pt x="187305" y="113000"/>
                    <a:pt x="187305" y="113000"/>
                    <a:pt x="187305" y="21938"/>
                  </a:cubicBezTo>
                  <a:cubicBezTo>
                    <a:pt x="187305" y="19299"/>
                    <a:pt x="188621" y="17979"/>
                    <a:pt x="189938" y="15339"/>
                  </a:cubicBezTo>
                  <a:cubicBezTo>
                    <a:pt x="192571" y="14020"/>
                    <a:pt x="195204" y="12700"/>
                    <a:pt x="197837" y="12700"/>
                  </a:cubicBezTo>
                  <a:close/>
                  <a:moveTo>
                    <a:pt x="150484" y="0"/>
                  </a:moveTo>
                  <a:cubicBezTo>
                    <a:pt x="154427" y="0"/>
                    <a:pt x="157057" y="1313"/>
                    <a:pt x="159686" y="3938"/>
                  </a:cubicBezTo>
                  <a:cubicBezTo>
                    <a:pt x="162315" y="6564"/>
                    <a:pt x="163629" y="9189"/>
                    <a:pt x="163629" y="13127"/>
                  </a:cubicBezTo>
                  <a:cubicBezTo>
                    <a:pt x="163629" y="13127"/>
                    <a:pt x="163629" y="13127"/>
                    <a:pt x="163629" y="132587"/>
                  </a:cubicBezTo>
                  <a:cubicBezTo>
                    <a:pt x="163629" y="139151"/>
                    <a:pt x="168887" y="145714"/>
                    <a:pt x="176775" y="145714"/>
                  </a:cubicBezTo>
                  <a:cubicBezTo>
                    <a:pt x="176775" y="145714"/>
                    <a:pt x="176775" y="145714"/>
                    <a:pt x="296398" y="145714"/>
                  </a:cubicBezTo>
                  <a:cubicBezTo>
                    <a:pt x="300341" y="145714"/>
                    <a:pt x="302970" y="147027"/>
                    <a:pt x="305599" y="149653"/>
                  </a:cubicBezTo>
                  <a:cubicBezTo>
                    <a:pt x="308228" y="152278"/>
                    <a:pt x="309543" y="154904"/>
                    <a:pt x="308228" y="158842"/>
                  </a:cubicBezTo>
                  <a:cubicBezTo>
                    <a:pt x="308228" y="165406"/>
                    <a:pt x="306914" y="171969"/>
                    <a:pt x="305599" y="178533"/>
                  </a:cubicBezTo>
                  <a:cubicBezTo>
                    <a:pt x="305599" y="178533"/>
                    <a:pt x="305599" y="178533"/>
                    <a:pt x="262220" y="204788"/>
                  </a:cubicBezTo>
                  <a:cubicBezTo>
                    <a:pt x="262220" y="204788"/>
                    <a:pt x="262220" y="204788"/>
                    <a:pt x="242502" y="194286"/>
                  </a:cubicBezTo>
                  <a:cubicBezTo>
                    <a:pt x="239872" y="181158"/>
                    <a:pt x="231985" y="169344"/>
                    <a:pt x="218840" y="165406"/>
                  </a:cubicBezTo>
                  <a:cubicBezTo>
                    <a:pt x="214896" y="162780"/>
                    <a:pt x="209638" y="162780"/>
                    <a:pt x="205694" y="162780"/>
                  </a:cubicBezTo>
                  <a:cubicBezTo>
                    <a:pt x="189920" y="162780"/>
                    <a:pt x="175460" y="171969"/>
                    <a:pt x="168887" y="186409"/>
                  </a:cubicBezTo>
                  <a:cubicBezTo>
                    <a:pt x="168887" y="187722"/>
                    <a:pt x="168887" y="187722"/>
                    <a:pt x="168887" y="187722"/>
                  </a:cubicBezTo>
                  <a:cubicBezTo>
                    <a:pt x="168887" y="187722"/>
                    <a:pt x="168887" y="187722"/>
                    <a:pt x="146540" y="196912"/>
                  </a:cubicBezTo>
                  <a:cubicBezTo>
                    <a:pt x="145226" y="196912"/>
                    <a:pt x="143911" y="195599"/>
                    <a:pt x="142597" y="195599"/>
                  </a:cubicBezTo>
                  <a:cubicBezTo>
                    <a:pt x="137338" y="192973"/>
                    <a:pt x="133395" y="192973"/>
                    <a:pt x="128137" y="192973"/>
                  </a:cubicBezTo>
                  <a:cubicBezTo>
                    <a:pt x="120249" y="192973"/>
                    <a:pt x="112362" y="195599"/>
                    <a:pt x="107104" y="199537"/>
                  </a:cubicBezTo>
                  <a:cubicBezTo>
                    <a:pt x="107104" y="199537"/>
                    <a:pt x="107104" y="199537"/>
                    <a:pt x="70297" y="189035"/>
                  </a:cubicBezTo>
                  <a:cubicBezTo>
                    <a:pt x="61095" y="187722"/>
                    <a:pt x="53208" y="187722"/>
                    <a:pt x="45321" y="191661"/>
                  </a:cubicBezTo>
                  <a:lnTo>
                    <a:pt x="29546" y="199537"/>
                  </a:lnTo>
                  <a:cubicBezTo>
                    <a:pt x="21659" y="182471"/>
                    <a:pt x="19030" y="164093"/>
                    <a:pt x="19030" y="145714"/>
                  </a:cubicBezTo>
                  <a:cubicBezTo>
                    <a:pt x="19030" y="69575"/>
                    <a:pt x="76870" y="7876"/>
                    <a:pt x="1504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u="sng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909396" y="2914649"/>
            <a:ext cx="1200150" cy="1200150"/>
            <a:chOff x="4909396" y="2914649"/>
            <a:chExt cx="1200150" cy="1200150"/>
          </a:xfrm>
        </p:grpSpPr>
        <p:sp>
          <p:nvSpPr>
            <p:cNvPr id="24" name="箭头: V 形 23"/>
            <p:cNvSpPr/>
            <p:nvPr/>
          </p:nvSpPr>
          <p:spPr>
            <a:xfrm rot="10800000">
              <a:off x="4909396" y="2914649"/>
              <a:ext cx="1200150" cy="1200150"/>
            </a:xfrm>
            <a:prstGeom prst="chevron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任意多边形: 形状 12"/>
            <p:cNvSpPr/>
            <p:nvPr/>
          </p:nvSpPr>
          <p:spPr bwMode="auto">
            <a:xfrm>
              <a:off x="5772541" y="3374130"/>
              <a:ext cx="326810" cy="281189"/>
            </a:xfrm>
            <a:custGeom>
              <a:avLst/>
              <a:gdLst>
                <a:gd name="connsiteX0" fmla="*/ 181524 w 337647"/>
                <a:gd name="connsiteY0" fmla="*/ 231775 h 290513"/>
                <a:gd name="connsiteX1" fmla="*/ 190749 w 337647"/>
                <a:gd name="connsiteY1" fmla="*/ 236996 h 290513"/>
                <a:gd name="connsiteX2" fmla="*/ 205246 w 337647"/>
                <a:gd name="connsiteY2" fmla="*/ 239607 h 290513"/>
                <a:gd name="connsiteX3" fmla="*/ 222379 w 337647"/>
                <a:gd name="connsiteY3" fmla="*/ 235691 h 290513"/>
                <a:gd name="connsiteX4" fmla="*/ 243466 w 337647"/>
                <a:gd name="connsiteY4" fmla="*/ 247439 h 290513"/>
                <a:gd name="connsiteX5" fmla="*/ 261917 w 337647"/>
                <a:gd name="connsiteY5" fmla="*/ 252660 h 290513"/>
                <a:gd name="connsiteX6" fmla="*/ 163073 w 337647"/>
                <a:gd name="connsiteY6" fmla="*/ 290513 h 290513"/>
                <a:gd name="connsiteX7" fmla="*/ 52367 w 337647"/>
                <a:gd name="connsiteY7" fmla="*/ 239607 h 290513"/>
                <a:gd name="connsiteX8" fmla="*/ 60275 w 337647"/>
                <a:gd name="connsiteY8" fmla="*/ 234386 h 290513"/>
                <a:gd name="connsiteX9" fmla="*/ 91905 w 337647"/>
                <a:gd name="connsiteY9" fmla="*/ 243523 h 290513"/>
                <a:gd name="connsiteX10" fmla="*/ 93223 w 337647"/>
                <a:gd name="connsiteY10" fmla="*/ 247439 h 290513"/>
                <a:gd name="connsiteX11" fmla="*/ 114309 w 337647"/>
                <a:gd name="connsiteY11" fmla="*/ 267018 h 290513"/>
                <a:gd name="connsiteX12" fmla="*/ 127489 w 337647"/>
                <a:gd name="connsiteY12" fmla="*/ 269629 h 290513"/>
                <a:gd name="connsiteX13" fmla="*/ 164391 w 337647"/>
                <a:gd name="connsiteY13" fmla="*/ 244828 h 290513"/>
                <a:gd name="connsiteX14" fmla="*/ 165708 w 337647"/>
                <a:gd name="connsiteY14" fmla="*/ 239607 h 290513"/>
                <a:gd name="connsiteX15" fmla="*/ 181524 w 337647"/>
                <a:gd name="connsiteY15" fmla="*/ 231775 h 290513"/>
                <a:gd name="connsiteX16" fmla="*/ 127774 w 337647"/>
                <a:gd name="connsiteY16" fmla="*/ 220663 h 290513"/>
                <a:gd name="connsiteX17" fmla="*/ 118745 w 337647"/>
                <a:gd name="connsiteY17" fmla="*/ 227200 h 290513"/>
                <a:gd name="connsiteX18" fmla="*/ 118745 w 337647"/>
                <a:gd name="connsiteY18" fmla="*/ 235044 h 290513"/>
                <a:gd name="connsiteX19" fmla="*/ 125194 w 337647"/>
                <a:gd name="connsiteY19" fmla="*/ 240273 h 290513"/>
                <a:gd name="connsiteX20" fmla="*/ 136803 w 337647"/>
                <a:gd name="connsiteY20" fmla="*/ 235044 h 290513"/>
                <a:gd name="connsiteX21" fmla="*/ 136803 w 337647"/>
                <a:gd name="connsiteY21" fmla="*/ 227200 h 290513"/>
                <a:gd name="connsiteX22" fmla="*/ 131644 w 337647"/>
                <a:gd name="connsiteY22" fmla="*/ 221970 h 290513"/>
                <a:gd name="connsiteX23" fmla="*/ 127774 w 337647"/>
                <a:gd name="connsiteY23" fmla="*/ 220663 h 290513"/>
                <a:gd name="connsiteX24" fmla="*/ 206249 w 337647"/>
                <a:gd name="connsiteY24" fmla="*/ 190500 h 290513"/>
                <a:gd name="connsiteX25" fmla="*/ 195242 w 337647"/>
                <a:gd name="connsiteY25" fmla="*/ 196950 h 290513"/>
                <a:gd name="connsiteX26" fmla="*/ 196618 w 337647"/>
                <a:gd name="connsiteY26" fmla="*/ 204689 h 290513"/>
                <a:gd name="connsiteX27" fmla="*/ 202121 w 337647"/>
                <a:gd name="connsiteY27" fmla="*/ 209848 h 290513"/>
                <a:gd name="connsiteX28" fmla="*/ 215880 w 337647"/>
                <a:gd name="connsiteY28" fmla="*/ 204689 h 290513"/>
                <a:gd name="connsiteX29" fmla="*/ 214504 w 337647"/>
                <a:gd name="connsiteY29" fmla="*/ 196950 h 290513"/>
                <a:gd name="connsiteX30" fmla="*/ 209001 w 337647"/>
                <a:gd name="connsiteY30" fmla="*/ 191790 h 290513"/>
                <a:gd name="connsiteX31" fmla="*/ 206249 w 337647"/>
                <a:gd name="connsiteY31" fmla="*/ 190500 h 290513"/>
                <a:gd name="connsiteX32" fmla="*/ 201791 w 337647"/>
                <a:gd name="connsiteY32" fmla="*/ 175311 h 290513"/>
                <a:gd name="connsiteX33" fmla="*/ 215351 w 337647"/>
                <a:gd name="connsiteY33" fmla="*/ 176934 h 290513"/>
                <a:gd name="connsiteX34" fmla="*/ 227257 w 337647"/>
                <a:gd name="connsiteY34" fmla="*/ 184728 h 290513"/>
                <a:gd name="connsiteX35" fmla="*/ 229903 w 337647"/>
                <a:gd name="connsiteY35" fmla="*/ 191222 h 290513"/>
                <a:gd name="connsiteX36" fmla="*/ 232549 w 337647"/>
                <a:gd name="connsiteY36" fmla="*/ 201613 h 290513"/>
                <a:gd name="connsiteX37" fmla="*/ 261653 w 337647"/>
                <a:gd name="connsiteY37" fmla="*/ 218498 h 290513"/>
                <a:gd name="connsiteX38" fmla="*/ 319861 w 337647"/>
                <a:gd name="connsiteY38" fmla="*/ 184728 h 290513"/>
                <a:gd name="connsiteX39" fmla="*/ 335736 w 337647"/>
                <a:gd name="connsiteY39" fmla="*/ 188624 h 290513"/>
                <a:gd name="connsiteX40" fmla="*/ 331768 w 337647"/>
                <a:gd name="connsiteY40" fmla="*/ 204211 h 290513"/>
                <a:gd name="connsiteX41" fmla="*/ 274882 w 337647"/>
                <a:gd name="connsiteY41" fmla="*/ 237981 h 290513"/>
                <a:gd name="connsiteX42" fmla="*/ 251069 w 337647"/>
                <a:gd name="connsiteY42" fmla="*/ 237981 h 290513"/>
                <a:gd name="connsiteX43" fmla="*/ 223288 w 337647"/>
                <a:gd name="connsiteY43" fmla="*/ 222395 h 290513"/>
                <a:gd name="connsiteX44" fmla="*/ 210059 w 337647"/>
                <a:gd name="connsiteY44" fmla="*/ 227590 h 290513"/>
                <a:gd name="connsiteX45" fmla="*/ 206090 w 337647"/>
                <a:gd name="connsiteY45" fmla="*/ 227590 h 290513"/>
                <a:gd name="connsiteX46" fmla="*/ 195507 w 337647"/>
                <a:gd name="connsiteY46" fmla="*/ 226292 h 290513"/>
                <a:gd name="connsiteX47" fmla="*/ 184924 w 337647"/>
                <a:gd name="connsiteY47" fmla="*/ 218498 h 290513"/>
                <a:gd name="connsiteX48" fmla="*/ 166403 w 337647"/>
                <a:gd name="connsiteY48" fmla="*/ 226292 h 290513"/>
                <a:gd name="connsiteX49" fmla="*/ 155819 w 337647"/>
                <a:gd name="connsiteY49" fmla="*/ 231487 h 290513"/>
                <a:gd name="connsiteX50" fmla="*/ 153173 w 337647"/>
                <a:gd name="connsiteY50" fmla="*/ 240579 h 290513"/>
                <a:gd name="connsiteX51" fmla="*/ 128038 w 337647"/>
                <a:gd name="connsiteY51" fmla="*/ 258763 h 290513"/>
                <a:gd name="connsiteX52" fmla="*/ 118778 w 337647"/>
                <a:gd name="connsiteY52" fmla="*/ 256165 h 290513"/>
                <a:gd name="connsiteX53" fmla="*/ 102903 w 337647"/>
                <a:gd name="connsiteY53" fmla="*/ 241878 h 290513"/>
                <a:gd name="connsiteX54" fmla="*/ 101580 w 337647"/>
                <a:gd name="connsiteY54" fmla="*/ 234085 h 290513"/>
                <a:gd name="connsiteX55" fmla="*/ 89673 w 337647"/>
                <a:gd name="connsiteY55" fmla="*/ 230188 h 290513"/>
                <a:gd name="connsiteX56" fmla="*/ 60569 w 337647"/>
                <a:gd name="connsiteY56" fmla="*/ 222395 h 290513"/>
                <a:gd name="connsiteX57" fmla="*/ 15590 w 337647"/>
                <a:gd name="connsiteY57" fmla="*/ 243177 h 290513"/>
                <a:gd name="connsiteX58" fmla="*/ 11621 w 337647"/>
                <a:gd name="connsiteY58" fmla="*/ 244476 h 290513"/>
                <a:gd name="connsiteX59" fmla="*/ 1038 w 337647"/>
                <a:gd name="connsiteY59" fmla="*/ 237981 h 290513"/>
                <a:gd name="connsiteX60" fmla="*/ 6330 w 337647"/>
                <a:gd name="connsiteY60" fmla="*/ 223694 h 290513"/>
                <a:gd name="connsiteX61" fmla="*/ 49986 w 337647"/>
                <a:gd name="connsiteY61" fmla="*/ 202912 h 290513"/>
                <a:gd name="connsiteX62" fmla="*/ 65861 w 337647"/>
                <a:gd name="connsiteY62" fmla="*/ 201613 h 290513"/>
                <a:gd name="connsiteX63" fmla="*/ 97611 w 337647"/>
                <a:gd name="connsiteY63" fmla="*/ 209406 h 290513"/>
                <a:gd name="connsiteX64" fmla="*/ 109517 w 337647"/>
                <a:gd name="connsiteY64" fmla="*/ 213303 h 290513"/>
                <a:gd name="connsiteX65" fmla="*/ 138621 w 337647"/>
                <a:gd name="connsiteY65" fmla="*/ 206809 h 290513"/>
                <a:gd name="connsiteX66" fmla="*/ 145236 w 337647"/>
                <a:gd name="connsiteY66" fmla="*/ 210705 h 290513"/>
                <a:gd name="connsiteX67" fmla="*/ 157142 w 337647"/>
                <a:gd name="connsiteY67" fmla="*/ 206809 h 290513"/>
                <a:gd name="connsiteX68" fmla="*/ 178309 w 337647"/>
                <a:gd name="connsiteY68" fmla="*/ 196418 h 290513"/>
                <a:gd name="connsiteX69" fmla="*/ 179632 w 337647"/>
                <a:gd name="connsiteY69" fmla="*/ 192521 h 290513"/>
                <a:gd name="connsiteX70" fmla="*/ 190215 w 337647"/>
                <a:gd name="connsiteY70" fmla="*/ 179532 h 290513"/>
                <a:gd name="connsiteX71" fmla="*/ 201791 w 337647"/>
                <a:gd name="connsiteY71" fmla="*/ 175311 h 290513"/>
                <a:gd name="connsiteX72" fmla="*/ 197837 w 337647"/>
                <a:gd name="connsiteY72" fmla="*/ 12700 h 290513"/>
                <a:gd name="connsiteX73" fmla="*/ 295255 w 337647"/>
                <a:gd name="connsiteY73" fmla="*/ 111680 h 290513"/>
                <a:gd name="connsiteX74" fmla="*/ 292622 w 337647"/>
                <a:gd name="connsiteY74" fmla="*/ 118279 h 290513"/>
                <a:gd name="connsiteX75" fmla="*/ 286040 w 337647"/>
                <a:gd name="connsiteY75" fmla="*/ 122238 h 290513"/>
                <a:gd name="connsiteX76" fmla="*/ 196520 w 337647"/>
                <a:gd name="connsiteY76" fmla="*/ 122238 h 290513"/>
                <a:gd name="connsiteX77" fmla="*/ 187305 w 337647"/>
                <a:gd name="connsiteY77" fmla="*/ 113000 h 290513"/>
                <a:gd name="connsiteX78" fmla="*/ 187305 w 337647"/>
                <a:gd name="connsiteY78" fmla="*/ 21938 h 290513"/>
                <a:gd name="connsiteX79" fmla="*/ 189938 w 337647"/>
                <a:gd name="connsiteY79" fmla="*/ 15339 h 290513"/>
                <a:gd name="connsiteX80" fmla="*/ 197837 w 337647"/>
                <a:gd name="connsiteY80" fmla="*/ 12700 h 290513"/>
                <a:gd name="connsiteX81" fmla="*/ 150484 w 337647"/>
                <a:gd name="connsiteY81" fmla="*/ 0 h 290513"/>
                <a:gd name="connsiteX82" fmla="*/ 159686 w 337647"/>
                <a:gd name="connsiteY82" fmla="*/ 3938 h 290513"/>
                <a:gd name="connsiteX83" fmla="*/ 163629 w 337647"/>
                <a:gd name="connsiteY83" fmla="*/ 13127 h 290513"/>
                <a:gd name="connsiteX84" fmla="*/ 163629 w 337647"/>
                <a:gd name="connsiteY84" fmla="*/ 132587 h 290513"/>
                <a:gd name="connsiteX85" fmla="*/ 176775 w 337647"/>
                <a:gd name="connsiteY85" fmla="*/ 145714 h 290513"/>
                <a:gd name="connsiteX86" fmla="*/ 296398 w 337647"/>
                <a:gd name="connsiteY86" fmla="*/ 145714 h 290513"/>
                <a:gd name="connsiteX87" fmla="*/ 305599 w 337647"/>
                <a:gd name="connsiteY87" fmla="*/ 149653 h 290513"/>
                <a:gd name="connsiteX88" fmla="*/ 308228 w 337647"/>
                <a:gd name="connsiteY88" fmla="*/ 158842 h 290513"/>
                <a:gd name="connsiteX89" fmla="*/ 305599 w 337647"/>
                <a:gd name="connsiteY89" fmla="*/ 178533 h 290513"/>
                <a:gd name="connsiteX90" fmla="*/ 262220 w 337647"/>
                <a:gd name="connsiteY90" fmla="*/ 204788 h 290513"/>
                <a:gd name="connsiteX91" fmla="*/ 242502 w 337647"/>
                <a:gd name="connsiteY91" fmla="*/ 194286 h 290513"/>
                <a:gd name="connsiteX92" fmla="*/ 218840 w 337647"/>
                <a:gd name="connsiteY92" fmla="*/ 165406 h 290513"/>
                <a:gd name="connsiteX93" fmla="*/ 205694 w 337647"/>
                <a:gd name="connsiteY93" fmla="*/ 162780 h 290513"/>
                <a:gd name="connsiteX94" fmla="*/ 168887 w 337647"/>
                <a:gd name="connsiteY94" fmla="*/ 186409 h 290513"/>
                <a:gd name="connsiteX95" fmla="*/ 168887 w 337647"/>
                <a:gd name="connsiteY95" fmla="*/ 187722 h 290513"/>
                <a:gd name="connsiteX96" fmla="*/ 146540 w 337647"/>
                <a:gd name="connsiteY96" fmla="*/ 196912 h 290513"/>
                <a:gd name="connsiteX97" fmla="*/ 142597 w 337647"/>
                <a:gd name="connsiteY97" fmla="*/ 195599 h 290513"/>
                <a:gd name="connsiteX98" fmla="*/ 128137 w 337647"/>
                <a:gd name="connsiteY98" fmla="*/ 192973 h 290513"/>
                <a:gd name="connsiteX99" fmla="*/ 107104 w 337647"/>
                <a:gd name="connsiteY99" fmla="*/ 199537 h 290513"/>
                <a:gd name="connsiteX100" fmla="*/ 70297 w 337647"/>
                <a:gd name="connsiteY100" fmla="*/ 189035 h 290513"/>
                <a:gd name="connsiteX101" fmla="*/ 45321 w 337647"/>
                <a:gd name="connsiteY101" fmla="*/ 191661 h 290513"/>
                <a:gd name="connsiteX102" fmla="*/ 29546 w 337647"/>
                <a:gd name="connsiteY102" fmla="*/ 199537 h 290513"/>
                <a:gd name="connsiteX103" fmla="*/ 19030 w 337647"/>
                <a:gd name="connsiteY103" fmla="*/ 145714 h 290513"/>
                <a:gd name="connsiteX104" fmla="*/ 150484 w 337647"/>
                <a:gd name="connsiteY104" fmla="*/ 0 h 290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337647" h="290513">
                  <a:moveTo>
                    <a:pt x="181524" y="231775"/>
                  </a:moveTo>
                  <a:cubicBezTo>
                    <a:pt x="184159" y="234386"/>
                    <a:pt x="188113" y="235691"/>
                    <a:pt x="190749" y="236996"/>
                  </a:cubicBezTo>
                  <a:cubicBezTo>
                    <a:pt x="194703" y="238302"/>
                    <a:pt x="199975" y="239607"/>
                    <a:pt x="205246" y="239607"/>
                  </a:cubicBezTo>
                  <a:cubicBezTo>
                    <a:pt x="210518" y="239607"/>
                    <a:pt x="217108" y="238302"/>
                    <a:pt x="222379" y="235691"/>
                  </a:cubicBezTo>
                  <a:lnTo>
                    <a:pt x="243466" y="247439"/>
                  </a:lnTo>
                  <a:cubicBezTo>
                    <a:pt x="248738" y="251354"/>
                    <a:pt x="255327" y="252660"/>
                    <a:pt x="261917" y="252660"/>
                  </a:cubicBezTo>
                  <a:cubicBezTo>
                    <a:pt x="235559" y="276155"/>
                    <a:pt x="201292" y="290513"/>
                    <a:pt x="163073" y="290513"/>
                  </a:cubicBezTo>
                  <a:cubicBezTo>
                    <a:pt x="118263" y="290513"/>
                    <a:pt x="78726" y="270934"/>
                    <a:pt x="52367" y="239607"/>
                  </a:cubicBezTo>
                  <a:cubicBezTo>
                    <a:pt x="52367" y="239607"/>
                    <a:pt x="52367" y="239607"/>
                    <a:pt x="60275" y="234386"/>
                  </a:cubicBezTo>
                  <a:cubicBezTo>
                    <a:pt x="60275" y="234386"/>
                    <a:pt x="60275" y="234386"/>
                    <a:pt x="91905" y="243523"/>
                  </a:cubicBezTo>
                  <a:cubicBezTo>
                    <a:pt x="91905" y="244828"/>
                    <a:pt x="91905" y="246133"/>
                    <a:pt x="93223" y="247439"/>
                  </a:cubicBezTo>
                  <a:cubicBezTo>
                    <a:pt x="97176" y="256576"/>
                    <a:pt x="105084" y="263102"/>
                    <a:pt x="114309" y="267018"/>
                  </a:cubicBezTo>
                  <a:cubicBezTo>
                    <a:pt x="118263" y="269629"/>
                    <a:pt x="123535" y="269629"/>
                    <a:pt x="127489" y="269629"/>
                  </a:cubicBezTo>
                  <a:cubicBezTo>
                    <a:pt x="143304" y="269629"/>
                    <a:pt x="157801" y="260491"/>
                    <a:pt x="164391" y="244828"/>
                  </a:cubicBezTo>
                  <a:cubicBezTo>
                    <a:pt x="164391" y="243523"/>
                    <a:pt x="164391" y="240912"/>
                    <a:pt x="165708" y="239607"/>
                  </a:cubicBezTo>
                  <a:cubicBezTo>
                    <a:pt x="165708" y="239607"/>
                    <a:pt x="165708" y="239607"/>
                    <a:pt x="181524" y="231775"/>
                  </a:cubicBezTo>
                  <a:close/>
                  <a:moveTo>
                    <a:pt x="127774" y="220663"/>
                  </a:moveTo>
                  <a:cubicBezTo>
                    <a:pt x="123904" y="220663"/>
                    <a:pt x="120035" y="223278"/>
                    <a:pt x="118745" y="227200"/>
                  </a:cubicBezTo>
                  <a:cubicBezTo>
                    <a:pt x="117455" y="229815"/>
                    <a:pt x="118745" y="232429"/>
                    <a:pt x="118745" y="235044"/>
                  </a:cubicBezTo>
                  <a:cubicBezTo>
                    <a:pt x="120035" y="237659"/>
                    <a:pt x="122615" y="238966"/>
                    <a:pt x="125194" y="240273"/>
                  </a:cubicBezTo>
                  <a:cubicBezTo>
                    <a:pt x="129064" y="242888"/>
                    <a:pt x="135513" y="238966"/>
                    <a:pt x="136803" y="235044"/>
                  </a:cubicBezTo>
                  <a:cubicBezTo>
                    <a:pt x="138093" y="232429"/>
                    <a:pt x="138093" y="229815"/>
                    <a:pt x="136803" y="227200"/>
                  </a:cubicBezTo>
                  <a:cubicBezTo>
                    <a:pt x="135513" y="224585"/>
                    <a:pt x="134223" y="223278"/>
                    <a:pt x="131644" y="221970"/>
                  </a:cubicBezTo>
                  <a:cubicBezTo>
                    <a:pt x="130354" y="221970"/>
                    <a:pt x="129064" y="220663"/>
                    <a:pt x="127774" y="220663"/>
                  </a:cubicBezTo>
                  <a:close/>
                  <a:moveTo>
                    <a:pt x="206249" y="190500"/>
                  </a:moveTo>
                  <a:cubicBezTo>
                    <a:pt x="200745" y="190500"/>
                    <a:pt x="197994" y="193080"/>
                    <a:pt x="195242" y="196950"/>
                  </a:cubicBezTo>
                  <a:cubicBezTo>
                    <a:pt x="195242" y="199529"/>
                    <a:pt x="195242" y="202109"/>
                    <a:pt x="196618" y="204689"/>
                  </a:cubicBezTo>
                  <a:cubicBezTo>
                    <a:pt x="196618" y="207269"/>
                    <a:pt x="199370" y="208558"/>
                    <a:pt x="202121" y="209848"/>
                  </a:cubicBezTo>
                  <a:cubicBezTo>
                    <a:pt x="207625" y="211138"/>
                    <a:pt x="213128" y="208558"/>
                    <a:pt x="215880" y="204689"/>
                  </a:cubicBezTo>
                  <a:cubicBezTo>
                    <a:pt x="215880" y="202109"/>
                    <a:pt x="215880" y="199529"/>
                    <a:pt x="214504" y="196950"/>
                  </a:cubicBezTo>
                  <a:cubicBezTo>
                    <a:pt x="214504" y="194370"/>
                    <a:pt x="211752" y="193080"/>
                    <a:pt x="209001" y="191790"/>
                  </a:cubicBezTo>
                  <a:cubicBezTo>
                    <a:pt x="207625" y="190500"/>
                    <a:pt x="206249" y="190500"/>
                    <a:pt x="206249" y="190500"/>
                  </a:cubicBezTo>
                  <a:close/>
                  <a:moveTo>
                    <a:pt x="201791" y="175311"/>
                  </a:moveTo>
                  <a:cubicBezTo>
                    <a:pt x="206090" y="174661"/>
                    <a:pt x="210720" y="174986"/>
                    <a:pt x="215351" y="176934"/>
                  </a:cubicBezTo>
                  <a:cubicBezTo>
                    <a:pt x="219319" y="178233"/>
                    <a:pt x="223288" y="180831"/>
                    <a:pt x="227257" y="184728"/>
                  </a:cubicBezTo>
                  <a:cubicBezTo>
                    <a:pt x="228580" y="187325"/>
                    <a:pt x="229903" y="188624"/>
                    <a:pt x="229903" y="191222"/>
                  </a:cubicBezTo>
                  <a:cubicBezTo>
                    <a:pt x="231226" y="193820"/>
                    <a:pt x="232549" y="197717"/>
                    <a:pt x="232549" y="201613"/>
                  </a:cubicBezTo>
                  <a:cubicBezTo>
                    <a:pt x="232549" y="201613"/>
                    <a:pt x="232549" y="201613"/>
                    <a:pt x="261653" y="218498"/>
                  </a:cubicBezTo>
                  <a:cubicBezTo>
                    <a:pt x="261653" y="218498"/>
                    <a:pt x="261653" y="218498"/>
                    <a:pt x="319861" y="184728"/>
                  </a:cubicBezTo>
                  <a:cubicBezTo>
                    <a:pt x="325153" y="180831"/>
                    <a:pt x="333090" y="183429"/>
                    <a:pt x="335736" y="188624"/>
                  </a:cubicBezTo>
                  <a:cubicBezTo>
                    <a:pt x="339705" y="193820"/>
                    <a:pt x="337059" y="200314"/>
                    <a:pt x="331768" y="204211"/>
                  </a:cubicBezTo>
                  <a:cubicBezTo>
                    <a:pt x="331768" y="204211"/>
                    <a:pt x="331768" y="204211"/>
                    <a:pt x="274882" y="237981"/>
                  </a:cubicBezTo>
                  <a:cubicBezTo>
                    <a:pt x="266944" y="241878"/>
                    <a:pt x="257684" y="241878"/>
                    <a:pt x="251069" y="237981"/>
                  </a:cubicBezTo>
                  <a:cubicBezTo>
                    <a:pt x="251069" y="237981"/>
                    <a:pt x="251069" y="237981"/>
                    <a:pt x="223288" y="222395"/>
                  </a:cubicBezTo>
                  <a:cubicBezTo>
                    <a:pt x="219319" y="224993"/>
                    <a:pt x="215351" y="226292"/>
                    <a:pt x="210059" y="227590"/>
                  </a:cubicBezTo>
                  <a:cubicBezTo>
                    <a:pt x="208736" y="227590"/>
                    <a:pt x="207413" y="227590"/>
                    <a:pt x="206090" y="227590"/>
                  </a:cubicBezTo>
                  <a:cubicBezTo>
                    <a:pt x="202121" y="227590"/>
                    <a:pt x="199476" y="227590"/>
                    <a:pt x="195507" y="226292"/>
                  </a:cubicBezTo>
                  <a:cubicBezTo>
                    <a:pt x="191538" y="224993"/>
                    <a:pt x="187569" y="222395"/>
                    <a:pt x="184924" y="218498"/>
                  </a:cubicBezTo>
                  <a:cubicBezTo>
                    <a:pt x="184924" y="218498"/>
                    <a:pt x="184924" y="218498"/>
                    <a:pt x="166403" y="226292"/>
                  </a:cubicBezTo>
                  <a:cubicBezTo>
                    <a:pt x="166403" y="226292"/>
                    <a:pt x="166403" y="226292"/>
                    <a:pt x="155819" y="231487"/>
                  </a:cubicBezTo>
                  <a:cubicBezTo>
                    <a:pt x="155819" y="235384"/>
                    <a:pt x="154496" y="237981"/>
                    <a:pt x="153173" y="240579"/>
                  </a:cubicBezTo>
                  <a:cubicBezTo>
                    <a:pt x="149205" y="250970"/>
                    <a:pt x="139944" y="258763"/>
                    <a:pt x="128038" y="258763"/>
                  </a:cubicBezTo>
                  <a:cubicBezTo>
                    <a:pt x="125392" y="258763"/>
                    <a:pt x="121423" y="257464"/>
                    <a:pt x="118778" y="256165"/>
                  </a:cubicBezTo>
                  <a:cubicBezTo>
                    <a:pt x="112163" y="253568"/>
                    <a:pt x="106871" y="248372"/>
                    <a:pt x="102903" y="241878"/>
                  </a:cubicBezTo>
                  <a:cubicBezTo>
                    <a:pt x="102903" y="239280"/>
                    <a:pt x="101580" y="236682"/>
                    <a:pt x="101580" y="234085"/>
                  </a:cubicBezTo>
                  <a:cubicBezTo>
                    <a:pt x="101580" y="234085"/>
                    <a:pt x="101580" y="234085"/>
                    <a:pt x="89673" y="230188"/>
                  </a:cubicBezTo>
                  <a:cubicBezTo>
                    <a:pt x="89673" y="230188"/>
                    <a:pt x="89673" y="230188"/>
                    <a:pt x="60569" y="222395"/>
                  </a:cubicBezTo>
                  <a:cubicBezTo>
                    <a:pt x="60569" y="222395"/>
                    <a:pt x="60569" y="222395"/>
                    <a:pt x="15590" y="243177"/>
                  </a:cubicBezTo>
                  <a:cubicBezTo>
                    <a:pt x="14267" y="244476"/>
                    <a:pt x="12944" y="244476"/>
                    <a:pt x="11621" y="244476"/>
                  </a:cubicBezTo>
                  <a:cubicBezTo>
                    <a:pt x="6330" y="244476"/>
                    <a:pt x="2361" y="241878"/>
                    <a:pt x="1038" y="237981"/>
                  </a:cubicBezTo>
                  <a:cubicBezTo>
                    <a:pt x="-1608" y="232786"/>
                    <a:pt x="1038" y="226292"/>
                    <a:pt x="6330" y="223694"/>
                  </a:cubicBezTo>
                  <a:cubicBezTo>
                    <a:pt x="6330" y="223694"/>
                    <a:pt x="6330" y="223694"/>
                    <a:pt x="49986" y="202912"/>
                  </a:cubicBezTo>
                  <a:cubicBezTo>
                    <a:pt x="55278" y="200314"/>
                    <a:pt x="60569" y="199015"/>
                    <a:pt x="65861" y="201613"/>
                  </a:cubicBezTo>
                  <a:cubicBezTo>
                    <a:pt x="65861" y="201613"/>
                    <a:pt x="65861" y="201613"/>
                    <a:pt x="97611" y="209406"/>
                  </a:cubicBezTo>
                  <a:cubicBezTo>
                    <a:pt x="97611" y="209406"/>
                    <a:pt x="97611" y="209406"/>
                    <a:pt x="109517" y="213303"/>
                  </a:cubicBezTo>
                  <a:cubicBezTo>
                    <a:pt x="116132" y="205510"/>
                    <a:pt x="128038" y="202912"/>
                    <a:pt x="138621" y="206809"/>
                  </a:cubicBezTo>
                  <a:cubicBezTo>
                    <a:pt x="141267" y="208107"/>
                    <a:pt x="143913" y="209406"/>
                    <a:pt x="145236" y="210705"/>
                  </a:cubicBezTo>
                  <a:cubicBezTo>
                    <a:pt x="145236" y="210705"/>
                    <a:pt x="145236" y="210705"/>
                    <a:pt x="157142" y="206809"/>
                  </a:cubicBezTo>
                  <a:cubicBezTo>
                    <a:pt x="157142" y="206809"/>
                    <a:pt x="157142" y="206809"/>
                    <a:pt x="178309" y="196418"/>
                  </a:cubicBezTo>
                  <a:cubicBezTo>
                    <a:pt x="178309" y="195119"/>
                    <a:pt x="179632" y="193820"/>
                    <a:pt x="179632" y="192521"/>
                  </a:cubicBezTo>
                  <a:cubicBezTo>
                    <a:pt x="182278" y="187325"/>
                    <a:pt x="184924" y="183429"/>
                    <a:pt x="190215" y="179532"/>
                  </a:cubicBezTo>
                  <a:cubicBezTo>
                    <a:pt x="193522" y="177584"/>
                    <a:pt x="197491" y="175960"/>
                    <a:pt x="201791" y="175311"/>
                  </a:cubicBezTo>
                  <a:close/>
                  <a:moveTo>
                    <a:pt x="197837" y="12700"/>
                  </a:moveTo>
                  <a:cubicBezTo>
                    <a:pt x="249179" y="17979"/>
                    <a:pt x="291306" y="60210"/>
                    <a:pt x="295255" y="111680"/>
                  </a:cubicBezTo>
                  <a:cubicBezTo>
                    <a:pt x="295255" y="114319"/>
                    <a:pt x="295255" y="116959"/>
                    <a:pt x="292622" y="118279"/>
                  </a:cubicBezTo>
                  <a:cubicBezTo>
                    <a:pt x="291306" y="120918"/>
                    <a:pt x="288673" y="122238"/>
                    <a:pt x="286040" y="122238"/>
                  </a:cubicBezTo>
                  <a:cubicBezTo>
                    <a:pt x="286040" y="122238"/>
                    <a:pt x="286040" y="122238"/>
                    <a:pt x="196520" y="122238"/>
                  </a:cubicBezTo>
                  <a:cubicBezTo>
                    <a:pt x="191254" y="122238"/>
                    <a:pt x="187305" y="118279"/>
                    <a:pt x="187305" y="113000"/>
                  </a:cubicBezTo>
                  <a:cubicBezTo>
                    <a:pt x="187305" y="113000"/>
                    <a:pt x="187305" y="113000"/>
                    <a:pt x="187305" y="21938"/>
                  </a:cubicBezTo>
                  <a:cubicBezTo>
                    <a:pt x="187305" y="19299"/>
                    <a:pt x="188621" y="17979"/>
                    <a:pt x="189938" y="15339"/>
                  </a:cubicBezTo>
                  <a:cubicBezTo>
                    <a:pt x="192571" y="14020"/>
                    <a:pt x="195204" y="12700"/>
                    <a:pt x="197837" y="12700"/>
                  </a:cubicBezTo>
                  <a:close/>
                  <a:moveTo>
                    <a:pt x="150484" y="0"/>
                  </a:moveTo>
                  <a:cubicBezTo>
                    <a:pt x="154427" y="0"/>
                    <a:pt x="157057" y="1313"/>
                    <a:pt x="159686" y="3938"/>
                  </a:cubicBezTo>
                  <a:cubicBezTo>
                    <a:pt x="162315" y="6564"/>
                    <a:pt x="163629" y="9189"/>
                    <a:pt x="163629" y="13127"/>
                  </a:cubicBezTo>
                  <a:cubicBezTo>
                    <a:pt x="163629" y="13127"/>
                    <a:pt x="163629" y="13127"/>
                    <a:pt x="163629" y="132587"/>
                  </a:cubicBezTo>
                  <a:cubicBezTo>
                    <a:pt x="163629" y="139151"/>
                    <a:pt x="168887" y="145714"/>
                    <a:pt x="176775" y="145714"/>
                  </a:cubicBezTo>
                  <a:cubicBezTo>
                    <a:pt x="176775" y="145714"/>
                    <a:pt x="176775" y="145714"/>
                    <a:pt x="296398" y="145714"/>
                  </a:cubicBezTo>
                  <a:cubicBezTo>
                    <a:pt x="300341" y="145714"/>
                    <a:pt x="302970" y="147027"/>
                    <a:pt x="305599" y="149653"/>
                  </a:cubicBezTo>
                  <a:cubicBezTo>
                    <a:pt x="308228" y="152278"/>
                    <a:pt x="309543" y="154904"/>
                    <a:pt x="308228" y="158842"/>
                  </a:cubicBezTo>
                  <a:cubicBezTo>
                    <a:pt x="308228" y="165406"/>
                    <a:pt x="306914" y="171969"/>
                    <a:pt x="305599" y="178533"/>
                  </a:cubicBezTo>
                  <a:cubicBezTo>
                    <a:pt x="305599" y="178533"/>
                    <a:pt x="305599" y="178533"/>
                    <a:pt x="262220" y="204788"/>
                  </a:cubicBezTo>
                  <a:cubicBezTo>
                    <a:pt x="262220" y="204788"/>
                    <a:pt x="262220" y="204788"/>
                    <a:pt x="242502" y="194286"/>
                  </a:cubicBezTo>
                  <a:cubicBezTo>
                    <a:pt x="239872" y="181158"/>
                    <a:pt x="231985" y="169344"/>
                    <a:pt x="218840" y="165406"/>
                  </a:cubicBezTo>
                  <a:cubicBezTo>
                    <a:pt x="214896" y="162780"/>
                    <a:pt x="209638" y="162780"/>
                    <a:pt x="205694" y="162780"/>
                  </a:cubicBezTo>
                  <a:cubicBezTo>
                    <a:pt x="189920" y="162780"/>
                    <a:pt x="175460" y="171969"/>
                    <a:pt x="168887" y="186409"/>
                  </a:cubicBezTo>
                  <a:cubicBezTo>
                    <a:pt x="168887" y="187722"/>
                    <a:pt x="168887" y="187722"/>
                    <a:pt x="168887" y="187722"/>
                  </a:cubicBezTo>
                  <a:cubicBezTo>
                    <a:pt x="168887" y="187722"/>
                    <a:pt x="168887" y="187722"/>
                    <a:pt x="146540" y="196912"/>
                  </a:cubicBezTo>
                  <a:cubicBezTo>
                    <a:pt x="145226" y="196912"/>
                    <a:pt x="143911" y="195599"/>
                    <a:pt x="142597" y="195599"/>
                  </a:cubicBezTo>
                  <a:cubicBezTo>
                    <a:pt x="137338" y="192973"/>
                    <a:pt x="133395" y="192973"/>
                    <a:pt x="128137" y="192973"/>
                  </a:cubicBezTo>
                  <a:cubicBezTo>
                    <a:pt x="120249" y="192973"/>
                    <a:pt x="112362" y="195599"/>
                    <a:pt x="107104" y="199537"/>
                  </a:cubicBezTo>
                  <a:cubicBezTo>
                    <a:pt x="107104" y="199537"/>
                    <a:pt x="107104" y="199537"/>
                    <a:pt x="70297" y="189035"/>
                  </a:cubicBezTo>
                  <a:cubicBezTo>
                    <a:pt x="61095" y="187722"/>
                    <a:pt x="53208" y="187722"/>
                    <a:pt x="45321" y="191661"/>
                  </a:cubicBezTo>
                  <a:lnTo>
                    <a:pt x="29546" y="199537"/>
                  </a:lnTo>
                  <a:cubicBezTo>
                    <a:pt x="21659" y="182471"/>
                    <a:pt x="19030" y="164093"/>
                    <a:pt x="19030" y="145714"/>
                  </a:cubicBezTo>
                  <a:cubicBezTo>
                    <a:pt x="19030" y="69575"/>
                    <a:pt x="76870" y="7876"/>
                    <a:pt x="150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33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759259" y="1667182"/>
            <a:ext cx="1520097" cy="18649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组合 59"/>
          <p:cNvGrpSpPr/>
          <p:nvPr/>
        </p:nvGrpSpPr>
        <p:grpSpPr>
          <a:xfrm>
            <a:off x="2167767" y="1207112"/>
            <a:ext cx="4808465" cy="2838976"/>
            <a:chOff x="2167767" y="1207112"/>
            <a:chExt cx="4808465" cy="2838976"/>
          </a:xfrm>
        </p:grpSpPr>
        <p:sp>
          <p:nvSpPr>
            <p:cNvPr id="4" name="Rectangle 67"/>
            <p:cNvSpPr/>
            <p:nvPr/>
          </p:nvSpPr>
          <p:spPr bwMode="auto">
            <a:xfrm>
              <a:off x="2762030" y="2575158"/>
              <a:ext cx="1075373" cy="4480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Rectangle 68"/>
            <p:cNvSpPr/>
            <p:nvPr/>
          </p:nvSpPr>
          <p:spPr bwMode="auto">
            <a:xfrm rot="19174363">
              <a:off x="3025242" y="3206092"/>
              <a:ext cx="1075373" cy="4480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Rectangle 69"/>
            <p:cNvSpPr/>
            <p:nvPr/>
          </p:nvSpPr>
          <p:spPr bwMode="auto">
            <a:xfrm rot="2425637" flipH="1">
              <a:off x="3025242" y="2027350"/>
              <a:ext cx="1075373" cy="4480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Oval 71"/>
            <p:cNvSpPr/>
            <p:nvPr/>
          </p:nvSpPr>
          <p:spPr bwMode="auto">
            <a:xfrm flipH="1">
              <a:off x="2167767" y="2297102"/>
              <a:ext cx="595442" cy="595443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Oval 72"/>
            <p:cNvSpPr/>
            <p:nvPr/>
          </p:nvSpPr>
          <p:spPr bwMode="auto">
            <a:xfrm flipH="1">
              <a:off x="2628647" y="3450645"/>
              <a:ext cx="595442" cy="595443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Rectangle 73"/>
            <p:cNvSpPr/>
            <p:nvPr/>
          </p:nvSpPr>
          <p:spPr bwMode="auto">
            <a:xfrm flipH="1">
              <a:off x="5306598" y="2575158"/>
              <a:ext cx="1075373" cy="4480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Rectangle 74"/>
            <p:cNvSpPr/>
            <p:nvPr/>
          </p:nvSpPr>
          <p:spPr bwMode="auto">
            <a:xfrm rot="2425637" flipH="1">
              <a:off x="5043386" y="3206092"/>
              <a:ext cx="1075373" cy="4480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Rectangle 75"/>
            <p:cNvSpPr/>
            <p:nvPr/>
          </p:nvSpPr>
          <p:spPr bwMode="auto">
            <a:xfrm rot="19174363">
              <a:off x="5043386" y="2027350"/>
              <a:ext cx="1075373" cy="4480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Oval 77"/>
            <p:cNvSpPr/>
            <p:nvPr/>
          </p:nvSpPr>
          <p:spPr bwMode="auto">
            <a:xfrm>
              <a:off x="6380790" y="2297102"/>
              <a:ext cx="595442" cy="595443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Oval 78"/>
            <p:cNvSpPr/>
            <p:nvPr/>
          </p:nvSpPr>
          <p:spPr bwMode="auto">
            <a:xfrm>
              <a:off x="5919912" y="3450645"/>
              <a:ext cx="595442" cy="595443"/>
            </a:xfrm>
            <a:prstGeom prst="ellipse">
              <a:avLst/>
            </a:prstGeom>
            <a:solidFill>
              <a:schemeClr val="accent6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4" name="Group 79"/>
            <p:cNvGrpSpPr/>
            <p:nvPr/>
          </p:nvGrpSpPr>
          <p:grpSpPr>
            <a:xfrm>
              <a:off x="3487603" y="1596394"/>
              <a:ext cx="2168791" cy="1817181"/>
              <a:chOff x="3468688" y="1352550"/>
              <a:chExt cx="2212975" cy="1854200"/>
            </a:xfrm>
            <a:solidFill>
              <a:schemeClr val="tx2">
                <a:lumMod val="75000"/>
              </a:schemeClr>
            </a:solidFill>
          </p:grpSpPr>
          <p:sp>
            <p:nvSpPr>
              <p:cNvPr id="56" name="Freeform: Shape 80"/>
              <p:cNvSpPr/>
              <p:nvPr/>
            </p:nvSpPr>
            <p:spPr bwMode="auto">
              <a:xfrm>
                <a:off x="4641850" y="1352550"/>
                <a:ext cx="808038" cy="952500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187" y="82"/>
                  </a:cxn>
                  <a:cxn ang="0">
                    <a:pos x="187" y="249"/>
                  </a:cxn>
                  <a:cxn ang="0">
                    <a:pos x="111" y="279"/>
                  </a:cxn>
                  <a:cxn ang="0">
                    <a:pos x="87" y="240"/>
                  </a:cxn>
                  <a:cxn ang="0">
                    <a:pos x="84" y="257"/>
                  </a:cxn>
                  <a:cxn ang="0">
                    <a:pos x="80" y="329"/>
                  </a:cxn>
                  <a:cxn ang="0">
                    <a:pos x="97" y="342"/>
                  </a:cxn>
                  <a:cxn ang="0">
                    <a:pos x="111" y="311"/>
                  </a:cxn>
                  <a:cxn ang="0">
                    <a:pos x="209" y="271"/>
                  </a:cxn>
                  <a:cxn ang="0">
                    <a:pos x="254" y="145"/>
                  </a:cxn>
                  <a:cxn ang="0">
                    <a:pos x="407" y="242"/>
                  </a:cxn>
                  <a:cxn ang="0">
                    <a:pos x="517" y="392"/>
                  </a:cxn>
                  <a:cxn ang="0">
                    <a:pos x="387" y="563"/>
                  </a:cxn>
                  <a:cxn ang="0">
                    <a:pos x="312" y="563"/>
                  </a:cxn>
                  <a:cxn ang="0">
                    <a:pos x="322" y="481"/>
                  </a:cxn>
                  <a:cxn ang="0">
                    <a:pos x="352" y="447"/>
                  </a:cxn>
                  <a:cxn ang="0">
                    <a:pos x="329" y="441"/>
                  </a:cxn>
                  <a:cxn ang="0">
                    <a:pos x="258" y="454"/>
                  </a:cxn>
                  <a:cxn ang="0">
                    <a:pos x="258" y="474"/>
                  </a:cxn>
                  <a:cxn ang="0">
                    <a:pos x="285" y="480"/>
                  </a:cxn>
                  <a:cxn ang="0">
                    <a:pos x="186" y="613"/>
                  </a:cxn>
                  <a:cxn ang="0">
                    <a:pos x="0" y="375"/>
                  </a:cxn>
                  <a:cxn ang="0">
                    <a:pos x="0" y="130"/>
                  </a:cxn>
                </a:cxnLst>
                <a:rect l="0" t="0" r="r" b="b"/>
                <a:pathLst>
                  <a:path w="521" h="613">
                    <a:moveTo>
                      <a:pt x="0" y="130"/>
                    </a:moveTo>
                    <a:cubicBezTo>
                      <a:pt x="0" y="130"/>
                      <a:pt x="64" y="0"/>
                      <a:pt x="187" y="82"/>
                    </a:cubicBezTo>
                    <a:cubicBezTo>
                      <a:pt x="187" y="82"/>
                      <a:pt x="268" y="170"/>
                      <a:pt x="187" y="249"/>
                    </a:cubicBezTo>
                    <a:cubicBezTo>
                      <a:pt x="187" y="249"/>
                      <a:pt x="172" y="269"/>
                      <a:pt x="111" y="279"/>
                    </a:cubicBezTo>
                    <a:cubicBezTo>
                      <a:pt x="111" y="279"/>
                      <a:pt x="115" y="228"/>
                      <a:pt x="87" y="240"/>
                    </a:cubicBezTo>
                    <a:cubicBezTo>
                      <a:pt x="87" y="240"/>
                      <a:pt x="78" y="244"/>
                      <a:pt x="84" y="257"/>
                    </a:cubicBezTo>
                    <a:cubicBezTo>
                      <a:pt x="84" y="257"/>
                      <a:pt x="103" y="286"/>
                      <a:pt x="80" y="329"/>
                    </a:cubicBezTo>
                    <a:cubicBezTo>
                      <a:pt x="80" y="329"/>
                      <a:pt x="74" y="358"/>
                      <a:pt x="97" y="342"/>
                    </a:cubicBezTo>
                    <a:cubicBezTo>
                      <a:pt x="97" y="342"/>
                      <a:pt x="114" y="317"/>
                      <a:pt x="111" y="311"/>
                    </a:cubicBezTo>
                    <a:cubicBezTo>
                      <a:pt x="111" y="311"/>
                      <a:pt x="167" y="307"/>
                      <a:pt x="209" y="271"/>
                    </a:cubicBezTo>
                    <a:cubicBezTo>
                      <a:pt x="209" y="271"/>
                      <a:pt x="260" y="238"/>
                      <a:pt x="254" y="145"/>
                    </a:cubicBezTo>
                    <a:cubicBezTo>
                      <a:pt x="254" y="145"/>
                      <a:pt x="356" y="131"/>
                      <a:pt x="407" y="242"/>
                    </a:cubicBezTo>
                    <a:cubicBezTo>
                      <a:pt x="407" y="242"/>
                      <a:pt x="521" y="263"/>
                      <a:pt x="517" y="392"/>
                    </a:cubicBezTo>
                    <a:cubicBezTo>
                      <a:pt x="517" y="392"/>
                      <a:pt x="511" y="536"/>
                      <a:pt x="387" y="563"/>
                    </a:cubicBezTo>
                    <a:cubicBezTo>
                      <a:pt x="387" y="563"/>
                      <a:pt x="341" y="568"/>
                      <a:pt x="312" y="563"/>
                    </a:cubicBezTo>
                    <a:cubicBezTo>
                      <a:pt x="312" y="563"/>
                      <a:pt x="323" y="503"/>
                      <a:pt x="322" y="481"/>
                    </a:cubicBezTo>
                    <a:cubicBezTo>
                      <a:pt x="322" y="481"/>
                      <a:pt x="352" y="454"/>
                      <a:pt x="352" y="447"/>
                    </a:cubicBezTo>
                    <a:cubicBezTo>
                      <a:pt x="352" y="447"/>
                      <a:pt x="351" y="429"/>
                      <a:pt x="329" y="441"/>
                    </a:cubicBezTo>
                    <a:cubicBezTo>
                      <a:pt x="329" y="441"/>
                      <a:pt x="325" y="472"/>
                      <a:pt x="258" y="454"/>
                    </a:cubicBezTo>
                    <a:cubicBezTo>
                      <a:pt x="258" y="454"/>
                      <a:pt x="228" y="454"/>
                      <a:pt x="258" y="474"/>
                    </a:cubicBezTo>
                    <a:cubicBezTo>
                      <a:pt x="258" y="474"/>
                      <a:pt x="275" y="480"/>
                      <a:pt x="285" y="480"/>
                    </a:cubicBezTo>
                    <a:cubicBezTo>
                      <a:pt x="285" y="480"/>
                      <a:pt x="314" y="609"/>
                      <a:pt x="186" y="613"/>
                    </a:cubicBezTo>
                    <a:cubicBezTo>
                      <a:pt x="186" y="613"/>
                      <a:pt x="45" y="563"/>
                      <a:pt x="0" y="375"/>
                    </a:cubicBez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E2667A"/>
              </a:solidFill>
              <a:ln w="12700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Freeform: Shape 81"/>
              <p:cNvSpPr/>
              <p:nvPr/>
            </p:nvSpPr>
            <p:spPr bwMode="auto">
              <a:xfrm>
                <a:off x="4641850" y="2032000"/>
                <a:ext cx="1039813" cy="1174750"/>
              </a:xfrm>
              <a:custGeom>
                <a:avLst/>
                <a:gdLst/>
                <a:ahLst/>
                <a:cxnLst>
                  <a:cxn ang="0">
                    <a:pos x="369" y="344"/>
                  </a:cxn>
                  <a:cxn ang="0">
                    <a:pos x="542" y="352"/>
                  </a:cxn>
                  <a:cxn ang="0">
                    <a:pos x="571" y="151"/>
                  </a:cxn>
                  <a:cxn ang="0">
                    <a:pos x="548" y="0"/>
                  </a:cxn>
                  <a:cxn ang="0">
                    <a:pos x="294" y="159"/>
                  </a:cxn>
                  <a:cxn ang="0">
                    <a:pos x="242" y="199"/>
                  </a:cxn>
                  <a:cxn ang="0">
                    <a:pos x="304" y="205"/>
                  </a:cxn>
                  <a:cxn ang="0">
                    <a:pos x="294" y="244"/>
                  </a:cxn>
                  <a:cxn ang="0">
                    <a:pos x="0" y="52"/>
                  </a:cxn>
                  <a:cxn ang="0">
                    <a:pos x="0" y="612"/>
                  </a:cxn>
                  <a:cxn ang="0">
                    <a:pos x="167" y="754"/>
                  </a:cxn>
                  <a:cxn ang="0">
                    <a:pos x="354" y="612"/>
                  </a:cxn>
                  <a:cxn ang="0">
                    <a:pos x="300" y="449"/>
                  </a:cxn>
                  <a:cxn ang="0">
                    <a:pos x="333" y="427"/>
                  </a:cxn>
                  <a:cxn ang="0">
                    <a:pos x="374" y="661"/>
                  </a:cxn>
                  <a:cxn ang="0">
                    <a:pos x="517" y="514"/>
                  </a:cxn>
                  <a:cxn ang="0">
                    <a:pos x="583" y="369"/>
                  </a:cxn>
                  <a:cxn ang="0">
                    <a:pos x="438" y="403"/>
                  </a:cxn>
                  <a:cxn ang="0">
                    <a:pos x="362" y="369"/>
                  </a:cxn>
                  <a:cxn ang="0">
                    <a:pos x="169" y="391"/>
                  </a:cxn>
                  <a:cxn ang="0">
                    <a:pos x="126" y="403"/>
                  </a:cxn>
                  <a:cxn ang="0">
                    <a:pos x="167" y="367"/>
                  </a:cxn>
                  <a:cxn ang="0">
                    <a:pos x="165" y="321"/>
                  </a:cxn>
                  <a:cxn ang="0">
                    <a:pos x="186" y="330"/>
                  </a:cxn>
                  <a:cxn ang="0">
                    <a:pos x="188" y="366"/>
                  </a:cxn>
                  <a:cxn ang="0">
                    <a:pos x="352" y="330"/>
                  </a:cxn>
                </a:cxnLst>
                <a:rect l="0" t="0" r="r" b="b"/>
                <a:pathLst>
                  <a:path w="670" h="756">
                    <a:moveTo>
                      <a:pt x="369" y="344"/>
                    </a:moveTo>
                    <a:cubicBezTo>
                      <a:pt x="369" y="344"/>
                      <a:pt x="451" y="404"/>
                      <a:pt x="542" y="352"/>
                    </a:cubicBezTo>
                    <a:cubicBezTo>
                      <a:pt x="542" y="352"/>
                      <a:pt x="670" y="300"/>
                      <a:pt x="571" y="151"/>
                    </a:cubicBezTo>
                    <a:cubicBezTo>
                      <a:pt x="571" y="151"/>
                      <a:pt x="616" y="54"/>
                      <a:pt x="548" y="0"/>
                    </a:cubicBezTo>
                    <a:cubicBezTo>
                      <a:pt x="548" y="0"/>
                      <a:pt x="500" y="193"/>
                      <a:pt x="294" y="159"/>
                    </a:cubicBezTo>
                    <a:cubicBezTo>
                      <a:pt x="294" y="159"/>
                      <a:pt x="267" y="190"/>
                      <a:pt x="242" y="199"/>
                    </a:cubicBezTo>
                    <a:cubicBezTo>
                      <a:pt x="304" y="205"/>
                      <a:pt x="304" y="205"/>
                      <a:pt x="304" y="205"/>
                    </a:cubicBezTo>
                    <a:cubicBezTo>
                      <a:pt x="304" y="205"/>
                      <a:pt x="337" y="232"/>
                      <a:pt x="294" y="244"/>
                    </a:cubicBezTo>
                    <a:cubicBezTo>
                      <a:pt x="294" y="244"/>
                      <a:pt x="107" y="240"/>
                      <a:pt x="0" y="52"/>
                    </a:cubicBezTo>
                    <a:cubicBezTo>
                      <a:pt x="0" y="612"/>
                      <a:pt x="0" y="612"/>
                      <a:pt x="0" y="612"/>
                    </a:cubicBezTo>
                    <a:cubicBezTo>
                      <a:pt x="0" y="612"/>
                      <a:pt x="31" y="756"/>
                      <a:pt x="167" y="754"/>
                    </a:cubicBezTo>
                    <a:cubicBezTo>
                      <a:pt x="167" y="754"/>
                      <a:pt x="329" y="753"/>
                      <a:pt x="354" y="612"/>
                    </a:cubicBezTo>
                    <a:cubicBezTo>
                      <a:pt x="354" y="612"/>
                      <a:pt x="380" y="507"/>
                      <a:pt x="300" y="449"/>
                    </a:cubicBezTo>
                    <a:cubicBezTo>
                      <a:pt x="300" y="449"/>
                      <a:pt x="302" y="408"/>
                      <a:pt x="333" y="427"/>
                    </a:cubicBezTo>
                    <a:cubicBezTo>
                      <a:pt x="333" y="427"/>
                      <a:pt x="432" y="518"/>
                      <a:pt x="374" y="661"/>
                    </a:cubicBezTo>
                    <a:cubicBezTo>
                      <a:pt x="374" y="661"/>
                      <a:pt x="465" y="660"/>
                      <a:pt x="517" y="514"/>
                    </a:cubicBezTo>
                    <a:cubicBezTo>
                      <a:pt x="517" y="514"/>
                      <a:pt x="590" y="456"/>
                      <a:pt x="583" y="369"/>
                    </a:cubicBezTo>
                    <a:cubicBezTo>
                      <a:pt x="583" y="369"/>
                      <a:pt x="503" y="416"/>
                      <a:pt x="438" y="403"/>
                    </a:cubicBezTo>
                    <a:cubicBezTo>
                      <a:pt x="438" y="403"/>
                      <a:pt x="376" y="389"/>
                      <a:pt x="362" y="369"/>
                    </a:cubicBezTo>
                    <a:cubicBezTo>
                      <a:pt x="362" y="369"/>
                      <a:pt x="281" y="453"/>
                      <a:pt x="169" y="391"/>
                    </a:cubicBezTo>
                    <a:cubicBezTo>
                      <a:pt x="169" y="391"/>
                      <a:pt x="146" y="420"/>
                      <a:pt x="126" y="403"/>
                    </a:cubicBezTo>
                    <a:cubicBezTo>
                      <a:pt x="126" y="403"/>
                      <a:pt x="140" y="393"/>
                      <a:pt x="167" y="367"/>
                    </a:cubicBezTo>
                    <a:cubicBezTo>
                      <a:pt x="165" y="321"/>
                      <a:pt x="165" y="321"/>
                      <a:pt x="165" y="321"/>
                    </a:cubicBezTo>
                    <a:cubicBezTo>
                      <a:pt x="165" y="321"/>
                      <a:pt x="188" y="304"/>
                      <a:pt x="186" y="330"/>
                    </a:cubicBezTo>
                    <a:cubicBezTo>
                      <a:pt x="188" y="366"/>
                      <a:pt x="188" y="366"/>
                      <a:pt x="188" y="366"/>
                    </a:cubicBezTo>
                    <a:cubicBezTo>
                      <a:pt x="188" y="366"/>
                      <a:pt x="281" y="418"/>
                      <a:pt x="352" y="330"/>
                    </a:cubicBezTo>
                  </a:path>
                </a:pathLst>
              </a:custGeom>
              <a:solidFill>
                <a:srgbClr val="E2667A"/>
              </a:solidFill>
              <a:ln w="12700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Freeform: Shape 82"/>
              <p:cNvSpPr/>
              <p:nvPr/>
            </p:nvSpPr>
            <p:spPr bwMode="auto">
              <a:xfrm>
                <a:off x="3698875" y="1352550"/>
                <a:ext cx="809625" cy="952500"/>
              </a:xfrm>
              <a:custGeom>
                <a:avLst/>
                <a:gdLst/>
                <a:ahLst/>
                <a:cxnLst>
                  <a:cxn ang="0">
                    <a:pos x="521" y="130"/>
                  </a:cxn>
                  <a:cxn ang="0">
                    <a:pos x="334" y="82"/>
                  </a:cxn>
                  <a:cxn ang="0">
                    <a:pos x="334" y="249"/>
                  </a:cxn>
                  <a:cxn ang="0">
                    <a:pos x="409" y="279"/>
                  </a:cxn>
                  <a:cxn ang="0">
                    <a:pos x="433" y="240"/>
                  </a:cxn>
                  <a:cxn ang="0">
                    <a:pos x="437" y="257"/>
                  </a:cxn>
                  <a:cxn ang="0">
                    <a:pos x="441" y="329"/>
                  </a:cxn>
                  <a:cxn ang="0">
                    <a:pos x="424" y="342"/>
                  </a:cxn>
                  <a:cxn ang="0">
                    <a:pos x="409" y="311"/>
                  </a:cxn>
                  <a:cxn ang="0">
                    <a:pos x="311" y="271"/>
                  </a:cxn>
                  <a:cxn ang="0">
                    <a:pos x="267" y="145"/>
                  </a:cxn>
                  <a:cxn ang="0">
                    <a:pos x="114" y="242"/>
                  </a:cxn>
                  <a:cxn ang="0">
                    <a:pos x="4" y="392"/>
                  </a:cxn>
                  <a:cxn ang="0">
                    <a:pos x="133" y="563"/>
                  </a:cxn>
                  <a:cxn ang="0">
                    <a:pos x="209" y="563"/>
                  </a:cxn>
                  <a:cxn ang="0">
                    <a:pos x="199" y="481"/>
                  </a:cxn>
                  <a:cxn ang="0">
                    <a:pos x="168" y="447"/>
                  </a:cxn>
                  <a:cxn ang="0">
                    <a:pos x="191" y="441"/>
                  </a:cxn>
                  <a:cxn ang="0">
                    <a:pos x="262" y="454"/>
                  </a:cxn>
                  <a:cxn ang="0">
                    <a:pos x="262" y="474"/>
                  </a:cxn>
                  <a:cxn ang="0">
                    <a:pos x="236" y="480"/>
                  </a:cxn>
                  <a:cxn ang="0">
                    <a:pos x="335" y="613"/>
                  </a:cxn>
                  <a:cxn ang="0">
                    <a:pos x="521" y="375"/>
                  </a:cxn>
                  <a:cxn ang="0">
                    <a:pos x="521" y="130"/>
                  </a:cxn>
                </a:cxnLst>
                <a:rect l="0" t="0" r="r" b="b"/>
                <a:pathLst>
                  <a:path w="521" h="613">
                    <a:moveTo>
                      <a:pt x="521" y="130"/>
                    </a:moveTo>
                    <a:cubicBezTo>
                      <a:pt x="521" y="130"/>
                      <a:pt x="457" y="0"/>
                      <a:pt x="334" y="82"/>
                    </a:cubicBezTo>
                    <a:cubicBezTo>
                      <a:pt x="334" y="82"/>
                      <a:pt x="252" y="170"/>
                      <a:pt x="334" y="249"/>
                    </a:cubicBezTo>
                    <a:cubicBezTo>
                      <a:pt x="334" y="249"/>
                      <a:pt x="349" y="269"/>
                      <a:pt x="409" y="279"/>
                    </a:cubicBezTo>
                    <a:cubicBezTo>
                      <a:pt x="409" y="279"/>
                      <a:pt x="406" y="228"/>
                      <a:pt x="433" y="240"/>
                    </a:cubicBezTo>
                    <a:cubicBezTo>
                      <a:pt x="433" y="240"/>
                      <a:pt x="443" y="244"/>
                      <a:pt x="437" y="257"/>
                    </a:cubicBezTo>
                    <a:cubicBezTo>
                      <a:pt x="437" y="257"/>
                      <a:pt x="418" y="286"/>
                      <a:pt x="441" y="329"/>
                    </a:cubicBezTo>
                    <a:cubicBezTo>
                      <a:pt x="441" y="329"/>
                      <a:pt x="447" y="358"/>
                      <a:pt x="424" y="342"/>
                    </a:cubicBezTo>
                    <a:cubicBezTo>
                      <a:pt x="424" y="342"/>
                      <a:pt x="407" y="317"/>
                      <a:pt x="409" y="311"/>
                    </a:cubicBezTo>
                    <a:cubicBezTo>
                      <a:pt x="409" y="311"/>
                      <a:pt x="354" y="307"/>
                      <a:pt x="311" y="271"/>
                    </a:cubicBezTo>
                    <a:cubicBezTo>
                      <a:pt x="311" y="271"/>
                      <a:pt x="261" y="238"/>
                      <a:pt x="267" y="145"/>
                    </a:cubicBezTo>
                    <a:cubicBezTo>
                      <a:pt x="267" y="145"/>
                      <a:pt x="164" y="131"/>
                      <a:pt x="114" y="242"/>
                    </a:cubicBezTo>
                    <a:cubicBezTo>
                      <a:pt x="114" y="242"/>
                      <a:pt x="0" y="263"/>
                      <a:pt x="4" y="392"/>
                    </a:cubicBezTo>
                    <a:cubicBezTo>
                      <a:pt x="4" y="392"/>
                      <a:pt x="10" y="536"/>
                      <a:pt x="133" y="563"/>
                    </a:cubicBezTo>
                    <a:cubicBezTo>
                      <a:pt x="133" y="563"/>
                      <a:pt x="180" y="568"/>
                      <a:pt x="209" y="563"/>
                    </a:cubicBezTo>
                    <a:cubicBezTo>
                      <a:pt x="209" y="563"/>
                      <a:pt x="197" y="503"/>
                      <a:pt x="199" y="481"/>
                    </a:cubicBezTo>
                    <a:cubicBezTo>
                      <a:pt x="199" y="481"/>
                      <a:pt x="168" y="454"/>
                      <a:pt x="168" y="447"/>
                    </a:cubicBezTo>
                    <a:cubicBezTo>
                      <a:pt x="168" y="447"/>
                      <a:pt x="170" y="429"/>
                      <a:pt x="191" y="441"/>
                    </a:cubicBezTo>
                    <a:cubicBezTo>
                      <a:pt x="191" y="441"/>
                      <a:pt x="196" y="472"/>
                      <a:pt x="262" y="454"/>
                    </a:cubicBezTo>
                    <a:cubicBezTo>
                      <a:pt x="262" y="454"/>
                      <a:pt x="293" y="454"/>
                      <a:pt x="262" y="474"/>
                    </a:cubicBezTo>
                    <a:cubicBezTo>
                      <a:pt x="262" y="474"/>
                      <a:pt x="246" y="480"/>
                      <a:pt x="236" y="480"/>
                    </a:cubicBezTo>
                    <a:cubicBezTo>
                      <a:pt x="236" y="480"/>
                      <a:pt x="207" y="609"/>
                      <a:pt x="335" y="613"/>
                    </a:cubicBezTo>
                    <a:cubicBezTo>
                      <a:pt x="335" y="613"/>
                      <a:pt x="476" y="563"/>
                      <a:pt x="521" y="375"/>
                    </a:cubicBezTo>
                    <a:lnTo>
                      <a:pt x="521" y="130"/>
                    </a:lnTo>
                    <a:close/>
                  </a:path>
                </a:pathLst>
              </a:custGeom>
              <a:solidFill>
                <a:srgbClr val="E2667A"/>
              </a:solidFill>
              <a:ln w="12700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Freeform: Shape 83"/>
              <p:cNvSpPr/>
              <p:nvPr/>
            </p:nvSpPr>
            <p:spPr bwMode="auto">
              <a:xfrm>
                <a:off x="3468688" y="2032000"/>
                <a:ext cx="1039813" cy="1174750"/>
              </a:xfrm>
              <a:custGeom>
                <a:avLst/>
                <a:gdLst/>
                <a:ahLst/>
                <a:cxnLst>
                  <a:cxn ang="0">
                    <a:pos x="300" y="344"/>
                  </a:cxn>
                  <a:cxn ang="0">
                    <a:pos x="128" y="352"/>
                  </a:cxn>
                  <a:cxn ang="0">
                    <a:pos x="99" y="151"/>
                  </a:cxn>
                  <a:cxn ang="0">
                    <a:pos x="122" y="0"/>
                  </a:cxn>
                  <a:cxn ang="0">
                    <a:pos x="375" y="159"/>
                  </a:cxn>
                  <a:cxn ang="0">
                    <a:pos x="427" y="199"/>
                  </a:cxn>
                  <a:cxn ang="0">
                    <a:pos x="366" y="205"/>
                  </a:cxn>
                  <a:cxn ang="0">
                    <a:pos x="375" y="244"/>
                  </a:cxn>
                  <a:cxn ang="0">
                    <a:pos x="670" y="52"/>
                  </a:cxn>
                  <a:cxn ang="0">
                    <a:pos x="670" y="612"/>
                  </a:cxn>
                  <a:cxn ang="0">
                    <a:pos x="503" y="754"/>
                  </a:cxn>
                  <a:cxn ang="0">
                    <a:pos x="315" y="612"/>
                  </a:cxn>
                  <a:cxn ang="0">
                    <a:pos x="369" y="449"/>
                  </a:cxn>
                  <a:cxn ang="0">
                    <a:pos x="337" y="427"/>
                  </a:cxn>
                  <a:cxn ang="0">
                    <a:pos x="296" y="661"/>
                  </a:cxn>
                  <a:cxn ang="0">
                    <a:pos x="153" y="514"/>
                  </a:cxn>
                  <a:cxn ang="0">
                    <a:pos x="87" y="369"/>
                  </a:cxn>
                  <a:cxn ang="0">
                    <a:pos x="232" y="403"/>
                  </a:cxn>
                  <a:cxn ang="0">
                    <a:pos x="307" y="369"/>
                  </a:cxn>
                  <a:cxn ang="0">
                    <a:pos x="501" y="391"/>
                  </a:cxn>
                  <a:cxn ang="0">
                    <a:pos x="543" y="403"/>
                  </a:cxn>
                  <a:cxn ang="0">
                    <a:pos x="503" y="367"/>
                  </a:cxn>
                  <a:cxn ang="0">
                    <a:pos x="505" y="321"/>
                  </a:cxn>
                  <a:cxn ang="0">
                    <a:pos x="484" y="330"/>
                  </a:cxn>
                  <a:cxn ang="0">
                    <a:pos x="482" y="366"/>
                  </a:cxn>
                  <a:cxn ang="0">
                    <a:pos x="317" y="330"/>
                  </a:cxn>
                </a:cxnLst>
                <a:rect l="0" t="0" r="r" b="b"/>
                <a:pathLst>
                  <a:path w="670" h="756">
                    <a:moveTo>
                      <a:pt x="300" y="344"/>
                    </a:moveTo>
                    <a:cubicBezTo>
                      <a:pt x="300" y="344"/>
                      <a:pt x="219" y="404"/>
                      <a:pt x="128" y="352"/>
                    </a:cubicBezTo>
                    <a:cubicBezTo>
                      <a:pt x="128" y="352"/>
                      <a:pt x="0" y="300"/>
                      <a:pt x="99" y="151"/>
                    </a:cubicBezTo>
                    <a:cubicBezTo>
                      <a:pt x="99" y="151"/>
                      <a:pt x="54" y="54"/>
                      <a:pt x="122" y="0"/>
                    </a:cubicBezTo>
                    <a:cubicBezTo>
                      <a:pt x="122" y="0"/>
                      <a:pt x="170" y="193"/>
                      <a:pt x="375" y="159"/>
                    </a:cubicBezTo>
                    <a:cubicBezTo>
                      <a:pt x="375" y="159"/>
                      <a:pt x="402" y="190"/>
                      <a:pt x="427" y="199"/>
                    </a:cubicBezTo>
                    <a:cubicBezTo>
                      <a:pt x="366" y="205"/>
                      <a:pt x="366" y="205"/>
                      <a:pt x="366" y="205"/>
                    </a:cubicBezTo>
                    <a:cubicBezTo>
                      <a:pt x="366" y="205"/>
                      <a:pt x="333" y="232"/>
                      <a:pt x="375" y="244"/>
                    </a:cubicBezTo>
                    <a:cubicBezTo>
                      <a:pt x="375" y="244"/>
                      <a:pt x="563" y="240"/>
                      <a:pt x="670" y="52"/>
                    </a:cubicBezTo>
                    <a:cubicBezTo>
                      <a:pt x="670" y="612"/>
                      <a:pt x="670" y="612"/>
                      <a:pt x="670" y="612"/>
                    </a:cubicBezTo>
                    <a:cubicBezTo>
                      <a:pt x="670" y="612"/>
                      <a:pt x="638" y="756"/>
                      <a:pt x="503" y="754"/>
                    </a:cubicBezTo>
                    <a:cubicBezTo>
                      <a:pt x="503" y="754"/>
                      <a:pt x="340" y="753"/>
                      <a:pt x="315" y="612"/>
                    </a:cubicBezTo>
                    <a:cubicBezTo>
                      <a:pt x="315" y="612"/>
                      <a:pt x="290" y="507"/>
                      <a:pt x="369" y="449"/>
                    </a:cubicBezTo>
                    <a:cubicBezTo>
                      <a:pt x="369" y="449"/>
                      <a:pt x="367" y="408"/>
                      <a:pt x="337" y="427"/>
                    </a:cubicBezTo>
                    <a:cubicBezTo>
                      <a:pt x="337" y="427"/>
                      <a:pt x="238" y="518"/>
                      <a:pt x="296" y="661"/>
                    </a:cubicBezTo>
                    <a:cubicBezTo>
                      <a:pt x="296" y="661"/>
                      <a:pt x="205" y="660"/>
                      <a:pt x="153" y="514"/>
                    </a:cubicBezTo>
                    <a:cubicBezTo>
                      <a:pt x="153" y="514"/>
                      <a:pt x="79" y="456"/>
                      <a:pt x="87" y="369"/>
                    </a:cubicBezTo>
                    <a:cubicBezTo>
                      <a:pt x="87" y="369"/>
                      <a:pt x="166" y="416"/>
                      <a:pt x="232" y="403"/>
                    </a:cubicBezTo>
                    <a:cubicBezTo>
                      <a:pt x="232" y="403"/>
                      <a:pt x="294" y="389"/>
                      <a:pt x="307" y="369"/>
                    </a:cubicBezTo>
                    <a:cubicBezTo>
                      <a:pt x="307" y="369"/>
                      <a:pt x="389" y="453"/>
                      <a:pt x="501" y="391"/>
                    </a:cubicBezTo>
                    <a:cubicBezTo>
                      <a:pt x="501" y="391"/>
                      <a:pt x="524" y="420"/>
                      <a:pt x="543" y="403"/>
                    </a:cubicBezTo>
                    <a:cubicBezTo>
                      <a:pt x="543" y="403"/>
                      <a:pt x="530" y="393"/>
                      <a:pt x="503" y="367"/>
                    </a:cubicBezTo>
                    <a:cubicBezTo>
                      <a:pt x="505" y="321"/>
                      <a:pt x="505" y="321"/>
                      <a:pt x="505" y="321"/>
                    </a:cubicBezTo>
                    <a:cubicBezTo>
                      <a:pt x="505" y="321"/>
                      <a:pt x="482" y="304"/>
                      <a:pt x="484" y="330"/>
                    </a:cubicBezTo>
                    <a:cubicBezTo>
                      <a:pt x="482" y="366"/>
                      <a:pt x="482" y="366"/>
                      <a:pt x="482" y="366"/>
                    </a:cubicBezTo>
                    <a:cubicBezTo>
                      <a:pt x="482" y="366"/>
                      <a:pt x="389" y="418"/>
                      <a:pt x="317" y="330"/>
                    </a:cubicBezTo>
                  </a:path>
                </a:pathLst>
              </a:custGeom>
              <a:solidFill>
                <a:srgbClr val="E2667A"/>
              </a:solidFill>
              <a:ln w="12700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5" name="Freeform: Shape 84"/>
            <p:cNvSpPr/>
            <p:nvPr/>
          </p:nvSpPr>
          <p:spPr bwMode="auto">
            <a:xfrm>
              <a:off x="6069581" y="3632918"/>
              <a:ext cx="296104" cy="230897"/>
            </a:xfrm>
            <a:custGeom>
              <a:avLst/>
              <a:gdLst/>
              <a:ahLst/>
              <a:cxnLst>
                <a:cxn ang="0">
                  <a:pos x="70" y="65"/>
                </a:cxn>
                <a:cxn ang="0">
                  <a:pos x="115" y="89"/>
                </a:cxn>
                <a:cxn ang="0">
                  <a:pos x="104" y="2"/>
                </a:cxn>
                <a:cxn ang="0">
                  <a:pos x="95" y="66"/>
                </a:cxn>
                <a:cxn ang="0">
                  <a:pos x="95" y="65"/>
                </a:cxn>
                <a:cxn ang="0">
                  <a:pos x="95" y="65"/>
                </a:cxn>
                <a:cxn ang="0">
                  <a:pos x="95" y="65"/>
                </a:cxn>
                <a:cxn ang="0">
                  <a:pos x="95" y="65"/>
                </a:cxn>
                <a:cxn ang="0">
                  <a:pos x="95" y="64"/>
                </a:cxn>
                <a:cxn ang="0">
                  <a:pos x="95" y="64"/>
                </a:cxn>
                <a:cxn ang="0">
                  <a:pos x="95" y="64"/>
                </a:cxn>
                <a:cxn ang="0">
                  <a:pos x="96" y="63"/>
                </a:cxn>
                <a:cxn ang="0">
                  <a:pos x="96" y="63"/>
                </a:cxn>
                <a:cxn ang="0">
                  <a:pos x="96" y="63"/>
                </a:cxn>
                <a:cxn ang="0">
                  <a:pos x="96" y="62"/>
                </a:cxn>
                <a:cxn ang="0">
                  <a:pos x="97" y="62"/>
                </a:cxn>
                <a:cxn ang="0">
                  <a:pos x="97" y="61"/>
                </a:cxn>
                <a:cxn ang="0">
                  <a:pos x="97" y="61"/>
                </a:cxn>
                <a:cxn ang="0">
                  <a:pos x="97" y="61"/>
                </a:cxn>
                <a:cxn ang="0">
                  <a:pos x="97" y="60"/>
                </a:cxn>
                <a:cxn ang="0">
                  <a:pos x="97" y="60"/>
                </a:cxn>
                <a:cxn ang="0">
                  <a:pos x="85" y="71"/>
                </a:cxn>
                <a:cxn ang="0">
                  <a:pos x="86" y="71"/>
                </a:cxn>
                <a:cxn ang="0">
                  <a:pos x="86" y="71"/>
                </a:cxn>
                <a:cxn ang="0">
                  <a:pos x="86" y="71"/>
                </a:cxn>
                <a:cxn ang="0">
                  <a:pos x="87" y="71"/>
                </a:cxn>
                <a:cxn ang="0">
                  <a:pos x="87" y="71"/>
                </a:cxn>
                <a:cxn ang="0">
                  <a:pos x="88" y="70"/>
                </a:cxn>
                <a:cxn ang="0">
                  <a:pos x="88" y="70"/>
                </a:cxn>
                <a:cxn ang="0">
                  <a:pos x="88" y="70"/>
                </a:cxn>
                <a:cxn ang="0">
                  <a:pos x="89" y="70"/>
                </a:cxn>
                <a:cxn ang="0">
                  <a:pos x="89" y="70"/>
                </a:cxn>
                <a:cxn ang="0">
                  <a:pos x="89" y="70"/>
                </a:cxn>
                <a:cxn ang="0">
                  <a:pos x="90" y="69"/>
                </a:cxn>
                <a:cxn ang="0">
                  <a:pos x="90" y="69"/>
                </a:cxn>
                <a:cxn ang="0">
                  <a:pos x="91" y="69"/>
                </a:cxn>
                <a:cxn ang="0">
                  <a:pos x="91" y="69"/>
                </a:cxn>
                <a:cxn ang="0">
                  <a:pos x="91" y="69"/>
                </a:cxn>
                <a:cxn ang="0">
                  <a:pos x="92" y="69"/>
                </a:cxn>
                <a:cxn ang="0">
                  <a:pos x="92" y="69"/>
                </a:cxn>
                <a:cxn ang="0">
                  <a:pos x="92" y="70"/>
                </a:cxn>
                <a:cxn ang="0">
                  <a:pos x="110" y="87"/>
                </a:cxn>
                <a:cxn ang="0">
                  <a:pos x="100" y="72"/>
                </a:cxn>
                <a:cxn ang="0">
                  <a:pos x="95" y="67"/>
                </a:cxn>
                <a:cxn ang="0">
                  <a:pos x="95" y="67"/>
                </a:cxn>
                <a:cxn ang="0">
                  <a:pos x="87" y="76"/>
                </a:cxn>
                <a:cxn ang="0">
                  <a:pos x="96" y="39"/>
                </a:cxn>
                <a:cxn ang="0">
                  <a:pos x="97" y="40"/>
                </a:cxn>
                <a:cxn ang="0">
                  <a:pos x="98" y="40"/>
                </a:cxn>
                <a:cxn ang="0">
                  <a:pos x="98" y="41"/>
                </a:cxn>
                <a:cxn ang="0">
                  <a:pos x="98" y="41"/>
                </a:cxn>
                <a:cxn ang="0">
                  <a:pos x="99" y="42"/>
                </a:cxn>
                <a:cxn ang="0">
                  <a:pos x="99" y="43"/>
                </a:cxn>
                <a:cxn ang="0">
                  <a:pos x="13" y="50"/>
                </a:cxn>
                <a:cxn ang="0">
                  <a:pos x="13" y="65"/>
                </a:cxn>
                <a:cxn ang="0">
                  <a:pos x="54" y="41"/>
                </a:cxn>
                <a:cxn ang="0">
                  <a:pos x="81" y="65"/>
                </a:cxn>
                <a:cxn ang="0">
                  <a:pos x="79" y="15"/>
                </a:cxn>
              </a:cxnLst>
              <a:rect l="0" t="0" r="r" b="b"/>
              <a:pathLst>
                <a:path w="117" h="91">
                  <a:moveTo>
                    <a:pt x="90" y="8"/>
                  </a:moveTo>
                  <a:cubicBezTo>
                    <a:pt x="92" y="8"/>
                    <a:pt x="94" y="9"/>
                    <a:pt x="94" y="11"/>
                  </a:cubicBezTo>
                  <a:cubicBezTo>
                    <a:pt x="94" y="13"/>
                    <a:pt x="92" y="15"/>
                    <a:pt x="90" y="15"/>
                  </a:cubicBezTo>
                  <a:cubicBezTo>
                    <a:pt x="88" y="15"/>
                    <a:pt x="87" y="13"/>
                    <a:pt x="87" y="11"/>
                  </a:cubicBezTo>
                  <a:cubicBezTo>
                    <a:pt x="87" y="9"/>
                    <a:pt x="88" y="8"/>
                    <a:pt x="90" y="8"/>
                  </a:cubicBezTo>
                  <a:close/>
                  <a:moveTo>
                    <a:pt x="81" y="39"/>
                  </a:moveTo>
                  <a:cubicBezTo>
                    <a:pt x="85" y="39"/>
                    <a:pt x="89" y="41"/>
                    <a:pt x="92" y="43"/>
                  </a:cubicBezTo>
                  <a:cubicBezTo>
                    <a:pt x="94" y="46"/>
                    <a:pt x="96" y="50"/>
                    <a:pt x="96" y="54"/>
                  </a:cubicBezTo>
                  <a:cubicBezTo>
                    <a:pt x="96" y="59"/>
                    <a:pt x="94" y="62"/>
                    <a:pt x="92" y="65"/>
                  </a:cubicBezTo>
                  <a:cubicBezTo>
                    <a:pt x="89" y="68"/>
                    <a:pt x="85" y="70"/>
                    <a:pt x="81" y="70"/>
                  </a:cubicBezTo>
                  <a:cubicBezTo>
                    <a:pt x="76" y="70"/>
                    <a:pt x="73" y="68"/>
                    <a:pt x="70" y="65"/>
                  </a:cubicBezTo>
                  <a:cubicBezTo>
                    <a:pt x="67" y="62"/>
                    <a:pt x="65" y="59"/>
                    <a:pt x="65" y="54"/>
                  </a:cubicBezTo>
                  <a:cubicBezTo>
                    <a:pt x="65" y="50"/>
                    <a:pt x="67" y="46"/>
                    <a:pt x="70" y="43"/>
                  </a:cubicBezTo>
                  <a:cubicBezTo>
                    <a:pt x="73" y="41"/>
                    <a:pt x="76" y="39"/>
                    <a:pt x="81" y="39"/>
                  </a:cubicBezTo>
                  <a:close/>
                  <a:moveTo>
                    <a:pt x="0" y="87"/>
                  </a:moveTo>
                  <a:cubicBezTo>
                    <a:pt x="0" y="89"/>
                    <a:pt x="1" y="90"/>
                    <a:pt x="2" y="90"/>
                  </a:cubicBezTo>
                  <a:cubicBezTo>
                    <a:pt x="102" y="90"/>
                    <a:pt x="102" y="90"/>
                    <a:pt x="102" y="90"/>
                  </a:cubicBezTo>
                  <a:cubicBezTo>
                    <a:pt x="103" y="90"/>
                    <a:pt x="104" y="89"/>
                    <a:pt x="104" y="88"/>
                  </a:cubicBezTo>
                  <a:cubicBezTo>
                    <a:pt x="106" y="89"/>
                    <a:pt x="106" y="89"/>
                    <a:pt x="106" y="89"/>
                  </a:cubicBezTo>
                  <a:cubicBezTo>
                    <a:pt x="106" y="89"/>
                    <a:pt x="106" y="89"/>
                    <a:pt x="106" y="89"/>
                  </a:cubicBezTo>
                  <a:cubicBezTo>
                    <a:pt x="107" y="91"/>
                    <a:pt x="109" y="91"/>
                    <a:pt x="110" y="91"/>
                  </a:cubicBezTo>
                  <a:cubicBezTo>
                    <a:pt x="112" y="91"/>
                    <a:pt x="114" y="91"/>
                    <a:pt x="115" y="89"/>
                  </a:cubicBezTo>
                  <a:cubicBezTo>
                    <a:pt x="115" y="89"/>
                    <a:pt x="115" y="89"/>
                    <a:pt x="115" y="89"/>
                  </a:cubicBezTo>
                  <a:cubicBezTo>
                    <a:pt x="115" y="89"/>
                    <a:pt x="115" y="89"/>
                    <a:pt x="115" y="89"/>
                  </a:cubicBezTo>
                  <a:cubicBezTo>
                    <a:pt x="115" y="89"/>
                    <a:pt x="115" y="89"/>
                    <a:pt x="115" y="89"/>
                  </a:cubicBezTo>
                  <a:cubicBezTo>
                    <a:pt x="113" y="88"/>
                    <a:pt x="113" y="88"/>
                    <a:pt x="113" y="88"/>
                  </a:cubicBezTo>
                  <a:cubicBezTo>
                    <a:pt x="115" y="89"/>
                    <a:pt x="115" y="89"/>
                    <a:pt x="115" y="89"/>
                  </a:cubicBezTo>
                  <a:cubicBezTo>
                    <a:pt x="116" y="88"/>
                    <a:pt x="117" y="86"/>
                    <a:pt x="117" y="85"/>
                  </a:cubicBezTo>
                  <a:cubicBezTo>
                    <a:pt x="117" y="83"/>
                    <a:pt x="116" y="81"/>
                    <a:pt x="115" y="80"/>
                  </a:cubicBezTo>
                  <a:cubicBezTo>
                    <a:pt x="115" y="80"/>
                    <a:pt x="115" y="80"/>
                    <a:pt x="115" y="8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4" y="1"/>
                    <a:pt x="103" y="0"/>
                    <a:pt x="10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87"/>
                    <a:pt x="0" y="87"/>
                    <a:pt x="0" y="87"/>
                  </a:cubicBezTo>
                  <a:close/>
                  <a:moveTo>
                    <a:pt x="95" y="67"/>
                  </a:moveTo>
                  <a:cubicBezTo>
                    <a:pt x="95" y="66"/>
                    <a:pt x="95" y="66"/>
                    <a:pt x="95" y="66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7" y="61"/>
                    <a:pt x="97" y="61"/>
                    <a:pt x="97" y="61"/>
                  </a:cubicBezTo>
                  <a:cubicBezTo>
                    <a:pt x="97" y="61"/>
                    <a:pt x="97" y="61"/>
                    <a:pt x="97" y="61"/>
                  </a:cubicBezTo>
                  <a:cubicBezTo>
                    <a:pt x="97" y="61"/>
                    <a:pt x="97" y="61"/>
                    <a:pt x="97" y="61"/>
                  </a:cubicBezTo>
                  <a:cubicBezTo>
                    <a:pt x="97" y="61"/>
                    <a:pt x="97" y="61"/>
                    <a:pt x="97" y="61"/>
                  </a:cubicBezTo>
                  <a:cubicBezTo>
                    <a:pt x="97" y="61"/>
                    <a:pt x="97" y="61"/>
                    <a:pt x="97" y="61"/>
                  </a:cubicBezTo>
                  <a:cubicBezTo>
                    <a:pt x="97" y="61"/>
                    <a:pt x="97" y="61"/>
                    <a:pt x="97" y="61"/>
                  </a:cubicBezTo>
                  <a:cubicBezTo>
                    <a:pt x="97" y="61"/>
                    <a:pt x="97" y="61"/>
                    <a:pt x="97" y="61"/>
                  </a:cubicBezTo>
                  <a:cubicBezTo>
                    <a:pt x="97" y="61"/>
                    <a:pt x="97" y="61"/>
                    <a:pt x="97" y="61"/>
                  </a:cubicBezTo>
                  <a:cubicBezTo>
                    <a:pt x="97" y="61"/>
                    <a:pt x="97" y="61"/>
                    <a:pt x="97" y="61"/>
                  </a:cubicBezTo>
                  <a:cubicBezTo>
                    <a:pt x="97" y="61"/>
                    <a:pt x="97" y="61"/>
                    <a:pt x="97" y="61"/>
                  </a:cubicBezTo>
                  <a:cubicBezTo>
                    <a:pt x="97" y="61"/>
                    <a:pt x="97" y="61"/>
                    <a:pt x="97" y="61"/>
                  </a:cubicBezTo>
                  <a:cubicBezTo>
                    <a:pt x="97" y="61"/>
                    <a:pt x="97" y="61"/>
                    <a:pt x="97" y="61"/>
                  </a:cubicBezTo>
                  <a:cubicBezTo>
                    <a:pt x="97" y="61"/>
                    <a:pt x="97" y="61"/>
                    <a:pt x="97" y="61"/>
                  </a:cubicBezTo>
                  <a:cubicBezTo>
                    <a:pt x="97" y="61"/>
                    <a:pt x="97" y="61"/>
                    <a:pt x="97" y="61"/>
                  </a:cubicBezTo>
                  <a:cubicBezTo>
                    <a:pt x="97" y="61"/>
                    <a:pt x="97" y="61"/>
                    <a:pt x="97" y="61"/>
                  </a:cubicBezTo>
                  <a:cubicBezTo>
                    <a:pt x="97" y="61"/>
                    <a:pt x="97" y="61"/>
                    <a:pt x="97" y="61"/>
                  </a:cubicBezTo>
                  <a:cubicBezTo>
                    <a:pt x="97" y="61"/>
                    <a:pt x="97" y="61"/>
                    <a:pt x="97" y="61"/>
                  </a:cubicBezTo>
                  <a:cubicBezTo>
                    <a:pt x="97" y="61"/>
                    <a:pt x="97" y="61"/>
                    <a:pt x="97" y="61"/>
                  </a:cubicBezTo>
                  <a:cubicBezTo>
                    <a:pt x="97" y="61"/>
                    <a:pt x="97" y="61"/>
                    <a:pt x="97" y="61"/>
                  </a:cubicBezTo>
                  <a:cubicBezTo>
                    <a:pt x="97" y="61"/>
                    <a:pt x="97" y="61"/>
                    <a:pt x="97" y="61"/>
                  </a:cubicBezTo>
                  <a:cubicBezTo>
                    <a:pt x="97" y="61"/>
                    <a:pt x="97" y="61"/>
                    <a:pt x="97" y="61"/>
                  </a:cubicBezTo>
                  <a:cubicBezTo>
                    <a:pt x="97" y="61"/>
                    <a:pt x="97" y="61"/>
                    <a:pt x="97" y="61"/>
                  </a:cubicBezTo>
                  <a:cubicBezTo>
                    <a:pt x="97" y="61"/>
                    <a:pt x="97" y="61"/>
                    <a:pt x="97" y="61"/>
                  </a:cubicBezTo>
                  <a:cubicBezTo>
                    <a:pt x="97" y="61"/>
                    <a:pt x="97" y="61"/>
                    <a:pt x="97" y="61"/>
                  </a:cubicBezTo>
                  <a:cubicBezTo>
                    <a:pt x="97" y="61"/>
                    <a:pt x="97" y="61"/>
                    <a:pt x="97" y="61"/>
                  </a:cubicBezTo>
                  <a:cubicBezTo>
                    <a:pt x="97" y="61"/>
                    <a:pt x="97" y="61"/>
                    <a:pt x="97" y="61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8" y="58"/>
                    <a:pt x="98" y="56"/>
                    <a:pt x="98" y="54"/>
                  </a:cubicBezTo>
                  <a:cubicBezTo>
                    <a:pt x="98" y="49"/>
                    <a:pt x="96" y="45"/>
                    <a:pt x="93" y="42"/>
                  </a:cubicBezTo>
                  <a:cubicBezTo>
                    <a:pt x="90" y="39"/>
                    <a:pt x="86" y="37"/>
                    <a:pt x="81" y="37"/>
                  </a:cubicBezTo>
                  <a:cubicBezTo>
                    <a:pt x="76" y="37"/>
                    <a:pt x="71" y="39"/>
                    <a:pt x="68" y="42"/>
                  </a:cubicBezTo>
                  <a:cubicBezTo>
                    <a:pt x="65" y="45"/>
                    <a:pt x="63" y="49"/>
                    <a:pt x="63" y="54"/>
                  </a:cubicBezTo>
                  <a:cubicBezTo>
                    <a:pt x="63" y="59"/>
                    <a:pt x="65" y="64"/>
                    <a:pt x="68" y="67"/>
                  </a:cubicBezTo>
                  <a:cubicBezTo>
                    <a:pt x="71" y="70"/>
                    <a:pt x="76" y="72"/>
                    <a:pt x="81" y="72"/>
                  </a:cubicBezTo>
                  <a:cubicBezTo>
                    <a:pt x="82" y="72"/>
                    <a:pt x="84" y="72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6" y="71"/>
                    <a:pt x="86" y="71"/>
                    <a:pt x="86" y="71"/>
                  </a:cubicBezTo>
                  <a:cubicBezTo>
                    <a:pt x="86" y="71"/>
                    <a:pt x="86" y="71"/>
                    <a:pt x="86" y="71"/>
                  </a:cubicBezTo>
                  <a:cubicBezTo>
                    <a:pt x="86" y="71"/>
                    <a:pt x="86" y="71"/>
                    <a:pt x="86" y="71"/>
                  </a:cubicBezTo>
                  <a:cubicBezTo>
                    <a:pt x="86" y="71"/>
                    <a:pt x="86" y="71"/>
                    <a:pt x="86" y="71"/>
                  </a:cubicBezTo>
                  <a:cubicBezTo>
                    <a:pt x="86" y="71"/>
                    <a:pt x="86" y="71"/>
                    <a:pt x="86" y="71"/>
                  </a:cubicBezTo>
                  <a:cubicBezTo>
                    <a:pt x="86" y="71"/>
                    <a:pt x="86" y="71"/>
                    <a:pt x="86" y="71"/>
                  </a:cubicBezTo>
                  <a:cubicBezTo>
                    <a:pt x="86" y="71"/>
                    <a:pt x="86" y="71"/>
                    <a:pt x="86" y="71"/>
                  </a:cubicBezTo>
                  <a:cubicBezTo>
                    <a:pt x="86" y="71"/>
                    <a:pt x="86" y="71"/>
                    <a:pt x="86" y="71"/>
                  </a:cubicBezTo>
                  <a:cubicBezTo>
                    <a:pt x="86" y="71"/>
                    <a:pt x="86" y="71"/>
                    <a:pt x="86" y="71"/>
                  </a:cubicBezTo>
                  <a:cubicBezTo>
                    <a:pt x="86" y="71"/>
                    <a:pt x="86" y="71"/>
                    <a:pt x="86" y="71"/>
                  </a:cubicBezTo>
                  <a:cubicBezTo>
                    <a:pt x="86" y="71"/>
                    <a:pt x="86" y="71"/>
                    <a:pt x="86" y="71"/>
                  </a:cubicBezTo>
                  <a:cubicBezTo>
                    <a:pt x="86" y="71"/>
                    <a:pt x="86" y="71"/>
                    <a:pt x="86" y="71"/>
                  </a:cubicBezTo>
                  <a:cubicBezTo>
                    <a:pt x="86" y="71"/>
                    <a:pt x="86" y="71"/>
                    <a:pt x="86" y="71"/>
                  </a:cubicBezTo>
                  <a:cubicBezTo>
                    <a:pt x="86" y="71"/>
                    <a:pt x="86" y="71"/>
                    <a:pt x="86" y="71"/>
                  </a:cubicBezTo>
                  <a:cubicBezTo>
                    <a:pt x="86" y="71"/>
                    <a:pt x="86" y="71"/>
                    <a:pt x="86" y="71"/>
                  </a:cubicBezTo>
                  <a:cubicBezTo>
                    <a:pt x="86" y="71"/>
                    <a:pt x="86" y="71"/>
                    <a:pt x="86" y="71"/>
                  </a:cubicBezTo>
                  <a:cubicBezTo>
                    <a:pt x="86" y="71"/>
                    <a:pt x="86" y="71"/>
                    <a:pt x="86" y="71"/>
                  </a:cubicBezTo>
                  <a:cubicBezTo>
                    <a:pt x="86" y="71"/>
                    <a:pt x="86" y="71"/>
                    <a:pt x="86" y="71"/>
                  </a:cubicBezTo>
                  <a:cubicBezTo>
                    <a:pt x="86" y="71"/>
                    <a:pt x="86" y="71"/>
                    <a:pt x="86" y="71"/>
                  </a:cubicBezTo>
                  <a:cubicBezTo>
                    <a:pt x="86" y="71"/>
                    <a:pt x="86" y="71"/>
                    <a:pt x="86" y="71"/>
                  </a:cubicBezTo>
                  <a:cubicBezTo>
                    <a:pt x="86" y="71"/>
                    <a:pt x="86" y="71"/>
                    <a:pt x="86" y="71"/>
                  </a:cubicBezTo>
                  <a:cubicBezTo>
                    <a:pt x="86" y="71"/>
                    <a:pt x="86" y="71"/>
                    <a:pt x="86" y="71"/>
                  </a:cubicBezTo>
                  <a:cubicBezTo>
                    <a:pt x="86" y="71"/>
                    <a:pt x="86" y="71"/>
                    <a:pt x="86" y="71"/>
                  </a:cubicBezTo>
                  <a:cubicBezTo>
                    <a:pt x="86" y="71"/>
                    <a:pt x="86" y="71"/>
                    <a:pt x="86" y="71"/>
                  </a:cubicBezTo>
                  <a:cubicBezTo>
                    <a:pt x="86" y="71"/>
                    <a:pt x="86" y="71"/>
                    <a:pt x="86" y="71"/>
                  </a:cubicBezTo>
                  <a:cubicBezTo>
                    <a:pt x="86" y="71"/>
                    <a:pt x="86" y="71"/>
                    <a:pt x="86" y="71"/>
                  </a:cubicBezTo>
                  <a:cubicBezTo>
                    <a:pt x="86" y="71"/>
                    <a:pt x="86" y="71"/>
                    <a:pt x="86" y="71"/>
                  </a:cubicBezTo>
                  <a:cubicBezTo>
                    <a:pt x="86" y="71"/>
                    <a:pt x="86" y="71"/>
                    <a:pt x="86" y="71"/>
                  </a:cubicBezTo>
                  <a:cubicBezTo>
                    <a:pt x="86" y="71"/>
                    <a:pt x="86" y="71"/>
                    <a:pt x="86" y="71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9" y="69"/>
                    <a:pt x="89" y="69"/>
                    <a:pt x="89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2" y="69"/>
                    <a:pt x="92" y="69"/>
                    <a:pt x="92" y="69"/>
                  </a:cubicBezTo>
                  <a:cubicBezTo>
                    <a:pt x="92" y="69"/>
                    <a:pt x="92" y="69"/>
                    <a:pt x="92" y="69"/>
                  </a:cubicBezTo>
                  <a:cubicBezTo>
                    <a:pt x="92" y="69"/>
                    <a:pt x="92" y="69"/>
                    <a:pt x="92" y="69"/>
                  </a:cubicBezTo>
                  <a:cubicBezTo>
                    <a:pt x="92" y="69"/>
                    <a:pt x="92" y="69"/>
                    <a:pt x="92" y="69"/>
                  </a:cubicBezTo>
                  <a:cubicBezTo>
                    <a:pt x="92" y="69"/>
                    <a:pt x="92" y="69"/>
                    <a:pt x="92" y="69"/>
                  </a:cubicBezTo>
                  <a:cubicBezTo>
                    <a:pt x="92" y="69"/>
                    <a:pt x="92" y="69"/>
                    <a:pt x="92" y="69"/>
                  </a:cubicBezTo>
                  <a:cubicBezTo>
                    <a:pt x="92" y="69"/>
                    <a:pt x="92" y="69"/>
                    <a:pt x="92" y="69"/>
                  </a:cubicBezTo>
                  <a:cubicBezTo>
                    <a:pt x="92" y="69"/>
                    <a:pt x="92" y="69"/>
                    <a:pt x="92" y="69"/>
                  </a:cubicBezTo>
                  <a:cubicBezTo>
                    <a:pt x="92" y="69"/>
                    <a:pt x="92" y="69"/>
                    <a:pt x="92" y="69"/>
                  </a:cubicBezTo>
                  <a:cubicBezTo>
                    <a:pt x="92" y="69"/>
                    <a:pt x="92" y="69"/>
                    <a:pt x="92" y="69"/>
                  </a:cubicBezTo>
                  <a:cubicBezTo>
                    <a:pt x="92" y="69"/>
                    <a:pt x="92" y="69"/>
                    <a:pt x="92" y="69"/>
                  </a:cubicBezTo>
                  <a:cubicBezTo>
                    <a:pt x="92" y="69"/>
                    <a:pt x="92" y="69"/>
                    <a:pt x="92" y="69"/>
                  </a:cubicBezTo>
                  <a:cubicBezTo>
                    <a:pt x="92" y="69"/>
                    <a:pt x="92" y="69"/>
                    <a:pt x="92" y="69"/>
                  </a:cubicBezTo>
                  <a:cubicBezTo>
                    <a:pt x="92" y="69"/>
                    <a:pt x="92" y="69"/>
                    <a:pt x="92" y="69"/>
                  </a:cubicBezTo>
                  <a:cubicBezTo>
                    <a:pt x="92" y="69"/>
                    <a:pt x="92" y="69"/>
                    <a:pt x="92" y="69"/>
                  </a:cubicBezTo>
                  <a:cubicBezTo>
                    <a:pt x="92" y="69"/>
                    <a:pt x="92" y="69"/>
                    <a:pt x="92" y="69"/>
                  </a:cubicBezTo>
                  <a:cubicBezTo>
                    <a:pt x="92" y="69"/>
                    <a:pt x="92" y="69"/>
                    <a:pt x="92" y="69"/>
                  </a:cubicBezTo>
                  <a:cubicBezTo>
                    <a:pt x="92" y="69"/>
                    <a:pt x="92" y="69"/>
                    <a:pt x="92" y="69"/>
                  </a:cubicBezTo>
                  <a:cubicBezTo>
                    <a:pt x="92" y="69"/>
                    <a:pt x="92" y="69"/>
                    <a:pt x="92" y="69"/>
                  </a:cubicBezTo>
                  <a:cubicBezTo>
                    <a:pt x="92" y="69"/>
                    <a:pt x="92" y="69"/>
                    <a:pt x="92" y="69"/>
                  </a:cubicBezTo>
                  <a:cubicBezTo>
                    <a:pt x="92" y="69"/>
                    <a:pt x="92" y="69"/>
                    <a:pt x="92" y="69"/>
                  </a:cubicBezTo>
                  <a:cubicBezTo>
                    <a:pt x="92" y="69"/>
                    <a:pt x="92" y="69"/>
                    <a:pt x="92" y="69"/>
                  </a:cubicBezTo>
                  <a:cubicBezTo>
                    <a:pt x="92" y="69"/>
                    <a:pt x="92" y="69"/>
                    <a:pt x="92" y="69"/>
                  </a:cubicBezTo>
                  <a:cubicBezTo>
                    <a:pt x="92" y="69"/>
                    <a:pt x="92" y="69"/>
                    <a:pt x="92" y="69"/>
                  </a:cubicBezTo>
                  <a:cubicBezTo>
                    <a:pt x="92" y="70"/>
                    <a:pt x="92" y="70"/>
                    <a:pt x="92" y="70"/>
                  </a:cubicBezTo>
                  <a:cubicBezTo>
                    <a:pt x="92" y="70"/>
                    <a:pt x="92" y="70"/>
                    <a:pt x="92" y="70"/>
                  </a:cubicBezTo>
                  <a:cubicBezTo>
                    <a:pt x="92" y="70"/>
                    <a:pt x="92" y="70"/>
                    <a:pt x="92" y="70"/>
                  </a:cubicBezTo>
                  <a:cubicBezTo>
                    <a:pt x="92" y="70"/>
                    <a:pt x="92" y="70"/>
                    <a:pt x="92" y="70"/>
                  </a:cubicBezTo>
                  <a:cubicBezTo>
                    <a:pt x="92" y="70"/>
                    <a:pt x="92" y="70"/>
                    <a:pt x="92" y="70"/>
                  </a:cubicBezTo>
                  <a:cubicBezTo>
                    <a:pt x="92" y="70"/>
                    <a:pt x="92" y="70"/>
                    <a:pt x="92" y="70"/>
                  </a:cubicBezTo>
                  <a:cubicBezTo>
                    <a:pt x="92" y="70"/>
                    <a:pt x="92" y="70"/>
                    <a:pt x="92" y="70"/>
                  </a:cubicBezTo>
                  <a:cubicBezTo>
                    <a:pt x="92" y="70"/>
                    <a:pt x="92" y="70"/>
                    <a:pt x="92" y="70"/>
                  </a:cubicBezTo>
                  <a:cubicBezTo>
                    <a:pt x="92" y="70"/>
                    <a:pt x="92" y="70"/>
                    <a:pt x="92" y="70"/>
                  </a:cubicBezTo>
                  <a:cubicBezTo>
                    <a:pt x="92" y="70"/>
                    <a:pt x="92" y="70"/>
                    <a:pt x="92" y="70"/>
                  </a:cubicBezTo>
                  <a:cubicBezTo>
                    <a:pt x="92" y="70"/>
                    <a:pt x="92" y="70"/>
                    <a:pt x="92" y="70"/>
                  </a:cubicBezTo>
                  <a:cubicBezTo>
                    <a:pt x="104" y="81"/>
                    <a:pt x="104" y="81"/>
                    <a:pt x="104" y="81"/>
                  </a:cubicBezTo>
                  <a:cubicBezTo>
                    <a:pt x="104" y="81"/>
                    <a:pt x="104" y="81"/>
                    <a:pt x="104" y="81"/>
                  </a:cubicBezTo>
                  <a:cubicBezTo>
                    <a:pt x="109" y="86"/>
                    <a:pt x="109" y="86"/>
                    <a:pt x="109" y="86"/>
                  </a:cubicBezTo>
                  <a:cubicBezTo>
                    <a:pt x="109" y="86"/>
                    <a:pt x="109" y="86"/>
                    <a:pt x="109" y="86"/>
                  </a:cubicBezTo>
                  <a:cubicBezTo>
                    <a:pt x="109" y="87"/>
                    <a:pt x="110" y="87"/>
                    <a:pt x="110" y="87"/>
                  </a:cubicBezTo>
                  <a:cubicBezTo>
                    <a:pt x="111" y="87"/>
                    <a:pt x="111" y="87"/>
                    <a:pt x="112" y="86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12" y="86"/>
                    <a:pt x="112" y="85"/>
                    <a:pt x="112" y="85"/>
                  </a:cubicBezTo>
                  <a:cubicBezTo>
                    <a:pt x="112" y="84"/>
                    <a:pt x="112" y="84"/>
                    <a:pt x="112" y="83"/>
                  </a:cubicBezTo>
                  <a:cubicBezTo>
                    <a:pt x="112" y="83"/>
                    <a:pt x="112" y="83"/>
                    <a:pt x="112" y="83"/>
                  </a:cubicBezTo>
                  <a:cubicBezTo>
                    <a:pt x="100" y="72"/>
                    <a:pt x="100" y="72"/>
                    <a:pt x="100" y="72"/>
                  </a:cubicBezTo>
                  <a:cubicBezTo>
                    <a:pt x="100" y="72"/>
                    <a:pt x="100" y="72"/>
                    <a:pt x="100" y="72"/>
                  </a:cubicBezTo>
                  <a:cubicBezTo>
                    <a:pt x="100" y="72"/>
                    <a:pt x="100" y="72"/>
                    <a:pt x="100" y="72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5" y="67"/>
                    <a:pt x="95" y="67"/>
                    <a:pt x="95" y="67"/>
                  </a:cubicBezTo>
                  <a:close/>
                  <a:moveTo>
                    <a:pt x="5" y="4"/>
                  </a:moveTo>
                  <a:cubicBezTo>
                    <a:pt x="5" y="19"/>
                    <a:pt x="5" y="19"/>
                    <a:pt x="5" y="19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5" y="4"/>
                    <a:pt x="5" y="4"/>
                    <a:pt x="5" y="4"/>
                  </a:cubicBezTo>
                  <a:close/>
                  <a:moveTo>
                    <a:pt x="5" y="24"/>
                  </a:moveTo>
                  <a:cubicBezTo>
                    <a:pt x="5" y="85"/>
                    <a:pt x="5" y="85"/>
                    <a:pt x="5" y="85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100" y="83"/>
                    <a:pt x="100" y="83"/>
                    <a:pt x="100" y="83"/>
                  </a:cubicBezTo>
                  <a:cubicBezTo>
                    <a:pt x="90" y="74"/>
                    <a:pt x="90" y="74"/>
                    <a:pt x="90" y="74"/>
                  </a:cubicBezTo>
                  <a:cubicBezTo>
                    <a:pt x="89" y="75"/>
                    <a:pt x="88" y="75"/>
                    <a:pt x="87" y="76"/>
                  </a:cubicBezTo>
                  <a:cubicBezTo>
                    <a:pt x="85" y="76"/>
                    <a:pt x="83" y="76"/>
                    <a:pt x="81" y="76"/>
                  </a:cubicBezTo>
                  <a:cubicBezTo>
                    <a:pt x="75" y="76"/>
                    <a:pt x="69" y="74"/>
                    <a:pt x="65" y="70"/>
                  </a:cubicBezTo>
                  <a:cubicBezTo>
                    <a:pt x="61" y="66"/>
                    <a:pt x="59" y="60"/>
                    <a:pt x="59" y="54"/>
                  </a:cubicBezTo>
                  <a:cubicBezTo>
                    <a:pt x="59" y="48"/>
                    <a:pt x="61" y="43"/>
                    <a:pt x="65" y="39"/>
                  </a:cubicBezTo>
                  <a:cubicBezTo>
                    <a:pt x="69" y="35"/>
                    <a:pt x="75" y="32"/>
                    <a:pt x="81" y="32"/>
                  </a:cubicBezTo>
                  <a:cubicBezTo>
                    <a:pt x="87" y="32"/>
                    <a:pt x="92" y="35"/>
                    <a:pt x="96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7" y="39"/>
                    <a:pt x="97" y="39"/>
                    <a:pt x="97" y="39"/>
                  </a:cubicBezTo>
                  <a:cubicBezTo>
                    <a:pt x="97" y="39"/>
                    <a:pt x="97" y="39"/>
                    <a:pt x="97" y="39"/>
                  </a:cubicBezTo>
                  <a:cubicBezTo>
                    <a:pt x="97" y="39"/>
                    <a:pt x="97" y="39"/>
                    <a:pt x="97" y="39"/>
                  </a:cubicBezTo>
                  <a:cubicBezTo>
                    <a:pt x="97" y="39"/>
                    <a:pt x="97" y="39"/>
                    <a:pt x="97" y="39"/>
                  </a:cubicBezTo>
                  <a:cubicBezTo>
                    <a:pt x="97" y="39"/>
                    <a:pt x="97" y="39"/>
                    <a:pt x="97" y="39"/>
                  </a:cubicBezTo>
                  <a:cubicBezTo>
                    <a:pt x="97" y="39"/>
                    <a:pt x="97" y="39"/>
                    <a:pt x="97" y="39"/>
                  </a:cubicBezTo>
                  <a:cubicBezTo>
                    <a:pt x="97" y="39"/>
                    <a:pt x="97" y="39"/>
                    <a:pt x="97" y="39"/>
                  </a:cubicBezTo>
                  <a:cubicBezTo>
                    <a:pt x="97" y="39"/>
                    <a:pt x="97" y="39"/>
                    <a:pt x="97" y="39"/>
                  </a:cubicBezTo>
                  <a:cubicBezTo>
                    <a:pt x="97" y="39"/>
                    <a:pt x="97" y="39"/>
                    <a:pt x="97" y="39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5" y="24"/>
                    <a:pt x="5" y="24"/>
                    <a:pt x="5" y="24"/>
                  </a:cubicBezTo>
                  <a:close/>
                  <a:moveTo>
                    <a:pt x="13" y="50"/>
                  </a:moveTo>
                  <a:cubicBezTo>
                    <a:pt x="54" y="50"/>
                    <a:pt x="54" y="50"/>
                    <a:pt x="54" y="50"/>
                  </a:cubicBezTo>
                  <a:cubicBezTo>
                    <a:pt x="56" y="50"/>
                    <a:pt x="57" y="51"/>
                    <a:pt x="57" y="52"/>
                  </a:cubicBezTo>
                  <a:cubicBezTo>
                    <a:pt x="57" y="53"/>
                    <a:pt x="56" y="55"/>
                    <a:pt x="54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2" y="55"/>
                    <a:pt x="11" y="53"/>
                    <a:pt x="11" y="52"/>
                  </a:cubicBezTo>
                  <a:cubicBezTo>
                    <a:pt x="11" y="51"/>
                    <a:pt x="12" y="50"/>
                    <a:pt x="13" y="50"/>
                  </a:cubicBezTo>
                  <a:close/>
                  <a:moveTo>
                    <a:pt x="13" y="60"/>
                  </a:moveTo>
                  <a:cubicBezTo>
                    <a:pt x="54" y="60"/>
                    <a:pt x="54" y="60"/>
                    <a:pt x="54" y="60"/>
                  </a:cubicBezTo>
                  <a:cubicBezTo>
                    <a:pt x="56" y="60"/>
                    <a:pt x="57" y="61"/>
                    <a:pt x="57" y="62"/>
                  </a:cubicBezTo>
                  <a:cubicBezTo>
                    <a:pt x="57" y="64"/>
                    <a:pt x="56" y="65"/>
                    <a:pt x="54" y="6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2" y="65"/>
                    <a:pt x="11" y="64"/>
                    <a:pt x="11" y="62"/>
                  </a:cubicBezTo>
                  <a:cubicBezTo>
                    <a:pt x="11" y="61"/>
                    <a:pt x="12" y="60"/>
                    <a:pt x="13" y="60"/>
                  </a:cubicBezTo>
                  <a:close/>
                  <a:moveTo>
                    <a:pt x="13" y="70"/>
                  </a:moveTo>
                  <a:cubicBezTo>
                    <a:pt x="54" y="70"/>
                    <a:pt x="54" y="70"/>
                    <a:pt x="54" y="70"/>
                  </a:cubicBezTo>
                  <a:cubicBezTo>
                    <a:pt x="56" y="70"/>
                    <a:pt x="57" y="71"/>
                    <a:pt x="57" y="72"/>
                  </a:cubicBezTo>
                  <a:cubicBezTo>
                    <a:pt x="57" y="74"/>
                    <a:pt x="56" y="75"/>
                    <a:pt x="54" y="75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2" y="75"/>
                    <a:pt x="11" y="74"/>
                    <a:pt x="11" y="72"/>
                  </a:cubicBezTo>
                  <a:cubicBezTo>
                    <a:pt x="11" y="71"/>
                    <a:pt x="12" y="70"/>
                    <a:pt x="13" y="70"/>
                  </a:cubicBezTo>
                  <a:close/>
                  <a:moveTo>
                    <a:pt x="13" y="41"/>
                  </a:moveTo>
                  <a:cubicBezTo>
                    <a:pt x="54" y="41"/>
                    <a:pt x="54" y="41"/>
                    <a:pt x="54" y="41"/>
                  </a:cubicBezTo>
                  <a:cubicBezTo>
                    <a:pt x="56" y="41"/>
                    <a:pt x="57" y="42"/>
                    <a:pt x="57" y="44"/>
                  </a:cubicBezTo>
                  <a:cubicBezTo>
                    <a:pt x="57" y="45"/>
                    <a:pt x="56" y="46"/>
                    <a:pt x="54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2" y="46"/>
                    <a:pt x="11" y="45"/>
                    <a:pt x="11" y="44"/>
                  </a:cubicBezTo>
                  <a:cubicBezTo>
                    <a:pt x="11" y="42"/>
                    <a:pt x="12" y="41"/>
                    <a:pt x="13" y="41"/>
                  </a:cubicBezTo>
                  <a:close/>
                  <a:moveTo>
                    <a:pt x="88" y="46"/>
                  </a:moveTo>
                  <a:cubicBezTo>
                    <a:pt x="86" y="45"/>
                    <a:pt x="84" y="43"/>
                    <a:pt x="81" y="43"/>
                  </a:cubicBezTo>
                  <a:cubicBezTo>
                    <a:pt x="78" y="43"/>
                    <a:pt x="75" y="45"/>
                    <a:pt x="73" y="46"/>
                  </a:cubicBezTo>
                  <a:cubicBezTo>
                    <a:pt x="71" y="48"/>
                    <a:pt x="70" y="51"/>
                    <a:pt x="70" y="54"/>
                  </a:cubicBezTo>
                  <a:cubicBezTo>
                    <a:pt x="70" y="57"/>
                    <a:pt x="71" y="60"/>
                    <a:pt x="73" y="62"/>
                  </a:cubicBezTo>
                  <a:cubicBezTo>
                    <a:pt x="75" y="64"/>
                    <a:pt x="78" y="65"/>
                    <a:pt x="81" y="65"/>
                  </a:cubicBezTo>
                  <a:cubicBezTo>
                    <a:pt x="84" y="65"/>
                    <a:pt x="86" y="64"/>
                    <a:pt x="88" y="62"/>
                  </a:cubicBezTo>
                  <a:cubicBezTo>
                    <a:pt x="90" y="60"/>
                    <a:pt x="92" y="57"/>
                    <a:pt x="92" y="54"/>
                  </a:cubicBezTo>
                  <a:cubicBezTo>
                    <a:pt x="92" y="51"/>
                    <a:pt x="90" y="48"/>
                    <a:pt x="88" y="46"/>
                  </a:cubicBezTo>
                  <a:close/>
                  <a:moveTo>
                    <a:pt x="67" y="8"/>
                  </a:moveTo>
                  <a:cubicBezTo>
                    <a:pt x="69" y="8"/>
                    <a:pt x="70" y="9"/>
                    <a:pt x="70" y="11"/>
                  </a:cubicBezTo>
                  <a:cubicBezTo>
                    <a:pt x="70" y="13"/>
                    <a:pt x="69" y="15"/>
                    <a:pt x="67" y="15"/>
                  </a:cubicBezTo>
                  <a:cubicBezTo>
                    <a:pt x="65" y="15"/>
                    <a:pt x="63" y="13"/>
                    <a:pt x="63" y="11"/>
                  </a:cubicBezTo>
                  <a:cubicBezTo>
                    <a:pt x="63" y="9"/>
                    <a:pt x="65" y="8"/>
                    <a:pt x="67" y="8"/>
                  </a:cubicBezTo>
                  <a:close/>
                  <a:moveTo>
                    <a:pt x="79" y="8"/>
                  </a:moveTo>
                  <a:cubicBezTo>
                    <a:pt x="81" y="8"/>
                    <a:pt x="82" y="9"/>
                    <a:pt x="82" y="11"/>
                  </a:cubicBezTo>
                  <a:cubicBezTo>
                    <a:pt x="82" y="13"/>
                    <a:pt x="81" y="15"/>
                    <a:pt x="79" y="15"/>
                  </a:cubicBezTo>
                  <a:cubicBezTo>
                    <a:pt x="77" y="15"/>
                    <a:pt x="75" y="13"/>
                    <a:pt x="75" y="11"/>
                  </a:cubicBezTo>
                  <a:cubicBezTo>
                    <a:pt x="75" y="9"/>
                    <a:pt x="77" y="8"/>
                    <a:pt x="79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6" name="Group 5"/>
            <p:cNvGrpSpPr/>
            <p:nvPr/>
          </p:nvGrpSpPr>
          <p:grpSpPr>
            <a:xfrm>
              <a:off x="5913848" y="1207112"/>
              <a:ext cx="595442" cy="595443"/>
              <a:chOff x="7885130" y="1609482"/>
              <a:chExt cx="793923" cy="793924"/>
            </a:xfrm>
          </p:grpSpPr>
          <p:sp>
            <p:nvSpPr>
              <p:cNvPr id="54" name="Oval 76"/>
              <p:cNvSpPr/>
              <p:nvPr/>
            </p:nvSpPr>
            <p:spPr bwMode="auto">
              <a:xfrm>
                <a:off x="7885130" y="1609482"/>
                <a:ext cx="793923" cy="793924"/>
              </a:xfrm>
              <a:prstGeom prst="ellipse">
                <a:avLst/>
              </a:prstGeom>
              <a:solidFill>
                <a:schemeClr val="accent4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Freeform: Shape 85"/>
              <p:cNvSpPr/>
              <p:nvPr/>
            </p:nvSpPr>
            <p:spPr bwMode="auto">
              <a:xfrm>
                <a:off x="8026932" y="1781083"/>
                <a:ext cx="510318" cy="450719"/>
              </a:xfrm>
              <a:custGeom>
                <a:avLst/>
                <a:gdLst/>
                <a:ahLst/>
                <a:cxnLst>
                  <a:cxn ang="0">
                    <a:pos x="79" y="72"/>
                  </a:cxn>
                  <a:cxn ang="0">
                    <a:pos x="32" y="72"/>
                  </a:cxn>
                  <a:cxn ang="0">
                    <a:pos x="22" y="49"/>
                  </a:cxn>
                  <a:cxn ang="0">
                    <a:pos x="32" y="25"/>
                  </a:cxn>
                  <a:cxn ang="0">
                    <a:pos x="57" y="93"/>
                  </a:cxn>
                  <a:cxn ang="0">
                    <a:pos x="12" y="70"/>
                  </a:cxn>
                  <a:cxn ang="0">
                    <a:pos x="11" y="62"/>
                  </a:cxn>
                  <a:cxn ang="0">
                    <a:pos x="7" y="63"/>
                  </a:cxn>
                  <a:cxn ang="0">
                    <a:pos x="1" y="71"/>
                  </a:cxn>
                  <a:cxn ang="0">
                    <a:pos x="12" y="85"/>
                  </a:cxn>
                  <a:cxn ang="0">
                    <a:pos x="12" y="64"/>
                  </a:cxn>
                  <a:cxn ang="0">
                    <a:pos x="12" y="64"/>
                  </a:cxn>
                  <a:cxn ang="0">
                    <a:pos x="85" y="8"/>
                  </a:cxn>
                  <a:cxn ang="0">
                    <a:pos x="101" y="40"/>
                  </a:cxn>
                  <a:cxn ang="0">
                    <a:pos x="103" y="52"/>
                  </a:cxn>
                  <a:cxn ang="0">
                    <a:pos x="111" y="42"/>
                  </a:cxn>
                  <a:cxn ang="0">
                    <a:pos x="86" y="4"/>
                  </a:cxn>
                  <a:cxn ang="0">
                    <a:pos x="56" y="19"/>
                  </a:cxn>
                  <a:cxn ang="0">
                    <a:pos x="49" y="30"/>
                  </a:cxn>
                  <a:cxn ang="0">
                    <a:pos x="58" y="39"/>
                  </a:cxn>
                  <a:cxn ang="0">
                    <a:pos x="53" y="42"/>
                  </a:cxn>
                  <a:cxn ang="0">
                    <a:pos x="53" y="43"/>
                  </a:cxn>
                  <a:cxn ang="0">
                    <a:pos x="60" y="47"/>
                  </a:cxn>
                  <a:cxn ang="0">
                    <a:pos x="73" y="56"/>
                  </a:cxn>
                  <a:cxn ang="0">
                    <a:pos x="73" y="56"/>
                  </a:cxn>
                  <a:cxn ang="0">
                    <a:pos x="74" y="52"/>
                  </a:cxn>
                  <a:cxn ang="0">
                    <a:pos x="67" y="39"/>
                  </a:cxn>
                  <a:cxn ang="0">
                    <a:pos x="66" y="32"/>
                  </a:cxn>
                  <a:cxn ang="0">
                    <a:pos x="68" y="30"/>
                  </a:cxn>
                  <a:cxn ang="0">
                    <a:pos x="35" y="28"/>
                  </a:cxn>
                  <a:cxn ang="0">
                    <a:pos x="39" y="45"/>
                  </a:cxn>
                  <a:cxn ang="0">
                    <a:pos x="41" y="44"/>
                  </a:cxn>
                  <a:cxn ang="0">
                    <a:pos x="35" y="58"/>
                  </a:cxn>
                  <a:cxn ang="0">
                    <a:pos x="40" y="61"/>
                  </a:cxn>
                  <a:cxn ang="0">
                    <a:pos x="59" y="56"/>
                  </a:cxn>
                  <a:cxn ang="0">
                    <a:pos x="61" y="66"/>
                  </a:cxn>
                  <a:cxn ang="0">
                    <a:pos x="60" y="69"/>
                  </a:cxn>
                  <a:cxn ang="0">
                    <a:pos x="85" y="49"/>
                  </a:cxn>
                  <a:cxn ang="0">
                    <a:pos x="74" y="35"/>
                  </a:cxn>
                  <a:cxn ang="0">
                    <a:pos x="78" y="50"/>
                  </a:cxn>
                  <a:cxn ang="0">
                    <a:pos x="70" y="59"/>
                  </a:cxn>
                  <a:cxn ang="0">
                    <a:pos x="60" y="51"/>
                  </a:cxn>
                  <a:cxn ang="0">
                    <a:pos x="49" y="40"/>
                  </a:cxn>
                  <a:cxn ang="0">
                    <a:pos x="55" y="36"/>
                  </a:cxn>
                  <a:cxn ang="0">
                    <a:pos x="48" y="34"/>
                  </a:cxn>
                  <a:cxn ang="0">
                    <a:pos x="30" y="63"/>
                  </a:cxn>
                  <a:cxn ang="0">
                    <a:pos x="41" y="67"/>
                  </a:cxn>
                  <a:cxn ang="0">
                    <a:pos x="57" y="77"/>
                  </a:cxn>
                  <a:cxn ang="0">
                    <a:pos x="56" y="69"/>
                  </a:cxn>
                  <a:cxn ang="0">
                    <a:pos x="57" y="64"/>
                  </a:cxn>
                  <a:cxn ang="0">
                    <a:pos x="40" y="65"/>
                  </a:cxn>
                  <a:cxn ang="0">
                    <a:pos x="34" y="63"/>
                  </a:cxn>
                  <a:cxn ang="0">
                    <a:pos x="31" y="56"/>
                  </a:cxn>
                  <a:cxn ang="0">
                    <a:pos x="32" y="56"/>
                  </a:cxn>
                  <a:cxn ang="0">
                    <a:pos x="33" y="46"/>
                  </a:cxn>
                  <a:cxn ang="0">
                    <a:pos x="30" y="63"/>
                  </a:cxn>
                  <a:cxn ang="0">
                    <a:pos x="45" y="71"/>
                  </a:cxn>
                </a:cxnLst>
                <a:rect l="0" t="0" r="r" b="b"/>
                <a:pathLst>
                  <a:path w="116" h="102">
                    <a:moveTo>
                      <a:pt x="56" y="15"/>
                    </a:moveTo>
                    <a:cubicBezTo>
                      <a:pt x="65" y="15"/>
                      <a:pt x="73" y="19"/>
                      <a:pt x="79" y="25"/>
                    </a:cubicBezTo>
                    <a:cubicBezTo>
                      <a:pt x="85" y="31"/>
                      <a:pt x="89" y="39"/>
                      <a:pt x="89" y="49"/>
                    </a:cubicBezTo>
                    <a:cubicBezTo>
                      <a:pt x="89" y="58"/>
                      <a:pt x="85" y="66"/>
                      <a:pt x="79" y="72"/>
                    </a:cubicBezTo>
                    <a:cubicBezTo>
                      <a:pt x="74" y="77"/>
                      <a:pt x="68" y="81"/>
                      <a:pt x="61" y="82"/>
                    </a:cubicBezTo>
                    <a:cubicBezTo>
                      <a:pt x="60" y="82"/>
                      <a:pt x="59" y="82"/>
                      <a:pt x="57" y="82"/>
                    </a:cubicBezTo>
                    <a:cubicBezTo>
                      <a:pt x="57" y="82"/>
                      <a:pt x="56" y="82"/>
                      <a:pt x="56" y="82"/>
                    </a:cubicBezTo>
                    <a:cubicBezTo>
                      <a:pt x="46" y="82"/>
                      <a:pt x="38" y="78"/>
                      <a:pt x="32" y="72"/>
                    </a:cubicBezTo>
                    <a:cubicBezTo>
                      <a:pt x="31" y="71"/>
                      <a:pt x="30" y="71"/>
                      <a:pt x="30" y="70"/>
                    </a:cubicBezTo>
                    <a:cubicBezTo>
                      <a:pt x="30" y="70"/>
                      <a:pt x="30" y="70"/>
                      <a:pt x="30" y="70"/>
                    </a:cubicBezTo>
                    <a:cubicBezTo>
                      <a:pt x="30" y="70"/>
                      <a:pt x="30" y="70"/>
                      <a:pt x="30" y="70"/>
                    </a:cubicBezTo>
                    <a:cubicBezTo>
                      <a:pt x="25" y="64"/>
                      <a:pt x="22" y="57"/>
                      <a:pt x="22" y="49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2" y="39"/>
                      <a:pt x="26" y="31"/>
                      <a:pt x="32" y="25"/>
                    </a:cubicBezTo>
                    <a:cubicBezTo>
                      <a:pt x="38" y="19"/>
                      <a:pt x="46" y="15"/>
                      <a:pt x="56" y="15"/>
                    </a:cubicBezTo>
                    <a:close/>
                    <a:moveTo>
                      <a:pt x="59" y="97"/>
                    </a:moveTo>
                    <a:cubicBezTo>
                      <a:pt x="60" y="96"/>
                      <a:pt x="61" y="95"/>
                      <a:pt x="60" y="94"/>
                    </a:cubicBezTo>
                    <a:cubicBezTo>
                      <a:pt x="59" y="93"/>
                      <a:pt x="58" y="92"/>
                      <a:pt x="57" y="93"/>
                    </a:cubicBezTo>
                    <a:cubicBezTo>
                      <a:pt x="52" y="96"/>
                      <a:pt x="47" y="97"/>
                      <a:pt x="42" y="97"/>
                    </a:cubicBezTo>
                    <a:cubicBezTo>
                      <a:pt x="37" y="97"/>
                      <a:pt x="32" y="95"/>
                      <a:pt x="28" y="93"/>
                    </a:cubicBezTo>
                    <a:cubicBezTo>
                      <a:pt x="23" y="90"/>
                      <a:pt x="19" y="87"/>
                      <a:pt x="16" y="82"/>
                    </a:cubicBezTo>
                    <a:cubicBezTo>
                      <a:pt x="14" y="79"/>
                      <a:pt x="13" y="74"/>
                      <a:pt x="12" y="70"/>
                    </a:cubicBezTo>
                    <a:cubicBezTo>
                      <a:pt x="15" y="72"/>
                      <a:pt x="15" y="72"/>
                      <a:pt x="15" y="72"/>
                    </a:cubicBezTo>
                    <a:cubicBezTo>
                      <a:pt x="16" y="73"/>
                      <a:pt x="18" y="73"/>
                      <a:pt x="19" y="72"/>
                    </a:cubicBezTo>
                    <a:cubicBezTo>
                      <a:pt x="20" y="71"/>
                      <a:pt x="19" y="70"/>
                      <a:pt x="18" y="69"/>
                    </a:cubicBezTo>
                    <a:cubicBezTo>
                      <a:pt x="11" y="62"/>
                      <a:pt x="11" y="62"/>
                      <a:pt x="11" y="62"/>
                    </a:cubicBezTo>
                    <a:cubicBezTo>
                      <a:pt x="10" y="61"/>
                      <a:pt x="8" y="61"/>
                      <a:pt x="8" y="62"/>
                    </a:cubicBezTo>
                    <a:cubicBezTo>
                      <a:pt x="7" y="63"/>
                      <a:pt x="7" y="63"/>
                      <a:pt x="7" y="63"/>
                    </a:cubicBezTo>
                    <a:cubicBezTo>
                      <a:pt x="7" y="63"/>
                      <a:pt x="7" y="63"/>
                      <a:pt x="7" y="63"/>
                    </a:cubicBezTo>
                    <a:cubicBezTo>
                      <a:pt x="7" y="63"/>
                      <a:pt x="7" y="63"/>
                      <a:pt x="7" y="63"/>
                    </a:cubicBezTo>
                    <a:cubicBezTo>
                      <a:pt x="7" y="63"/>
                      <a:pt x="7" y="63"/>
                      <a:pt x="7" y="64"/>
                    </a:cubicBezTo>
                    <a:cubicBezTo>
                      <a:pt x="7" y="64"/>
                      <a:pt x="7" y="64"/>
                      <a:pt x="7" y="64"/>
                    </a:cubicBezTo>
                    <a:cubicBezTo>
                      <a:pt x="7" y="64"/>
                      <a:pt x="7" y="63"/>
                      <a:pt x="7" y="63"/>
                    </a:cubicBezTo>
                    <a:cubicBezTo>
                      <a:pt x="1" y="71"/>
                      <a:pt x="1" y="71"/>
                      <a:pt x="1" y="71"/>
                    </a:cubicBezTo>
                    <a:cubicBezTo>
                      <a:pt x="0" y="72"/>
                      <a:pt x="1" y="73"/>
                      <a:pt x="2" y="74"/>
                    </a:cubicBezTo>
                    <a:cubicBezTo>
                      <a:pt x="3" y="75"/>
                      <a:pt x="4" y="75"/>
                      <a:pt x="5" y="74"/>
                    </a:cubicBezTo>
                    <a:cubicBezTo>
                      <a:pt x="7" y="71"/>
                      <a:pt x="7" y="71"/>
                      <a:pt x="7" y="71"/>
                    </a:cubicBezTo>
                    <a:cubicBezTo>
                      <a:pt x="8" y="76"/>
                      <a:pt x="10" y="81"/>
                      <a:pt x="12" y="85"/>
                    </a:cubicBezTo>
                    <a:cubicBezTo>
                      <a:pt x="16" y="90"/>
                      <a:pt x="20" y="94"/>
                      <a:pt x="25" y="97"/>
                    </a:cubicBezTo>
                    <a:cubicBezTo>
                      <a:pt x="31" y="100"/>
                      <a:pt x="36" y="101"/>
                      <a:pt x="42" y="102"/>
                    </a:cubicBezTo>
                    <a:cubicBezTo>
                      <a:pt x="48" y="102"/>
                      <a:pt x="54" y="100"/>
                      <a:pt x="59" y="97"/>
                    </a:cubicBezTo>
                    <a:close/>
                    <a:moveTo>
                      <a:pt x="12" y="64"/>
                    </a:moveTo>
                    <a:cubicBezTo>
                      <a:pt x="12" y="63"/>
                      <a:pt x="12" y="63"/>
                      <a:pt x="11" y="62"/>
                    </a:cubicBezTo>
                    <a:cubicBezTo>
                      <a:pt x="11" y="62"/>
                      <a:pt x="11" y="62"/>
                      <a:pt x="11" y="62"/>
                    </a:cubicBezTo>
                    <a:cubicBezTo>
                      <a:pt x="12" y="63"/>
                      <a:pt x="12" y="63"/>
                      <a:pt x="12" y="64"/>
                    </a:cubicBezTo>
                    <a:cubicBezTo>
                      <a:pt x="12" y="64"/>
                      <a:pt x="12" y="64"/>
                      <a:pt x="12" y="64"/>
                    </a:cubicBezTo>
                    <a:close/>
                    <a:moveTo>
                      <a:pt x="69" y="2"/>
                    </a:moveTo>
                    <a:cubicBezTo>
                      <a:pt x="67" y="2"/>
                      <a:pt x="67" y="3"/>
                      <a:pt x="67" y="5"/>
                    </a:cubicBezTo>
                    <a:cubicBezTo>
                      <a:pt x="67" y="6"/>
                      <a:pt x="68" y="7"/>
                      <a:pt x="70" y="7"/>
                    </a:cubicBezTo>
                    <a:cubicBezTo>
                      <a:pt x="75" y="6"/>
                      <a:pt x="80" y="6"/>
                      <a:pt x="85" y="8"/>
                    </a:cubicBezTo>
                    <a:cubicBezTo>
                      <a:pt x="89" y="10"/>
                      <a:pt x="93" y="13"/>
                      <a:pt x="97" y="17"/>
                    </a:cubicBezTo>
                    <a:cubicBezTo>
                      <a:pt x="100" y="21"/>
                      <a:pt x="102" y="25"/>
                      <a:pt x="104" y="31"/>
                    </a:cubicBezTo>
                    <a:cubicBezTo>
                      <a:pt x="104" y="35"/>
                      <a:pt x="105" y="39"/>
                      <a:pt x="103" y="44"/>
                    </a:cubicBezTo>
                    <a:cubicBezTo>
                      <a:pt x="101" y="40"/>
                      <a:pt x="101" y="40"/>
                      <a:pt x="101" y="40"/>
                    </a:cubicBezTo>
                    <a:cubicBezTo>
                      <a:pt x="101" y="39"/>
                      <a:pt x="99" y="39"/>
                      <a:pt x="98" y="39"/>
                    </a:cubicBezTo>
                    <a:cubicBezTo>
                      <a:pt x="97" y="40"/>
                      <a:pt x="97" y="41"/>
                      <a:pt x="97" y="43"/>
                    </a:cubicBezTo>
                    <a:cubicBezTo>
                      <a:pt x="102" y="51"/>
                      <a:pt x="102" y="51"/>
                      <a:pt x="102" y="51"/>
                    </a:cubicBezTo>
                    <a:cubicBezTo>
                      <a:pt x="102" y="52"/>
                      <a:pt x="103" y="52"/>
                      <a:pt x="103" y="52"/>
                    </a:cubicBezTo>
                    <a:cubicBezTo>
                      <a:pt x="104" y="53"/>
                      <a:pt x="105" y="52"/>
                      <a:pt x="106" y="52"/>
                    </a:cubicBezTo>
                    <a:cubicBezTo>
                      <a:pt x="114" y="46"/>
                      <a:pt x="114" y="46"/>
                      <a:pt x="114" y="46"/>
                    </a:cubicBezTo>
                    <a:cubicBezTo>
                      <a:pt x="115" y="46"/>
                      <a:pt x="116" y="44"/>
                      <a:pt x="115" y="43"/>
                    </a:cubicBezTo>
                    <a:cubicBezTo>
                      <a:pt x="114" y="42"/>
                      <a:pt x="113" y="42"/>
                      <a:pt x="111" y="42"/>
                    </a:cubicBezTo>
                    <a:cubicBezTo>
                      <a:pt x="108" y="44"/>
                      <a:pt x="108" y="44"/>
                      <a:pt x="108" y="44"/>
                    </a:cubicBezTo>
                    <a:cubicBezTo>
                      <a:pt x="109" y="39"/>
                      <a:pt x="109" y="34"/>
                      <a:pt x="108" y="30"/>
                    </a:cubicBezTo>
                    <a:cubicBezTo>
                      <a:pt x="107" y="24"/>
                      <a:pt x="104" y="18"/>
                      <a:pt x="100" y="14"/>
                    </a:cubicBezTo>
                    <a:cubicBezTo>
                      <a:pt x="97" y="9"/>
                      <a:pt x="92" y="6"/>
                      <a:pt x="86" y="4"/>
                    </a:cubicBezTo>
                    <a:cubicBezTo>
                      <a:pt x="81" y="1"/>
                      <a:pt x="75" y="0"/>
                      <a:pt x="69" y="2"/>
                    </a:cubicBezTo>
                    <a:close/>
                    <a:moveTo>
                      <a:pt x="77" y="29"/>
                    </a:moveTo>
                    <a:cubicBezTo>
                      <a:pt x="77" y="28"/>
                      <a:pt x="77" y="28"/>
                      <a:pt x="76" y="28"/>
                    </a:cubicBezTo>
                    <a:cubicBezTo>
                      <a:pt x="71" y="22"/>
                      <a:pt x="64" y="19"/>
                      <a:pt x="56" y="19"/>
                    </a:cubicBezTo>
                    <a:cubicBezTo>
                      <a:pt x="53" y="19"/>
                      <a:pt x="50" y="20"/>
                      <a:pt x="47" y="20"/>
                    </a:cubicBezTo>
                    <a:cubicBezTo>
                      <a:pt x="48" y="22"/>
                      <a:pt x="48" y="25"/>
                      <a:pt x="49" y="27"/>
                    </a:cubicBezTo>
                    <a:cubicBezTo>
                      <a:pt x="49" y="28"/>
                      <a:pt x="49" y="30"/>
                      <a:pt x="49" y="30"/>
                    </a:cubicBezTo>
                    <a:cubicBezTo>
                      <a:pt x="49" y="30"/>
                      <a:pt x="49" y="30"/>
                      <a:pt x="49" y="30"/>
                    </a:cubicBezTo>
                    <a:cubicBezTo>
                      <a:pt x="49" y="30"/>
                      <a:pt x="49" y="30"/>
                      <a:pt x="49" y="30"/>
                    </a:cubicBezTo>
                    <a:cubicBezTo>
                      <a:pt x="53" y="31"/>
                      <a:pt x="57" y="32"/>
                      <a:pt x="59" y="33"/>
                    </a:cubicBezTo>
                    <a:cubicBezTo>
                      <a:pt x="63" y="35"/>
                      <a:pt x="63" y="37"/>
                      <a:pt x="58" y="39"/>
                    </a:cubicBezTo>
                    <a:cubicBezTo>
                      <a:pt x="58" y="39"/>
                      <a:pt x="58" y="39"/>
                      <a:pt x="58" y="39"/>
                    </a:cubicBezTo>
                    <a:cubicBezTo>
                      <a:pt x="57" y="37"/>
                      <a:pt x="57" y="37"/>
                      <a:pt x="57" y="37"/>
                    </a:cubicBezTo>
                    <a:cubicBezTo>
                      <a:pt x="58" y="39"/>
                      <a:pt x="58" y="39"/>
                      <a:pt x="58" y="39"/>
                    </a:cubicBezTo>
                    <a:cubicBezTo>
                      <a:pt x="56" y="40"/>
                      <a:pt x="55" y="40"/>
                      <a:pt x="54" y="40"/>
                    </a:cubicBezTo>
                    <a:cubicBezTo>
                      <a:pt x="54" y="41"/>
                      <a:pt x="53" y="41"/>
                      <a:pt x="53" y="42"/>
                    </a:cubicBezTo>
                    <a:cubicBezTo>
                      <a:pt x="53" y="42"/>
                      <a:pt x="53" y="42"/>
                      <a:pt x="53" y="42"/>
                    </a:cubicBezTo>
                    <a:cubicBezTo>
                      <a:pt x="51" y="41"/>
                      <a:pt x="51" y="41"/>
                      <a:pt x="51" y="41"/>
                    </a:cubicBezTo>
                    <a:cubicBezTo>
                      <a:pt x="53" y="42"/>
                      <a:pt x="53" y="42"/>
                      <a:pt x="53" y="42"/>
                    </a:cubicBezTo>
                    <a:cubicBezTo>
                      <a:pt x="53" y="42"/>
                      <a:pt x="53" y="43"/>
                      <a:pt x="53" y="43"/>
                    </a:cubicBezTo>
                    <a:cubicBezTo>
                      <a:pt x="53" y="44"/>
                      <a:pt x="53" y="44"/>
                      <a:pt x="54" y="45"/>
                    </a:cubicBezTo>
                    <a:cubicBezTo>
                      <a:pt x="54" y="46"/>
                      <a:pt x="55" y="46"/>
                      <a:pt x="56" y="47"/>
                    </a:cubicBezTo>
                    <a:cubicBezTo>
                      <a:pt x="57" y="47"/>
                      <a:pt x="58" y="47"/>
                      <a:pt x="59" y="47"/>
                    </a:cubicBezTo>
                    <a:cubicBezTo>
                      <a:pt x="59" y="47"/>
                      <a:pt x="60" y="47"/>
                      <a:pt x="60" y="47"/>
                    </a:cubicBezTo>
                    <a:cubicBezTo>
                      <a:pt x="60" y="49"/>
                      <a:pt x="60" y="49"/>
                      <a:pt x="60" y="49"/>
                    </a:cubicBezTo>
                    <a:cubicBezTo>
                      <a:pt x="60" y="47"/>
                      <a:pt x="60" y="47"/>
                      <a:pt x="60" y="47"/>
                    </a:cubicBezTo>
                    <a:cubicBezTo>
                      <a:pt x="63" y="47"/>
                      <a:pt x="65" y="48"/>
                      <a:pt x="67" y="50"/>
                    </a:cubicBezTo>
                    <a:cubicBezTo>
                      <a:pt x="69" y="52"/>
                      <a:pt x="71" y="54"/>
                      <a:pt x="73" y="56"/>
                    </a:cubicBezTo>
                    <a:cubicBezTo>
                      <a:pt x="73" y="56"/>
                      <a:pt x="73" y="56"/>
                      <a:pt x="73" y="56"/>
                    </a:cubicBezTo>
                    <a:cubicBezTo>
                      <a:pt x="73" y="56"/>
                      <a:pt x="73" y="56"/>
                      <a:pt x="73" y="56"/>
                    </a:cubicBezTo>
                    <a:cubicBezTo>
                      <a:pt x="73" y="56"/>
                      <a:pt x="73" y="56"/>
                      <a:pt x="73" y="56"/>
                    </a:cubicBezTo>
                    <a:cubicBezTo>
                      <a:pt x="73" y="56"/>
                      <a:pt x="73" y="56"/>
                      <a:pt x="73" y="56"/>
                    </a:cubicBezTo>
                    <a:cubicBezTo>
                      <a:pt x="74" y="56"/>
                      <a:pt x="74" y="56"/>
                      <a:pt x="74" y="56"/>
                    </a:cubicBezTo>
                    <a:cubicBezTo>
                      <a:pt x="74" y="56"/>
                      <a:pt x="74" y="56"/>
                      <a:pt x="75" y="55"/>
                    </a:cubicBezTo>
                    <a:cubicBezTo>
                      <a:pt x="75" y="54"/>
                      <a:pt x="75" y="53"/>
                      <a:pt x="75" y="52"/>
                    </a:cubicBezTo>
                    <a:cubicBezTo>
                      <a:pt x="74" y="52"/>
                      <a:pt x="74" y="52"/>
                      <a:pt x="74" y="52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4" y="52"/>
                      <a:pt x="74" y="52"/>
                      <a:pt x="74" y="52"/>
                    </a:cubicBezTo>
                    <a:cubicBezTo>
                      <a:pt x="73" y="50"/>
                      <a:pt x="72" y="48"/>
                      <a:pt x="71" y="46"/>
                    </a:cubicBezTo>
                    <a:cubicBezTo>
                      <a:pt x="69" y="44"/>
                      <a:pt x="68" y="42"/>
                      <a:pt x="67" y="39"/>
                    </a:cubicBezTo>
                    <a:cubicBezTo>
                      <a:pt x="67" y="39"/>
                      <a:pt x="67" y="39"/>
                      <a:pt x="67" y="39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7" y="39"/>
                      <a:pt x="67" y="39"/>
                      <a:pt x="67" y="39"/>
                    </a:cubicBezTo>
                    <a:cubicBezTo>
                      <a:pt x="66" y="32"/>
                      <a:pt x="66" y="32"/>
                      <a:pt x="66" y="32"/>
                    </a:cubicBezTo>
                    <a:cubicBezTo>
                      <a:pt x="66" y="32"/>
                      <a:pt x="66" y="32"/>
                      <a:pt x="66" y="31"/>
                    </a:cubicBezTo>
                    <a:cubicBezTo>
                      <a:pt x="66" y="30"/>
                      <a:pt x="67" y="30"/>
                      <a:pt x="68" y="30"/>
                    </a:cubicBezTo>
                    <a:cubicBezTo>
                      <a:pt x="68" y="32"/>
                      <a:pt x="68" y="32"/>
                      <a:pt x="68" y="32"/>
                    </a:cubicBezTo>
                    <a:cubicBezTo>
                      <a:pt x="68" y="30"/>
                      <a:pt x="68" y="30"/>
                      <a:pt x="68" y="30"/>
                    </a:cubicBezTo>
                    <a:cubicBezTo>
                      <a:pt x="74" y="31"/>
                      <a:pt x="74" y="31"/>
                      <a:pt x="74" y="31"/>
                    </a:cubicBezTo>
                    <a:cubicBezTo>
                      <a:pt x="77" y="29"/>
                      <a:pt x="77" y="29"/>
                      <a:pt x="77" y="29"/>
                    </a:cubicBezTo>
                    <a:close/>
                    <a:moveTo>
                      <a:pt x="43" y="22"/>
                    </a:moveTo>
                    <a:cubicBezTo>
                      <a:pt x="40" y="23"/>
                      <a:pt x="37" y="25"/>
                      <a:pt x="35" y="28"/>
                    </a:cubicBezTo>
                    <a:cubicBezTo>
                      <a:pt x="30" y="32"/>
                      <a:pt x="27" y="38"/>
                      <a:pt x="26" y="45"/>
                    </a:cubicBezTo>
                    <a:cubicBezTo>
                      <a:pt x="28" y="44"/>
                      <a:pt x="30" y="43"/>
                      <a:pt x="32" y="42"/>
                    </a:cubicBezTo>
                    <a:cubicBezTo>
                      <a:pt x="35" y="42"/>
                      <a:pt x="39" y="42"/>
                      <a:pt x="40" y="44"/>
                    </a:cubicBezTo>
                    <a:cubicBezTo>
                      <a:pt x="39" y="45"/>
                      <a:pt x="39" y="45"/>
                      <a:pt x="39" y="45"/>
                    </a:cubicBezTo>
                    <a:cubicBezTo>
                      <a:pt x="40" y="44"/>
                      <a:pt x="40" y="44"/>
                      <a:pt x="40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2" y="46"/>
                      <a:pt x="42" y="49"/>
                      <a:pt x="40" y="52"/>
                    </a:cubicBezTo>
                    <a:cubicBezTo>
                      <a:pt x="39" y="54"/>
                      <a:pt x="37" y="56"/>
                      <a:pt x="35" y="58"/>
                    </a:cubicBezTo>
                    <a:cubicBezTo>
                      <a:pt x="35" y="59"/>
                      <a:pt x="36" y="59"/>
                      <a:pt x="36" y="60"/>
                    </a:cubicBezTo>
                    <a:cubicBezTo>
                      <a:pt x="37" y="60"/>
                      <a:pt x="38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3" y="60"/>
                      <a:pt x="45" y="59"/>
                      <a:pt x="48" y="58"/>
                    </a:cubicBezTo>
                    <a:cubicBezTo>
                      <a:pt x="52" y="56"/>
                      <a:pt x="56" y="54"/>
                      <a:pt x="59" y="56"/>
                    </a:cubicBezTo>
                    <a:cubicBezTo>
                      <a:pt x="58" y="58"/>
                      <a:pt x="58" y="58"/>
                      <a:pt x="58" y="58"/>
                    </a:cubicBezTo>
                    <a:cubicBezTo>
                      <a:pt x="59" y="56"/>
                      <a:pt x="59" y="56"/>
                      <a:pt x="59" y="56"/>
                    </a:cubicBezTo>
                    <a:cubicBezTo>
                      <a:pt x="59" y="56"/>
                      <a:pt x="59" y="56"/>
                      <a:pt x="59" y="56"/>
                    </a:cubicBezTo>
                    <a:cubicBezTo>
                      <a:pt x="64" y="60"/>
                      <a:pt x="62" y="63"/>
                      <a:pt x="61" y="66"/>
                    </a:cubicBezTo>
                    <a:cubicBezTo>
                      <a:pt x="59" y="65"/>
                      <a:pt x="59" y="65"/>
                      <a:pt x="59" y="65"/>
                    </a:cubicBezTo>
                    <a:cubicBezTo>
                      <a:pt x="61" y="66"/>
                      <a:pt x="61" y="66"/>
                      <a:pt x="61" y="66"/>
                    </a:cubicBezTo>
                    <a:cubicBezTo>
                      <a:pt x="61" y="66"/>
                      <a:pt x="61" y="66"/>
                      <a:pt x="61" y="66"/>
                    </a:cubicBezTo>
                    <a:cubicBezTo>
                      <a:pt x="61" y="67"/>
                      <a:pt x="60" y="68"/>
                      <a:pt x="60" y="69"/>
                    </a:cubicBezTo>
                    <a:cubicBezTo>
                      <a:pt x="60" y="71"/>
                      <a:pt x="61" y="73"/>
                      <a:pt x="62" y="75"/>
                    </a:cubicBezTo>
                    <a:cubicBezTo>
                      <a:pt x="62" y="76"/>
                      <a:pt x="62" y="77"/>
                      <a:pt x="62" y="77"/>
                    </a:cubicBezTo>
                    <a:cubicBezTo>
                      <a:pt x="68" y="76"/>
                      <a:pt x="73" y="73"/>
                      <a:pt x="76" y="69"/>
                    </a:cubicBezTo>
                    <a:cubicBezTo>
                      <a:pt x="82" y="64"/>
                      <a:pt x="85" y="57"/>
                      <a:pt x="85" y="49"/>
                    </a:cubicBezTo>
                    <a:cubicBezTo>
                      <a:pt x="85" y="42"/>
                      <a:pt x="83" y="37"/>
                      <a:pt x="80" y="32"/>
                    </a:cubicBezTo>
                    <a:cubicBezTo>
                      <a:pt x="76" y="35"/>
                      <a:pt x="76" y="35"/>
                      <a:pt x="76" y="35"/>
                    </a:cubicBezTo>
                    <a:cubicBezTo>
                      <a:pt x="76" y="35"/>
                      <a:pt x="76" y="35"/>
                      <a:pt x="76" y="35"/>
                    </a:cubicBezTo>
                    <a:cubicBezTo>
                      <a:pt x="75" y="36"/>
                      <a:pt x="75" y="36"/>
                      <a:pt x="74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1" y="38"/>
                      <a:pt x="71" y="38"/>
                      <a:pt x="71" y="38"/>
                    </a:cubicBezTo>
                    <a:cubicBezTo>
                      <a:pt x="72" y="40"/>
                      <a:pt x="73" y="42"/>
                      <a:pt x="74" y="44"/>
                    </a:cubicBezTo>
                    <a:cubicBezTo>
                      <a:pt x="76" y="46"/>
                      <a:pt x="77" y="48"/>
                      <a:pt x="78" y="50"/>
                    </a:cubicBezTo>
                    <a:cubicBezTo>
                      <a:pt x="79" y="53"/>
                      <a:pt x="79" y="55"/>
                      <a:pt x="78" y="57"/>
                    </a:cubicBezTo>
                    <a:cubicBezTo>
                      <a:pt x="78" y="58"/>
                      <a:pt x="77" y="59"/>
                      <a:pt x="76" y="59"/>
                    </a:cubicBezTo>
                    <a:cubicBezTo>
                      <a:pt x="76" y="60"/>
                      <a:pt x="75" y="60"/>
                      <a:pt x="74" y="60"/>
                    </a:cubicBezTo>
                    <a:cubicBezTo>
                      <a:pt x="73" y="61"/>
                      <a:pt x="71" y="60"/>
                      <a:pt x="70" y="59"/>
                    </a:cubicBezTo>
                    <a:cubicBezTo>
                      <a:pt x="70" y="59"/>
                      <a:pt x="70" y="59"/>
                      <a:pt x="70" y="59"/>
                    </a:cubicBezTo>
                    <a:cubicBezTo>
                      <a:pt x="70" y="59"/>
                      <a:pt x="70" y="59"/>
                      <a:pt x="70" y="59"/>
                    </a:cubicBezTo>
                    <a:cubicBezTo>
                      <a:pt x="68" y="57"/>
                      <a:pt x="67" y="55"/>
                      <a:pt x="65" y="53"/>
                    </a:cubicBezTo>
                    <a:cubicBezTo>
                      <a:pt x="63" y="52"/>
                      <a:pt x="62" y="51"/>
                      <a:pt x="60" y="51"/>
                    </a:cubicBezTo>
                    <a:cubicBezTo>
                      <a:pt x="58" y="51"/>
                      <a:pt x="56" y="51"/>
                      <a:pt x="54" y="50"/>
                    </a:cubicBezTo>
                    <a:cubicBezTo>
                      <a:pt x="53" y="50"/>
                      <a:pt x="52" y="49"/>
                      <a:pt x="51" y="48"/>
                    </a:cubicBezTo>
                    <a:cubicBezTo>
                      <a:pt x="50" y="47"/>
                      <a:pt x="49" y="45"/>
                      <a:pt x="49" y="44"/>
                    </a:cubicBezTo>
                    <a:cubicBezTo>
                      <a:pt x="48" y="43"/>
                      <a:pt x="49" y="41"/>
                      <a:pt x="49" y="40"/>
                    </a:cubicBezTo>
                    <a:cubicBezTo>
                      <a:pt x="49" y="40"/>
                      <a:pt x="49" y="40"/>
                      <a:pt x="49" y="40"/>
                    </a:cubicBezTo>
                    <a:cubicBezTo>
                      <a:pt x="49" y="40"/>
                      <a:pt x="49" y="40"/>
                      <a:pt x="49" y="40"/>
                    </a:cubicBezTo>
                    <a:cubicBezTo>
                      <a:pt x="50" y="38"/>
                      <a:pt x="51" y="38"/>
                      <a:pt x="53" y="37"/>
                    </a:cubicBezTo>
                    <a:cubicBezTo>
                      <a:pt x="53" y="36"/>
                      <a:pt x="54" y="36"/>
                      <a:pt x="55" y="36"/>
                    </a:cubicBezTo>
                    <a:cubicBezTo>
                      <a:pt x="53" y="35"/>
                      <a:pt x="51" y="35"/>
                      <a:pt x="48" y="34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5" y="33"/>
                      <a:pt x="45" y="30"/>
                      <a:pt x="45" y="27"/>
                    </a:cubicBezTo>
                    <a:cubicBezTo>
                      <a:pt x="44" y="25"/>
                      <a:pt x="44" y="23"/>
                      <a:pt x="43" y="22"/>
                    </a:cubicBezTo>
                    <a:close/>
                    <a:moveTo>
                      <a:pt x="30" y="63"/>
                    </a:moveTo>
                    <a:cubicBezTo>
                      <a:pt x="30" y="64"/>
                      <a:pt x="31" y="65"/>
                      <a:pt x="32" y="67"/>
                    </a:cubicBezTo>
                    <a:cubicBezTo>
                      <a:pt x="33" y="67"/>
                      <a:pt x="35" y="67"/>
                      <a:pt x="36" y="67"/>
                    </a:cubicBezTo>
                    <a:cubicBezTo>
                      <a:pt x="37" y="67"/>
                      <a:pt x="39" y="67"/>
                      <a:pt x="40" y="67"/>
                    </a:cubicBezTo>
                    <a:cubicBezTo>
                      <a:pt x="40" y="67"/>
                      <a:pt x="41" y="67"/>
                      <a:pt x="41" y="67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3" y="67"/>
                      <a:pt x="45" y="67"/>
                      <a:pt x="46" y="68"/>
                    </a:cubicBezTo>
                    <a:cubicBezTo>
                      <a:pt x="48" y="68"/>
                      <a:pt x="50" y="69"/>
                      <a:pt x="51" y="71"/>
                    </a:cubicBezTo>
                    <a:cubicBezTo>
                      <a:pt x="52" y="73"/>
                      <a:pt x="54" y="76"/>
                      <a:pt x="57" y="77"/>
                    </a:cubicBezTo>
                    <a:cubicBezTo>
                      <a:pt x="57" y="78"/>
                      <a:pt x="58" y="78"/>
                      <a:pt x="58" y="78"/>
                    </a:cubicBezTo>
                    <a:cubicBezTo>
                      <a:pt x="58" y="78"/>
                      <a:pt x="59" y="78"/>
                      <a:pt x="59" y="78"/>
                    </a:cubicBezTo>
                    <a:cubicBezTo>
                      <a:pt x="59" y="78"/>
                      <a:pt x="58" y="77"/>
                      <a:pt x="58" y="76"/>
                    </a:cubicBezTo>
                    <a:cubicBezTo>
                      <a:pt x="57" y="74"/>
                      <a:pt x="56" y="72"/>
                      <a:pt x="56" y="69"/>
                    </a:cubicBezTo>
                    <a:cubicBezTo>
                      <a:pt x="56" y="67"/>
                      <a:pt x="57" y="66"/>
                      <a:pt x="57" y="64"/>
                    </a:cubicBezTo>
                    <a:cubicBezTo>
                      <a:pt x="57" y="64"/>
                      <a:pt x="57" y="64"/>
                      <a:pt x="57" y="64"/>
                    </a:cubicBezTo>
                    <a:cubicBezTo>
                      <a:pt x="57" y="64"/>
                      <a:pt x="57" y="64"/>
                      <a:pt x="57" y="64"/>
                    </a:cubicBezTo>
                    <a:cubicBezTo>
                      <a:pt x="57" y="64"/>
                      <a:pt x="57" y="64"/>
                      <a:pt x="57" y="64"/>
                    </a:cubicBezTo>
                    <a:cubicBezTo>
                      <a:pt x="57" y="64"/>
                      <a:pt x="57" y="64"/>
                      <a:pt x="57" y="64"/>
                    </a:cubicBezTo>
                    <a:cubicBezTo>
                      <a:pt x="58" y="63"/>
                      <a:pt x="59" y="61"/>
                      <a:pt x="57" y="60"/>
                    </a:cubicBezTo>
                    <a:cubicBezTo>
                      <a:pt x="55" y="59"/>
                      <a:pt x="53" y="60"/>
                      <a:pt x="50" y="62"/>
                    </a:cubicBezTo>
                    <a:cubicBezTo>
                      <a:pt x="47" y="63"/>
                      <a:pt x="44" y="64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3"/>
                      <a:pt x="40" y="63"/>
                      <a:pt x="40" y="63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37" y="65"/>
                      <a:pt x="36" y="64"/>
                      <a:pt x="34" y="63"/>
                    </a:cubicBezTo>
                    <a:cubicBezTo>
                      <a:pt x="33" y="62"/>
                      <a:pt x="31" y="60"/>
                      <a:pt x="31" y="58"/>
                    </a:cubicBezTo>
                    <a:cubicBezTo>
                      <a:pt x="30" y="57"/>
                      <a:pt x="31" y="56"/>
                      <a:pt x="31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4" y="54"/>
                      <a:pt x="35" y="52"/>
                      <a:pt x="37" y="50"/>
                    </a:cubicBezTo>
                    <a:cubicBezTo>
                      <a:pt x="37" y="48"/>
                      <a:pt x="38" y="47"/>
                      <a:pt x="37" y="46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7" y="46"/>
                      <a:pt x="35" y="46"/>
                      <a:pt x="33" y="46"/>
                    </a:cubicBezTo>
                    <a:cubicBezTo>
                      <a:pt x="30" y="47"/>
                      <a:pt x="28" y="48"/>
                      <a:pt x="26" y="49"/>
                    </a:cubicBezTo>
                    <a:cubicBezTo>
                      <a:pt x="26" y="53"/>
                      <a:pt x="27" y="56"/>
                      <a:pt x="28" y="59"/>
                    </a:cubicBezTo>
                    <a:cubicBezTo>
                      <a:pt x="28" y="60"/>
                      <a:pt x="29" y="61"/>
                      <a:pt x="29" y="62"/>
                    </a:cubicBezTo>
                    <a:cubicBezTo>
                      <a:pt x="30" y="63"/>
                      <a:pt x="30" y="63"/>
                      <a:pt x="30" y="63"/>
                    </a:cubicBezTo>
                    <a:close/>
                    <a:moveTo>
                      <a:pt x="37" y="71"/>
                    </a:moveTo>
                    <a:cubicBezTo>
                      <a:pt x="41" y="75"/>
                      <a:pt x="46" y="77"/>
                      <a:pt x="51" y="78"/>
                    </a:cubicBezTo>
                    <a:cubicBezTo>
                      <a:pt x="50" y="76"/>
                      <a:pt x="48" y="75"/>
                      <a:pt x="48" y="73"/>
                    </a:cubicBezTo>
                    <a:cubicBezTo>
                      <a:pt x="47" y="72"/>
                      <a:pt x="46" y="72"/>
                      <a:pt x="45" y="71"/>
                    </a:cubicBezTo>
                    <a:cubicBezTo>
                      <a:pt x="44" y="71"/>
                      <a:pt x="42" y="71"/>
                      <a:pt x="41" y="71"/>
                    </a:cubicBezTo>
                    <a:cubicBezTo>
                      <a:pt x="40" y="71"/>
                      <a:pt x="38" y="71"/>
                      <a:pt x="37" y="7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7" name="Group 86"/>
            <p:cNvGrpSpPr/>
            <p:nvPr/>
          </p:nvGrpSpPr>
          <p:grpSpPr>
            <a:xfrm>
              <a:off x="2783139" y="3597651"/>
              <a:ext cx="286483" cy="301448"/>
              <a:chOff x="3922713" y="2366963"/>
              <a:chExt cx="425450" cy="447675"/>
            </a:xfrm>
            <a:solidFill>
              <a:schemeClr val="bg1"/>
            </a:solidFill>
          </p:grpSpPr>
          <p:sp>
            <p:nvSpPr>
              <p:cNvPr id="51" name="Freeform: Shape 87"/>
              <p:cNvSpPr/>
              <p:nvPr/>
            </p:nvSpPr>
            <p:spPr bwMode="auto">
              <a:xfrm>
                <a:off x="3968751" y="2513013"/>
                <a:ext cx="44450" cy="825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8" y="1"/>
                  </a:cxn>
                  <a:cxn ang="0">
                    <a:pos x="1" y="9"/>
                  </a:cxn>
                  <a:cxn ang="0">
                    <a:pos x="1" y="9"/>
                  </a:cxn>
                  <a:cxn ang="0">
                    <a:pos x="1" y="12"/>
                  </a:cxn>
                  <a:cxn ang="0">
                    <a:pos x="8" y="21"/>
                  </a:cxn>
                  <a:cxn ang="0">
                    <a:pos x="12" y="21"/>
                  </a:cxn>
                  <a:cxn ang="0">
                    <a:pos x="12" y="19"/>
                  </a:cxn>
                  <a:cxn ang="0">
                    <a:pos x="12" y="19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13"/>
                  </a:cxn>
                  <a:cxn ang="0">
                    <a:pos x="6" y="11"/>
                  </a:cxn>
                  <a:cxn ang="0">
                    <a:pos x="8" y="8"/>
                  </a:cxn>
                  <a:cxn ang="0">
                    <a:pos x="8" y="13"/>
                  </a:cxn>
                </a:cxnLst>
                <a:rect l="0" t="0" r="r" b="b"/>
                <a:pathLst>
                  <a:path w="12" h="22">
                    <a:moveTo>
                      <a:pt x="10" y="0"/>
                    </a:moveTo>
                    <a:cubicBezTo>
                      <a:pt x="9" y="0"/>
                      <a:pt x="9" y="0"/>
                      <a:pt x="8" y="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10"/>
                      <a:pt x="0" y="11"/>
                      <a:pt x="1" y="12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9" y="22"/>
                      <a:pt x="11" y="22"/>
                      <a:pt x="12" y="21"/>
                    </a:cubicBezTo>
                    <a:cubicBezTo>
                      <a:pt x="12" y="21"/>
                      <a:pt x="12" y="20"/>
                      <a:pt x="12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lose/>
                    <a:moveTo>
                      <a:pt x="8" y="13"/>
                    </a:moveTo>
                    <a:cubicBezTo>
                      <a:pt x="6" y="11"/>
                      <a:pt x="6" y="11"/>
                      <a:pt x="6" y="11"/>
                    </a:cubicBezTo>
                    <a:cubicBezTo>
                      <a:pt x="8" y="8"/>
                      <a:pt x="8" y="8"/>
                      <a:pt x="8" y="8"/>
                    </a:cubicBezTo>
                    <a:lnTo>
                      <a:pt x="8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Freeform: Shape 88"/>
              <p:cNvSpPr/>
              <p:nvPr/>
            </p:nvSpPr>
            <p:spPr bwMode="auto">
              <a:xfrm>
                <a:off x="4095751" y="2513013"/>
                <a:ext cx="46038" cy="82550"/>
              </a:xfrm>
              <a:custGeom>
                <a:avLst/>
                <a:gdLst/>
                <a:ahLst/>
                <a:cxnLst>
                  <a:cxn ang="0">
                    <a:pos x="12" y="9"/>
                  </a:cxn>
                  <a:cxn ang="0">
                    <a:pos x="12" y="9"/>
                  </a:cxn>
                  <a:cxn ang="0">
                    <a:pos x="5" y="1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19"/>
                  </a:cxn>
                  <a:cxn ang="0">
                    <a:pos x="1" y="22"/>
                  </a:cxn>
                  <a:cxn ang="0">
                    <a:pos x="4" y="21"/>
                  </a:cxn>
                  <a:cxn ang="0">
                    <a:pos x="11" y="12"/>
                  </a:cxn>
                  <a:cxn ang="0">
                    <a:pos x="12" y="9"/>
                  </a:cxn>
                  <a:cxn ang="0">
                    <a:pos x="5" y="13"/>
                  </a:cxn>
                  <a:cxn ang="0">
                    <a:pos x="5" y="9"/>
                  </a:cxn>
                  <a:cxn ang="0">
                    <a:pos x="7" y="11"/>
                  </a:cxn>
                  <a:cxn ang="0">
                    <a:pos x="5" y="13"/>
                  </a:cxn>
                </a:cxnLst>
                <a:rect l="0" t="0" r="r" b="b"/>
                <a:pathLst>
                  <a:path w="12" h="22">
                    <a:moveTo>
                      <a:pt x="12" y="9"/>
                    </a:moveTo>
                    <a:cubicBezTo>
                      <a:pt x="12" y="9"/>
                      <a:pt x="12" y="9"/>
                      <a:pt x="12" y="9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0" y="21"/>
                      <a:pt x="1" y="22"/>
                    </a:cubicBezTo>
                    <a:cubicBezTo>
                      <a:pt x="2" y="22"/>
                      <a:pt x="3" y="22"/>
                      <a:pt x="4" y="21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2" y="11"/>
                      <a:pt x="12" y="10"/>
                      <a:pt x="12" y="9"/>
                    </a:cubicBezTo>
                    <a:close/>
                    <a:moveTo>
                      <a:pt x="5" y="13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7" y="11"/>
                      <a:pt x="7" y="11"/>
                      <a:pt x="7" y="11"/>
                    </a:cubicBezTo>
                    <a:lnTo>
                      <a:pt x="5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Freeform: Shape 89"/>
              <p:cNvSpPr/>
              <p:nvPr/>
            </p:nvSpPr>
            <p:spPr bwMode="auto">
              <a:xfrm>
                <a:off x="3922713" y="2366963"/>
                <a:ext cx="425450" cy="447675"/>
              </a:xfrm>
              <a:custGeom>
                <a:avLst/>
                <a:gdLst/>
                <a:ahLst/>
                <a:cxnLst>
                  <a:cxn ang="0">
                    <a:pos x="60" y="63"/>
                  </a:cxn>
                  <a:cxn ang="0">
                    <a:pos x="70" y="47"/>
                  </a:cxn>
                  <a:cxn ang="0">
                    <a:pos x="44" y="25"/>
                  </a:cxn>
                  <a:cxn ang="0">
                    <a:pos x="45" y="4"/>
                  </a:cxn>
                  <a:cxn ang="0">
                    <a:pos x="33" y="31"/>
                  </a:cxn>
                  <a:cxn ang="0">
                    <a:pos x="23" y="25"/>
                  </a:cxn>
                  <a:cxn ang="0">
                    <a:pos x="19" y="114"/>
                  </a:cxn>
                  <a:cxn ang="0">
                    <a:pos x="51" y="114"/>
                  </a:cxn>
                  <a:cxn ang="0">
                    <a:pos x="94" y="114"/>
                  </a:cxn>
                  <a:cxn ang="0">
                    <a:pos x="26" y="14"/>
                  </a:cxn>
                  <a:cxn ang="0">
                    <a:pos x="35" y="22"/>
                  </a:cxn>
                  <a:cxn ang="0">
                    <a:pos x="24" y="112"/>
                  </a:cxn>
                  <a:cxn ang="0">
                    <a:pos x="33" y="50"/>
                  </a:cxn>
                  <a:cxn ang="0">
                    <a:pos x="33" y="50"/>
                  </a:cxn>
                  <a:cxn ang="0">
                    <a:pos x="33" y="50"/>
                  </a:cxn>
                  <a:cxn ang="0">
                    <a:pos x="33" y="50"/>
                  </a:cxn>
                  <a:cxn ang="0">
                    <a:pos x="34" y="51"/>
                  </a:cxn>
                  <a:cxn ang="0">
                    <a:pos x="34" y="51"/>
                  </a:cxn>
                  <a:cxn ang="0">
                    <a:pos x="34" y="51"/>
                  </a:cxn>
                  <a:cxn ang="0">
                    <a:pos x="34" y="51"/>
                  </a:cxn>
                  <a:cxn ang="0">
                    <a:pos x="34" y="51"/>
                  </a:cxn>
                  <a:cxn ang="0">
                    <a:pos x="35" y="51"/>
                  </a:cxn>
                  <a:cxn ang="0">
                    <a:pos x="35" y="51"/>
                  </a:cxn>
                  <a:cxn ang="0">
                    <a:pos x="35" y="51"/>
                  </a:cxn>
                  <a:cxn ang="0">
                    <a:pos x="35" y="51"/>
                  </a:cxn>
                  <a:cxn ang="0">
                    <a:pos x="36" y="51"/>
                  </a:cxn>
                  <a:cxn ang="0">
                    <a:pos x="36" y="51"/>
                  </a:cxn>
                  <a:cxn ang="0">
                    <a:pos x="36" y="51"/>
                  </a:cxn>
                  <a:cxn ang="0">
                    <a:pos x="37" y="51"/>
                  </a:cxn>
                  <a:cxn ang="0">
                    <a:pos x="37" y="50"/>
                  </a:cxn>
                  <a:cxn ang="0">
                    <a:pos x="37" y="50"/>
                  </a:cxn>
                  <a:cxn ang="0">
                    <a:pos x="65" y="49"/>
                  </a:cxn>
                  <a:cxn ang="0">
                    <a:pos x="76" y="69"/>
                  </a:cxn>
                  <a:cxn ang="0">
                    <a:pos x="69" y="77"/>
                  </a:cxn>
                  <a:cxn ang="0">
                    <a:pos x="73" y="86"/>
                  </a:cxn>
                  <a:cxn ang="0">
                    <a:pos x="68" y="91"/>
                  </a:cxn>
                  <a:cxn ang="0">
                    <a:pos x="67" y="67"/>
                  </a:cxn>
                  <a:cxn ang="0">
                    <a:pos x="63" y="70"/>
                  </a:cxn>
                  <a:cxn ang="0">
                    <a:pos x="58" y="76"/>
                  </a:cxn>
                  <a:cxn ang="0">
                    <a:pos x="63" y="92"/>
                  </a:cxn>
                  <a:cxn ang="0">
                    <a:pos x="65" y="103"/>
                  </a:cxn>
                  <a:cxn ang="0">
                    <a:pos x="71" y="109"/>
                  </a:cxn>
                  <a:cxn ang="0">
                    <a:pos x="79" y="99"/>
                  </a:cxn>
                  <a:cxn ang="0">
                    <a:pos x="105" y="82"/>
                  </a:cxn>
                  <a:cxn ang="0">
                    <a:pos x="103" y="69"/>
                  </a:cxn>
                  <a:cxn ang="0">
                    <a:pos x="93" y="61"/>
                  </a:cxn>
                  <a:cxn ang="0">
                    <a:pos x="88" y="69"/>
                  </a:cxn>
                  <a:cxn ang="0">
                    <a:pos x="95" y="77"/>
                  </a:cxn>
                  <a:cxn ang="0">
                    <a:pos x="90" y="81"/>
                  </a:cxn>
                  <a:cxn ang="0">
                    <a:pos x="96" y="87"/>
                  </a:cxn>
                  <a:cxn ang="0">
                    <a:pos x="89" y="105"/>
                  </a:cxn>
                  <a:cxn ang="0">
                    <a:pos x="101" y="103"/>
                  </a:cxn>
                  <a:cxn ang="0">
                    <a:pos x="101" y="103"/>
                  </a:cxn>
                  <a:cxn ang="0">
                    <a:pos x="100" y="97"/>
                  </a:cxn>
                  <a:cxn ang="0">
                    <a:pos x="108" y="94"/>
                  </a:cxn>
                </a:cxnLst>
                <a:rect l="0" t="0" r="r" b="b"/>
                <a:pathLst>
                  <a:path w="113" h="119">
                    <a:moveTo>
                      <a:pt x="111" y="73"/>
                    </a:moveTo>
                    <a:cubicBezTo>
                      <a:pt x="109" y="69"/>
                      <a:pt x="107" y="66"/>
                      <a:pt x="104" y="63"/>
                    </a:cubicBezTo>
                    <a:cubicBezTo>
                      <a:pt x="101" y="60"/>
                      <a:pt x="98" y="57"/>
                      <a:pt x="94" y="56"/>
                    </a:cubicBezTo>
                    <a:cubicBezTo>
                      <a:pt x="90" y="54"/>
                      <a:pt x="86" y="54"/>
                      <a:pt x="82" y="54"/>
                    </a:cubicBezTo>
                    <a:cubicBezTo>
                      <a:pt x="78" y="54"/>
                      <a:pt x="74" y="54"/>
                      <a:pt x="70" y="56"/>
                    </a:cubicBezTo>
                    <a:cubicBezTo>
                      <a:pt x="66" y="57"/>
                      <a:pt x="63" y="60"/>
                      <a:pt x="60" y="63"/>
                    </a:cubicBezTo>
                    <a:cubicBezTo>
                      <a:pt x="57" y="66"/>
                      <a:pt x="55" y="69"/>
                      <a:pt x="53" y="73"/>
                    </a:cubicBezTo>
                    <a:cubicBezTo>
                      <a:pt x="52" y="75"/>
                      <a:pt x="51" y="78"/>
                      <a:pt x="51" y="81"/>
                    </a:cubicBezTo>
                    <a:cubicBezTo>
                      <a:pt x="51" y="71"/>
                      <a:pt x="51" y="71"/>
                      <a:pt x="51" y="71"/>
                    </a:cubicBezTo>
                    <a:cubicBezTo>
                      <a:pt x="70" y="50"/>
                      <a:pt x="70" y="50"/>
                      <a:pt x="70" y="50"/>
                    </a:cubicBezTo>
                    <a:cubicBezTo>
                      <a:pt x="70" y="50"/>
                      <a:pt x="70" y="50"/>
                      <a:pt x="70" y="50"/>
                    </a:cubicBezTo>
                    <a:cubicBezTo>
                      <a:pt x="71" y="49"/>
                      <a:pt x="71" y="48"/>
                      <a:pt x="70" y="47"/>
                    </a:cubicBezTo>
                    <a:cubicBezTo>
                      <a:pt x="70" y="47"/>
                      <a:pt x="70" y="47"/>
                      <a:pt x="70" y="47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7" y="24"/>
                      <a:pt x="45" y="24"/>
                      <a:pt x="44" y="24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30"/>
                      <a:pt x="38" y="28"/>
                      <a:pt x="38" y="27"/>
                    </a:cubicBezTo>
                    <a:cubicBezTo>
                      <a:pt x="41" y="26"/>
                      <a:pt x="43" y="25"/>
                      <a:pt x="45" y="23"/>
                    </a:cubicBezTo>
                    <a:cubicBezTo>
                      <a:pt x="48" y="21"/>
                      <a:pt x="49" y="17"/>
                      <a:pt x="49" y="14"/>
                    </a:cubicBezTo>
                    <a:cubicBezTo>
                      <a:pt x="49" y="10"/>
                      <a:pt x="48" y="7"/>
                      <a:pt x="45" y="4"/>
                    </a:cubicBezTo>
                    <a:cubicBezTo>
                      <a:pt x="43" y="2"/>
                      <a:pt x="39" y="0"/>
                      <a:pt x="35" y="0"/>
                    </a:cubicBezTo>
                    <a:cubicBezTo>
                      <a:pt x="31" y="0"/>
                      <a:pt x="28" y="2"/>
                      <a:pt x="26" y="4"/>
                    </a:cubicBezTo>
                    <a:cubicBezTo>
                      <a:pt x="23" y="7"/>
                      <a:pt x="21" y="10"/>
                      <a:pt x="21" y="14"/>
                    </a:cubicBezTo>
                    <a:cubicBezTo>
                      <a:pt x="21" y="17"/>
                      <a:pt x="23" y="21"/>
                      <a:pt x="26" y="23"/>
                    </a:cubicBezTo>
                    <a:cubicBezTo>
                      <a:pt x="27" y="25"/>
                      <a:pt x="30" y="26"/>
                      <a:pt x="32" y="27"/>
                    </a:cubicBezTo>
                    <a:cubicBezTo>
                      <a:pt x="32" y="28"/>
                      <a:pt x="32" y="30"/>
                      <a:pt x="33" y="31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6" y="24"/>
                      <a:pt x="25" y="23"/>
                      <a:pt x="23" y="24"/>
                    </a:cubicBezTo>
                    <a:cubicBezTo>
                      <a:pt x="23" y="24"/>
                      <a:pt x="23" y="24"/>
                      <a:pt x="23" y="25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0" y="48"/>
                      <a:pt x="0" y="49"/>
                      <a:pt x="1" y="50"/>
                    </a:cubicBezTo>
                    <a:cubicBezTo>
                      <a:pt x="1" y="50"/>
                      <a:pt x="1" y="50"/>
                      <a:pt x="1" y="50"/>
                    </a:cubicBezTo>
                    <a:cubicBezTo>
                      <a:pt x="20" y="71"/>
                      <a:pt x="20" y="71"/>
                      <a:pt x="20" y="71"/>
                    </a:cubicBezTo>
                    <a:cubicBezTo>
                      <a:pt x="19" y="114"/>
                      <a:pt x="19" y="114"/>
                      <a:pt x="19" y="114"/>
                    </a:cubicBezTo>
                    <a:cubicBezTo>
                      <a:pt x="19" y="114"/>
                      <a:pt x="19" y="114"/>
                      <a:pt x="19" y="114"/>
                    </a:cubicBezTo>
                    <a:cubicBezTo>
                      <a:pt x="19" y="115"/>
                      <a:pt x="20" y="116"/>
                      <a:pt x="22" y="116"/>
                    </a:cubicBezTo>
                    <a:cubicBezTo>
                      <a:pt x="39" y="119"/>
                      <a:pt x="32" y="119"/>
                      <a:pt x="49" y="116"/>
                    </a:cubicBezTo>
                    <a:cubicBezTo>
                      <a:pt x="49" y="114"/>
                      <a:pt x="49" y="114"/>
                      <a:pt x="49" y="114"/>
                    </a:cubicBezTo>
                    <a:cubicBezTo>
                      <a:pt x="49" y="116"/>
                      <a:pt x="49" y="116"/>
                      <a:pt x="49" y="116"/>
                    </a:cubicBezTo>
                    <a:cubicBezTo>
                      <a:pt x="50" y="116"/>
                      <a:pt x="51" y="115"/>
                      <a:pt x="51" y="114"/>
                    </a:cubicBezTo>
                    <a:cubicBezTo>
                      <a:pt x="51" y="89"/>
                      <a:pt x="51" y="89"/>
                      <a:pt x="51" y="89"/>
                    </a:cubicBezTo>
                    <a:cubicBezTo>
                      <a:pt x="51" y="92"/>
                      <a:pt x="52" y="95"/>
                      <a:pt x="53" y="97"/>
                    </a:cubicBezTo>
                    <a:cubicBezTo>
                      <a:pt x="55" y="101"/>
                      <a:pt x="57" y="104"/>
                      <a:pt x="60" y="107"/>
                    </a:cubicBezTo>
                    <a:cubicBezTo>
                      <a:pt x="63" y="110"/>
                      <a:pt x="66" y="112"/>
                      <a:pt x="70" y="114"/>
                    </a:cubicBezTo>
                    <a:cubicBezTo>
                      <a:pt x="74" y="116"/>
                      <a:pt x="78" y="116"/>
                      <a:pt x="82" y="116"/>
                    </a:cubicBezTo>
                    <a:cubicBezTo>
                      <a:pt x="86" y="116"/>
                      <a:pt x="90" y="116"/>
                      <a:pt x="94" y="114"/>
                    </a:cubicBezTo>
                    <a:cubicBezTo>
                      <a:pt x="98" y="112"/>
                      <a:pt x="101" y="110"/>
                      <a:pt x="104" y="107"/>
                    </a:cubicBezTo>
                    <a:cubicBezTo>
                      <a:pt x="107" y="104"/>
                      <a:pt x="109" y="101"/>
                      <a:pt x="111" y="97"/>
                    </a:cubicBezTo>
                    <a:cubicBezTo>
                      <a:pt x="113" y="93"/>
                      <a:pt x="113" y="89"/>
                      <a:pt x="113" y="85"/>
                    </a:cubicBezTo>
                    <a:cubicBezTo>
                      <a:pt x="113" y="81"/>
                      <a:pt x="113" y="77"/>
                      <a:pt x="111" y="73"/>
                    </a:cubicBezTo>
                    <a:close/>
                    <a:moveTo>
                      <a:pt x="29" y="20"/>
                    </a:moveTo>
                    <a:cubicBezTo>
                      <a:pt x="27" y="18"/>
                      <a:pt x="26" y="16"/>
                      <a:pt x="26" y="14"/>
                    </a:cubicBezTo>
                    <a:cubicBezTo>
                      <a:pt x="26" y="11"/>
                      <a:pt x="27" y="9"/>
                      <a:pt x="29" y="8"/>
                    </a:cubicBezTo>
                    <a:cubicBezTo>
                      <a:pt x="30" y="6"/>
                      <a:pt x="33" y="5"/>
                      <a:pt x="35" y="5"/>
                    </a:cubicBezTo>
                    <a:cubicBezTo>
                      <a:pt x="38" y="5"/>
                      <a:pt x="40" y="6"/>
                      <a:pt x="42" y="8"/>
                    </a:cubicBezTo>
                    <a:cubicBezTo>
                      <a:pt x="43" y="9"/>
                      <a:pt x="45" y="11"/>
                      <a:pt x="45" y="14"/>
                    </a:cubicBezTo>
                    <a:cubicBezTo>
                      <a:pt x="45" y="16"/>
                      <a:pt x="43" y="18"/>
                      <a:pt x="42" y="20"/>
                    </a:cubicBezTo>
                    <a:cubicBezTo>
                      <a:pt x="40" y="21"/>
                      <a:pt x="38" y="22"/>
                      <a:pt x="35" y="22"/>
                    </a:cubicBezTo>
                    <a:cubicBezTo>
                      <a:pt x="33" y="22"/>
                      <a:pt x="30" y="21"/>
                      <a:pt x="29" y="20"/>
                    </a:cubicBezTo>
                    <a:close/>
                    <a:moveTo>
                      <a:pt x="47" y="69"/>
                    </a:moveTo>
                    <a:cubicBezTo>
                      <a:pt x="46" y="69"/>
                      <a:pt x="46" y="70"/>
                      <a:pt x="46" y="70"/>
                    </a:cubicBezTo>
                    <a:cubicBezTo>
                      <a:pt x="46" y="70"/>
                      <a:pt x="46" y="70"/>
                      <a:pt x="46" y="70"/>
                    </a:cubicBezTo>
                    <a:cubicBezTo>
                      <a:pt x="46" y="112"/>
                      <a:pt x="46" y="112"/>
                      <a:pt x="46" y="112"/>
                    </a:cubicBezTo>
                    <a:cubicBezTo>
                      <a:pt x="32" y="115"/>
                      <a:pt x="38" y="115"/>
                      <a:pt x="24" y="112"/>
                    </a:cubicBezTo>
                    <a:cubicBezTo>
                      <a:pt x="24" y="71"/>
                      <a:pt x="24" y="71"/>
                      <a:pt x="24" y="71"/>
                    </a:cubicBezTo>
                    <a:cubicBezTo>
                      <a:pt x="24" y="70"/>
                      <a:pt x="24" y="69"/>
                      <a:pt x="24" y="69"/>
                    </a:cubicBezTo>
                    <a:cubicBezTo>
                      <a:pt x="24" y="69"/>
                      <a:pt x="24" y="69"/>
                      <a:pt x="24" y="6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3" y="50"/>
                      <a:pt x="34" y="50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37" y="51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65" y="49"/>
                      <a:pt x="65" y="49"/>
                      <a:pt x="65" y="49"/>
                    </a:cubicBezTo>
                    <a:lnTo>
                      <a:pt x="47" y="69"/>
                    </a:lnTo>
                    <a:close/>
                    <a:moveTo>
                      <a:pt x="76" y="64"/>
                    </a:moveTo>
                    <a:cubicBezTo>
                      <a:pt x="77" y="63"/>
                      <a:pt x="78" y="62"/>
                      <a:pt x="79" y="61"/>
                    </a:cubicBezTo>
                    <a:cubicBezTo>
                      <a:pt x="79" y="62"/>
                      <a:pt x="79" y="63"/>
                      <a:pt x="79" y="65"/>
                    </a:cubicBezTo>
                    <a:cubicBezTo>
                      <a:pt x="79" y="66"/>
                      <a:pt x="79" y="68"/>
                      <a:pt x="79" y="69"/>
                    </a:cubicBezTo>
                    <a:cubicBezTo>
                      <a:pt x="78" y="69"/>
                      <a:pt x="77" y="69"/>
                      <a:pt x="76" y="69"/>
                    </a:cubicBezTo>
                    <a:cubicBezTo>
                      <a:pt x="75" y="69"/>
                      <a:pt x="74" y="68"/>
                      <a:pt x="73" y="68"/>
                    </a:cubicBezTo>
                    <a:cubicBezTo>
                      <a:pt x="74" y="67"/>
                      <a:pt x="75" y="65"/>
                      <a:pt x="76" y="64"/>
                    </a:cubicBezTo>
                    <a:close/>
                    <a:moveTo>
                      <a:pt x="79" y="81"/>
                    </a:moveTo>
                    <a:cubicBezTo>
                      <a:pt x="77" y="81"/>
                      <a:pt x="75" y="81"/>
                      <a:pt x="73" y="81"/>
                    </a:cubicBezTo>
                    <a:cubicBezTo>
                      <a:pt x="72" y="81"/>
                      <a:pt x="70" y="81"/>
                      <a:pt x="68" y="81"/>
                    </a:cubicBezTo>
                    <a:cubicBezTo>
                      <a:pt x="68" y="80"/>
                      <a:pt x="68" y="79"/>
                      <a:pt x="69" y="77"/>
                    </a:cubicBezTo>
                    <a:cubicBezTo>
                      <a:pt x="69" y="76"/>
                      <a:pt x="70" y="74"/>
                      <a:pt x="70" y="73"/>
                    </a:cubicBezTo>
                    <a:cubicBezTo>
                      <a:pt x="72" y="73"/>
                      <a:pt x="73" y="74"/>
                      <a:pt x="75" y="74"/>
                    </a:cubicBezTo>
                    <a:cubicBezTo>
                      <a:pt x="76" y="74"/>
                      <a:pt x="78" y="75"/>
                      <a:pt x="79" y="75"/>
                    </a:cubicBezTo>
                    <a:cubicBezTo>
                      <a:pt x="79" y="78"/>
                      <a:pt x="79" y="78"/>
                      <a:pt x="79" y="78"/>
                    </a:cubicBezTo>
                    <a:lnTo>
                      <a:pt x="79" y="81"/>
                    </a:lnTo>
                    <a:close/>
                    <a:moveTo>
                      <a:pt x="73" y="86"/>
                    </a:moveTo>
                    <a:cubicBezTo>
                      <a:pt x="75" y="86"/>
                      <a:pt x="77" y="86"/>
                      <a:pt x="79" y="86"/>
                    </a:cubicBezTo>
                    <a:cubicBezTo>
                      <a:pt x="79" y="90"/>
                      <a:pt x="79" y="90"/>
                      <a:pt x="79" y="90"/>
                    </a:cubicBezTo>
                    <a:cubicBezTo>
                      <a:pt x="79" y="94"/>
                      <a:pt x="79" y="94"/>
                      <a:pt x="79" y="94"/>
                    </a:cubicBezTo>
                    <a:cubicBezTo>
                      <a:pt x="78" y="94"/>
                      <a:pt x="76" y="94"/>
                      <a:pt x="74" y="94"/>
                    </a:cubicBezTo>
                    <a:cubicBezTo>
                      <a:pt x="73" y="95"/>
                      <a:pt x="71" y="95"/>
                      <a:pt x="69" y="96"/>
                    </a:cubicBezTo>
                    <a:cubicBezTo>
                      <a:pt x="69" y="94"/>
                      <a:pt x="68" y="93"/>
                      <a:pt x="68" y="91"/>
                    </a:cubicBezTo>
                    <a:cubicBezTo>
                      <a:pt x="68" y="90"/>
                      <a:pt x="68" y="88"/>
                      <a:pt x="68" y="87"/>
                    </a:cubicBezTo>
                    <a:cubicBezTo>
                      <a:pt x="70" y="86"/>
                      <a:pt x="71" y="86"/>
                      <a:pt x="73" y="86"/>
                    </a:cubicBezTo>
                    <a:close/>
                    <a:moveTo>
                      <a:pt x="69" y="62"/>
                    </a:moveTo>
                    <a:cubicBezTo>
                      <a:pt x="70" y="62"/>
                      <a:pt x="71" y="61"/>
                      <a:pt x="71" y="61"/>
                    </a:cubicBezTo>
                    <a:cubicBezTo>
                      <a:pt x="71" y="61"/>
                      <a:pt x="71" y="62"/>
                      <a:pt x="71" y="62"/>
                    </a:cubicBezTo>
                    <a:cubicBezTo>
                      <a:pt x="69" y="63"/>
                      <a:pt x="68" y="65"/>
                      <a:pt x="67" y="67"/>
                    </a:cubicBezTo>
                    <a:cubicBezTo>
                      <a:pt x="67" y="66"/>
                      <a:pt x="66" y="66"/>
                      <a:pt x="66" y="66"/>
                    </a:cubicBezTo>
                    <a:cubicBezTo>
                      <a:pt x="65" y="66"/>
                      <a:pt x="65" y="66"/>
                      <a:pt x="65" y="65"/>
                    </a:cubicBezTo>
                    <a:cubicBezTo>
                      <a:pt x="66" y="64"/>
                      <a:pt x="68" y="63"/>
                      <a:pt x="69" y="62"/>
                    </a:cubicBezTo>
                    <a:close/>
                    <a:moveTo>
                      <a:pt x="58" y="76"/>
                    </a:moveTo>
                    <a:cubicBezTo>
                      <a:pt x="58" y="73"/>
                      <a:pt x="60" y="71"/>
                      <a:pt x="61" y="69"/>
                    </a:cubicBezTo>
                    <a:cubicBezTo>
                      <a:pt x="62" y="70"/>
                      <a:pt x="62" y="70"/>
                      <a:pt x="63" y="70"/>
                    </a:cubicBezTo>
                    <a:cubicBezTo>
                      <a:pt x="64" y="71"/>
                      <a:pt x="64" y="71"/>
                      <a:pt x="65" y="71"/>
                    </a:cubicBezTo>
                    <a:cubicBezTo>
                      <a:pt x="65" y="73"/>
                      <a:pt x="64" y="75"/>
                      <a:pt x="64" y="76"/>
                    </a:cubicBezTo>
                    <a:cubicBezTo>
                      <a:pt x="63" y="78"/>
                      <a:pt x="63" y="80"/>
                      <a:pt x="63" y="82"/>
                    </a:cubicBezTo>
                    <a:cubicBezTo>
                      <a:pt x="61" y="82"/>
                      <a:pt x="60" y="82"/>
                      <a:pt x="59" y="82"/>
                    </a:cubicBezTo>
                    <a:cubicBezTo>
                      <a:pt x="58" y="82"/>
                      <a:pt x="57" y="82"/>
                      <a:pt x="56" y="82"/>
                    </a:cubicBezTo>
                    <a:cubicBezTo>
                      <a:pt x="56" y="80"/>
                      <a:pt x="57" y="78"/>
                      <a:pt x="58" y="76"/>
                    </a:cubicBezTo>
                    <a:close/>
                    <a:moveTo>
                      <a:pt x="60" y="99"/>
                    </a:moveTo>
                    <a:cubicBezTo>
                      <a:pt x="59" y="98"/>
                      <a:pt x="58" y="96"/>
                      <a:pt x="57" y="94"/>
                    </a:cubicBezTo>
                    <a:cubicBezTo>
                      <a:pt x="57" y="92"/>
                      <a:pt x="56" y="89"/>
                      <a:pt x="56" y="87"/>
                    </a:cubicBezTo>
                    <a:cubicBezTo>
                      <a:pt x="57" y="87"/>
                      <a:pt x="58" y="87"/>
                      <a:pt x="59" y="87"/>
                    </a:cubicBezTo>
                    <a:cubicBezTo>
                      <a:pt x="60" y="87"/>
                      <a:pt x="61" y="87"/>
                      <a:pt x="62" y="87"/>
                    </a:cubicBezTo>
                    <a:cubicBezTo>
                      <a:pt x="62" y="89"/>
                      <a:pt x="63" y="90"/>
                      <a:pt x="63" y="92"/>
                    </a:cubicBezTo>
                    <a:cubicBezTo>
                      <a:pt x="63" y="94"/>
                      <a:pt x="64" y="96"/>
                      <a:pt x="64" y="97"/>
                    </a:cubicBezTo>
                    <a:cubicBezTo>
                      <a:pt x="64" y="98"/>
                      <a:pt x="63" y="98"/>
                      <a:pt x="62" y="98"/>
                    </a:cubicBezTo>
                    <a:cubicBezTo>
                      <a:pt x="62" y="99"/>
                      <a:pt x="61" y="99"/>
                      <a:pt x="60" y="99"/>
                    </a:cubicBezTo>
                    <a:close/>
                    <a:moveTo>
                      <a:pt x="69" y="108"/>
                    </a:moveTo>
                    <a:cubicBezTo>
                      <a:pt x="67" y="107"/>
                      <a:pt x="65" y="105"/>
                      <a:pt x="64" y="103"/>
                    </a:cubicBezTo>
                    <a:cubicBezTo>
                      <a:pt x="64" y="103"/>
                      <a:pt x="64" y="103"/>
                      <a:pt x="65" y="103"/>
                    </a:cubicBezTo>
                    <a:cubicBezTo>
                      <a:pt x="65" y="103"/>
                      <a:pt x="66" y="102"/>
                      <a:pt x="66" y="102"/>
                    </a:cubicBezTo>
                    <a:cubicBezTo>
                      <a:pt x="67" y="104"/>
                      <a:pt x="68" y="106"/>
                      <a:pt x="70" y="107"/>
                    </a:cubicBezTo>
                    <a:cubicBezTo>
                      <a:pt x="70" y="107"/>
                      <a:pt x="70" y="107"/>
                      <a:pt x="70" y="107"/>
                    </a:cubicBezTo>
                    <a:cubicBezTo>
                      <a:pt x="70" y="107"/>
                      <a:pt x="70" y="107"/>
                      <a:pt x="70" y="107"/>
                    </a:cubicBezTo>
                    <a:cubicBezTo>
                      <a:pt x="70" y="107"/>
                      <a:pt x="70" y="107"/>
                      <a:pt x="70" y="107"/>
                    </a:cubicBezTo>
                    <a:cubicBezTo>
                      <a:pt x="70" y="108"/>
                      <a:pt x="71" y="108"/>
                      <a:pt x="71" y="109"/>
                    </a:cubicBezTo>
                    <a:cubicBezTo>
                      <a:pt x="70" y="108"/>
                      <a:pt x="70" y="108"/>
                      <a:pt x="69" y="108"/>
                    </a:cubicBezTo>
                    <a:close/>
                    <a:moveTo>
                      <a:pt x="75" y="105"/>
                    </a:moveTo>
                    <a:cubicBezTo>
                      <a:pt x="74" y="104"/>
                      <a:pt x="72" y="102"/>
                      <a:pt x="71" y="100"/>
                    </a:cubicBezTo>
                    <a:cubicBezTo>
                      <a:pt x="73" y="100"/>
                      <a:pt x="74" y="100"/>
                      <a:pt x="75" y="99"/>
                    </a:cubicBezTo>
                    <a:cubicBezTo>
                      <a:pt x="77" y="99"/>
                      <a:pt x="78" y="99"/>
                      <a:pt x="79" y="99"/>
                    </a:cubicBezTo>
                    <a:cubicBezTo>
                      <a:pt x="79" y="99"/>
                      <a:pt x="79" y="99"/>
                      <a:pt x="79" y="99"/>
                    </a:cubicBezTo>
                    <a:cubicBezTo>
                      <a:pt x="79" y="103"/>
                      <a:pt x="79" y="106"/>
                      <a:pt x="79" y="109"/>
                    </a:cubicBezTo>
                    <a:cubicBezTo>
                      <a:pt x="78" y="108"/>
                      <a:pt x="76" y="107"/>
                      <a:pt x="75" y="105"/>
                    </a:cubicBezTo>
                    <a:close/>
                    <a:moveTo>
                      <a:pt x="103" y="69"/>
                    </a:moveTo>
                    <a:cubicBezTo>
                      <a:pt x="105" y="71"/>
                      <a:pt x="106" y="73"/>
                      <a:pt x="107" y="76"/>
                    </a:cubicBezTo>
                    <a:cubicBezTo>
                      <a:pt x="107" y="78"/>
                      <a:pt x="108" y="80"/>
                      <a:pt x="108" y="82"/>
                    </a:cubicBezTo>
                    <a:cubicBezTo>
                      <a:pt x="107" y="82"/>
                      <a:pt x="106" y="82"/>
                      <a:pt x="105" y="82"/>
                    </a:cubicBezTo>
                    <a:cubicBezTo>
                      <a:pt x="105" y="82"/>
                      <a:pt x="105" y="82"/>
                      <a:pt x="105" y="82"/>
                    </a:cubicBezTo>
                    <a:cubicBezTo>
                      <a:pt x="104" y="82"/>
                      <a:pt x="103" y="82"/>
                      <a:pt x="101" y="82"/>
                    </a:cubicBezTo>
                    <a:cubicBezTo>
                      <a:pt x="101" y="80"/>
                      <a:pt x="101" y="78"/>
                      <a:pt x="101" y="76"/>
                    </a:cubicBezTo>
                    <a:cubicBezTo>
                      <a:pt x="100" y="75"/>
                      <a:pt x="100" y="73"/>
                      <a:pt x="99" y="71"/>
                    </a:cubicBezTo>
                    <a:cubicBezTo>
                      <a:pt x="100" y="71"/>
                      <a:pt x="100" y="71"/>
                      <a:pt x="101" y="71"/>
                    </a:cubicBezTo>
                    <a:cubicBezTo>
                      <a:pt x="102" y="70"/>
                      <a:pt x="102" y="70"/>
                      <a:pt x="103" y="69"/>
                    </a:cubicBezTo>
                    <a:close/>
                    <a:moveTo>
                      <a:pt x="95" y="62"/>
                    </a:moveTo>
                    <a:cubicBezTo>
                      <a:pt x="97" y="63"/>
                      <a:pt x="98" y="64"/>
                      <a:pt x="100" y="65"/>
                    </a:cubicBezTo>
                    <a:cubicBezTo>
                      <a:pt x="99" y="66"/>
                      <a:pt x="99" y="66"/>
                      <a:pt x="98" y="66"/>
                    </a:cubicBezTo>
                    <a:cubicBezTo>
                      <a:pt x="98" y="66"/>
                      <a:pt x="97" y="66"/>
                      <a:pt x="97" y="67"/>
                    </a:cubicBezTo>
                    <a:cubicBezTo>
                      <a:pt x="96" y="65"/>
                      <a:pt x="95" y="63"/>
                      <a:pt x="94" y="62"/>
                    </a:cubicBezTo>
                    <a:cubicBezTo>
                      <a:pt x="93" y="62"/>
                      <a:pt x="93" y="61"/>
                      <a:pt x="93" y="61"/>
                    </a:cubicBezTo>
                    <a:cubicBezTo>
                      <a:pt x="93" y="61"/>
                      <a:pt x="94" y="62"/>
                      <a:pt x="95" y="62"/>
                    </a:cubicBezTo>
                    <a:close/>
                    <a:moveTo>
                      <a:pt x="84" y="65"/>
                    </a:moveTo>
                    <a:cubicBezTo>
                      <a:pt x="84" y="63"/>
                      <a:pt x="85" y="62"/>
                      <a:pt x="85" y="61"/>
                    </a:cubicBezTo>
                    <a:cubicBezTo>
                      <a:pt x="86" y="61"/>
                      <a:pt x="87" y="63"/>
                      <a:pt x="88" y="64"/>
                    </a:cubicBezTo>
                    <a:cubicBezTo>
                      <a:pt x="89" y="65"/>
                      <a:pt x="91" y="67"/>
                      <a:pt x="92" y="68"/>
                    </a:cubicBezTo>
                    <a:cubicBezTo>
                      <a:pt x="90" y="69"/>
                      <a:pt x="89" y="69"/>
                      <a:pt x="88" y="69"/>
                    </a:cubicBezTo>
                    <a:cubicBezTo>
                      <a:pt x="87" y="69"/>
                      <a:pt x="86" y="69"/>
                      <a:pt x="84" y="69"/>
                    </a:cubicBezTo>
                    <a:cubicBezTo>
                      <a:pt x="84" y="68"/>
                      <a:pt x="84" y="66"/>
                      <a:pt x="84" y="65"/>
                    </a:cubicBezTo>
                    <a:close/>
                    <a:moveTo>
                      <a:pt x="84" y="78"/>
                    </a:moveTo>
                    <a:cubicBezTo>
                      <a:pt x="84" y="75"/>
                      <a:pt x="84" y="75"/>
                      <a:pt x="84" y="75"/>
                    </a:cubicBezTo>
                    <a:cubicBezTo>
                      <a:pt x="88" y="75"/>
                      <a:pt x="91" y="74"/>
                      <a:pt x="94" y="73"/>
                    </a:cubicBezTo>
                    <a:cubicBezTo>
                      <a:pt x="95" y="74"/>
                      <a:pt x="95" y="76"/>
                      <a:pt x="95" y="77"/>
                    </a:cubicBezTo>
                    <a:cubicBezTo>
                      <a:pt x="96" y="77"/>
                      <a:pt x="96" y="77"/>
                      <a:pt x="96" y="77"/>
                    </a:cubicBezTo>
                    <a:cubicBezTo>
                      <a:pt x="95" y="77"/>
                      <a:pt x="95" y="77"/>
                      <a:pt x="95" y="77"/>
                    </a:cubicBezTo>
                    <a:cubicBezTo>
                      <a:pt x="95" y="77"/>
                      <a:pt x="95" y="77"/>
                      <a:pt x="95" y="77"/>
                    </a:cubicBezTo>
                    <a:cubicBezTo>
                      <a:pt x="95" y="77"/>
                      <a:pt x="95" y="77"/>
                      <a:pt x="95" y="77"/>
                    </a:cubicBezTo>
                    <a:cubicBezTo>
                      <a:pt x="96" y="79"/>
                      <a:pt x="96" y="80"/>
                      <a:pt x="96" y="81"/>
                    </a:cubicBezTo>
                    <a:cubicBezTo>
                      <a:pt x="94" y="81"/>
                      <a:pt x="92" y="81"/>
                      <a:pt x="90" y="81"/>
                    </a:cubicBezTo>
                    <a:cubicBezTo>
                      <a:pt x="88" y="81"/>
                      <a:pt x="86" y="81"/>
                      <a:pt x="84" y="81"/>
                    </a:cubicBezTo>
                    <a:lnTo>
                      <a:pt x="84" y="78"/>
                    </a:lnTo>
                    <a:close/>
                    <a:moveTo>
                      <a:pt x="84" y="90"/>
                    </a:moveTo>
                    <a:cubicBezTo>
                      <a:pt x="84" y="86"/>
                      <a:pt x="84" y="86"/>
                      <a:pt x="84" y="86"/>
                    </a:cubicBezTo>
                    <a:cubicBezTo>
                      <a:pt x="86" y="86"/>
                      <a:pt x="88" y="86"/>
                      <a:pt x="90" y="86"/>
                    </a:cubicBezTo>
                    <a:cubicBezTo>
                      <a:pt x="92" y="86"/>
                      <a:pt x="94" y="86"/>
                      <a:pt x="96" y="87"/>
                    </a:cubicBezTo>
                    <a:cubicBezTo>
                      <a:pt x="96" y="88"/>
                      <a:pt x="96" y="90"/>
                      <a:pt x="96" y="91"/>
                    </a:cubicBezTo>
                    <a:cubicBezTo>
                      <a:pt x="96" y="93"/>
                      <a:pt x="95" y="94"/>
                      <a:pt x="95" y="95"/>
                    </a:cubicBezTo>
                    <a:cubicBezTo>
                      <a:pt x="93" y="95"/>
                      <a:pt x="91" y="94"/>
                      <a:pt x="90" y="94"/>
                    </a:cubicBezTo>
                    <a:cubicBezTo>
                      <a:pt x="88" y="94"/>
                      <a:pt x="86" y="94"/>
                      <a:pt x="84" y="94"/>
                    </a:cubicBezTo>
                    <a:lnTo>
                      <a:pt x="84" y="90"/>
                    </a:lnTo>
                    <a:close/>
                    <a:moveTo>
                      <a:pt x="89" y="105"/>
                    </a:moveTo>
                    <a:cubicBezTo>
                      <a:pt x="88" y="107"/>
                      <a:pt x="86" y="108"/>
                      <a:pt x="85" y="109"/>
                    </a:cubicBezTo>
                    <a:cubicBezTo>
                      <a:pt x="85" y="106"/>
                      <a:pt x="85" y="102"/>
                      <a:pt x="85" y="99"/>
                    </a:cubicBezTo>
                    <a:cubicBezTo>
                      <a:pt x="86" y="99"/>
                      <a:pt x="87" y="99"/>
                      <a:pt x="89" y="99"/>
                    </a:cubicBezTo>
                    <a:cubicBezTo>
                      <a:pt x="90" y="100"/>
                      <a:pt x="91" y="100"/>
                      <a:pt x="93" y="100"/>
                    </a:cubicBezTo>
                    <a:cubicBezTo>
                      <a:pt x="92" y="102"/>
                      <a:pt x="91" y="104"/>
                      <a:pt x="89" y="105"/>
                    </a:cubicBezTo>
                    <a:close/>
                    <a:moveTo>
                      <a:pt x="101" y="103"/>
                    </a:moveTo>
                    <a:cubicBezTo>
                      <a:pt x="99" y="105"/>
                      <a:pt x="97" y="107"/>
                      <a:pt x="95" y="108"/>
                    </a:cubicBezTo>
                    <a:cubicBezTo>
                      <a:pt x="94" y="108"/>
                      <a:pt x="94" y="108"/>
                      <a:pt x="93" y="109"/>
                    </a:cubicBezTo>
                    <a:cubicBezTo>
                      <a:pt x="93" y="108"/>
                      <a:pt x="94" y="108"/>
                      <a:pt x="94" y="107"/>
                    </a:cubicBezTo>
                    <a:cubicBezTo>
                      <a:pt x="96" y="106"/>
                      <a:pt x="97" y="104"/>
                      <a:pt x="98" y="102"/>
                    </a:cubicBezTo>
                    <a:cubicBezTo>
                      <a:pt x="98" y="102"/>
                      <a:pt x="99" y="103"/>
                      <a:pt x="99" y="103"/>
                    </a:cubicBezTo>
                    <a:cubicBezTo>
                      <a:pt x="100" y="103"/>
                      <a:pt x="100" y="103"/>
                      <a:pt x="101" y="103"/>
                    </a:cubicBezTo>
                    <a:close/>
                    <a:moveTo>
                      <a:pt x="108" y="94"/>
                    </a:moveTo>
                    <a:cubicBezTo>
                      <a:pt x="107" y="94"/>
                      <a:pt x="107" y="94"/>
                      <a:pt x="107" y="94"/>
                    </a:cubicBezTo>
                    <a:cubicBezTo>
                      <a:pt x="107" y="94"/>
                      <a:pt x="107" y="94"/>
                      <a:pt x="107" y="94"/>
                    </a:cubicBezTo>
                    <a:cubicBezTo>
                      <a:pt x="106" y="96"/>
                      <a:pt x="105" y="98"/>
                      <a:pt x="104" y="99"/>
                    </a:cubicBezTo>
                    <a:cubicBezTo>
                      <a:pt x="103" y="99"/>
                      <a:pt x="103" y="99"/>
                      <a:pt x="102" y="98"/>
                    </a:cubicBezTo>
                    <a:cubicBezTo>
                      <a:pt x="101" y="98"/>
                      <a:pt x="100" y="98"/>
                      <a:pt x="100" y="97"/>
                    </a:cubicBezTo>
                    <a:cubicBezTo>
                      <a:pt x="100" y="96"/>
                      <a:pt x="101" y="94"/>
                      <a:pt x="101" y="92"/>
                    </a:cubicBezTo>
                    <a:cubicBezTo>
                      <a:pt x="101" y="90"/>
                      <a:pt x="102" y="89"/>
                      <a:pt x="102" y="87"/>
                    </a:cubicBezTo>
                    <a:cubicBezTo>
                      <a:pt x="103" y="87"/>
                      <a:pt x="104" y="87"/>
                      <a:pt x="105" y="87"/>
                    </a:cubicBezTo>
                    <a:cubicBezTo>
                      <a:pt x="106" y="87"/>
                      <a:pt x="107" y="87"/>
                      <a:pt x="108" y="87"/>
                    </a:cubicBezTo>
                    <a:cubicBezTo>
                      <a:pt x="108" y="89"/>
                      <a:pt x="107" y="92"/>
                      <a:pt x="107" y="94"/>
                    </a:cubicBezTo>
                    <a:lnTo>
                      <a:pt x="108" y="9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8" name="Group 90"/>
            <p:cNvGrpSpPr/>
            <p:nvPr/>
          </p:nvGrpSpPr>
          <p:grpSpPr>
            <a:xfrm>
              <a:off x="2323316" y="2444100"/>
              <a:ext cx="284343" cy="301447"/>
              <a:chOff x="3054351" y="2366963"/>
              <a:chExt cx="422275" cy="447675"/>
            </a:xfrm>
            <a:solidFill>
              <a:schemeClr val="bg1"/>
            </a:solidFill>
          </p:grpSpPr>
          <p:sp>
            <p:nvSpPr>
              <p:cNvPr id="49" name="Freeform: Shape 91"/>
              <p:cNvSpPr/>
              <p:nvPr/>
            </p:nvSpPr>
            <p:spPr bwMode="auto">
              <a:xfrm>
                <a:off x="3054351" y="2649538"/>
                <a:ext cx="422275" cy="165100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6" y="6"/>
                  </a:cxn>
                  <a:cxn ang="0">
                    <a:pos x="50" y="44"/>
                  </a:cxn>
                  <a:cxn ang="0">
                    <a:pos x="105" y="38"/>
                  </a:cxn>
                  <a:cxn ang="0">
                    <a:pos x="10" y="34"/>
                  </a:cxn>
                  <a:cxn ang="0">
                    <a:pos x="50" y="5"/>
                  </a:cxn>
                  <a:cxn ang="0">
                    <a:pos x="68" y="20"/>
                  </a:cxn>
                  <a:cxn ang="0">
                    <a:pos x="68" y="20"/>
                  </a:cxn>
                  <a:cxn ang="0">
                    <a:pos x="68" y="20"/>
                  </a:cxn>
                  <a:cxn ang="0">
                    <a:pos x="68" y="21"/>
                  </a:cxn>
                  <a:cxn ang="0">
                    <a:pos x="68" y="21"/>
                  </a:cxn>
                  <a:cxn ang="0">
                    <a:pos x="68" y="21"/>
                  </a:cxn>
                  <a:cxn ang="0">
                    <a:pos x="68" y="22"/>
                  </a:cxn>
                  <a:cxn ang="0">
                    <a:pos x="68" y="22"/>
                  </a:cxn>
                  <a:cxn ang="0">
                    <a:pos x="68" y="22"/>
                  </a:cxn>
                  <a:cxn ang="0">
                    <a:pos x="68" y="23"/>
                  </a:cxn>
                  <a:cxn ang="0">
                    <a:pos x="68" y="23"/>
                  </a:cxn>
                  <a:cxn ang="0">
                    <a:pos x="68" y="23"/>
                  </a:cxn>
                  <a:cxn ang="0">
                    <a:pos x="68" y="24"/>
                  </a:cxn>
                  <a:cxn ang="0">
                    <a:pos x="68" y="24"/>
                  </a:cxn>
                  <a:cxn ang="0">
                    <a:pos x="60" y="12"/>
                  </a:cxn>
                  <a:cxn ang="0">
                    <a:pos x="45" y="8"/>
                  </a:cxn>
                  <a:cxn ang="0">
                    <a:pos x="12" y="12"/>
                  </a:cxn>
                  <a:cxn ang="0">
                    <a:pos x="22" y="36"/>
                  </a:cxn>
                  <a:cxn ang="0">
                    <a:pos x="22" y="39"/>
                  </a:cxn>
                  <a:cxn ang="0">
                    <a:pos x="57" y="28"/>
                  </a:cxn>
                  <a:cxn ang="0">
                    <a:pos x="53" y="18"/>
                  </a:cxn>
                  <a:cxn ang="0">
                    <a:pos x="41" y="31"/>
                  </a:cxn>
                  <a:cxn ang="0">
                    <a:pos x="16" y="16"/>
                  </a:cxn>
                  <a:cxn ang="0">
                    <a:pos x="41" y="13"/>
                  </a:cxn>
                  <a:cxn ang="0">
                    <a:pos x="102" y="34"/>
                  </a:cxn>
                  <a:cxn ang="0">
                    <a:pos x="45" y="17"/>
                  </a:cxn>
                  <a:cxn ang="0">
                    <a:pos x="48" y="25"/>
                  </a:cxn>
                  <a:cxn ang="0">
                    <a:pos x="100" y="32"/>
                  </a:cxn>
                  <a:cxn ang="0">
                    <a:pos x="68" y="8"/>
                  </a:cxn>
                  <a:cxn ang="0">
                    <a:pos x="102" y="10"/>
                  </a:cxn>
                  <a:cxn ang="0">
                    <a:pos x="73" y="21"/>
                  </a:cxn>
                  <a:cxn ang="0">
                    <a:pos x="73" y="21"/>
                  </a:cxn>
                  <a:cxn ang="0">
                    <a:pos x="73" y="21"/>
                  </a:cxn>
                  <a:cxn ang="0">
                    <a:pos x="73" y="20"/>
                  </a:cxn>
                  <a:cxn ang="0">
                    <a:pos x="73" y="20"/>
                  </a:cxn>
                  <a:cxn ang="0">
                    <a:pos x="73" y="20"/>
                  </a:cxn>
                  <a:cxn ang="0">
                    <a:pos x="73" y="19"/>
                  </a:cxn>
                  <a:cxn ang="0">
                    <a:pos x="99" y="22"/>
                  </a:cxn>
                  <a:cxn ang="0">
                    <a:pos x="90" y="31"/>
                  </a:cxn>
                  <a:cxn ang="0">
                    <a:pos x="73" y="24"/>
                  </a:cxn>
                  <a:cxn ang="0">
                    <a:pos x="73" y="24"/>
                  </a:cxn>
                  <a:cxn ang="0">
                    <a:pos x="73" y="23"/>
                  </a:cxn>
                  <a:cxn ang="0">
                    <a:pos x="73" y="23"/>
                  </a:cxn>
                  <a:cxn ang="0">
                    <a:pos x="73" y="23"/>
                  </a:cxn>
                  <a:cxn ang="0">
                    <a:pos x="73" y="23"/>
                  </a:cxn>
                  <a:cxn ang="0">
                    <a:pos x="73" y="22"/>
                  </a:cxn>
                  <a:cxn ang="0">
                    <a:pos x="73" y="22"/>
                  </a:cxn>
                </a:cxnLst>
                <a:rect l="0" t="0" r="r" b="b"/>
                <a:pathLst>
                  <a:path w="112" h="44">
                    <a:moveTo>
                      <a:pt x="105" y="6"/>
                    </a:moveTo>
                    <a:cubicBezTo>
                      <a:pt x="101" y="2"/>
                      <a:pt x="96" y="0"/>
                      <a:pt x="90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0" y="0"/>
                      <a:pt x="59" y="0"/>
                      <a:pt x="58" y="0"/>
                    </a:cubicBezTo>
                    <a:cubicBezTo>
                      <a:pt x="57" y="0"/>
                      <a:pt x="57" y="0"/>
                      <a:pt x="56" y="0"/>
                    </a:cubicBezTo>
                    <a:cubicBezTo>
                      <a:pt x="54" y="0"/>
                      <a:pt x="52" y="0"/>
                      <a:pt x="50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6" y="0"/>
                      <a:pt x="10" y="2"/>
                      <a:pt x="6" y="6"/>
                    </a:cubicBezTo>
                    <a:cubicBezTo>
                      <a:pt x="2" y="10"/>
                      <a:pt x="0" y="16"/>
                      <a:pt x="0" y="22"/>
                    </a:cubicBezTo>
                    <a:cubicBezTo>
                      <a:pt x="0" y="28"/>
                      <a:pt x="2" y="34"/>
                      <a:pt x="6" y="38"/>
                    </a:cubicBezTo>
                    <a:cubicBezTo>
                      <a:pt x="10" y="42"/>
                      <a:pt x="16" y="44"/>
                      <a:pt x="22" y="44"/>
                    </a:cubicBezTo>
                    <a:cubicBezTo>
                      <a:pt x="50" y="44"/>
                      <a:pt x="50" y="44"/>
                      <a:pt x="50" y="44"/>
                    </a:cubicBezTo>
                    <a:cubicBezTo>
                      <a:pt x="52" y="44"/>
                      <a:pt x="54" y="44"/>
                      <a:pt x="56" y="44"/>
                    </a:cubicBezTo>
                    <a:cubicBezTo>
                      <a:pt x="57" y="44"/>
                      <a:pt x="59" y="44"/>
                      <a:pt x="61" y="44"/>
                    </a:cubicBezTo>
                    <a:cubicBezTo>
                      <a:pt x="90" y="44"/>
                      <a:pt x="90" y="44"/>
                      <a:pt x="90" y="44"/>
                    </a:cubicBezTo>
                    <a:cubicBezTo>
                      <a:pt x="96" y="44"/>
                      <a:pt x="101" y="42"/>
                      <a:pt x="105" y="38"/>
                    </a:cubicBezTo>
                    <a:cubicBezTo>
                      <a:pt x="110" y="34"/>
                      <a:pt x="112" y="28"/>
                      <a:pt x="112" y="22"/>
                    </a:cubicBezTo>
                    <a:cubicBezTo>
                      <a:pt x="112" y="16"/>
                      <a:pt x="110" y="10"/>
                      <a:pt x="105" y="6"/>
                    </a:cubicBezTo>
                    <a:close/>
                    <a:moveTo>
                      <a:pt x="22" y="39"/>
                    </a:moveTo>
                    <a:cubicBezTo>
                      <a:pt x="17" y="39"/>
                      <a:pt x="13" y="37"/>
                      <a:pt x="10" y="34"/>
                    </a:cubicBezTo>
                    <a:cubicBezTo>
                      <a:pt x="7" y="31"/>
                      <a:pt x="5" y="27"/>
                      <a:pt x="5" y="22"/>
                    </a:cubicBezTo>
                    <a:cubicBezTo>
                      <a:pt x="5" y="17"/>
                      <a:pt x="7" y="13"/>
                      <a:pt x="10" y="10"/>
                    </a:cubicBezTo>
                    <a:cubicBezTo>
                      <a:pt x="13" y="7"/>
                      <a:pt x="17" y="5"/>
                      <a:pt x="22" y="5"/>
                    </a:cubicBezTo>
                    <a:cubicBezTo>
                      <a:pt x="50" y="5"/>
                      <a:pt x="50" y="5"/>
                      <a:pt x="50" y="5"/>
                    </a:cubicBezTo>
                    <a:cubicBezTo>
                      <a:pt x="55" y="5"/>
                      <a:pt x="60" y="7"/>
                      <a:pt x="63" y="10"/>
                    </a:cubicBezTo>
                    <a:cubicBezTo>
                      <a:pt x="63" y="10"/>
                      <a:pt x="64" y="11"/>
                      <a:pt x="65" y="12"/>
                    </a:cubicBezTo>
                    <a:cubicBezTo>
                      <a:pt x="65" y="12"/>
                      <a:pt x="65" y="12"/>
                      <a:pt x="65" y="12"/>
                    </a:cubicBezTo>
                    <a:cubicBezTo>
                      <a:pt x="66" y="14"/>
                      <a:pt x="67" y="17"/>
                      <a:pt x="68" y="20"/>
                    </a:cubicBezTo>
                    <a:cubicBezTo>
                      <a:pt x="68" y="20"/>
                      <a:pt x="68" y="20"/>
                      <a:pt x="68" y="20"/>
                    </a:cubicBezTo>
                    <a:cubicBezTo>
                      <a:pt x="68" y="20"/>
                      <a:pt x="68" y="20"/>
                      <a:pt x="68" y="20"/>
                    </a:cubicBezTo>
                    <a:cubicBezTo>
                      <a:pt x="68" y="20"/>
                      <a:pt x="68" y="20"/>
                      <a:pt x="68" y="20"/>
                    </a:cubicBezTo>
                    <a:cubicBezTo>
                      <a:pt x="68" y="20"/>
                      <a:pt x="68" y="20"/>
                      <a:pt x="68" y="20"/>
                    </a:cubicBezTo>
                    <a:cubicBezTo>
                      <a:pt x="68" y="20"/>
                      <a:pt x="68" y="20"/>
                      <a:pt x="68" y="20"/>
                    </a:cubicBezTo>
                    <a:cubicBezTo>
                      <a:pt x="68" y="20"/>
                      <a:pt x="68" y="20"/>
                      <a:pt x="68" y="20"/>
                    </a:cubicBezTo>
                    <a:cubicBezTo>
                      <a:pt x="68" y="20"/>
                      <a:pt x="68" y="20"/>
                      <a:pt x="68" y="20"/>
                    </a:cubicBezTo>
                    <a:cubicBezTo>
                      <a:pt x="68" y="20"/>
                      <a:pt x="68" y="20"/>
                      <a:pt x="68" y="20"/>
                    </a:cubicBezTo>
                    <a:cubicBezTo>
                      <a:pt x="68" y="20"/>
                      <a:pt x="68" y="20"/>
                      <a:pt x="68" y="20"/>
                    </a:cubicBezTo>
                    <a:cubicBezTo>
                      <a:pt x="68" y="21"/>
                      <a:pt x="68" y="21"/>
                      <a:pt x="68" y="21"/>
                    </a:cubicBezTo>
                    <a:cubicBezTo>
                      <a:pt x="68" y="21"/>
                      <a:pt x="68" y="21"/>
                      <a:pt x="68" y="21"/>
                    </a:cubicBezTo>
                    <a:cubicBezTo>
                      <a:pt x="68" y="21"/>
                      <a:pt x="68" y="21"/>
                      <a:pt x="68" y="21"/>
                    </a:cubicBezTo>
                    <a:cubicBezTo>
                      <a:pt x="68" y="21"/>
                      <a:pt x="68" y="21"/>
                      <a:pt x="68" y="21"/>
                    </a:cubicBezTo>
                    <a:cubicBezTo>
                      <a:pt x="68" y="21"/>
                      <a:pt x="68" y="21"/>
                      <a:pt x="68" y="21"/>
                    </a:cubicBezTo>
                    <a:cubicBezTo>
                      <a:pt x="68" y="21"/>
                      <a:pt x="68" y="21"/>
                      <a:pt x="68" y="21"/>
                    </a:cubicBezTo>
                    <a:cubicBezTo>
                      <a:pt x="68" y="21"/>
                      <a:pt x="68" y="21"/>
                      <a:pt x="68" y="21"/>
                    </a:cubicBezTo>
                    <a:cubicBezTo>
                      <a:pt x="68" y="21"/>
                      <a:pt x="68" y="21"/>
                      <a:pt x="68" y="21"/>
                    </a:cubicBezTo>
                    <a:cubicBezTo>
                      <a:pt x="68" y="21"/>
                      <a:pt x="68" y="21"/>
                      <a:pt x="68" y="21"/>
                    </a:cubicBezTo>
                    <a:cubicBezTo>
                      <a:pt x="68" y="21"/>
                      <a:pt x="68" y="21"/>
                      <a:pt x="68" y="21"/>
                    </a:cubicBezTo>
                    <a:cubicBezTo>
                      <a:pt x="68" y="21"/>
                      <a:pt x="68" y="21"/>
                      <a:pt x="68" y="21"/>
                    </a:cubicBezTo>
                    <a:cubicBezTo>
                      <a:pt x="68" y="21"/>
                      <a:pt x="68" y="21"/>
                      <a:pt x="68" y="21"/>
                    </a:cubicBezTo>
                    <a:cubicBezTo>
                      <a:pt x="68" y="21"/>
                      <a:pt x="68" y="21"/>
                      <a:pt x="68" y="21"/>
                    </a:cubicBezTo>
                    <a:cubicBezTo>
                      <a:pt x="68" y="22"/>
                      <a:pt x="68" y="22"/>
                      <a:pt x="68" y="22"/>
                    </a:cubicBezTo>
                    <a:cubicBezTo>
                      <a:pt x="68" y="22"/>
                      <a:pt x="68" y="22"/>
                      <a:pt x="68" y="22"/>
                    </a:cubicBezTo>
                    <a:cubicBezTo>
                      <a:pt x="68" y="22"/>
                      <a:pt x="68" y="22"/>
                      <a:pt x="68" y="22"/>
                    </a:cubicBezTo>
                    <a:cubicBezTo>
                      <a:pt x="68" y="22"/>
                      <a:pt x="68" y="22"/>
                      <a:pt x="68" y="22"/>
                    </a:cubicBezTo>
                    <a:cubicBezTo>
                      <a:pt x="68" y="22"/>
                      <a:pt x="68" y="22"/>
                      <a:pt x="68" y="22"/>
                    </a:cubicBezTo>
                    <a:cubicBezTo>
                      <a:pt x="68" y="22"/>
                      <a:pt x="68" y="22"/>
                      <a:pt x="68" y="22"/>
                    </a:cubicBezTo>
                    <a:cubicBezTo>
                      <a:pt x="68" y="22"/>
                      <a:pt x="68" y="22"/>
                      <a:pt x="68" y="22"/>
                    </a:cubicBezTo>
                    <a:cubicBezTo>
                      <a:pt x="68" y="22"/>
                      <a:pt x="68" y="22"/>
                      <a:pt x="68" y="22"/>
                    </a:cubicBezTo>
                    <a:cubicBezTo>
                      <a:pt x="68" y="22"/>
                      <a:pt x="68" y="22"/>
                      <a:pt x="68" y="22"/>
                    </a:cubicBezTo>
                    <a:cubicBezTo>
                      <a:pt x="68" y="22"/>
                      <a:pt x="68" y="22"/>
                      <a:pt x="68" y="22"/>
                    </a:cubicBezTo>
                    <a:cubicBezTo>
                      <a:pt x="68" y="22"/>
                      <a:pt x="68" y="22"/>
                      <a:pt x="68" y="22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7" y="26"/>
                      <a:pt x="66" y="29"/>
                      <a:pt x="65" y="31"/>
                    </a:cubicBezTo>
                    <a:cubicBezTo>
                      <a:pt x="61" y="31"/>
                      <a:pt x="61" y="31"/>
                      <a:pt x="61" y="31"/>
                    </a:cubicBezTo>
                    <a:cubicBezTo>
                      <a:pt x="63" y="28"/>
                      <a:pt x="64" y="25"/>
                      <a:pt x="64" y="22"/>
                    </a:cubicBezTo>
                    <a:cubicBezTo>
                      <a:pt x="64" y="18"/>
                      <a:pt x="63" y="15"/>
                      <a:pt x="60" y="12"/>
                    </a:cubicBezTo>
                    <a:cubicBezTo>
                      <a:pt x="59" y="11"/>
                      <a:pt x="57" y="10"/>
                      <a:pt x="56" y="9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54" y="8"/>
                      <a:pt x="52" y="8"/>
                      <a:pt x="50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18" y="8"/>
                      <a:pt x="15" y="10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0" y="15"/>
                      <a:pt x="8" y="18"/>
                      <a:pt x="8" y="22"/>
                    </a:cubicBezTo>
                    <a:cubicBezTo>
                      <a:pt x="8" y="26"/>
                      <a:pt x="10" y="29"/>
                      <a:pt x="12" y="32"/>
                    </a:cubicBezTo>
                    <a:cubicBezTo>
                      <a:pt x="15" y="34"/>
                      <a:pt x="18" y="36"/>
                      <a:pt x="22" y="36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44" y="36"/>
                      <a:pt x="45" y="37"/>
                      <a:pt x="45" y="38"/>
                    </a:cubicBezTo>
                    <a:cubicBezTo>
                      <a:pt x="46" y="38"/>
                      <a:pt x="46" y="39"/>
                      <a:pt x="47" y="39"/>
                    </a:cubicBezTo>
                    <a:lnTo>
                      <a:pt x="22" y="39"/>
                    </a:lnTo>
                    <a:close/>
                    <a:moveTo>
                      <a:pt x="59" y="22"/>
                    </a:moveTo>
                    <a:cubicBezTo>
                      <a:pt x="59" y="24"/>
                      <a:pt x="58" y="26"/>
                      <a:pt x="57" y="28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6" y="28"/>
                      <a:pt x="56" y="29"/>
                      <a:pt x="56" y="29"/>
                    </a:cubicBezTo>
                    <a:cubicBezTo>
                      <a:pt x="56" y="29"/>
                      <a:pt x="55" y="29"/>
                      <a:pt x="55" y="28"/>
                    </a:cubicBezTo>
                    <a:cubicBezTo>
                      <a:pt x="54" y="27"/>
                      <a:pt x="53" y="26"/>
                      <a:pt x="53" y="24"/>
                    </a:cubicBezTo>
                    <a:cubicBezTo>
                      <a:pt x="52" y="22"/>
                      <a:pt x="52" y="20"/>
                      <a:pt x="53" y="18"/>
                    </a:cubicBezTo>
                    <a:cubicBezTo>
                      <a:pt x="53" y="17"/>
                      <a:pt x="54" y="15"/>
                      <a:pt x="55" y="14"/>
                    </a:cubicBezTo>
                    <a:cubicBezTo>
                      <a:pt x="55" y="15"/>
                      <a:pt x="56" y="15"/>
                      <a:pt x="57" y="16"/>
                    </a:cubicBezTo>
                    <a:cubicBezTo>
                      <a:pt x="58" y="17"/>
                      <a:pt x="59" y="19"/>
                      <a:pt x="59" y="22"/>
                    </a:cubicBezTo>
                    <a:close/>
                    <a:moveTo>
                      <a:pt x="41" y="31"/>
                    </a:moveTo>
                    <a:cubicBezTo>
                      <a:pt x="22" y="31"/>
                      <a:pt x="22" y="31"/>
                      <a:pt x="22" y="31"/>
                    </a:cubicBezTo>
                    <a:cubicBezTo>
                      <a:pt x="19" y="31"/>
                      <a:pt x="17" y="30"/>
                      <a:pt x="16" y="28"/>
                    </a:cubicBezTo>
                    <a:cubicBezTo>
                      <a:pt x="14" y="26"/>
                      <a:pt x="13" y="24"/>
                      <a:pt x="13" y="22"/>
                    </a:cubicBezTo>
                    <a:cubicBezTo>
                      <a:pt x="13" y="19"/>
                      <a:pt x="14" y="17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7" y="14"/>
                      <a:pt x="19" y="13"/>
                      <a:pt x="22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0" y="14"/>
                      <a:pt x="40" y="14"/>
                      <a:pt x="40" y="15"/>
                    </a:cubicBezTo>
                    <a:cubicBezTo>
                      <a:pt x="39" y="17"/>
                      <a:pt x="39" y="20"/>
                      <a:pt x="39" y="22"/>
                    </a:cubicBezTo>
                    <a:cubicBezTo>
                      <a:pt x="39" y="25"/>
                      <a:pt x="39" y="28"/>
                      <a:pt x="41" y="31"/>
                    </a:cubicBezTo>
                    <a:close/>
                    <a:moveTo>
                      <a:pt x="102" y="34"/>
                    </a:moveTo>
                    <a:cubicBezTo>
                      <a:pt x="99" y="37"/>
                      <a:pt x="94" y="39"/>
                      <a:pt x="90" y="39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53" y="39"/>
                      <a:pt x="45" y="36"/>
                      <a:pt x="44" y="22"/>
                    </a:cubicBezTo>
                    <a:cubicBezTo>
                      <a:pt x="44" y="20"/>
                      <a:pt x="44" y="18"/>
                      <a:pt x="45" y="17"/>
                    </a:cubicBezTo>
                    <a:cubicBezTo>
                      <a:pt x="45" y="15"/>
                      <a:pt x="46" y="14"/>
                      <a:pt x="46" y="13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49" y="15"/>
                      <a:pt x="48" y="16"/>
                      <a:pt x="48" y="17"/>
                    </a:cubicBezTo>
                    <a:cubicBezTo>
                      <a:pt x="47" y="20"/>
                      <a:pt x="47" y="22"/>
                      <a:pt x="48" y="25"/>
                    </a:cubicBezTo>
                    <a:cubicBezTo>
                      <a:pt x="50" y="34"/>
                      <a:pt x="58" y="36"/>
                      <a:pt x="68" y="36"/>
                    </a:cubicBezTo>
                    <a:cubicBezTo>
                      <a:pt x="90" y="36"/>
                      <a:pt x="90" y="36"/>
                      <a:pt x="90" y="36"/>
                    </a:cubicBezTo>
                    <a:cubicBezTo>
                      <a:pt x="93" y="36"/>
                      <a:pt x="97" y="34"/>
                      <a:pt x="99" y="32"/>
                    </a:cubicBezTo>
                    <a:cubicBezTo>
                      <a:pt x="99" y="32"/>
                      <a:pt x="100" y="32"/>
                      <a:pt x="100" y="32"/>
                    </a:cubicBezTo>
                    <a:cubicBezTo>
                      <a:pt x="102" y="29"/>
                      <a:pt x="104" y="26"/>
                      <a:pt x="104" y="22"/>
                    </a:cubicBezTo>
                    <a:cubicBezTo>
                      <a:pt x="104" y="18"/>
                      <a:pt x="102" y="15"/>
                      <a:pt x="100" y="12"/>
                    </a:cubicBezTo>
                    <a:cubicBezTo>
                      <a:pt x="97" y="10"/>
                      <a:pt x="94" y="8"/>
                      <a:pt x="90" y="8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7" y="7"/>
                      <a:pt x="67" y="7"/>
                      <a:pt x="66" y="6"/>
                    </a:cubicBezTo>
                    <a:cubicBezTo>
                      <a:pt x="66" y="6"/>
                      <a:pt x="65" y="5"/>
                      <a:pt x="65" y="5"/>
                    </a:cubicBezTo>
                    <a:cubicBezTo>
                      <a:pt x="90" y="5"/>
                      <a:pt x="90" y="5"/>
                      <a:pt x="90" y="5"/>
                    </a:cubicBezTo>
                    <a:cubicBezTo>
                      <a:pt x="94" y="5"/>
                      <a:pt x="99" y="7"/>
                      <a:pt x="102" y="10"/>
                    </a:cubicBezTo>
                    <a:cubicBezTo>
                      <a:pt x="105" y="13"/>
                      <a:pt x="107" y="17"/>
                      <a:pt x="107" y="22"/>
                    </a:cubicBezTo>
                    <a:cubicBezTo>
                      <a:pt x="107" y="27"/>
                      <a:pt x="105" y="31"/>
                      <a:pt x="102" y="34"/>
                    </a:cubicBezTo>
                    <a:close/>
                    <a:moveTo>
                      <a:pt x="73" y="21"/>
                    </a:moveTo>
                    <a:cubicBezTo>
                      <a:pt x="73" y="21"/>
                      <a:pt x="73" y="21"/>
                      <a:pt x="73" y="21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73" y="20"/>
                      <a:pt x="73" y="20"/>
                      <a:pt x="73" y="20"/>
                    </a:cubicBezTo>
                    <a:cubicBezTo>
                      <a:pt x="73" y="20"/>
                      <a:pt x="73" y="20"/>
                      <a:pt x="73" y="20"/>
                    </a:cubicBezTo>
                    <a:cubicBezTo>
                      <a:pt x="73" y="20"/>
                      <a:pt x="73" y="20"/>
                      <a:pt x="73" y="20"/>
                    </a:cubicBezTo>
                    <a:cubicBezTo>
                      <a:pt x="73" y="20"/>
                      <a:pt x="73" y="20"/>
                      <a:pt x="73" y="20"/>
                    </a:cubicBezTo>
                    <a:cubicBezTo>
                      <a:pt x="73" y="20"/>
                      <a:pt x="73" y="20"/>
                      <a:pt x="73" y="20"/>
                    </a:cubicBezTo>
                    <a:cubicBezTo>
                      <a:pt x="73" y="20"/>
                      <a:pt x="73" y="20"/>
                      <a:pt x="73" y="20"/>
                    </a:cubicBezTo>
                    <a:cubicBezTo>
                      <a:pt x="73" y="20"/>
                      <a:pt x="73" y="20"/>
                      <a:pt x="73" y="20"/>
                    </a:cubicBezTo>
                    <a:cubicBezTo>
                      <a:pt x="73" y="20"/>
                      <a:pt x="73" y="20"/>
                      <a:pt x="73" y="20"/>
                    </a:cubicBezTo>
                    <a:cubicBezTo>
                      <a:pt x="73" y="20"/>
                      <a:pt x="73" y="20"/>
                      <a:pt x="73" y="20"/>
                    </a:cubicBezTo>
                    <a:cubicBezTo>
                      <a:pt x="73" y="20"/>
                      <a:pt x="73" y="20"/>
                      <a:pt x="73" y="20"/>
                    </a:cubicBezTo>
                    <a:cubicBezTo>
                      <a:pt x="73" y="20"/>
                      <a:pt x="73" y="20"/>
                      <a:pt x="73" y="20"/>
                    </a:cubicBezTo>
                    <a:cubicBezTo>
                      <a:pt x="73" y="19"/>
                      <a:pt x="73" y="19"/>
                      <a:pt x="73" y="19"/>
                    </a:cubicBezTo>
                    <a:cubicBezTo>
                      <a:pt x="73" y="19"/>
                      <a:pt x="73" y="19"/>
                      <a:pt x="73" y="19"/>
                    </a:cubicBezTo>
                    <a:cubicBezTo>
                      <a:pt x="73" y="19"/>
                      <a:pt x="73" y="19"/>
                      <a:pt x="73" y="19"/>
                    </a:cubicBezTo>
                    <a:cubicBezTo>
                      <a:pt x="72" y="17"/>
                      <a:pt x="72" y="15"/>
                      <a:pt x="71" y="13"/>
                    </a:cubicBezTo>
                    <a:cubicBezTo>
                      <a:pt x="90" y="13"/>
                      <a:pt x="90" y="13"/>
                      <a:pt x="90" y="13"/>
                    </a:cubicBezTo>
                    <a:cubicBezTo>
                      <a:pt x="92" y="13"/>
                      <a:pt x="94" y="14"/>
                      <a:pt x="96" y="16"/>
                    </a:cubicBezTo>
                    <a:cubicBezTo>
                      <a:pt x="98" y="17"/>
                      <a:pt x="99" y="19"/>
                      <a:pt x="99" y="22"/>
                    </a:cubicBezTo>
                    <a:cubicBezTo>
                      <a:pt x="99" y="24"/>
                      <a:pt x="98" y="26"/>
                      <a:pt x="96" y="28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94" y="30"/>
                      <a:pt x="92" y="31"/>
                      <a:pt x="90" y="31"/>
                    </a:cubicBezTo>
                    <a:cubicBezTo>
                      <a:pt x="71" y="31"/>
                      <a:pt x="71" y="31"/>
                      <a:pt x="71" y="31"/>
                    </a:cubicBezTo>
                    <a:cubicBezTo>
                      <a:pt x="72" y="29"/>
                      <a:pt x="72" y="27"/>
                      <a:pt x="73" y="25"/>
                    </a:cubicBezTo>
                    <a:cubicBezTo>
                      <a:pt x="73" y="25"/>
                      <a:pt x="73" y="25"/>
                      <a:pt x="73" y="25"/>
                    </a:cubicBezTo>
                    <a:cubicBezTo>
                      <a:pt x="73" y="24"/>
                      <a:pt x="73" y="24"/>
                      <a:pt x="73" y="24"/>
                    </a:cubicBezTo>
                    <a:cubicBezTo>
                      <a:pt x="73" y="24"/>
                      <a:pt x="73" y="24"/>
                      <a:pt x="73" y="24"/>
                    </a:cubicBezTo>
                    <a:cubicBezTo>
                      <a:pt x="73" y="24"/>
                      <a:pt x="73" y="24"/>
                      <a:pt x="73" y="24"/>
                    </a:cubicBezTo>
                    <a:cubicBezTo>
                      <a:pt x="73" y="24"/>
                      <a:pt x="73" y="24"/>
                      <a:pt x="73" y="24"/>
                    </a:cubicBezTo>
                    <a:cubicBezTo>
                      <a:pt x="73" y="24"/>
                      <a:pt x="73" y="24"/>
                      <a:pt x="73" y="24"/>
                    </a:cubicBezTo>
                    <a:cubicBezTo>
                      <a:pt x="73" y="24"/>
                      <a:pt x="73" y="24"/>
                      <a:pt x="73" y="24"/>
                    </a:cubicBezTo>
                    <a:cubicBezTo>
                      <a:pt x="73" y="24"/>
                      <a:pt x="73" y="24"/>
                      <a:pt x="73" y="24"/>
                    </a:cubicBezTo>
                    <a:cubicBezTo>
                      <a:pt x="73" y="24"/>
                      <a:pt x="73" y="24"/>
                      <a:pt x="73" y="24"/>
                    </a:cubicBezTo>
                    <a:cubicBezTo>
                      <a:pt x="73" y="23"/>
                      <a:pt x="73" y="23"/>
                      <a:pt x="73" y="23"/>
                    </a:cubicBezTo>
                    <a:cubicBezTo>
                      <a:pt x="73" y="23"/>
                      <a:pt x="73" y="23"/>
                      <a:pt x="73" y="23"/>
                    </a:cubicBezTo>
                    <a:cubicBezTo>
                      <a:pt x="73" y="23"/>
                      <a:pt x="73" y="23"/>
                      <a:pt x="73" y="23"/>
                    </a:cubicBezTo>
                    <a:cubicBezTo>
                      <a:pt x="73" y="23"/>
                      <a:pt x="73" y="23"/>
                      <a:pt x="73" y="23"/>
                    </a:cubicBezTo>
                    <a:cubicBezTo>
                      <a:pt x="73" y="23"/>
                      <a:pt x="73" y="23"/>
                      <a:pt x="73" y="23"/>
                    </a:cubicBezTo>
                    <a:cubicBezTo>
                      <a:pt x="73" y="23"/>
                      <a:pt x="73" y="23"/>
                      <a:pt x="73" y="23"/>
                    </a:cubicBezTo>
                    <a:cubicBezTo>
                      <a:pt x="73" y="23"/>
                      <a:pt x="73" y="23"/>
                      <a:pt x="73" y="23"/>
                    </a:cubicBezTo>
                    <a:cubicBezTo>
                      <a:pt x="73" y="23"/>
                      <a:pt x="73" y="23"/>
                      <a:pt x="73" y="23"/>
                    </a:cubicBezTo>
                    <a:cubicBezTo>
                      <a:pt x="73" y="23"/>
                      <a:pt x="73" y="23"/>
                      <a:pt x="73" y="23"/>
                    </a:cubicBezTo>
                    <a:cubicBezTo>
                      <a:pt x="73" y="23"/>
                      <a:pt x="73" y="23"/>
                      <a:pt x="73" y="23"/>
                    </a:cubicBezTo>
                    <a:cubicBezTo>
                      <a:pt x="73" y="23"/>
                      <a:pt x="73" y="23"/>
                      <a:pt x="73" y="23"/>
                    </a:cubicBezTo>
                    <a:cubicBezTo>
                      <a:pt x="73" y="23"/>
                      <a:pt x="73" y="23"/>
                      <a:pt x="73" y="23"/>
                    </a:cubicBezTo>
                    <a:cubicBezTo>
                      <a:pt x="73" y="23"/>
                      <a:pt x="73" y="23"/>
                      <a:pt x="73" y="23"/>
                    </a:cubicBezTo>
                    <a:cubicBezTo>
                      <a:pt x="73" y="22"/>
                      <a:pt x="73" y="22"/>
                      <a:pt x="73" y="22"/>
                    </a:cubicBezTo>
                    <a:cubicBezTo>
                      <a:pt x="73" y="22"/>
                      <a:pt x="73" y="22"/>
                      <a:pt x="73" y="22"/>
                    </a:cubicBezTo>
                    <a:cubicBezTo>
                      <a:pt x="73" y="22"/>
                      <a:pt x="73" y="22"/>
                      <a:pt x="73" y="22"/>
                    </a:cubicBezTo>
                    <a:cubicBezTo>
                      <a:pt x="73" y="22"/>
                      <a:pt x="73" y="22"/>
                      <a:pt x="73" y="22"/>
                    </a:cubicBezTo>
                    <a:cubicBezTo>
                      <a:pt x="73" y="22"/>
                      <a:pt x="73" y="22"/>
                      <a:pt x="73" y="22"/>
                    </a:cubicBezTo>
                    <a:cubicBezTo>
                      <a:pt x="73" y="22"/>
                      <a:pt x="73" y="22"/>
                      <a:pt x="73" y="22"/>
                    </a:cubicBezTo>
                    <a:cubicBezTo>
                      <a:pt x="73" y="22"/>
                      <a:pt x="73" y="22"/>
                      <a:pt x="73" y="22"/>
                    </a:cubicBezTo>
                    <a:cubicBezTo>
                      <a:pt x="73" y="22"/>
                      <a:pt x="73" y="22"/>
                      <a:pt x="73" y="22"/>
                    </a:cubicBezTo>
                    <a:cubicBezTo>
                      <a:pt x="73" y="22"/>
                      <a:pt x="73" y="22"/>
                      <a:pt x="73" y="22"/>
                    </a:cubicBezTo>
                    <a:lnTo>
                      <a:pt x="73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Freeform: Shape 92"/>
              <p:cNvSpPr/>
              <p:nvPr/>
            </p:nvSpPr>
            <p:spPr bwMode="auto">
              <a:xfrm>
                <a:off x="3133726" y="2366963"/>
                <a:ext cx="258763" cy="258763"/>
              </a:xfrm>
              <a:custGeom>
                <a:avLst/>
                <a:gdLst/>
                <a:ahLst/>
                <a:cxnLst>
                  <a:cxn ang="0">
                    <a:pos x="35" y="69"/>
                  </a:cxn>
                  <a:cxn ang="0">
                    <a:pos x="67" y="47"/>
                  </a:cxn>
                  <a:cxn ang="0">
                    <a:pos x="59" y="10"/>
                  </a:cxn>
                  <a:cxn ang="0">
                    <a:pos x="22" y="2"/>
                  </a:cxn>
                  <a:cxn ang="0">
                    <a:pos x="0" y="34"/>
                  </a:cxn>
                  <a:cxn ang="0">
                    <a:pos x="37" y="40"/>
                  </a:cxn>
                  <a:cxn ang="0">
                    <a:pos x="51" y="36"/>
                  </a:cxn>
                  <a:cxn ang="0">
                    <a:pos x="43" y="44"/>
                  </a:cxn>
                  <a:cxn ang="0">
                    <a:pos x="42" y="57"/>
                  </a:cxn>
                  <a:cxn ang="0">
                    <a:pos x="42" y="50"/>
                  </a:cxn>
                  <a:cxn ang="0">
                    <a:pos x="55" y="55"/>
                  </a:cxn>
                  <a:cxn ang="0">
                    <a:pos x="48" y="59"/>
                  </a:cxn>
                  <a:cxn ang="0">
                    <a:pos x="55" y="55"/>
                  </a:cxn>
                  <a:cxn ang="0">
                    <a:pos x="62" y="44"/>
                  </a:cxn>
                  <a:cxn ang="0">
                    <a:pos x="54" y="48"/>
                  </a:cxn>
                  <a:cxn ang="0">
                    <a:pos x="60" y="37"/>
                  </a:cxn>
                  <a:cxn ang="0">
                    <a:pos x="63" y="44"/>
                  </a:cxn>
                  <a:cxn ang="0">
                    <a:pos x="63" y="31"/>
                  </a:cxn>
                  <a:cxn ang="0">
                    <a:pos x="60" y="31"/>
                  </a:cxn>
                  <a:cxn ang="0">
                    <a:pos x="55" y="25"/>
                  </a:cxn>
                  <a:cxn ang="0">
                    <a:pos x="58" y="17"/>
                  </a:cxn>
                  <a:cxn ang="0">
                    <a:pos x="53" y="13"/>
                  </a:cxn>
                  <a:cxn ang="0">
                    <a:pos x="47" y="8"/>
                  </a:cxn>
                  <a:cxn ang="0">
                    <a:pos x="38" y="7"/>
                  </a:cxn>
                  <a:cxn ang="0">
                    <a:pos x="42" y="17"/>
                  </a:cxn>
                  <a:cxn ang="0">
                    <a:pos x="37" y="23"/>
                  </a:cxn>
                  <a:cxn ang="0">
                    <a:pos x="51" y="26"/>
                  </a:cxn>
                  <a:cxn ang="0">
                    <a:pos x="50" y="26"/>
                  </a:cxn>
                  <a:cxn ang="0">
                    <a:pos x="37" y="30"/>
                  </a:cxn>
                  <a:cxn ang="0">
                    <a:pos x="21" y="59"/>
                  </a:cxn>
                  <a:cxn ang="0">
                    <a:pos x="18" y="53"/>
                  </a:cxn>
                  <a:cxn ang="0">
                    <a:pos x="21" y="59"/>
                  </a:cxn>
                  <a:cxn ang="0">
                    <a:pos x="32" y="30"/>
                  </a:cxn>
                  <a:cxn ang="0">
                    <a:pos x="20" y="26"/>
                  </a:cxn>
                  <a:cxn ang="0">
                    <a:pos x="32" y="23"/>
                  </a:cxn>
                  <a:cxn ang="0">
                    <a:pos x="25" y="36"/>
                  </a:cxn>
                  <a:cxn ang="0">
                    <a:pos x="32" y="44"/>
                  </a:cxn>
                  <a:cxn ang="0">
                    <a:pos x="19" y="41"/>
                  </a:cxn>
                  <a:cxn ang="0">
                    <a:pos x="27" y="57"/>
                  </a:cxn>
                  <a:cxn ang="0">
                    <a:pos x="32" y="50"/>
                  </a:cxn>
                  <a:cxn ang="0">
                    <a:pos x="27" y="57"/>
                  </a:cxn>
                  <a:cxn ang="0">
                    <a:pos x="32" y="12"/>
                  </a:cxn>
                  <a:cxn ang="0">
                    <a:pos x="24" y="16"/>
                  </a:cxn>
                  <a:cxn ang="0">
                    <a:pos x="23" y="8"/>
                  </a:cxn>
                  <a:cxn ang="0">
                    <a:pos x="17" y="13"/>
                  </a:cxn>
                  <a:cxn ang="0">
                    <a:pos x="8" y="24"/>
                  </a:cxn>
                  <a:cxn ang="0">
                    <a:pos x="16" y="19"/>
                  </a:cxn>
                  <a:cxn ang="0">
                    <a:pos x="9" y="31"/>
                  </a:cxn>
                  <a:cxn ang="0">
                    <a:pos x="10" y="37"/>
                  </a:cxn>
                  <a:cxn ang="0">
                    <a:pos x="15" y="48"/>
                  </a:cxn>
                  <a:cxn ang="0">
                    <a:pos x="8" y="44"/>
                  </a:cxn>
                </a:cxnLst>
                <a:rect l="0" t="0" r="r" b="b"/>
                <a:pathLst>
                  <a:path w="69" h="69">
                    <a:moveTo>
                      <a:pt x="10" y="59"/>
                    </a:moveTo>
                    <a:cubicBezTo>
                      <a:pt x="13" y="62"/>
                      <a:pt x="17" y="64"/>
                      <a:pt x="22" y="66"/>
                    </a:cubicBezTo>
                    <a:cubicBezTo>
                      <a:pt x="26" y="68"/>
                      <a:pt x="30" y="69"/>
                      <a:pt x="35" y="69"/>
                    </a:cubicBezTo>
                    <a:cubicBezTo>
                      <a:pt x="39" y="69"/>
                      <a:pt x="44" y="68"/>
                      <a:pt x="48" y="66"/>
                    </a:cubicBezTo>
                    <a:cubicBezTo>
                      <a:pt x="52" y="64"/>
                      <a:pt x="56" y="62"/>
                      <a:pt x="59" y="59"/>
                    </a:cubicBezTo>
                    <a:cubicBezTo>
                      <a:pt x="62" y="56"/>
                      <a:pt x="65" y="52"/>
                      <a:pt x="67" y="47"/>
                    </a:cubicBezTo>
                    <a:cubicBezTo>
                      <a:pt x="68" y="43"/>
                      <a:pt x="69" y="39"/>
                      <a:pt x="69" y="34"/>
                    </a:cubicBezTo>
                    <a:cubicBezTo>
                      <a:pt x="69" y="30"/>
                      <a:pt x="68" y="25"/>
                      <a:pt x="67" y="21"/>
                    </a:cubicBezTo>
                    <a:cubicBezTo>
                      <a:pt x="65" y="17"/>
                      <a:pt x="62" y="13"/>
                      <a:pt x="59" y="10"/>
                    </a:cubicBezTo>
                    <a:cubicBezTo>
                      <a:pt x="56" y="7"/>
                      <a:pt x="52" y="4"/>
                      <a:pt x="48" y="2"/>
                    </a:cubicBezTo>
                    <a:cubicBezTo>
                      <a:pt x="44" y="1"/>
                      <a:pt x="39" y="0"/>
                      <a:pt x="35" y="0"/>
                    </a:cubicBezTo>
                    <a:cubicBezTo>
                      <a:pt x="30" y="0"/>
                      <a:pt x="26" y="1"/>
                      <a:pt x="22" y="2"/>
                    </a:cubicBezTo>
                    <a:cubicBezTo>
                      <a:pt x="17" y="4"/>
                      <a:pt x="13" y="7"/>
                      <a:pt x="10" y="10"/>
                    </a:cubicBezTo>
                    <a:cubicBezTo>
                      <a:pt x="7" y="13"/>
                      <a:pt x="5" y="17"/>
                      <a:pt x="3" y="21"/>
                    </a:cubicBezTo>
                    <a:cubicBezTo>
                      <a:pt x="1" y="25"/>
                      <a:pt x="0" y="30"/>
                      <a:pt x="0" y="34"/>
                    </a:cubicBezTo>
                    <a:cubicBezTo>
                      <a:pt x="0" y="39"/>
                      <a:pt x="1" y="43"/>
                      <a:pt x="3" y="47"/>
                    </a:cubicBezTo>
                    <a:cubicBezTo>
                      <a:pt x="5" y="52"/>
                      <a:pt x="7" y="56"/>
                      <a:pt x="10" y="59"/>
                    </a:cubicBezTo>
                    <a:close/>
                    <a:moveTo>
                      <a:pt x="37" y="40"/>
                    </a:moveTo>
                    <a:cubicBezTo>
                      <a:pt x="37" y="36"/>
                      <a:pt x="37" y="36"/>
                      <a:pt x="37" y="36"/>
                    </a:cubicBezTo>
                    <a:cubicBezTo>
                      <a:pt x="40" y="36"/>
                      <a:pt x="42" y="36"/>
                      <a:pt x="44" y="36"/>
                    </a:cubicBezTo>
                    <a:cubicBezTo>
                      <a:pt x="46" y="36"/>
                      <a:pt x="48" y="36"/>
                      <a:pt x="51" y="36"/>
                    </a:cubicBezTo>
                    <a:cubicBezTo>
                      <a:pt x="51" y="38"/>
                      <a:pt x="50" y="39"/>
                      <a:pt x="50" y="41"/>
                    </a:cubicBezTo>
                    <a:cubicBezTo>
                      <a:pt x="50" y="43"/>
                      <a:pt x="49" y="44"/>
                      <a:pt x="49" y="46"/>
                    </a:cubicBezTo>
                    <a:cubicBezTo>
                      <a:pt x="47" y="45"/>
                      <a:pt x="45" y="45"/>
                      <a:pt x="43" y="44"/>
                    </a:cubicBezTo>
                    <a:cubicBezTo>
                      <a:pt x="41" y="44"/>
                      <a:pt x="39" y="44"/>
                      <a:pt x="37" y="44"/>
                    </a:cubicBezTo>
                    <a:lnTo>
                      <a:pt x="37" y="40"/>
                    </a:lnTo>
                    <a:close/>
                    <a:moveTo>
                      <a:pt x="42" y="57"/>
                    </a:moveTo>
                    <a:cubicBezTo>
                      <a:pt x="41" y="58"/>
                      <a:pt x="39" y="60"/>
                      <a:pt x="38" y="61"/>
                    </a:cubicBezTo>
                    <a:cubicBezTo>
                      <a:pt x="38" y="57"/>
                      <a:pt x="38" y="53"/>
                      <a:pt x="38" y="50"/>
                    </a:cubicBezTo>
                    <a:cubicBezTo>
                      <a:pt x="39" y="50"/>
                      <a:pt x="41" y="50"/>
                      <a:pt x="42" y="50"/>
                    </a:cubicBezTo>
                    <a:cubicBezTo>
                      <a:pt x="44" y="50"/>
                      <a:pt x="45" y="51"/>
                      <a:pt x="47" y="51"/>
                    </a:cubicBezTo>
                    <a:cubicBezTo>
                      <a:pt x="45" y="53"/>
                      <a:pt x="44" y="55"/>
                      <a:pt x="42" y="57"/>
                    </a:cubicBezTo>
                    <a:close/>
                    <a:moveTo>
                      <a:pt x="55" y="55"/>
                    </a:moveTo>
                    <a:cubicBezTo>
                      <a:pt x="53" y="57"/>
                      <a:pt x="51" y="58"/>
                      <a:pt x="49" y="59"/>
                    </a:cubicBezTo>
                    <a:cubicBezTo>
                      <a:pt x="48" y="60"/>
                      <a:pt x="48" y="60"/>
                      <a:pt x="47" y="60"/>
                    </a:cubicBezTo>
                    <a:cubicBezTo>
                      <a:pt x="47" y="60"/>
                      <a:pt x="48" y="59"/>
                      <a:pt x="48" y="59"/>
                    </a:cubicBezTo>
                    <a:cubicBezTo>
                      <a:pt x="50" y="57"/>
                      <a:pt x="51" y="55"/>
                      <a:pt x="52" y="53"/>
                    </a:cubicBezTo>
                    <a:cubicBezTo>
                      <a:pt x="53" y="53"/>
                      <a:pt x="53" y="54"/>
                      <a:pt x="54" y="54"/>
                    </a:cubicBezTo>
                    <a:cubicBezTo>
                      <a:pt x="54" y="54"/>
                      <a:pt x="55" y="54"/>
                      <a:pt x="55" y="55"/>
                    </a:cubicBezTo>
                    <a:close/>
                    <a:moveTo>
                      <a:pt x="63" y="44"/>
                    </a:moveTo>
                    <a:cubicBezTo>
                      <a:pt x="62" y="44"/>
                      <a:pt x="62" y="44"/>
                      <a:pt x="62" y="44"/>
                    </a:cubicBezTo>
                    <a:cubicBezTo>
                      <a:pt x="62" y="44"/>
                      <a:pt x="62" y="44"/>
                      <a:pt x="62" y="44"/>
                    </a:cubicBezTo>
                    <a:cubicBezTo>
                      <a:pt x="61" y="46"/>
                      <a:pt x="60" y="48"/>
                      <a:pt x="59" y="50"/>
                    </a:cubicBezTo>
                    <a:cubicBezTo>
                      <a:pt x="58" y="50"/>
                      <a:pt x="57" y="49"/>
                      <a:pt x="57" y="49"/>
                    </a:cubicBezTo>
                    <a:cubicBezTo>
                      <a:pt x="56" y="48"/>
                      <a:pt x="55" y="48"/>
                      <a:pt x="54" y="48"/>
                    </a:cubicBezTo>
                    <a:cubicBezTo>
                      <a:pt x="55" y="46"/>
                      <a:pt x="55" y="44"/>
                      <a:pt x="56" y="42"/>
                    </a:cubicBezTo>
                    <a:cubicBezTo>
                      <a:pt x="56" y="40"/>
                      <a:pt x="56" y="38"/>
                      <a:pt x="56" y="36"/>
                    </a:cubicBezTo>
                    <a:cubicBezTo>
                      <a:pt x="58" y="36"/>
                      <a:pt x="59" y="36"/>
                      <a:pt x="60" y="37"/>
                    </a:cubicBezTo>
                    <a:cubicBezTo>
                      <a:pt x="61" y="37"/>
                      <a:pt x="62" y="37"/>
                      <a:pt x="64" y="37"/>
                    </a:cubicBezTo>
                    <a:cubicBezTo>
                      <a:pt x="63" y="39"/>
                      <a:pt x="63" y="42"/>
                      <a:pt x="62" y="44"/>
                    </a:cubicBezTo>
                    <a:lnTo>
                      <a:pt x="63" y="44"/>
                    </a:lnTo>
                    <a:close/>
                    <a:moveTo>
                      <a:pt x="58" y="17"/>
                    </a:moveTo>
                    <a:cubicBezTo>
                      <a:pt x="60" y="19"/>
                      <a:pt x="61" y="21"/>
                      <a:pt x="62" y="24"/>
                    </a:cubicBezTo>
                    <a:cubicBezTo>
                      <a:pt x="63" y="26"/>
                      <a:pt x="63" y="29"/>
                      <a:pt x="63" y="31"/>
                    </a:cubicBezTo>
                    <a:cubicBezTo>
                      <a:pt x="62" y="31"/>
                      <a:pt x="61" y="31"/>
                      <a:pt x="60" y="31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0" y="31"/>
                      <a:pt x="60" y="31"/>
                      <a:pt x="60" y="31"/>
                    </a:cubicBezTo>
                    <a:cubicBezTo>
                      <a:pt x="60" y="31"/>
                      <a:pt x="60" y="31"/>
                      <a:pt x="60" y="31"/>
                    </a:cubicBezTo>
                    <a:cubicBezTo>
                      <a:pt x="59" y="31"/>
                      <a:pt x="57" y="31"/>
                      <a:pt x="56" y="31"/>
                    </a:cubicBezTo>
                    <a:cubicBezTo>
                      <a:pt x="56" y="29"/>
                      <a:pt x="56" y="27"/>
                      <a:pt x="55" y="25"/>
                    </a:cubicBezTo>
                    <a:cubicBezTo>
                      <a:pt x="55" y="23"/>
                      <a:pt x="54" y="21"/>
                      <a:pt x="53" y="19"/>
                    </a:cubicBezTo>
                    <a:cubicBezTo>
                      <a:pt x="54" y="19"/>
                      <a:pt x="55" y="19"/>
                      <a:pt x="56" y="18"/>
                    </a:cubicBezTo>
                    <a:cubicBezTo>
                      <a:pt x="56" y="18"/>
                      <a:pt x="57" y="18"/>
                      <a:pt x="58" y="17"/>
                    </a:cubicBezTo>
                    <a:close/>
                    <a:moveTo>
                      <a:pt x="49" y="9"/>
                    </a:moveTo>
                    <a:cubicBezTo>
                      <a:pt x="51" y="10"/>
                      <a:pt x="52" y="11"/>
                      <a:pt x="54" y="13"/>
                    </a:cubicBezTo>
                    <a:cubicBezTo>
                      <a:pt x="54" y="13"/>
                      <a:pt x="53" y="13"/>
                      <a:pt x="53" y="13"/>
                    </a:cubicBezTo>
                    <a:cubicBezTo>
                      <a:pt x="52" y="14"/>
                      <a:pt x="52" y="14"/>
                      <a:pt x="51" y="14"/>
                    </a:cubicBezTo>
                    <a:cubicBezTo>
                      <a:pt x="50" y="12"/>
                      <a:pt x="49" y="11"/>
                      <a:pt x="48" y="9"/>
                    </a:cubicBezTo>
                    <a:cubicBezTo>
                      <a:pt x="47" y="9"/>
                      <a:pt x="47" y="8"/>
                      <a:pt x="47" y="8"/>
                    </a:cubicBezTo>
                    <a:cubicBezTo>
                      <a:pt x="47" y="8"/>
                      <a:pt x="48" y="9"/>
                      <a:pt x="49" y="9"/>
                    </a:cubicBezTo>
                    <a:close/>
                    <a:moveTo>
                      <a:pt x="37" y="12"/>
                    </a:moveTo>
                    <a:cubicBezTo>
                      <a:pt x="37" y="10"/>
                      <a:pt x="38" y="9"/>
                      <a:pt x="38" y="7"/>
                    </a:cubicBezTo>
                    <a:cubicBezTo>
                      <a:pt x="39" y="8"/>
                      <a:pt x="40" y="10"/>
                      <a:pt x="42" y="11"/>
                    </a:cubicBezTo>
                    <a:cubicBezTo>
                      <a:pt x="43" y="12"/>
                      <a:pt x="44" y="14"/>
                      <a:pt x="45" y="16"/>
                    </a:cubicBezTo>
                    <a:cubicBezTo>
                      <a:pt x="44" y="16"/>
                      <a:pt x="43" y="17"/>
                      <a:pt x="42" y="17"/>
                    </a:cubicBezTo>
                    <a:cubicBezTo>
                      <a:pt x="40" y="17"/>
                      <a:pt x="39" y="17"/>
                      <a:pt x="37" y="17"/>
                    </a:cubicBezTo>
                    <a:cubicBezTo>
                      <a:pt x="37" y="15"/>
                      <a:pt x="37" y="14"/>
                      <a:pt x="37" y="12"/>
                    </a:cubicBezTo>
                    <a:close/>
                    <a:moveTo>
                      <a:pt x="37" y="23"/>
                    </a:moveTo>
                    <a:cubicBezTo>
                      <a:pt x="41" y="23"/>
                      <a:pt x="45" y="22"/>
                      <a:pt x="48" y="21"/>
                    </a:cubicBezTo>
                    <a:cubicBezTo>
                      <a:pt x="49" y="23"/>
                      <a:pt x="49" y="24"/>
                      <a:pt x="49" y="26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49" y="26"/>
                      <a:pt x="50" y="26"/>
                    </a:cubicBezTo>
                    <a:cubicBezTo>
                      <a:pt x="50" y="27"/>
                      <a:pt x="50" y="29"/>
                      <a:pt x="50" y="30"/>
                    </a:cubicBezTo>
                    <a:cubicBezTo>
                      <a:pt x="48" y="30"/>
                      <a:pt x="46" y="30"/>
                      <a:pt x="44" y="30"/>
                    </a:cubicBezTo>
                    <a:cubicBezTo>
                      <a:pt x="42" y="30"/>
                      <a:pt x="40" y="30"/>
                      <a:pt x="37" y="30"/>
                    </a:cubicBezTo>
                    <a:cubicBezTo>
                      <a:pt x="37" y="26"/>
                      <a:pt x="37" y="26"/>
                      <a:pt x="37" y="26"/>
                    </a:cubicBezTo>
                    <a:lnTo>
                      <a:pt x="37" y="23"/>
                    </a:lnTo>
                    <a:close/>
                    <a:moveTo>
                      <a:pt x="21" y="59"/>
                    </a:moveTo>
                    <a:cubicBezTo>
                      <a:pt x="18" y="58"/>
                      <a:pt x="16" y="57"/>
                      <a:pt x="14" y="55"/>
                    </a:cubicBezTo>
                    <a:cubicBezTo>
                      <a:pt x="15" y="54"/>
                      <a:pt x="15" y="54"/>
                      <a:pt x="16" y="54"/>
                    </a:cubicBezTo>
                    <a:cubicBezTo>
                      <a:pt x="16" y="54"/>
                      <a:pt x="17" y="54"/>
                      <a:pt x="18" y="53"/>
                    </a:cubicBezTo>
                    <a:cubicBezTo>
                      <a:pt x="19" y="55"/>
                      <a:pt x="20" y="57"/>
                      <a:pt x="21" y="59"/>
                    </a:cubicBezTo>
                    <a:cubicBezTo>
                      <a:pt x="21" y="59"/>
                      <a:pt x="21" y="59"/>
                      <a:pt x="21" y="59"/>
                    </a:cubicBezTo>
                    <a:cubicBezTo>
                      <a:pt x="21" y="59"/>
                      <a:pt x="21" y="59"/>
                      <a:pt x="21" y="59"/>
                    </a:cubicBezTo>
                    <a:cubicBezTo>
                      <a:pt x="22" y="59"/>
                      <a:pt x="22" y="60"/>
                      <a:pt x="23" y="60"/>
                    </a:cubicBezTo>
                    <a:cubicBezTo>
                      <a:pt x="22" y="60"/>
                      <a:pt x="21" y="60"/>
                      <a:pt x="21" y="59"/>
                    </a:cubicBezTo>
                    <a:close/>
                    <a:moveTo>
                      <a:pt x="32" y="30"/>
                    </a:moveTo>
                    <a:cubicBezTo>
                      <a:pt x="30" y="30"/>
                      <a:pt x="27" y="30"/>
                      <a:pt x="25" y="30"/>
                    </a:cubicBezTo>
                    <a:cubicBezTo>
                      <a:pt x="23" y="30"/>
                      <a:pt x="21" y="30"/>
                      <a:pt x="19" y="30"/>
                    </a:cubicBezTo>
                    <a:cubicBezTo>
                      <a:pt x="19" y="29"/>
                      <a:pt x="20" y="27"/>
                      <a:pt x="20" y="26"/>
                    </a:cubicBezTo>
                    <a:cubicBezTo>
                      <a:pt x="21" y="24"/>
                      <a:pt x="21" y="23"/>
                      <a:pt x="22" y="21"/>
                    </a:cubicBezTo>
                    <a:cubicBezTo>
                      <a:pt x="23" y="22"/>
                      <a:pt x="25" y="22"/>
                      <a:pt x="27" y="22"/>
                    </a:cubicBezTo>
                    <a:cubicBezTo>
                      <a:pt x="28" y="23"/>
                      <a:pt x="30" y="23"/>
                      <a:pt x="32" y="23"/>
                    </a:cubicBezTo>
                    <a:cubicBezTo>
                      <a:pt x="32" y="26"/>
                      <a:pt x="32" y="26"/>
                      <a:pt x="32" y="26"/>
                    </a:cubicBezTo>
                    <a:lnTo>
                      <a:pt x="32" y="30"/>
                    </a:lnTo>
                    <a:close/>
                    <a:moveTo>
                      <a:pt x="25" y="36"/>
                    </a:moveTo>
                    <a:cubicBezTo>
                      <a:pt x="27" y="36"/>
                      <a:pt x="30" y="36"/>
                      <a:pt x="32" y="36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30" y="44"/>
                      <a:pt x="28" y="44"/>
                      <a:pt x="26" y="45"/>
                    </a:cubicBezTo>
                    <a:cubicBezTo>
                      <a:pt x="24" y="45"/>
                      <a:pt x="23" y="45"/>
                      <a:pt x="21" y="46"/>
                    </a:cubicBezTo>
                    <a:cubicBezTo>
                      <a:pt x="20" y="44"/>
                      <a:pt x="20" y="43"/>
                      <a:pt x="19" y="41"/>
                    </a:cubicBezTo>
                    <a:cubicBezTo>
                      <a:pt x="19" y="39"/>
                      <a:pt x="19" y="38"/>
                      <a:pt x="19" y="36"/>
                    </a:cubicBezTo>
                    <a:cubicBezTo>
                      <a:pt x="21" y="36"/>
                      <a:pt x="23" y="36"/>
                      <a:pt x="25" y="36"/>
                    </a:cubicBezTo>
                    <a:close/>
                    <a:moveTo>
                      <a:pt x="27" y="57"/>
                    </a:moveTo>
                    <a:cubicBezTo>
                      <a:pt x="26" y="55"/>
                      <a:pt x="24" y="53"/>
                      <a:pt x="23" y="51"/>
                    </a:cubicBezTo>
                    <a:cubicBezTo>
                      <a:pt x="25" y="51"/>
                      <a:pt x="26" y="51"/>
                      <a:pt x="27" y="50"/>
                    </a:cubicBezTo>
                    <a:cubicBezTo>
                      <a:pt x="29" y="50"/>
                      <a:pt x="30" y="50"/>
                      <a:pt x="32" y="50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32" y="54"/>
                      <a:pt x="32" y="57"/>
                      <a:pt x="32" y="61"/>
                    </a:cubicBezTo>
                    <a:cubicBezTo>
                      <a:pt x="30" y="60"/>
                      <a:pt x="29" y="58"/>
                      <a:pt x="27" y="57"/>
                    </a:cubicBezTo>
                    <a:close/>
                    <a:moveTo>
                      <a:pt x="28" y="11"/>
                    </a:moveTo>
                    <a:cubicBezTo>
                      <a:pt x="29" y="10"/>
                      <a:pt x="30" y="8"/>
                      <a:pt x="32" y="8"/>
                    </a:cubicBezTo>
                    <a:cubicBezTo>
                      <a:pt x="32" y="9"/>
                      <a:pt x="32" y="10"/>
                      <a:pt x="32" y="12"/>
                    </a:cubicBezTo>
                    <a:cubicBezTo>
                      <a:pt x="32" y="14"/>
                      <a:pt x="32" y="15"/>
                      <a:pt x="32" y="17"/>
                    </a:cubicBezTo>
                    <a:cubicBezTo>
                      <a:pt x="30" y="17"/>
                      <a:pt x="29" y="17"/>
                      <a:pt x="28" y="17"/>
                    </a:cubicBezTo>
                    <a:cubicBezTo>
                      <a:pt x="27" y="16"/>
                      <a:pt x="26" y="16"/>
                      <a:pt x="24" y="16"/>
                    </a:cubicBezTo>
                    <a:cubicBezTo>
                      <a:pt x="25" y="14"/>
                      <a:pt x="27" y="12"/>
                      <a:pt x="28" y="11"/>
                    </a:cubicBezTo>
                    <a:close/>
                    <a:moveTo>
                      <a:pt x="21" y="9"/>
                    </a:moveTo>
                    <a:cubicBezTo>
                      <a:pt x="21" y="9"/>
                      <a:pt x="22" y="8"/>
                      <a:pt x="23" y="8"/>
                    </a:cubicBezTo>
                    <a:cubicBezTo>
                      <a:pt x="23" y="8"/>
                      <a:pt x="22" y="9"/>
                      <a:pt x="22" y="9"/>
                    </a:cubicBezTo>
                    <a:cubicBezTo>
                      <a:pt x="21" y="10"/>
                      <a:pt x="20" y="12"/>
                      <a:pt x="19" y="14"/>
                    </a:cubicBezTo>
                    <a:cubicBezTo>
                      <a:pt x="18" y="14"/>
                      <a:pt x="17" y="13"/>
                      <a:pt x="17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7" y="11"/>
                      <a:pt x="19" y="10"/>
                      <a:pt x="21" y="9"/>
                    </a:cubicBezTo>
                    <a:close/>
                    <a:moveTo>
                      <a:pt x="8" y="24"/>
                    </a:moveTo>
                    <a:cubicBezTo>
                      <a:pt x="9" y="21"/>
                      <a:pt x="10" y="19"/>
                      <a:pt x="12" y="17"/>
                    </a:cubicBezTo>
                    <a:cubicBezTo>
                      <a:pt x="12" y="17"/>
                      <a:pt x="13" y="18"/>
                      <a:pt x="14" y="18"/>
                    </a:cubicBezTo>
                    <a:cubicBezTo>
                      <a:pt x="15" y="19"/>
                      <a:pt x="15" y="19"/>
                      <a:pt x="16" y="19"/>
                    </a:cubicBezTo>
                    <a:cubicBezTo>
                      <a:pt x="16" y="21"/>
                      <a:pt x="15" y="23"/>
                      <a:pt x="14" y="25"/>
                    </a:cubicBezTo>
                    <a:cubicBezTo>
                      <a:pt x="14" y="27"/>
                      <a:pt x="14" y="29"/>
                      <a:pt x="13" y="31"/>
                    </a:cubicBezTo>
                    <a:cubicBezTo>
                      <a:pt x="12" y="31"/>
                      <a:pt x="11" y="31"/>
                      <a:pt x="9" y="31"/>
                    </a:cubicBezTo>
                    <a:cubicBezTo>
                      <a:pt x="8" y="31"/>
                      <a:pt x="7" y="31"/>
                      <a:pt x="6" y="31"/>
                    </a:cubicBezTo>
                    <a:cubicBezTo>
                      <a:pt x="6" y="29"/>
                      <a:pt x="7" y="26"/>
                      <a:pt x="8" y="24"/>
                    </a:cubicBezTo>
                    <a:close/>
                    <a:moveTo>
                      <a:pt x="10" y="37"/>
                    </a:moveTo>
                    <a:cubicBezTo>
                      <a:pt x="11" y="36"/>
                      <a:pt x="12" y="36"/>
                      <a:pt x="13" y="36"/>
                    </a:cubicBezTo>
                    <a:cubicBezTo>
                      <a:pt x="13" y="38"/>
                      <a:pt x="13" y="40"/>
                      <a:pt x="14" y="42"/>
                    </a:cubicBezTo>
                    <a:cubicBezTo>
                      <a:pt x="14" y="44"/>
                      <a:pt x="15" y="46"/>
                      <a:pt x="15" y="48"/>
                    </a:cubicBezTo>
                    <a:cubicBezTo>
                      <a:pt x="15" y="48"/>
                      <a:pt x="14" y="49"/>
                      <a:pt x="13" y="49"/>
                    </a:cubicBezTo>
                    <a:cubicBezTo>
                      <a:pt x="12" y="49"/>
                      <a:pt x="11" y="50"/>
                      <a:pt x="11" y="50"/>
                    </a:cubicBezTo>
                    <a:cubicBezTo>
                      <a:pt x="9" y="48"/>
                      <a:pt x="8" y="46"/>
                      <a:pt x="8" y="44"/>
                    </a:cubicBezTo>
                    <a:cubicBezTo>
                      <a:pt x="7" y="42"/>
                      <a:pt x="6" y="39"/>
                      <a:pt x="6" y="37"/>
                    </a:cubicBezTo>
                    <a:cubicBezTo>
                      <a:pt x="7" y="37"/>
                      <a:pt x="8" y="37"/>
                      <a:pt x="10" y="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9" name="Group 93"/>
            <p:cNvGrpSpPr/>
            <p:nvPr/>
          </p:nvGrpSpPr>
          <p:grpSpPr>
            <a:xfrm>
              <a:off x="6531987" y="2482059"/>
              <a:ext cx="292890" cy="225553"/>
              <a:chOff x="6548438" y="2422526"/>
              <a:chExt cx="434975" cy="334963"/>
            </a:xfrm>
            <a:solidFill>
              <a:schemeClr val="bg1"/>
            </a:solidFill>
          </p:grpSpPr>
          <p:sp>
            <p:nvSpPr>
              <p:cNvPr id="45" name="Oval 94"/>
              <p:cNvSpPr/>
              <p:nvPr/>
            </p:nvSpPr>
            <p:spPr bwMode="auto">
              <a:xfrm>
                <a:off x="6777038" y="2441576"/>
                <a:ext cx="26988" cy="30163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Oval 95"/>
              <p:cNvSpPr/>
              <p:nvPr/>
            </p:nvSpPr>
            <p:spPr bwMode="auto">
              <a:xfrm>
                <a:off x="6821488" y="2441576"/>
                <a:ext cx="26988" cy="30163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Freeform: Shape 96"/>
              <p:cNvSpPr/>
              <p:nvPr/>
            </p:nvSpPr>
            <p:spPr bwMode="auto">
              <a:xfrm>
                <a:off x="6548438" y="2422526"/>
                <a:ext cx="434975" cy="334963"/>
              </a:xfrm>
              <a:custGeom>
                <a:avLst/>
                <a:gdLst/>
                <a:ahLst/>
                <a:cxnLst>
                  <a:cxn ang="0">
                    <a:pos x="113" y="81"/>
                  </a:cxn>
                  <a:cxn ang="0">
                    <a:pos x="69" y="23"/>
                  </a:cxn>
                  <a:cxn ang="0">
                    <a:pos x="68" y="23"/>
                  </a:cxn>
                  <a:cxn ang="0">
                    <a:pos x="67" y="23"/>
                  </a:cxn>
                  <a:cxn ang="0">
                    <a:pos x="66" y="23"/>
                  </a:cxn>
                  <a:cxn ang="0">
                    <a:pos x="65" y="23"/>
                  </a:cxn>
                  <a:cxn ang="0">
                    <a:pos x="64" y="23"/>
                  </a:cxn>
                  <a:cxn ang="0">
                    <a:pos x="64" y="23"/>
                  </a:cxn>
                  <a:cxn ang="0">
                    <a:pos x="63" y="24"/>
                  </a:cxn>
                  <a:cxn ang="0">
                    <a:pos x="62" y="24"/>
                  </a:cxn>
                  <a:cxn ang="0">
                    <a:pos x="61" y="24"/>
                  </a:cxn>
                  <a:cxn ang="0">
                    <a:pos x="61" y="25"/>
                  </a:cxn>
                  <a:cxn ang="0">
                    <a:pos x="60" y="26"/>
                  </a:cxn>
                  <a:cxn ang="0">
                    <a:pos x="60" y="27"/>
                  </a:cxn>
                  <a:cxn ang="0">
                    <a:pos x="60" y="27"/>
                  </a:cxn>
                  <a:cxn ang="0">
                    <a:pos x="72" y="40"/>
                  </a:cxn>
                  <a:cxn ang="0">
                    <a:pos x="73" y="40"/>
                  </a:cxn>
                  <a:cxn ang="0">
                    <a:pos x="73" y="40"/>
                  </a:cxn>
                  <a:cxn ang="0">
                    <a:pos x="73" y="41"/>
                  </a:cxn>
                  <a:cxn ang="0">
                    <a:pos x="73" y="41"/>
                  </a:cxn>
                  <a:cxn ang="0">
                    <a:pos x="73" y="42"/>
                  </a:cxn>
                  <a:cxn ang="0">
                    <a:pos x="73" y="42"/>
                  </a:cxn>
                  <a:cxn ang="0">
                    <a:pos x="72" y="42"/>
                  </a:cxn>
                  <a:cxn ang="0">
                    <a:pos x="66" y="48"/>
                  </a:cxn>
                  <a:cxn ang="0">
                    <a:pos x="53" y="35"/>
                  </a:cxn>
                  <a:cxn ang="0">
                    <a:pos x="52" y="35"/>
                  </a:cxn>
                  <a:cxn ang="0">
                    <a:pos x="51" y="35"/>
                  </a:cxn>
                  <a:cxn ang="0">
                    <a:pos x="50" y="35"/>
                  </a:cxn>
                  <a:cxn ang="0">
                    <a:pos x="49" y="36"/>
                  </a:cxn>
                  <a:cxn ang="0">
                    <a:pos x="49" y="37"/>
                  </a:cxn>
                  <a:cxn ang="0">
                    <a:pos x="49" y="38"/>
                  </a:cxn>
                  <a:cxn ang="0">
                    <a:pos x="49" y="39"/>
                  </a:cxn>
                  <a:cxn ang="0">
                    <a:pos x="48" y="39"/>
                  </a:cxn>
                  <a:cxn ang="0">
                    <a:pos x="48" y="44"/>
                  </a:cxn>
                  <a:cxn ang="0">
                    <a:pos x="79" y="59"/>
                  </a:cxn>
                  <a:cxn ang="0">
                    <a:pos x="78" y="59"/>
                  </a:cxn>
                  <a:cxn ang="0">
                    <a:pos x="77" y="59"/>
                  </a:cxn>
                  <a:cxn ang="0">
                    <a:pos x="76" y="59"/>
                  </a:cxn>
                  <a:cxn ang="0">
                    <a:pos x="75" y="59"/>
                  </a:cxn>
                  <a:cxn ang="0">
                    <a:pos x="75" y="60"/>
                  </a:cxn>
                  <a:cxn ang="0">
                    <a:pos x="74" y="60"/>
                  </a:cxn>
                  <a:cxn ang="0">
                    <a:pos x="73" y="60"/>
                  </a:cxn>
                  <a:cxn ang="0">
                    <a:pos x="75" y="46"/>
                  </a:cxn>
                  <a:cxn ang="0">
                    <a:pos x="76" y="45"/>
                  </a:cxn>
                  <a:cxn ang="0">
                    <a:pos x="77" y="44"/>
                  </a:cxn>
                  <a:cxn ang="0">
                    <a:pos x="77" y="43"/>
                  </a:cxn>
                  <a:cxn ang="0">
                    <a:pos x="77" y="42"/>
                  </a:cxn>
                  <a:cxn ang="0">
                    <a:pos x="77" y="40"/>
                  </a:cxn>
                  <a:cxn ang="0">
                    <a:pos x="77" y="39"/>
                  </a:cxn>
                  <a:cxn ang="0">
                    <a:pos x="77" y="38"/>
                  </a:cxn>
                  <a:cxn ang="0">
                    <a:pos x="76" y="37"/>
                  </a:cxn>
                  <a:cxn ang="0">
                    <a:pos x="75" y="37"/>
                  </a:cxn>
                  <a:cxn ang="0">
                    <a:pos x="67" y="27"/>
                  </a:cxn>
                  <a:cxn ang="0">
                    <a:pos x="68" y="27"/>
                  </a:cxn>
                  <a:cxn ang="0">
                    <a:pos x="86" y="47"/>
                  </a:cxn>
                  <a:cxn ang="0">
                    <a:pos x="86" y="47"/>
                  </a:cxn>
                  <a:cxn ang="0">
                    <a:pos x="86" y="48"/>
                  </a:cxn>
                  <a:cxn ang="0">
                    <a:pos x="85" y="48"/>
                  </a:cxn>
                  <a:cxn ang="0">
                    <a:pos x="85" y="49"/>
                  </a:cxn>
                  <a:cxn ang="0">
                    <a:pos x="85" y="50"/>
                  </a:cxn>
                  <a:cxn ang="0">
                    <a:pos x="86" y="51"/>
                  </a:cxn>
                </a:cxnLst>
                <a:rect l="0" t="0" r="r" b="b"/>
                <a:pathLst>
                  <a:path w="116" h="89">
                    <a:moveTo>
                      <a:pt x="115" y="83"/>
                    </a:moveTo>
                    <a:cubicBezTo>
                      <a:pt x="116" y="81"/>
                      <a:pt x="116" y="80"/>
                      <a:pt x="116" y="78"/>
                    </a:cubicBezTo>
                    <a:cubicBezTo>
                      <a:pt x="116" y="76"/>
                      <a:pt x="116" y="75"/>
                      <a:pt x="115" y="74"/>
                    </a:cubicBezTo>
                    <a:cubicBezTo>
                      <a:pt x="115" y="73"/>
                      <a:pt x="115" y="73"/>
                      <a:pt x="115" y="73"/>
                    </a:cubicBezTo>
                    <a:cubicBezTo>
                      <a:pt x="114" y="73"/>
                      <a:pt x="114" y="73"/>
                      <a:pt x="114" y="73"/>
                    </a:cubicBezTo>
                    <a:cubicBezTo>
                      <a:pt x="114" y="73"/>
                      <a:pt x="114" y="73"/>
                      <a:pt x="114" y="73"/>
                    </a:cubicBezTo>
                    <a:cubicBezTo>
                      <a:pt x="113" y="75"/>
                      <a:pt x="113" y="75"/>
                      <a:pt x="113" y="75"/>
                    </a:cubicBezTo>
                    <a:cubicBezTo>
                      <a:pt x="114" y="73"/>
                      <a:pt x="114" y="73"/>
                      <a:pt x="114" y="73"/>
                    </a:cubicBezTo>
                    <a:cubicBezTo>
                      <a:pt x="103" y="62"/>
                      <a:pt x="103" y="62"/>
                      <a:pt x="103" y="62"/>
                    </a:cubicBezTo>
                    <a:cubicBezTo>
                      <a:pt x="103" y="17"/>
                      <a:pt x="103" y="17"/>
                      <a:pt x="103" y="17"/>
                    </a:cubicBezTo>
                    <a:cubicBezTo>
                      <a:pt x="103" y="16"/>
                      <a:pt x="103" y="16"/>
                      <a:pt x="103" y="16"/>
                    </a:cubicBezTo>
                    <a:cubicBezTo>
                      <a:pt x="103" y="16"/>
                      <a:pt x="103" y="16"/>
                      <a:pt x="103" y="16"/>
                    </a:cubicBezTo>
                    <a:cubicBezTo>
                      <a:pt x="103" y="2"/>
                      <a:pt x="103" y="2"/>
                      <a:pt x="103" y="2"/>
                    </a:cubicBezTo>
                    <a:cubicBezTo>
                      <a:pt x="103" y="1"/>
                      <a:pt x="102" y="0"/>
                      <a:pt x="10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8"/>
                      <a:pt x="1" y="89"/>
                      <a:pt x="2" y="89"/>
                    </a:cubicBezTo>
                    <a:cubicBezTo>
                      <a:pt x="101" y="89"/>
                      <a:pt x="101" y="89"/>
                      <a:pt x="101" y="89"/>
                    </a:cubicBezTo>
                    <a:cubicBezTo>
                      <a:pt x="101" y="89"/>
                      <a:pt x="102" y="89"/>
                      <a:pt x="102" y="89"/>
                    </a:cubicBezTo>
                    <a:cubicBezTo>
                      <a:pt x="103" y="89"/>
                      <a:pt x="104" y="89"/>
                      <a:pt x="105" y="89"/>
                    </a:cubicBezTo>
                    <a:cubicBezTo>
                      <a:pt x="107" y="89"/>
                      <a:pt x="109" y="89"/>
                      <a:pt x="110" y="87"/>
                    </a:cubicBezTo>
                    <a:cubicBezTo>
                      <a:pt x="114" y="83"/>
                      <a:pt x="114" y="83"/>
                      <a:pt x="114" y="83"/>
                    </a:cubicBezTo>
                    <a:cubicBezTo>
                      <a:pt x="115" y="83"/>
                      <a:pt x="115" y="83"/>
                      <a:pt x="115" y="83"/>
                    </a:cubicBezTo>
                    <a:cubicBezTo>
                      <a:pt x="115" y="83"/>
                      <a:pt x="115" y="83"/>
                      <a:pt x="115" y="83"/>
                    </a:cubicBezTo>
                    <a:cubicBezTo>
                      <a:pt x="113" y="81"/>
                      <a:pt x="113" y="81"/>
                      <a:pt x="113" y="81"/>
                    </a:cubicBezTo>
                    <a:lnTo>
                      <a:pt x="115" y="83"/>
                    </a:lnTo>
                    <a:close/>
                    <a:moveTo>
                      <a:pt x="4" y="4"/>
                    </a:moveTo>
                    <a:cubicBezTo>
                      <a:pt x="99" y="4"/>
                      <a:pt x="99" y="4"/>
                      <a:pt x="99" y="4"/>
                    </a:cubicBezTo>
                    <a:cubicBezTo>
                      <a:pt x="99" y="14"/>
                      <a:pt x="99" y="14"/>
                      <a:pt x="99" y="14"/>
                    </a:cubicBezTo>
                    <a:cubicBezTo>
                      <a:pt x="4" y="14"/>
                      <a:pt x="4" y="14"/>
                      <a:pt x="4" y="14"/>
                    </a:cubicBezTo>
                    <a:lnTo>
                      <a:pt x="4" y="4"/>
                    </a:lnTo>
                    <a:close/>
                    <a:moveTo>
                      <a:pt x="4" y="85"/>
                    </a:moveTo>
                    <a:cubicBezTo>
                      <a:pt x="4" y="19"/>
                      <a:pt x="4" y="19"/>
                      <a:pt x="4" y="19"/>
                    </a:cubicBezTo>
                    <a:cubicBezTo>
                      <a:pt x="99" y="19"/>
                      <a:pt x="99" y="19"/>
                      <a:pt x="99" y="19"/>
                    </a:cubicBezTo>
                    <a:cubicBezTo>
                      <a:pt x="99" y="58"/>
                      <a:pt x="99" y="58"/>
                      <a:pt x="99" y="58"/>
                    </a:cubicBezTo>
                    <a:cubicBezTo>
                      <a:pt x="90" y="49"/>
                      <a:pt x="90" y="49"/>
                      <a:pt x="90" y="49"/>
                    </a:cubicBezTo>
                    <a:cubicBezTo>
                      <a:pt x="90" y="48"/>
                      <a:pt x="90" y="48"/>
                      <a:pt x="90" y="47"/>
                    </a:cubicBezTo>
                    <a:cubicBezTo>
                      <a:pt x="90" y="46"/>
                      <a:pt x="90" y="45"/>
                      <a:pt x="90" y="44"/>
                    </a:cubicBezTo>
                    <a:cubicBezTo>
                      <a:pt x="90" y="38"/>
                      <a:pt x="88" y="33"/>
                      <a:pt x="84" y="29"/>
                    </a:cubicBezTo>
                    <a:cubicBezTo>
                      <a:pt x="80" y="25"/>
                      <a:pt x="75" y="23"/>
                      <a:pt x="69" y="23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7" y="23"/>
                      <a:pt x="67" y="23"/>
                      <a:pt x="67" y="23"/>
                    </a:cubicBezTo>
                    <a:cubicBezTo>
                      <a:pt x="67" y="23"/>
                      <a:pt x="67" y="23"/>
                      <a:pt x="67" y="23"/>
                    </a:cubicBezTo>
                    <a:cubicBezTo>
                      <a:pt x="67" y="23"/>
                      <a:pt x="67" y="23"/>
                      <a:pt x="67" y="23"/>
                    </a:cubicBezTo>
                    <a:cubicBezTo>
                      <a:pt x="67" y="23"/>
                      <a:pt x="67" y="23"/>
                      <a:pt x="67" y="23"/>
                    </a:cubicBezTo>
                    <a:cubicBezTo>
                      <a:pt x="67" y="23"/>
                      <a:pt x="67" y="23"/>
                      <a:pt x="67" y="23"/>
                    </a:cubicBezTo>
                    <a:cubicBezTo>
                      <a:pt x="67" y="23"/>
                      <a:pt x="67" y="23"/>
                      <a:pt x="67" y="23"/>
                    </a:cubicBezTo>
                    <a:cubicBezTo>
                      <a:pt x="67" y="23"/>
                      <a:pt x="67" y="23"/>
                      <a:pt x="67" y="23"/>
                    </a:cubicBezTo>
                    <a:cubicBezTo>
                      <a:pt x="67" y="23"/>
                      <a:pt x="67" y="23"/>
                      <a:pt x="67" y="23"/>
                    </a:cubicBezTo>
                    <a:cubicBezTo>
                      <a:pt x="67" y="23"/>
                      <a:pt x="67" y="23"/>
                      <a:pt x="67" y="23"/>
                    </a:cubicBezTo>
                    <a:cubicBezTo>
                      <a:pt x="67" y="23"/>
                      <a:pt x="67" y="23"/>
                      <a:pt x="67" y="23"/>
                    </a:cubicBezTo>
                    <a:cubicBezTo>
                      <a:pt x="67" y="23"/>
                      <a:pt x="67" y="23"/>
                      <a:pt x="67" y="23"/>
                    </a:cubicBezTo>
                    <a:cubicBezTo>
                      <a:pt x="67" y="23"/>
                      <a:pt x="67" y="23"/>
                      <a:pt x="67" y="23"/>
                    </a:cubicBezTo>
                    <a:cubicBezTo>
                      <a:pt x="67" y="23"/>
                      <a:pt x="67" y="23"/>
                      <a:pt x="67" y="23"/>
                    </a:cubicBezTo>
                    <a:cubicBezTo>
                      <a:pt x="67" y="23"/>
                      <a:pt x="67" y="23"/>
                      <a:pt x="67" y="23"/>
                    </a:cubicBezTo>
                    <a:cubicBezTo>
                      <a:pt x="67" y="23"/>
                      <a:pt x="67" y="23"/>
                      <a:pt x="67" y="23"/>
                    </a:cubicBezTo>
                    <a:cubicBezTo>
                      <a:pt x="67" y="23"/>
                      <a:pt x="67" y="23"/>
                      <a:pt x="67" y="23"/>
                    </a:cubicBezTo>
                    <a:cubicBezTo>
                      <a:pt x="67" y="23"/>
                      <a:pt x="67" y="23"/>
                      <a:pt x="67" y="23"/>
                    </a:cubicBezTo>
                    <a:cubicBezTo>
                      <a:pt x="67" y="23"/>
                      <a:pt x="67" y="23"/>
                      <a:pt x="67" y="23"/>
                    </a:cubicBezTo>
                    <a:cubicBezTo>
                      <a:pt x="67" y="23"/>
                      <a:pt x="67" y="23"/>
                      <a:pt x="67" y="23"/>
                    </a:cubicBezTo>
                    <a:cubicBezTo>
                      <a:pt x="67" y="23"/>
                      <a:pt x="67" y="23"/>
                      <a:pt x="67" y="23"/>
                    </a:cubicBezTo>
                    <a:cubicBezTo>
                      <a:pt x="67" y="23"/>
                      <a:pt x="67" y="23"/>
                      <a:pt x="67" y="23"/>
                    </a:cubicBezTo>
                    <a:cubicBezTo>
                      <a:pt x="67" y="23"/>
                      <a:pt x="67" y="23"/>
                      <a:pt x="67" y="23"/>
                    </a:cubicBezTo>
                    <a:cubicBezTo>
                      <a:pt x="67" y="23"/>
                      <a:pt x="67" y="23"/>
                      <a:pt x="67" y="23"/>
                    </a:cubicBezTo>
                    <a:cubicBezTo>
                      <a:pt x="67" y="23"/>
                      <a:pt x="67" y="23"/>
                      <a:pt x="67" y="23"/>
                    </a:cubicBezTo>
                    <a:cubicBezTo>
                      <a:pt x="67" y="23"/>
                      <a:pt x="67" y="23"/>
                      <a:pt x="67" y="23"/>
                    </a:cubicBezTo>
                    <a:cubicBezTo>
                      <a:pt x="67" y="23"/>
                      <a:pt x="67" y="23"/>
                      <a:pt x="67" y="23"/>
                    </a:cubicBezTo>
                    <a:cubicBezTo>
                      <a:pt x="67" y="23"/>
                      <a:pt x="67" y="23"/>
                      <a:pt x="67" y="23"/>
                    </a:cubicBezTo>
                    <a:cubicBezTo>
                      <a:pt x="67" y="23"/>
                      <a:pt x="67" y="23"/>
                      <a:pt x="67" y="23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2" y="24"/>
                      <a:pt x="62" y="24"/>
                      <a:pt x="62" y="24"/>
                    </a:cubicBezTo>
                    <a:cubicBezTo>
                      <a:pt x="62" y="24"/>
                      <a:pt x="62" y="24"/>
                      <a:pt x="62" y="24"/>
                    </a:cubicBezTo>
                    <a:cubicBezTo>
                      <a:pt x="62" y="24"/>
                      <a:pt x="62" y="24"/>
                      <a:pt x="62" y="24"/>
                    </a:cubicBezTo>
                    <a:cubicBezTo>
                      <a:pt x="62" y="24"/>
                      <a:pt x="62" y="24"/>
                      <a:pt x="62" y="24"/>
                    </a:cubicBezTo>
                    <a:cubicBezTo>
                      <a:pt x="62" y="24"/>
                      <a:pt x="62" y="24"/>
                      <a:pt x="62" y="24"/>
                    </a:cubicBezTo>
                    <a:cubicBezTo>
                      <a:pt x="62" y="24"/>
                      <a:pt x="62" y="24"/>
                      <a:pt x="62" y="24"/>
                    </a:cubicBezTo>
                    <a:cubicBezTo>
                      <a:pt x="62" y="24"/>
                      <a:pt x="62" y="24"/>
                      <a:pt x="62" y="24"/>
                    </a:cubicBezTo>
                    <a:cubicBezTo>
                      <a:pt x="62" y="24"/>
                      <a:pt x="62" y="24"/>
                      <a:pt x="62" y="24"/>
                    </a:cubicBezTo>
                    <a:cubicBezTo>
                      <a:pt x="62" y="24"/>
                      <a:pt x="62" y="24"/>
                      <a:pt x="62" y="24"/>
                    </a:cubicBezTo>
                    <a:cubicBezTo>
                      <a:pt x="62" y="24"/>
                      <a:pt x="62" y="24"/>
                      <a:pt x="62" y="24"/>
                    </a:cubicBezTo>
                    <a:cubicBezTo>
                      <a:pt x="62" y="24"/>
                      <a:pt x="62" y="24"/>
                      <a:pt x="62" y="24"/>
                    </a:cubicBezTo>
                    <a:cubicBezTo>
                      <a:pt x="62" y="24"/>
                      <a:pt x="62" y="24"/>
                      <a:pt x="62" y="24"/>
                    </a:cubicBezTo>
                    <a:cubicBezTo>
                      <a:pt x="62" y="24"/>
                      <a:pt x="62" y="24"/>
                      <a:pt x="62" y="24"/>
                    </a:cubicBezTo>
                    <a:cubicBezTo>
                      <a:pt x="62" y="24"/>
                      <a:pt x="62" y="24"/>
                      <a:pt x="62" y="24"/>
                    </a:cubicBezTo>
                    <a:cubicBezTo>
                      <a:pt x="62" y="24"/>
                      <a:pt x="62" y="24"/>
                      <a:pt x="62" y="24"/>
                    </a:cubicBezTo>
                    <a:cubicBezTo>
                      <a:pt x="62" y="24"/>
                      <a:pt x="62" y="24"/>
                      <a:pt x="62" y="24"/>
                    </a:cubicBezTo>
                    <a:cubicBezTo>
                      <a:pt x="62" y="24"/>
                      <a:pt x="62" y="24"/>
                      <a:pt x="62" y="24"/>
                    </a:cubicBezTo>
                    <a:cubicBezTo>
                      <a:pt x="62" y="24"/>
                      <a:pt x="62" y="24"/>
                      <a:pt x="62" y="24"/>
                    </a:cubicBezTo>
                    <a:cubicBezTo>
                      <a:pt x="62" y="24"/>
                      <a:pt x="62" y="24"/>
                      <a:pt x="62" y="24"/>
                    </a:cubicBezTo>
                    <a:cubicBezTo>
                      <a:pt x="62" y="24"/>
                      <a:pt x="62" y="24"/>
                      <a:pt x="62" y="24"/>
                    </a:cubicBezTo>
                    <a:cubicBezTo>
                      <a:pt x="62" y="24"/>
                      <a:pt x="62" y="24"/>
                      <a:pt x="62" y="24"/>
                    </a:cubicBezTo>
                    <a:cubicBezTo>
                      <a:pt x="62" y="24"/>
                      <a:pt x="62" y="24"/>
                      <a:pt x="62" y="24"/>
                    </a:cubicBezTo>
                    <a:cubicBezTo>
                      <a:pt x="62" y="24"/>
                      <a:pt x="62" y="24"/>
                      <a:pt x="62" y="24"/>
                    </a:cubicBezTo>
                    <a:cubicBezTo>
                      <a:pt x="62" y="24"/>
                      <a:pt x="62" y="24"/>
                      <a:pt x="62" y="24"/>
                    </a:cubicBezTo>
                    <a:cubicBezTo>
                      <a:pt x="62" y="24"/>
                      <a:pt x="62" y="24"/>
                      <a:pt x="62" y="24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1" y="25"/>
                      <a:pt x="61" y="25"/>
                      <a:pt x="61" y="25"/>
                    </a:cubicBezTo>
                    <a:cubicBezTo>
                      <a:pt x="61" y="25"/>
                      <a:pt x="61" y="25"/>
                      <a:pt x="61" y="25"/>
                    </a:cubicBezTo>
                    <a:cubicBezTo>
                      <a:pt x="61" y="25"/>
                      <a:pt x="61" y="25"/>
                      <a:pt x="61" y="25"/>
                    </a:cubicBezTo>
                    <a:cubicBezTo>
                      <a:pt x="61" y="25"/>
                      <a:pt x="61" y="25"/>
                      <a:pt x="61" y="25"/>
                    </a:cubicBezTo>
                    <a:cubicBezTo>
                      <a:pt x="61" y="25"/>
                      <a:pt x="61" y="25"/>
                      <a:pt x="61" y="25"/>
                    </a:cubicBezTo>
                    <a:cubicBezTo>
                      <a:pt x="61" y="25"/>
                      <a:pt x="61" y="25"/>
                      <a:pt x="61" y="25"/>
                    </a:cubicBezTo>
                    <a:cubicBezTo>
                      <a:pt x="61" y="25"/>
                      <a:pt x="61" y="25"/>
                      <a:pt x="61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25"/>
                      <a:pt x="60" y="25"/>
                      <a:pt x="60" y="26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60" y="26"/>
                      <a:pt x="60" y="26"/>
                      <a:pt x="60" y="27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0" y="28"/>
                      <a:pt x="60" y="28"/>
                      <a:pt x="60" y="28"/>
                    </a:cubicBezTo>
                    <a:cubicBezTo>
                      <a:pt x="60" y="28"/>
                      <a:pt x="60" y="28"/>
                      <a:pt x="60" y="28"/>
                    </a:cubicBezTo>
                    <a:cubicBezTo>
                      <a:pt x="60" y="28"/>
                      <a:pt x="60" y="28"/>
                      <a:pt x="60" y="28"/>
                    </a:cubicBezTo>
                    <a:cubicBezTo>
                      <a:pt x="60" y="28"/>
                      <a:pt x="60" y="28"/>
                      <a:pt x="60" y="28"/>
                    </a:cubicBezTo>
                    <a:cubicBezTo>
                      <a:pt x="60" y="28"/>
                      <a:pt x="60" y="28"/>
                      <a:pt x="60" y="28"/>
                    </a:cubicBezTo>
                    <a:cubicBezTo>
                      <a:pt x="60" y="28"/>
                      <a:pt x="60" y="28"/>
                      <a:pt x="60" y="28"/>
                    </a:cubicBezTo>
                    <a:cubicBezTo>
                      <a:pt x="60" y="28"/>
                      <a:pt x="60" y="28"/>
                      <a:pt x="60" y="28"/>
                    </a:cubicBezTo>
                    <a:cubicBezTo>
                      <a:pt x="60" y="28"/>
                      <a:pt x="60" y="28"/>
                      <a:pt x="60" y="28"/>
                    </a:cubicBezTo>
                    <a:cubicBezTo>
                      <a:pt x="60" y="28"/>
                      <a:pt x="60" y="28"/>
                      <a:pt x="60" y="28"/>
                    </a:cubicBezTo>
                    <a:cubicBezTo>
                      <a:pt x="60" y="28"/>
                      <a:pt x="60" y="28"/>
                      <a:pt x="60" y="28"/>
                    </a:cubicBezTo>
                    <a:cubicBezTo>
                      <a:pt x="60" y="28"/>
                      <a:pt x="60" y="28"/>
                      <a:pt x="60" y="28"/>
                    </a:cubicBezTo>
                    <a:cubicBezTo>
                      <a:pt x="72" y="40"/>
                      <a:pt x="72" y="40"/>
                      <a:pt x="72" y="40"/>
                    </a:cubicBezTo>
                    <a:cubicBezTo>
                      <a:pt x="72" y="40"/>
                      <a:pt x="72" y="40"/>
                      <a:pt x="72" y="40"/>
                    </a:cubicBezTo>
                    <a:cubicBezTo>
                      <a:pt x="72" y="40"/>
                      <a:pt x="72" y="40"/>
                      <a:pt x="72" y="40"/>
                    </a:cubicBezTo>
                    <a:cubicBezTo>
                      <a:pt x="72" y="40"/>
                      <a:pt x="72" y="40"/>
                      <a:pt x="72" y="40"/>
                    </a:cubicBezTo>
                    <a:cubicBezTo>
                      <a:pt x="72" y="40"/>
                      <a:pt x="72" y="40"/>
                      <a:pt x="72" y="40"/>
                    </a:cubicBezTo>
                    <a:cubicBezTo>
                      <a:pt x="72" y="40"/>
                      <a:pt x="72" y="40"/>
                      <a:pt x="72" y="40"/>
                    </a:cubicBezTo>
                    <a:cubicBezTo>
                      <a:pt x="72" y="40"/>
                      <a:pt x="72" y="40"/>
                      <a:pt x="72" y="40"/>
                    </a:cubicBezTo>
                    <a:cubicBezTo>
                      <a:pt x="72" y="40"/>
                      <a:pt x="72" y="40"/>
                      <a:pt x="72" y="40"/>
                    </a:cubicBezTo>
                    <a:cubicBezTo>
                      <a:pt x="72" y="40"/>
                      <a:pt x="72" y="40"/>
                      <a:pt x="72" y="40"/>
                    </a:cubicBezTo>
                    <a:cubicBezTo>
                      <a:pt x="72" y="40"/>
                      <a:pt x="72" y="40"/>
                      <a:pt x="72" y="40"/>
                    </a:cubicBezTo>
                    <a:cubicBezTo>
                      <a:pt x="72" y="40"/>
                      <a:pt x="72" y="40"/>
                      <a:pt x="72" y="40"/>
                    </a:cubicBezTo>
                    <a:cubicBezTo>
                      <a:pt x="72" y="40"/>
                      <a:pt x="72" y="40"/>
                      <a:pt x="72" y="40"/>
                    </a:cubicBezTo>
                    <a:cubicBezTo>
                      <a:pt x="72" y="40"/>
                      <a:pt x="72" y="40"/>
                      <a:pt x="72" y="40"/>
                    </a:cubicBezTo>
                    <a:cubicBezTo>
                      <a:pt x="72" y="40"/>
                      <a:pt x="72" y="40"/>
                      <a:pt x="72" y="40"/>
                    </a:cubicBezTo>
                    <a:cubicBezTo>
                      <a:pt x="72" y="40"/>
                      <a:pt x="72" y="40"/>
                      <a:pt x="72" y="40"/>
                    </a:cubicBezTo>
                    <a:cubicBezTo>
                      <a:pt x="72" y="40"/>
                      <a:pt x="72" y="40"/>
                      <a:pt x="72" y="40"/>
                    </a:cubicBezTo>
                    <a:cubicBezTo>
                      <a:pt x="72" y="40"/>
                      <a:pt x="72" y="40"/>
                      <a:pt x="72" y="40"/>
                    </a:cubicBezTo>
                    <a:cubicBezTo>
                      <a:pt x="72" y="40"/>
                      <a:pt x="72" y="40"/>
                      <a:pt x="72" y="40"/>
                    </a:cubicBezTo>
                    <a:cubicBezTo>
                      <a:pt x="72" y="40"/>
                      <a:pt x="72" y="40"/>
                      <a:pt x="72" y="40"/>
                    </a:cubicBezTo>
                    <a:cubicBezTo>
                      <a:pt x="72" y="40"/>
                      <a:pt x="72" y="40"/>
                      <a:pt x="72" y="40"/>
                    </a:cubicBezTo>
                    <a:cubicBezTo>
                      <a:pt x="72" y="40"/>
                      <a:pt x="72" y="40"/>
                      <a:pt x="72" y="40"/>
                    </a:cubicBezTo>
                    <a:cubicBezTo>
                      <a:pt x="72" y="40"/>
                      <a:pt x="72" y="40"/>
                      <a:pt x="72" y="40"/>
                    </a:cubicBezTo>
                    <a:cubicBezTo>
                      <a:pt x="72" y="40"/>
                      <a:pt x="72" y="40"/>
                      <a:pt x="72" y="40"/>
                    </a:cubicBezTo>
                    <a:cubicBezTo>
                      <a:pt x="72" y="40"/>
                      <a:pt x="72" y="40"/>
                      <a:pt x="72" y="40"/>
                    </a:cubicBezTo>
                    <a:cubicBezTo>
                      <a:pt x="72" y="40"/>
                      <a:pt x="72" y="40"/>
                      <a:pt x="72" y="40"/>
                    </a:cubicBezTo>
                    <a:cubicBezTo>
                      <a:pt x="72" y="40"/>
                      <a:pt x="72" y="40"/>
                      <a:pt x="72" y="40"/>
                    </a:cubicBezTo>
                    <a:cubicBezTo>
                      <a:pt x="72" y="40"/>
                      <a:pt x="72" y="40"/>
                      <a:pt x="72" y="40"/>
                    </a:cubicBezTo>
                    <a:cubicBezTo>
                      <a:pt x="72" y="40"/>
                      <a:pt x="72" y="40"/>
                      <a:pt x="72" y="40"/>
                    </a:cubicBezTo>
                    <a:cubicBezTo>
                      <a:pt x="72" y="40"/>
                      <a:pt x="72" y="40"/>
                      <a:pt x="72" y="40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3" y="42"/>
                      <a:pt x="73" y="42"/>
                      <a:pt x="73" y="42"/>
                    </a:cubicBezTo>
                    <a:cubicBezTo>
                      <a:pt x="73" y="42"/>
                      <a:pt x="73" y="42"/>
                      <a:pt x="73" y="42"/>
                    </a:cubicBezTo>
                    <a:cubicBezTo>
                      <a:pt x="73" y="42"/>
                      <a:pt x="73" y="42"/>
                      <a:pt x="73" y="42"/>
                    </a:cubicBezTo>
                    <a:cubicBezTo>
                      <a:pt x="73" y="42"/>
                      <a:pt x="73" y="42"/>
                      <a:pt x="73" y="42"/>
                    </a:cubicBezTo>
                    <a:cubicBezTo>
                      <a:pt x="73" y="42"/>
                      <a:pt x="73" y="42"/>
                      <a:pt x="73" y="42"/>
                    </a:cubicBezTo>
                    <a:cubicBezTo>
                      <a:pt x="73" y="42"/>
                      <a:pt x="73" y="42"/>
                      <a:pt x="73" y="42"/>
                    </a:cubicBezTo>
                    <a:cubicBezTo>
                      <a:pt x="73" y="42"/>
                      <a:pt x="73" y="42"/>
                      <a:pt x="73" y="42"/>
                    </a:cubicBezTo>
                    <a:cubicBezTo>
                      <a:pt x="73" y="42"/>
                      <a:pt x="73" y="42"/>
                      <a:pt x="73" y="42"/>
                    </a:cubicBezTo>
                    <a:cubicBezTo>
                      <a:pt x="73" y="42"/>
                      <a:pt x="73" y="42"/>
                      <a:pt x="73" y="42"/>
                    </a:cubicBezTo>
                    <a:cubicBezTo>
                      <a:pt x="73" y="42"/>
                      <a:pt x="73" y="42"/>
                      <a:pt x="73" y="42"/>
                    </a:cubicBezTo>
                    <a:cubicBezTo>
                      <a:pt x="73" y="42"/>
                      <a:pt x="73" y="42"/>
                      <a:pt x="73" y="42"/>
                    </a:cubicBezTo>
                    <a:cubicBezTo>
                      <a:pt x="73" y="42"/>
                      <a:pt x="73" y="42"/>
                      <a:pt x="73" y="42"/>
                    </a:cubicBezTo>
                    <a:cubicBezTo>
                      <a:pt x="73" y="42"/>
                      <a:pt x="73" y="42"/>
                      <a:pt x="73" y="42"/>
                    </a:cubicBezTo>
                    <a:cubicBezTo>
                      <a:pt x="73" y="42"/>
                      <a:pt x="73" y="42"/>
                      <a:pt x="73" y="42"/>
                    </a:cubicBezTo>
                    <a:cubicBezTo>
                      <a:pt x="73" y="42"/>
                      <a:pt x="73" y="42"/>
                      <a:pt x="73" y="42"/>
                    </a:cubicBezTo>
                    <a:cubicBezTo>
                      <a:pt x="73" y="42"/>
                      <a:pt x="73" y="42"/>
                      <a:pt x="73" y="42"/>
                    </a:cubicBezTo>
                    <a:cubicBezTo>
                      <a:pt x="73" y="42"/>
                      <a:pt x="73" y="42"/>
                      <a:pt x="73" y="42"/>
                    </a:cubicBezTo>
                    <a:cubicBezTo>
                      <a:pt x="73" y="42"/>
                      <a:pt x="73" y="42"/>
                      <a:pt x="73" y="42"/>
                    </a:cubicBezTo>
                    <a:cubicBezTo>
                      <a:pt x="73" y="42"/>
                      <a:pt x="73" y="42"/>
                      <a:pt x="73" y="42"/>
                    </a:cubicBezTo>
                    <a:cubicBezTo>
                      <a:pt x="73" y="42"/>
                      <a:pt x="73" y="42"/>
                      <a:pt x="73" y="42"/>
                    </a:cubicBezTo>
                    <a:cubicBezTo>
                      <a:pt x="73" y="42"/>
                      <a:pt x="73" y="42"/>
                      <a:pt x="73" y="42"/>
                    </a:cubicBezTo>
                    <a:cubicBezTo>
                      <a:pt x="73" y="42"/>
                      <a:pt x="73" y="42"/>
                      <a:pt x="73" y="42"/>
                    </a:cubicBezTo>
                    <a:cubicBezTo>
                      <a:pt x="73" y="42"/>
                      <a:pt x="73" y="42"/>
                      <a:pt x="73" y="42"/>
                    </a:cubicBezTo>
                    <a:cubicBezTo>
                      <a:pt x="73" y="42"/>
                      <a:pt x="73" y="42"/>
                      <a:pt x="73" y="42"/>
                    </a:cubicBezTo>
                    <a:cubicBezTo>
                      <a:pt x="73" y="42"/>
                      <a:pt x="73" y="42"/>
                      <a:pt x="73" y="42"/>
                    </a:cubicBezTo>
                    <a:cubicBezTo>
                      <a:pt x="73" y="42"/>
                      <a:pt x="73" y="42"/>
                      <a:pt x="73" y="42"/>
                    </a:cubicBezTo>
                    <a:cubicBezTo>
                      <a:pt x="73" y="42"/>
                      <a:pt x="73" y="42"/>
                      <a:pt x="73" y="42"/>
                    </a:cubicBezTo>
                    <a:cubicBezTo>
                      <a:pt x="73" y="42"/>
                      <a:pt x="73" y="42"/>
                      <a:pt x="73" y="42"/>
                    </a:cubicBezTo>
                    <a:cubicBezTo>
                      <a:pt x="73" y="42"/>
                      <a:pt x="73" y="42"/>
                      <a:pt x="73" y="42"/>
                    </a:cubicBezTo>
                    <a:cubicBezTo>
                      <a:pt x="73" y="42"/>
                      <a:pt x="73" y="42"/>
                      <a:pt x="73" y="42"/>
                    </a:cubicBezTo>
                    <a:cubicBezTo>
                      <a:pt x="73" y="42"/>
                      <a:pt x="73" y="42"/>
                      <a:pt x="73" y="42"/>
                    </a:cubicBezTo>
                    <a:cubicBezTo>
                      <a:pt x="73" y="42"/>
                      <a:pt x="73" y="42"/>
                      <a:pt x="73" y="42"/>
                    </a:cubicBezTo>
                    <a:cubicBezTo>
                      <a:pt x="73" y="42"/>
                      <a:pt x="73" y="42"/>
                      <a:pt x="73" y="42"/>
                    </a:cubicBezTo>
                    <a:cubicBezTo>
                      <a:pt x="73" y="42"/>
                      <a:pt x="73" y="42"/>
                      <a:pt x="73" y="42"/>
                    </a:cubicBezTo>
                    <a:cubicBezTo>
                      <a:pt x="73" y="42"/>
                      <a:pt x="73" y="42"/>
                      <a:pt x="73" y="42"/>
                    </a:cubicBezTo>
                    <a:cubicBezTo>
                      <a:pt x="73" y="42"/>
                      <a:pt x="73" y="42"/>
                      <a:pt x="73" y="42"/>
                    </a:cubicBezTo>
                    <a:cubicBezTo>
                      <a:pt x="73" y="42"/>
                      <a:pt x="73" y="42"/>
                      <a:pt x="73" y="42"/>
                    </a:cubicBezTo>
                    <a:cubicBezTo>
                      <a:pt x="73" y="42"/>
                      <a:pt x="73" y="42"/>
                      <a:pt x="73" y="42"/>
                    </a:cubicBezTo>
                    <a:cubicBezTo>
                      <a:pt x="73" y="42"/>
                      <a:pt x="73" y="42"/>
                      <a:pt x="73" y="42"/>
                    </a:cubicBezTo>
                    <a:cubicBezTo>
                      <a:pt x="73" y="42"/>
                      <a:pt x="73" y="42"/>
                      <a:pt x="73" y="42"/>
                    </a:cubicBezTo>
                    <a:cubicBezTo>
                      <a:pt x="73" y="42"/>
                      <a:pt x="73" y="42"/>
                      <a:pt x="73" y="42"/>
                    </a:cubicBezTo>
                    <a:cubicBezTo>
                      <a:pt x="73" y="42"/>
                      <a:pt x="73" y="42"/>
                      <a:pt x="73" y="42"/>
                    </a:cubicBezTo>
                    <a:cubicBezTo>
                      <a:pt x="73" y="42"/>
                      <a:pt x="73" y="42"/>
                      <a:pt x="73" y="42"/>
                    </a:cubicBezTo>
                    <a:cubicBezTo>
                      <a:pt x="73" y="42"/>
                      <a:pt x="73" y="42"/>
                      <a:pt x="73" y="42"/>
                    </a:cubicBezTo>
                    <a:cubicBezTo>
                      <a:pt x="73" y="42"/>
                      <a:pt x="73" y="42"/>
                      <a:pt x="73" y="42"/>
                    </a:cubicBezTo>
                    <a:cubicBezTo>
                      <a:pt x="73" y="42"/>
                      <a:pt x="73" y="42"/>
                      <a:pt x="73" y="42"/>
                    </a:cubicBezTo>
                    <a:cubicBezTo>
                      <a:pt x="73" y="42"/>
                      <a:pt x="73" y="42"/>
                      <a:pt x="73" y="42"/>
                    </a:cubicBezTo>
                    <a:cubicBezTo>
                      <a:pt x="73" y="42"/>
                      <a:pt x="73" y="42"/>
                      <a:pt x="73" y="42"/>
                    </a:cubicBezTo>
                    <a:cubicBezTo>
                      <a:pt x="73" y="42"/>
                      <a:pt x="73" y="42"/>
                      <a:pt x="73" y="42"/>
                    </a:cubicBezTo>
                    <a:cubicBezTo>
                      <a:pt x="73" y="42"/>
                      <a:pt x="73" y="42"/>
                      <a:pt x="73" y="42"/>
                    </a:cubicBezTo>
                    <a:cubicBezTo>
                      <a:pt x="73" y="42"/>
                      <a:pt x="73" y="42"/>
                      <a:pt x="73" y="42"/>
                    </a:cubicBezTo>
                    <a:cubicBezTo>
                      <a:pt x="73" y="42"/>
                      <a:pt x="73" y="42"/>
                      <a:pt x="73" y="42"/>
                    </a:cubicBezTo>
                    <a:cubicBezTo>
                      <a:pt x="72" y="42"/>
                      <a:pt x="72" y="42"/>
                      <a:pt x="72" y="42"/>
                    </a:cubicBezTo>
                    <a:cubicBezTo>
                      <a:pt x="72" y="42"/>
                      <a:pt x="72" y="42"/>
                      <a:pt x="72" y="42"/>
                    </a:cubicBezTo>
                    <a:cubicBezTo>
                      <a:pt x="72" y="42"/>
                      <a:pt x="72" y="42"/>
                      <a:pt x="72" y="42"/>
                    </a:cubicBezTo>
                    <a:cubicBezTo>
                      <a:pt x="72" y="42"/>
                      <a:pt x="72" y="42"/>
                      <a:pt x="72" y="42"/>
                    </a:cubicBezTo>
                    <a:cubicBezTo>
                      <a:pt x="72" y="42"/>
                      <a:pt x="72" y="42"/>
                      <a:pt x="72" y="42"/>
                    </a:cubicBezTo>
                    <a:cubicBezTo>
                      <a:pt x="72" y="42"/>
                      <a:pt x="72" y="42"/>
                      <a:pt x="72" y="42"/>
                    </a:cubicBezTo>
                    <a:cubicBezTo>
                      <a:pt x="72" y="42"/>
                      <a:pt x="72" y="42"/>
                      <a:pt x="72" y="42"/>
                    </a:cubicBezTo>
                    <a:cubicBezTo>
                      <a:pt x="72" y="42"/>
                      <a:pt x="72" y="42"/>
                      <a:pt x="72" y="42"/>
                    </a:cubicBezTo>
                    <a:cubicBezTo>
                      <a:pt x="72" y="42"/>
                      <a:pt x="72" y="42"/>
                      <a:pt x="72" y="42"/>
                    </a:cubicBezTo>
                    <a:cubicBezTo>
                      <a:pt x="72" y="42"/>
                      <a:pt x="72" y="42"/>
                      <a:pt x="72" y="42"/>
                    </a:cubicBezTo>
                    <a:cubicBezTo>
                      <a:pt x="72" y="42"/>
                      <a:pt x="72" y="42"/>
                      <a:pt x="72" y="42"/>
                    </a:cubicBezTo>
                    <a:cubicBezTo>
                      <a:pt x="72" y="42"/>
                      <a:pt x="72" y="42"/>
                      <a:pt x="72" y="42"/>
                    </a:cubicBezTo>
                    <a:cubicBezTo>
                      <a:pt x="72" y="42"/>
                      <a:pt x="72" y="42"/>
                      <a:pt x="72" y="42"/>
                    </a:cubicBezTo>
                    <a:cubicBezTo>
                      <a:pt x="72" y="42"/>
                      <a:pt x="72" y="42"/>
                      <a:pt x="72" y="42"/>
                    </a:cubicBezTo>
                    <a:cubicBezTo>
                      <a:pt x="72" y="42"/>
                      <a:pt x="72" y="42"/>
                      <a:pt x="72" y="42"/>
                    </a:cubicBezTo>
                    <a:cubicBezTo>
                      <a:pt x="72" y="42"/>
                      <a:pt x="72" y="42"/>
                      <a:pt x="72" y="42"/>
                    </a:cubicBezTo>
                    <a:cubicBezTo>
                      <a:pt x="72" y="42"/>
                      <a:pt x="72" y="42"/>
                      <a:pt x="72" y="42"/>
                    </a:cubicBezTo>
                    <a:cubicBezTo>
                      <a:pt x="72" y="42"/>
                      <a:pt x="72" y="42"/>
                      <a:pt x="72" y="42"/>
                    </a:cubicBezTo>
                    <a:cubicBezTo>
                      <a:pt x="72" y="42"/>
                      <a:pt x="72" y="42"/>
                      <a:pt x="72" y="42"/>
                    </a:cubicBezTo>
                    <a:cubicBezTo>
                      <a:pt x="72" y="42"/>
                      <a:pt x="72" y="42"/>
                      <a:pt x="72" y="42"/>
                    </a:cubicBezTo>
                    <a:cubicBezTo>
                      <a:pt x="72" y="42"/>
                      <a:pt x="72" y="42"/>
                      <a:pt x="72" y="42"/>
                    </a:cubicBezTo>
                    <a:cubicBezTo>
                      <a:pt x="72" y="42"/>
                      <a:pt x="72" y="42"/>
                      <a:pt x="72" y="42"/>
                    </a:cubicBezTo>
                    <a:cubicBezTo>
                      <a:pt x="72" y="42"/>
                      <a:pt x="72" y="42"/>
                      <a:pt x="72" y="42"/>
                    </a:cubicBezTo>
                    <a:cubicBezTo>
                      <a:pt x="72" y="42"/>
                      <a:pt x="72" y="42"/>
                      <a:pt x="72" y="42"/>
                    </a:cubicBezTo>
                    <a:cubicBezTo>
                      <a:pt x="72" y="42"/>
                      <a:pt x="72" y="42"/>
                      <a:pt x="72" y="42"/>
                    </a:cubicBezTo>
                    <a:cubicBezTo>
                      <a:pt x="72" y="42"/>
                      <a:pt x="72" y="42"/>
                      <a:pt x="72" y="42"/>
                    </a:cubicBezTo>
                    <a:cubicBezTo>
                      <a:pt x="72" y="42"/>
                      <a:pt x="72" y="42"/>
                      <a:pt x="72" y="42"/>
                    </a:cubicBezTo>
                    <a:cubicBezTo>
                      <a:pt x="72" y="42"/>
                      <a:pt x="72" y="42"/>
                      <a:pt x="72" y="42"/>
                    </a:cubicBezTo>
                    <a:cubicBezTo>
                      <a:pt x="72" y="43"/>
                      <a:pt x="72" y="43"/>
                      <a:pt x="72" y="43"/>
                    </a:cubicBezTo>
                    <a:cubicBezTo>
                      <a:pt x="68" y="47"/>
                      <a:pt x="68" y="47"/>
                      <a:pt x="68" y="47"/>
                    </a:cubicBezTo>
                    <a:cubicBezTo>
                      <a:pt x="67" y="48"/>
                      <a:pt x="67" y="48"/>
                      <a:pt x="66" y="48"/>
                    </a:cubicBezTo>
                    <a:cubicBezTo>
                      <a:pt x="65" y="48"/>
                      <a:pt x="65" y="48"/>
                      <a:pt x="65" y="47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2" y="35"/>
                      <a:pt x="51" y="35"/>
                      <a:pt x="51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6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9"/>
                      <a:pt x="49" y="39"/>
                      <a:pt x="49" y="39"/>
                    </a:cubicBezTo>
                    <a:cubicBezTo>
                      <a:pt x="49" y="39"/>
                      <a:pt x="49" y="39"/>
                      <a:pt x="49" y="39"/>
                    </a:cubicBezTo>
                    <a:cubicBezTo>
                      <a:pt x="49" y="39"/>
                      <a:pt x="49" y="39"/>
                      <a:pt x="49" y="39"/>
                    </a:cubicBezTo>
                    <a:cubicBezTo>
                      <a:pt x="49" y="39"/>
                      <a:pt x="49" y="39"/>
                      <a:pt x="49" y="39"/>
                    </a:cubicBezTo>
                    <a:cubicBezTo>
                      <a:pt x="49" y="39"/>
                      <a:pt x="49" y="39"/>
                      <a:pt x="49" y="39"/>
                    </a:cubicBezTo>
                    <a:cubicBezTo>
                      <a:pt x="49" y="39"/>
                      <a:pt x="49" y="39"/>
                      <a:pt x="49" y="39"/>
                    </a:cubicBezTo>
                    <a:cubicBezTo>
                      <a:pt x="49" y="39"/>
                      <a:pt x="49" y="39"/>
                      <a:pt x="49" y="39"/>
                    </a:cubicBezTo>
                    <a:cubicBezTo>
                      <a:pt x="49" y="39"/>
                      <a:pt x="49" y="39"/>
                      <a:pt x="49" y="39"/>
                    </a:cubicBezTo>
                    <a:cubicBezTo>
                      <a:pt x="49" y="39"/>
                      <a:pt x="49" y="39"/>
                      <a:pt x="49" y="39"/>
                    </a:cubicBezTo>
                    <a:cubicBezTo>
                      <a:pt x="49" y="39"/>
                      <a:pt x="49" y="39"/>
                      <a:pt x="49" y="39"/>
                    </a:cubicBezTo>
                    <a:cubicBezTo>
                      <a:pt x="49" y="39"/>
                      <a:pt x="49" y="39"/>
                      <a:pt x="49" y="39"/>
                    </a:cubicBezTo>
                    <a:cubicBezTo>
                      <a:pt x="49" y="39"/>
                      <a:pt x="49" y="39"/>
                      <a:pt x="49" y="39"/>
                    </a:cubicBezTo>
                    <a:cubicBezTo>
                      <a:pt x="49" y="39"/>
                      <a:pt x="49" y="39"/>
                      <a:pt x="49" y="39"/>
                    </a:cubicBezTo>
                    <a:cubicBezTo>
                      <a:pt x="49" y="39"/>
                      <a:pt x="49" y="39"/>
                      <a:pt x="49" y="39"/>
                    </a:cubicBezTo>
                    <a:cubicBezTo>
                      <a:pt x="49" y="39"/>
                      <a:pt x="49" y="39"/>
                      <a:pt x="49" y="39"/>
                    </a:cubicBezTo>
                    <a:cubicBezTo>
                      <a:pt x="49" y="39"/>
                      <a:pt x="49" y="39"/>
                      <a:pt x="49" y="39"/>
                    </a:cubicBezTo>
                    <a:cubicBezTo>
                      <a:pt x="49" y="39"/>
                      <a:pt x="49" y="39"/>
                      <a:pt x="49" y="39"/>
                    </a:cubicBezTo>
                    <a:cubicBezTo>
                      <a:pt x="48" y="39"/>
                      <a:pt x="48" y="39"/>
                      <a:pt x="48" y="39"/>
                    </a:cubicBezTo>
                    <a:cubicBezTo>
                      <a:pt x="48" y="39"/>
                      <a:pt x="48" y="39"/>
                      <a:pt x="48" y="39"/>
                    </a:cubicBezTo>
                    <a:cubicBezTo>
                      <a:pt x="48" y="39"/>
                      <a:pt x="48" y="39"/>
                      <a:pt x="48" y="39"/>
                    </a:cubicBezTo>
                    <a:cubicBezTo>
                      <a:pt x="48" y="39"/>
                      <a:pt x="48" y="39"/>
                      <a:pt x="48" y="39"/>
                    </a:cubicBezTo>
                    <a:cubicBezTo>
                      <a:pt x="48" y="39"/>
                      <a:pt x="48" y="39"/>
                      <a:pt x="48" y="39"/>
                    </a:cubicBezTo>
                    <a:cubicBezTo>
                      <a:pt x="48" y="39"/>
                      <a:pt x="48" y="39"/>
                      <a:pt x="48" y="39"/>
                    </a:cubicBezTo>
                    <a:cubicBezTo>
                      <a:pt x="48" y="39"/>
                      <a:pt x="48" y="39"/>
                      <a:pt x="48" y="39"/>
                    </a:cubicBezTo>
                    <a:cubicBezTo>
                      <a:pt x="48" y="39"/>
                      <a:pt x="48" y="39"/>
                      <a:pt x="48" y="39"/>
                    </a:cubicBezTo>
                    <a:cubicBezTo>
                      <a:pt x="48" y="39"/>
                      <a:pt x="48" y="39"/>
                      <a:pt x="48" y="39"/>
                    </a:cubicBezTo>
                    <a:cubicBezTo>
                      <a:pt x="48" y="39"/>
                      <a:pt x="48" y="39"/>
                      <a:pt x="48" y="39"/>
                    </a:cubicBezTo>
                    <a:cubicBezTo>
                      <a:pt x="48" y="39"/>
                      <a:pt x="48" y="39"/>
                      <a:pt x="48" y="39"/>
                    </a:cubicBezTo>
                    <a:cubicBezTo>
                      <a:pt x="48" y="39"/>
                      <a:pt x="48" y="39"/>
                      <a:pt x="48" y="39"/>
                    </a:cubicBezTo>
                    <a:cubicBezTo>
                      <a:pt x="48" y="39"/>
                      <a:pt x="48" y="39"/>
                      <a:pt x="48" y="39"/>
                    </a:cubicBezTo>
                    <a:cubicBezTo>
                      <a:pt x="48" y="39"/>
                      <a:pt x="48" y="39"/>
                      <a:pt x="48" y="39"/>
                    </a:cubicBezTo>
                    <a:cubicBezTo>
                      <a:pt x="48" y="39"/>
                      <a:pt x="48" y="39"/>
                      <a:pt x="48" y="39"/>
                    </a:cubicBezTo>
                    <a:cubicBezTo>
                      <a:pt x="48" y="39"/>
                      <a:pt x="48" y="39"/>
                      <a:pt x="48" y="39"/>
                    </a:cubicBezTo>
                    <a:cubicBezTo>
                      <a:pt x="48" y="40"/>
                      <a:pt x="48" y="40"/>
                      <a:pt x="48" y="40"/>
                    </a:cubicBezTo>
                    <a:cubicBezTo>
                      <a:pt x="48" y="40"/>
                      <a:pt x="48" y="40"/>
                      <a:pt x="48" y="40"/>
                    </a:cubicBezTo>
                    <a:cubicBezTo>
                      <a:pt x="48" y="40"/>
                      <a:pt x="48" y="40"/>
                      <a:pt x="48" y="40"/>
                    </a:cubicBezTo>
                    <a:cubicBezTo>
                      <a:pt x="48" y="40"/>
                      <a:pt x="48" y="40"/>
                      <a:pt x="48" y="40"/>
                    </a:cubicBezTo>
                    <a:cubicBezTo>
                      <a:pt x="48" y="40"/>
                      <a:pt x="48" y="40"/>
                      <a:pt x="48" y="40"/>
                    </a:cubicBezTo>
                    <a:cubicBezTo>
                      <a:pt x="48" y="40"/>
                      <a:pt x="48" y="40"/>
                      <a:pt x="48" y="40"/>
                    </a:cubicBezTo>
                    <a:cubicBezTo>
                      <a:pt x="48" y="40"/>
                      <a:pt x="48" y="40"/>
                      <a:pt x="48" y="40"/>
                    </a:cubicBezTo>
                    <a:cubicBezTo>
                      <a:pt x="48" y="40"/>
                      <a:pt x="48" y="40"/>
                      <a:pt x="48" y="40"/>
                    </a:cubicBezTo>
                    <a:cubicBezTo>
                      <a:pt x="48" y="40"/>
                      <a:pt x="48" y="40"/>
                      <a:pt x="48" y="40"/>
                    </a:cubicBezTo>
                    <a:cubicBezTo>
                      <a:pt x="48" y="40"/>
                      <a:pt x="48" y="40"/>
                      <a:pt x="48" y="40"/>
                    </a:cubicBezTo>
                    <a:cubicBezTo>
                      <a:pt x="48" y="40"/>
                      <a:pt x="48" y="40"/>
                      <a:pt x="48" y="40"/>
                    </a:cubicBezTo>
                    <a:cubicBezTo>
                      <a:pt x="48" y="40"/>
                      <a:pt x="48" y="40"/>
                      <a:pt x="48" y="40"/>
                    </a:cubicBezTo>
                    <a:cubicBezTo>
                      <a:pt x="48" y="40"/>
                      <a:pt x="48" y="40"/>
                      <a:pt x="48" y="40"/>
                    </a:cubicBezTo>
                    <a:cubicBezTo>
                      <a:pt x="48" y="40"/>
                      <a:pt x="48" y="40"/>
                      <a:pt x="48" y="40"/>
                    </a:cubicBezTo>
                    <a:cubicBezTo>
                      <a:pt x="48" y="40"/>
                      <a:pt x="48" y="40"/>
                      <a:pt x="48" y="40"/>
                    </a:cubicBezTo>
                    <a:cubicBezTo>
                      <a:pt x="48" y="40"/>
                      <a:pt x="48" y="40"/>
                      <a:pt x="48" y="40"/>
                    </a:cubicBezTo>
                    <a:cubicBezTo>
                      <a:pt x="48" y="40"/>
                      <a:pt x="48" y="40"/>
                      <a:pt x="48" y="40"/>
                    </a:cubicBezTo>
                    <a:cubicBezTo>
                      <a:pt x="48" y="40"/>
                      <a:pt x="48" y="40"/>
                      <a:pt x="48" y="40"/>
                    </a:cubicBezTo>
                    <a:cubicBezTo>
                      <a:pt x="48" y="40"/>
                      <a:pt x="48" y="40"/>
                      <a:pt x="48" y="40"/>
                    </a:cubicBezTo>
                    <a:cubicBezTo>
                      <a:pt x="48" y="41"/>
                      <a:pt x="48" y="43"/>
                      <a:pt x="48" y="44"/>
                    </a:cubicBezTo>
                    <a:cubicBezTo>
                      <a:pt x="48" y="50"/>
                      <a:pt x="50" y="55"/>
                      <a:pt x="54" y="59"/>
                    </a:cubicBezTo>
                    <a:cubicBezTo>
                      <a:pt x="58" y="63"/>
                      <a:pt x="63" y="65"/>
                      <a:pt x="69" y="65"/>
                    </a:cubicBezTo>
                    <a:cubicBezTo>
                      <a:pt x="71" y="65"/>
                      <a:pt x="72" y="65"/>
                      <a:pt x="74" y="65"/>
                    </a:cubicBezTo>
                    <a:cubicBezTo>
                      <a:pt x="75" y="64"/>
                      <a:pt x="76" y="64"/>
                      <a:pt x="77" y="64"/>
                    </a:cubicBezTo>
                    <a:cubicBezTo>
                      <a:pt x="98" y="85"/>
                      <a:pt x="98" y="85"/>
                      <a:pt x="98" y="85"/>
                    </a:cubicBezTo>
                    <a:lnTo>
                      <a:pt x="4" y="85"/>
                    </a:lnTo>
                    <a:close/>
                    <a:moveTo>
                      <a:pt x="111" y="79"/>
                    </a:moveTo>
                    <a:cubicBezTo>
                      <a:pt x="111" y="79"/>
                      <a:pt x="111" y="79"/>
                      <a:pt x="111" y="79"/>
                    </a:cubicBezTo>
                    <a:cubicBezTo>
                      <a:pt x="111" y="80"/>
                      <a:pt x="111" y="80"/>
                      <a:pt x="111" y="80"/>
                    </a:cubicBezTo>
                    <a:cubicBezTo>
                      <a:pt x="107" y="84"/>
                      <a:pt x="107" y="84"/>
                      <a:pt x="107" y="84"/>
                    </a:cubicBezTo>
                    <a:cubicBezTo>
                      <a:pt x="106" y="85"/>
                      <a:pt x="106" y="85"/>
                      <a:pt x="105" y="85"/>
                    </a:cubicBezTo>
                    <a:cubicBezTo>
                      <a:pt x="105" y="85"/>
                      <a:pt x="104" y="85"/>
                      <a:pt x="104" y="84"/>
                    </a:cubicBezTo>
                    <a:cubicBezTo>
                      <a:pt x="103" y="83"/>
                      <a:pt x="103" y="83"/>
                      <a:pt x="103" y="83"/>
                    </a:cubicBezTo>
                    <a:cubicBezTo>
                      <a:pt x="103" y="83"/>
                      <a:pt x="102" y="83"/>
                      <a:pt x="102" y="83"/>
                    </a:cubicBezTo>
                    <a:cubicBezTo>
                      <a:pt x="102" y="83"/>
                      <a:pt x="102" y="83"/>
                      <a:pt x="102" y="83"/>
                    </a:cubicBezTo>
                    <a:cubicBezTo>
                      <a:pt x="102" y="83"/>
                      <a:pt x="102" y="83"/>
                      <a:pt x="102" y="83"/>
                    </a:cubicBezTo>
                    <a:cubicBezTo>
                      <a:pt x="79" y="60"/>
                      <a:pt x="79" y="60"/>
                      <a:pt x="79" y="60"/>
                    </a:cubicBezTo>
                    <a:cubicBezTo>
                      <a:pt x="79" y="60"/>
                      <a:pt x="79" y="60"/>
                      <a:pt x="79" y="60"/>
                    </a:cubicBezTo>
                    <a:cubicBezTo>
                      <a:pt x="79" y="60"/>
                      <a:pt x="79" y="60"/>
                      <a:pt x="79" y="60"/>
                    </a:cubicBezTo>
                    <a:cubicBezTo>
                      <a:pt x="79" y="60"/>
                      <a:pt x="79" y="60"/>
                      <a:pt x="79" y="60"/>
                    </a:cubicBezTo>
                    <a:cubicBezTo>
                      <a:pt x="79" y="60"/>
                      <a:pt x="79" y="60"/>
                      <a:pt x="79" y="60"/>
                    </a:cubicBezTo>
                    <a:cubicBezTo>
                      <a:pt x="79" y="60"/>
                      <a:pt x="79" y="60"/>
                      <a:pt x="79" y="60"/>
                    </a:cubicBezTo>
                    <a:cubicBezTo>
                      <a:pt x="79" y="60"/>
                      <a:pt x="79" y="60"/>
                      <a:pt x="79" y="60"/>
                    </a:cubicBezTo>
                    <a:cubicBezTo>
                      <a:pt x="79" y="59"/>
                      <a:pt x="79" y="59"/>
                      <a:pt x="79" y="59"/>
                    </a:cubicBezTo>
                    <a:cubicBezTo>
                      <a:pt x="79" y="59"/>
                      <a:pt x="79" y="59"/>
                      <a:pt x="79" y="59"/>
                    </a:cubicBezTo>
                    <a:cubicBezTo>
                      <a:pt x="79" y="59"/>
                      <a:pt x="79" y="59"/>
                      <a:pt x="79" y="59"/>
                    </a:cubicBezTo>
                    <a:cubicBezTo>
                      <a:pt x="79" y="59"/>
                      <a:pt x="79" y="59"/>
                      <a:pt x="79" y="59"/>
                    </a:cubicBezTo>
                    <a:cubicBezTo>
                      <a:pt x="79" y="59"/>
                      <a:pt x="79" y="59"/>
                      <a:pt x="79" y="59"/>
                    </a:cubicBezTo>
                    <a:cubicBezTo>
                      <a:pt x="79" y="59"/>
                      <a:pt x="79" y="59"/>
                      <a:pt x="79" y="59"/>
                    </a:cubicBezTo>
                    <a:cubicBezTo>
                      <a:pt x="79" y="59"/>
                      <a:pt x="79" y="59"/>
                      <a:pt x="79" y="59"/>
                    </a:cubicBezTo>
                    <a:cubicBezTo>
                      <a:pt x="79" y="59"/>
                      <a:pt x="79" y="59"/>
                      <a:pt x="79" y="59"/>
                    </a:cubicBezTo>
                    <a:cubicBezTo>
                      <a:pt x="79" y="59"/>
                      <a:pt x="79" y="59"/>
                      <a:pt x="79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6" y="59"/>
                      <a:pt x="76" y="59"/>
                      <a:pt x="76" y="59"/>
                    </a:cubicBezTo>
                    <a:cubicBezTo>
                      <a:pt x="76" y="59"/>
                      <a:pt x="76" y="59"/>
                      <a:pt x="76" y="59"/>
                    </a:cubicBezTo>
                    <a:cubicBezTo>
                      <a:pt x="76" y="59"/>
                      <a:pt x="76" y="59"/>
                      <a:pt x="76" y="59"/>
                    </a:cubicBezTo>
                    <a:cubicBezTo>
                      <a:pt x="76" y="59"/>
                      <a:pt x="76" y="59"/>
                      <a:pt x="76" y="59"/>
                    </a:cubicBezTo>
                    <a:cubicBezTo>
                      <a:pt x="76" y="59"/>
                      <a:pt x="76" y="59"/>
                      <a:pt x="76" y="59"/>
                    </a:cubicBezTo>
                    <a:cubicBezTo>
                      <a:pt x="76" y="59"/>
                      <a:pt x="76" y="59"/>
                      <a:pt x="76" y="59"/>
                    </a:cubicBezTo>
                    <a:cubicBezTo>
                      <a:pt x="76" y="59"/>
                      <a:pt x="76" y="59"/>
                      <a:pt x="76" y="59"/>
                    </a:cubicBezTo>
                    <a:cubicBezTo>
                      <a:pt x="76" y="59"/>
                      <a:pt x="76" y="59"/>
                      <a:pt x="76" y="59"/>
                    </a:cubicBezTo>
                    <a:cubicBezTo>
                      <a:pt x="76" y="59"/>
                      <a:pt x="76" y="59"/>
                      <a:pt x="76" y="59"/>
                    </a:cubicBezTo>
                    <a:cubicBezTo>
                      <a:pt x="76" y="59"/>
                      <a:pt x="76" y="59"/>
                      <a:pt x="76" y="59"/>
                    </a:cubicBezTo>
                    <a:cubicBezTo>
                      <a:pt x="76" y="59"/>
                      <a:pt x="76" y="59"/>
                      <a:pt x="76" y="59"/>
                    </a:cubicBezTo>
                    <a:cubicBezTo>
                      <a:pt x="76" y="59"/>
                      <a:pt x="76" y="59"/>
                      <a:pt x="76" y="59"/>
                    </a:cubicBezTo>
                    <a:cubicBezTo>
                      <a:pt x="76" y="59"/>
                      <a:pt x="76" y="59"/>
                      <a:pt x="76" y="59"/>
                    </a:cubicBezTo>
                    <a:cubicBezTo>
                      <a:pt x="76" y="59"/>
                      <a:pt x="76" y="59"/>
                      <a:pt x="76" y="59"/>
                    </a:cubicBezTo>
                    <a:cubicBezTo>
                      <a:pt x="76" y="59"/>
                      <a:pt x="76" y="59"/>
                      <a:pt x="76" y="59"/>
                    </a:cubicBezTo>
                    <a:cubicBezTo>
                      <a:pt x="76" y="59"/>
                      <a:pt x="76" y="59"/>
                      <a:pt x="76" y="59"/>
                    </a:cubicBezTo>
                    <a:cubicBezTo>
                      <a:pt x="76" y="59"/>
                      <a:pt x="76" y="59"/>
                      <a:pt x="76" y="59"/>
                    </a:cubicBezTo>
                    <a:cubicBezTo>
                      <a:pt x="76" y="59"/>
                      <a:pt x="76" y="59"/>
                      <a:pt x="76" y="59"/>
                    </a:cubicBezTo>
                    <a:cubicBezTo>
                      <a:pt x="76" y="59"/>
                      <a:pt x="76" y="59"/>
                      <a:pt x="76" y="59"/>
                    </a:cubicBezTo>
                    <a:cubicBezTo>
                      <a:pt x="76" y="59"/>
                      <a:pt x="76" y="59"/>
                      <a:pt x="76" y="59"/>
                    </a:cubicBezTo>
                    <a:cubicBezTo>
                      <a:pt x="76" y="59"/>
                      <a:pt x="76" y="59"/>
                      <a:pt x="76" y="59"/>
                    </a:cubicBezTo>
                    <a:cubicBezTo>
                      <a:pt x="76" y="59"/>
                      <a:pt x="76" y="59"/>
                      <a:pt x="76" y="59"/>
                    </a:cubicBezTo>
                    <a:cubicBezTo>
                      <a:pt x="76" y="59"/>
                      <a:pt x="76" y="59"/>
                      <a:pt x="76" y="59"/>
                    </a:cubicBezTo>
                    <a:cubicBezTo>
                      <a:pt x="76" y="59"/>
                      <a:pt x="76" y="59"/>
                      <a:pt x="76" y="59"/>
                    </a:cubicBezTo>
                    <a:cubicBezTo>
                      <a:pt x="76" y="59"/>
                      <a:pt x="76" y="59"/>
                      <a:pt x="76" y="59"/>
                    </a:cubicBezTo>
                    <a:cubicBezTo>
                      <a:pt x="76" y="59"/>
                      <a:pt x="76" y="59"/>
                      <a:pt x="76" y="59"/>
                    </a:cubicBezTo>
                    <a:cubicBezTo>
                      <a:pt x="76" y="59"/>
                      <a:pt x="76" y="59"/>
                      <a:pt x="76" y="59"/>
                    </a:cubicBezTo>
                    <a:cubicBezTo>
                      <a:pt x="76" y="59"/>
                      <a:pt x="76" y="59"/>
                      <a:pt x="76" y="59"/>
                    </a:cubicBezTo>
                    <a:cubicBezTo>
                      <a:pt x="76" y="59"/>
                      <a:pt x="76" y="59"/>
                      <a:pt x="76" y="59"/>
                    </a:cubicBezTo>
                    <a:cubicBezTo>
                      <a:pt x="75" y="59"/>
                      <a:pt x="75" y="59"/>
                      <a:pt x="75" y="59"/>
                    </a:cubicBezTo>
                    <a:cubicBezTo>
                      <a:pt x="75" y="59"/>
                      <a:pt x="75" y="59"/>
                      <a:pt x="75" y="59"/>
                    </a:cubicBezTo>
                    <a:cubicBezTo>
                      <a:pt x="75" y="59"/>
                      <a:pt x="75" y="59"/>
                      <a:pt x="75" y="59"/>
                    </a:cubicBezTo>
                    <a:cubicBezTo>
                      <a:pt x="75" y="59"/>
                      <a:pt x="75" y="59"/>
                      <a:pt x="75" y="59"/>
                    </a:cubicBezTo>
                    <a:cubicBezTo>
                      <a:pt x="75" y="59"/>
                      <a:pt x="75" y="59"/>
                      <a:pt x="75" y="59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4" y="60"/>
                      <a:pt x="74" y="60"/>
                      <a:pt x="74" y="60"/>
                    </a:cubicBezTo>
                    <a:cubicBezTo>
                      <a:pt x="74" y="60"/>
                      <a:pt x="74" y="60"/>
                      <a:pt x="74" y="60"/>
                    </a:cubicBezTo>
                    <a:cubicBezTo>
                      <a:pt x="74" y="60"/>
                      <a:pt x="74" y="60"/>
                      <a:pt x="74" y="60"/>
                    </a:cubicBezTo>
                    <a:cubicBezTo>
                      <a:pt x="74" y="60"/>
                      <a:pt x="74" y="60"/>
                      <a:pt x="74" y="60"/>
                    </a:cubicBezTo>
                    <a:cubicBezTo>
                      <a:pt x="74" y="60"/>
                      <a:pt x="74" y="60"/>
                      <a:pt x="74" y="60"/>
                    </a:cubicBezTo>
                    <a:cubicBezTo>
                      <a:pt x="74" y="60"/>
                      <a:pt x="74" y="60"/>
                      <a:pt x="74" y="60"/>
                    </a:cubicBezTo>
                    <a:cubicBezTo>
                      <a:pt x="74" y="60"/>
                      <a:pt x="74" y="60"/>
                      <a:pt x="74" y="60"/>
                    </a:cubicBezTo>
                    <a:cubicBezTo>
                      <a:pt x="74" y="60"/>
                      <a:pt x="74" y="60"/>
                      <a:pt x="74" y="60"/>
                    </a:cubicBezTo>
                    <a:cubicBezTo>
                      <a:pt x="74" y="60"/>
                      <a:pt x="74" y="60"/>
                      <a:pt x="74" y="60"/>
                    </a:cubicBezTo>
                    <a:cubicBezTo>
                      <a:pt x="74" y="60"/>
                      <a:pt x="74" y="60"/>
                      <a:pt x="74" y="60"/>
                    </a:cubicBezTo>
                    <a:cubicBezTo>
                      <a:pt x="74" y="60"/>
                      <a:pt x="74" y="60"/>
                      <a:pt x="74" y="60"/>
                    </a:cubicBezTo>
                    <a:cubicBezTo>
                      <a:pt x="74" y="60"/>
                      <a:pt x="74" y="60"/>
                      <a:pt x="74" y="60"/>
                    </a:cubicBezTo>
                    <a:cubicBezTo>
                      <a:pt x="74" y="60"/>
                      <a:pt x="74" y="60"/>
                      <a:pt x="74" y="60"/>
                    </a:cubicBezTo>
                    <a:cubicBezTo>
                      <a:pt x="74" y="60"/>
                      <a:pt x="74" y="60"/>
                      <a:pt x="74" y="60"/>
                    </a:cubicBezTo>
                    <a:cubicBezTo>
                      <a:pt x="74" y="60"/>
                      <a:pt x="74" y="60"/>
                      <a:pt x="74" y="60"/>
                    </a:cubicBezTo>
                    <a:cubicBezTo>
                      <a:pt x="74" y="60"/>
                      <a:pt x="74" y="60"/>
                      <a:pt x="74" y="60"/>
                    </a:cubicBezTo>
                    <a:cubicBezTo>
                      <a:pt x="74" y="60"/>
                      <a:pt x="74" y="60"/>
                      <a:pt x="74" y="60"/>
                    </a:cubicBezTo>
                    <a:cubicBezTo>
                      <a:pt x="74" y="60"/>
                      <a:pt x="74" y="60"/>
                      <a:pt x="74" y="60"/>
                    </a:cubicBezTo>
                    <a:cubicBezTo>
                      <a:pt x="74" y="60"/>
                      <a:pt x="74" y="60"/>
                      <a:pt x="74" y="60"/>
                    </a:cubicBezTo>
                    <a:cubicBezTo>
                      <a:pt x="74" y="60"/>
                      <a:pt x="74" y="60"/>
                      <a:pt x="74" y="60"/>
                    </a:cubicBezTo>
                    <a:cubicBezTo>
                      <a:pt x="74" y="60"/>
                      <a:pt x="74" y="60"/>
                      <a:pt x="74" y="60"/>
                    </a:cubicBezTo>
                    <a:cubicBezTo>
                      <a:pt x="74" y="60"/>
                      <a:pt x="74" y="60"/>
                      <a:pt x="74" y="60"/>
                    </a:cubicBezTo>
                    <a:cubicBezTo>
                      <a:pt x="74" y="60"/>
                      <a:pt x="74" y="60"/>
                      <a:pt x="74" y="60"/>
                    </a:cubicBezTo>
                    <a:cubicBezTo>
                      <a:pt x="74" y="60"/>
                      <a:pt x="74" y="60"/>
                      <a:pt x="74" y="60"/>
                    </a:cubicBezTo>
                    <a:cubicBezTo>
                      <a:pt x="74" y="60"/>
                      <a:pt x="74" y="60"/>
                      <a:pt x="74" y="60"/>
                    </a:cubicBezTo>
                    <a:cubicBezTo>
                      <a:pt x="74" y="60"/>
                      <a:pt x="74" y="60"/>
                      <a:pt x="74" y="60"/>
                    </a:cubicBezTo>
                    <a:cubicBezTo>
                      <a:pt x="74" y="60"/>
                      <a:pt x="74" y="60"/>
                      <a:pt x="74" y="60"/>
                    </a:cubicBezTo>
                    <a:cubicBezTo>
                      <a:pt x="74" y="60"/>
                      <a:pt x="74" y="60"/>
                      <a:pt x="74" y="60"/>
                    </a:cubicBezTo>
                    <a:cubicBezTo>
                      <a:pt x="74" y="60"/>
                      <a:pt x="74" y="60"/>
                      <a:pt x="74" y="60"/>
                    </a:cubicBezTo>
                    <a:cubicBezTo>
                      <a:pt x="74" y="60"/>
                      <a:pt x="74" y="60"/>
                      <a:pt x="74" y="60"/>
                    </a:cubicBezTo>
                    <a:cubicBezTo>
                      <a:pt x="74" y="60"/>
                      <a:pt x="74" y="60"/>
                      <a:pt x="74" y="60"/>
                    </a:cubicBezTo>
                    <a:cubicBezTo>
                      <a:pt x="74" y="60"/>
                      <a:pt x="74" y="60"/>
                      <a:pt x="74" y="60"/>
                    </a:cubicBezTo>
                    <a:cubicBezTo>
                      <a:pt x="74" y="60"/>
                      <a:pt x="74" y="60"/>
                      <a:pt x="74" y="60"/>
                    </a:cubicBezTo>
                    <a:cubicBezTo>
                      <a:pt x="74" y="60"/>
                      <a:pt x="74" y="60"/>
                      <a:pt x="74" y="60"/>
                    </a:cubicBezTo>
                    <a:cubicBezTo>
                      <a:pt x="74" y="60"/>
                      <a:pt x="74" y="60"/>
                      <a:pt x="74" y="60"/>
                    </a:cubicBezTo>
                    <a:cubicBezTo>
                      <a:pt x="74" y="60"/>
                      <a:pt x="74" y="60"/>
                      <a:pt x="74" y="60"/>
                    </a:cubicBezTo>
                    <a:cubicBezTo>
                      <a:pt x="73" y="60"/>
                      <a:pt x="73" y="60"/>
                      <a:pt x="73" y="60"/>
                    </a:cubicBezTo>
                    <a:cubicBezTo>
                      <a:pt x="73" y="60"/>
                      <a:pt x="73" y="60"/>
                      <a:pt x="73" y="60"/>
                    </a:cubicBezTo>
                    <a:cubicBezTo>
                      <a:pt x="73" y="60"/>
                      <a:pt x="73" y="60"/>
                      <a:pt x="73" y="60"/>
                    </a:cubicBezTo>
                    <a:cubicBezTo>
                      <a:pt x="73" y="60"/>
                      <a:pt x="73" y="60"/>
                      <a:pt x="73" y="60"/>
                    </a:cubicBezTo>
                    <a:cubicBezTo>
                      <a:pt x="73" y="60"/>
                      <a:pt x="73" y="60"/>
                      <a:pt x="73" y="60"/>
                    </a:cubicBezTo>
                    <a:cubicBezTo>
                      <a:pt x="73" y="60"/>
                      <a:pt x="73" y="60"/>
                      <a:pt x="73" y="60"/>
                    </a:cubicBezTo>
                    <a:cubicBezTo>
                      <a:pt x="73" y="60"/>
                      <a:pt x="73" y="60"/>
                      <a:pt x="73" y="60"/>
                    </a:cubicBezTo>
                    <a:cubicBezTo>
                      <a:pt x="73" y="60"/>
                      <a:pt x="73" y="60"/>
                      <a:pt x="73" y="60"/>
                    </a:cubicBezTo>
                    <a:cubicBezTo>
                      <a:pt x="73" y="60"/>
                      <a:pt x="73" y="60"/>
                      <a:pt x="73" y="60"/>
                    </a:cubicBezTo>
                    <a:cubicBezTo>
                      <a:pt x="73" y="60"/>
                      <a:pt x="73" y="60"/>
                      <a:pt x="73" y="60"/>
                    </a:cubicBezTo>
                    <a:cubicBezTo>
                      <a:pt x="73" y="60"/>
                      <a:pt x="73" y="60"/>
                      <a:pt x="73" y="60"/>
                    </a:cubicBezTo>
                    <a:cubicBezTo>
                      <a:pt x="73" y="60"/>
                      <a:pt x="73" y="60"/>
                      <a:pt x="73" y="60"/>
                    </a:cubicBezTo>
                    <a:cubicBezTo>
                      <a:pt x="73" y="60"/>
                      <a:pt x="73" y="60"/>
                      <a:pt x="73" y="60"/>
                    </a:cubicBezTo>
                    <a:cubicBezTo>
                      <a:pt x="73" y="60"/>
                      <a:pt x="73" y="60"/>
                      <a:pt x="73" y="60"/>
                    </a:cubicBezTo>
                    <a:cubicBezTo>
                      <a:pt x="73" y="60"/>
                      <a:pt x="73" y="60"/>
                      <a:pt x="73" y="60"/>
                    </a:cubicBezTo>
                    <a:cubicBezTo>
                      <a:pt x="73" y="60"/>
                      <a:pt x="73" y="60"/>
                      <a:pt x="73" y="60"/>
                    </a:cubicBezTo>
                    <a:cubicBezTo>
                      <a:pt x="73" y="60"/>
                      <a:pt x="73" y="60"/>
                      <a:pt x="73" y="60"/>
                    </a:cubicBezTo>
                    <a:cubicBezTo>
                      <a:pt x="73" y="60"/>
                      <a:pt x="73" y="60"/>
                      <a:pt x="73" y="60"/>
                    </a:cubicBezTo>
                    <a:cubicBezTo>
                      <a:pt x="73" y="60"/>
                      <a:pt x="73" y="60"/>
                      <a:pt x="73" y="60"/>
                    </a:cubicBezTo>
                    <a:cubicBezTo>
                      <a:pt x="73" y="60"/>
                      <a:pt x="73" y="60"/>
                      <a:pt x="73" y="60"/>
                    </a:cubicBezTo>
                    <a:cubicBezTo>
                      <a:pt x="73" y="60"/>
                      <a:pt x="73" y="60"/>
                      <a:pt x="73" y="60"/>
                    </a:cubicBezTo>
                    <a:cubicBezTo>
                      <a:pt x="73" y="60"/>
                      <a:pt x="73" y="60"/>
                      <a:pt x="73" y="60"/>
                    </a:cubicBezTo>
                    <a:cubicBezTo>
                      <a:pt x="73" y="60"/>
                      <a:pt x="73" y="60"/>
                      <a:pt x="73" y="60"/>
                    </a:cubicBezTo>
                    <a:cubicBezTo>
                      <a:pt x="73" y="60"/>
                      <a:pt x="73" y="60"/>
                      <a:pt x="73" y="60"/>
                    </a:cubicBezTo>
                    <a:cubicBezTo>
                      <a:pt x="73" y="60"/>
                      <a:pt x="73" y="60"/>
                      <a:pt x="73" y="60"/>
                    </a:cubicBezTo>
                    <a:cubicBezTo>
                      <a:pt x="72" y="61"/>
                      <a:pt x="70" y="61"/>
                      <a:pt x="69" y="61"/>
                    </a:cubicBezTo>
                    <a:cubicBezTo>
                      <a:pt x="65" y="61"/>
                      <a:pt x="60" y="59"/>
                      <a:pt x="57" y="56"/>
                    </a:cubicBezTo>
                    <a:cubicBezTo>
                      <a:pt x="54" y="53"/>
                      <a:pt x="52" y="48"/>
                      <a:pt x="52" y="44"/>
                    </a:cubicBezTo>
                    <a:cubicBezTo>
                      <a:pt x="52" y="43"/>
                      <a:pt x="52" y="42"/>
                      <a:pt x="53" y="41"/>
                    </a:cubicBezTo>
                    <a:cubicBezTo>
                      <a:pt x="61" y="50"/>
                      <a:pt x="61" y="50"/>
                      <a:pt x="61" y="50"/>
                    </a:cubicBezTo>
                    <a:cubicBezTo>
                      <a:pt x="63" y="52"/>
                      <a:pt x="64" y="52"/>
                      <a:pt x="66" y="52"/>
                    </a:cubicBezTo>
                    <a:cubicBezTo>
                      <a:pt x="68" y="52"/>
                      <a:pt x="69" y="52"/>
                      <a:pt x="71" y="50"/>
                    </a:cubicBezTo>
                    <a:cubicBezTo>
                      <a:pt x="75" y="46"/>
                      <a:pt x="75" y="46"/>
                      <a:pt x="75" y="46"/>
                    </a:cubicBezTo>
                    <a:cubicBezTo>
                      <a:pt x="75" y="46"/>
                      <a:pt x="75" y="46"/>
                      <a:pt x="75" y="46"/>
                    </a:cubicBezTo>
                    <a:cubicBezTo>
                      <a:pt x="75" y="46"/>
                      <a:pt x="75" y="46"/>
                      <a:pt x="75" y="46"/>
                    </a:cubicBezTo>
                    <a:cubicBezTo>
                      <a:pt x="76" y="46"/>
                      <a:pt x="76" y="46"/>
                      <a:pt x="76" y="46"/>
                    </a:cubicBezTo>
                    <a:cubicBezTo>
                      <a:pt x="76" y="45"/>
                      <a:pt x="76" y="45"/>
                      <a:pt x="76" y="45"/>
                    </a:cubicBezTo>
                    <a:cubicBezTo>
                      <a:pt x="76" y="45"/>
                      <a:pt x="76" y="45"/>
                      <a:pt x="76" y="45"/>
                    </a:cubicBezTo>
                    <a:cubicBezTo>
                      <a:pt x="76" y="45"/>
                      <a:pt x="76" y="45"/>
                      <a:pt x="76" y="45"/>
                    </a:cubicBezTo>
                    <a:cubicBezTo>
                      <a:pt x="76" y="45"/>
                      <a:pt x="76" y="45"/>
                      <a:pt x="76" y="45"/>
                    </a:cubicBezTo>
                    <a:cubicBezTo>
                      <a:pt x="76" y="45"/>
                      <a:pt x="76" y="45"/>
                      <a:pt x="76" y="45"/>
                    </a:cubicBezTo>
                    <a:cubicBezTo>
                      <a:pt x="76" y="45"/>
                      <a:pt x="76" y="45"/>
                      <a:pt x="76" y="45"/>
                    </a:cubicBezTo>
                    <a:cubicBezTo>
                      <a:pt x="76" y="45"/>
                      <a:pt x="76" y="45"/>
                      <a:pt x="76" y="45"/>
                    </a:cubicBezTo>
                    <a:cubicBezTo>
                      <a:pt x="76" y="45"/>
                      <a:pt x="76" y="45"/>
                      <a:pt x="76" y="45"/>
                    </a:cubicBezTo>
                    <a:cubicBezTo>
                      <a:pt x="76" y="45"/>
                      <a:pt x="76" y="45"/>
                      <a:pt x="76" y="45"/>
                    </a:cubicBezTo>
                    <a:cubicBezTo>
                      <a:pt x="76" y="45"/>
                      <a:pt x="76" y="45"/>
                      <a:pt x="76" y="45"/>
                    </a:cubicBezTo>
                    <a:cubicBezTo>
                      <a:pt x="76" y="45"/>
                      <a:pt x="76" y="45"/>
                      <a:pt x="76" y="45"/>
                    </a:cubicBezTo>
                    <a:cubicBezTo>
                      <a:pt x="76" y="45"/>
                      <a:pt x="76" y="45"/>
                      <a:pt x="76" y="45"/>
                    </a:cubicBezTo>
                    <a:cubicBezTo>
                      <a:pt x="76" y="45"/>
                      <a:pt x="76" y="45"/>
                      <a:pt x="76" y="45"/>
                    </a:cubicBezTo>
                    <a:cubicBezTo>
                      <a:pt x="76" y="45"/>
                      <a:pt x="76" y="45"/>
                      <a:pt x="76" y="45"/>
                    </a:cubicBezTo>
                    <a:cubicBezTo>
                      <a:pt x="76" y="45"/>
                      <a:pt x="76" y="45"/>
                      <a:pt x="76" y="45"/>
                    </a:cubicBezTo>
                    <a:cubicBezTo>
                      <a:pt x="76" y="45"/>
                      <a:pt x="76" y="45"/>
                      <a:pt x="76" y="45"/>
                    </a:cubicBezTo>
                    <a:cubicBezTo>
                      <a:pt x="76" y="45"/>
                      <a:pt x="76" y="45"/>
                      <a:pt x="76" y="45"/>
                    </a:cubicBezTo>
                    <a:cubicBezTo>
                      <a:pt x="76" y="45"/>
                      <a:pt x="76" y="45"/>
                      <a:pt x="76" y="45"/>
                    </a:cubicBezTo>
                    <a:cubicBezTo>
                      <a:pt x="76" y="45"/>
                      <a:pt x="76" y="45"/>
                      <a:pt x="76" y="45"/>
                    </a:cubicBezTo>
                    <a:cubicBezTo>
                      <a:pt x="76" y="45"/>
                      <a:pt x="76" y="45"/>
                      <a:pt x="76" y="45"/>
                    </a:cubicBezTo>
                    <a:cubicBezTo>
                      <a:pt x="76" y="45"/>
                      <a:pt x="76" y="45"/>
                      <a:pt x="76" y="45"/>
                    </a:cubicBezTo>
                    <a:cubicBezTo>
                      <a:pt x="76" y="45"/>
                      <a:pt x="76" y="45"/>
                      <a:pt x="76" y="45"/>
                    </a:cubicBezTo>
                    <a:cubicBezTo>
                      <a:pt x="76" y="45"/>
                      <a:pt x="76" y="45"/>
                      <a:pt x="76" y="45"/>
                    </a:cubicBezTo>
                    <a:cubicBezTo>
                      <a:pt x="76" y="45"/>
                      <a:pt x="76" y="45"/>
                      <a:pt x="76" y="45"/>
                    </a:cubicBezTo>
                    <a:cubicBezTo>
                      <a:pt x="76" y="45"/>
                      <a:pt x="76" y="45"/>
                      <a:pt x="76" y="45"/>
                    </a:cubicBezTo>
                    <a:cubicBezTo>
                      <a:pt x="76" y="45"/>
                      <a:pt x="76" y="45"/>
                      <a:pt x="76" y="45"/>
                    </a:cubicBezTo>
                    <a:cubicBezTo>
                      <a:pt x="76" y="45"/>
                      <a:pt x="76" y="45"/>
                      <a:pt x="76" y="45"/>
                    </a:cubicBezTo>
                    <a:cubicBezTo>
                      <a:pt x="76" y="45"/>
                      <a:pt x="76" y="45"/>
                      <a:pt x="76" y="45"/>
                    </a:cubicBezTo>
                    <a:cubicBezTo>
                      <a:pt x="76" y="44"/>
                      <a:pt x="76" y="44"/>
                      <a:pt x="76" y="44"/>
                    </a:cubicBezTo>
                    <a:cubicBezTo>
                      <a:pt x="76" y="44"/>
                      <a:pt x="76" y="44"/>
                      <a:pt x="76" y="44"/>
                    </a:cubicBezTo>
                    <a:cubicBezTo>
                      <a:pt x="76" y="44"/>
                      <a:pt x="76" y="44"/>
                      <a:pt x="76" y="44"/>
                    </a:cubicBezTo>
                    <a:cubicBezTo>
                      <a:pt x="76" y="44"/>
                      <a:pt x="76" y="44"/>
                      <a:pt x="76" y="44"/>
                    </a:cubicBezTo>
                    <a:cubicBezTo>
                      <a:pt x="76" y="44"/>
                      <a:pt x="76" y="44"/>
                      <a:pt x="76" y="44"/>
                    </a:cubicBezTo>
                    <a:cubicBezTo>
                      <a:pt x="76" y="44"/>
                      <a:pt x="76" y="44"/>
                      <a:pt x="76" y="44"/>
                    </a:cubicBezTo>
                    <a:cubicBezTo>
                      <a:pt x="76" y="44"/>
                      <a:pt x="76" y="44"/>
                      <a:pt x="76" y="44"/>
                    </a:cubicBezTo>
                    <a:cubicBezTo>
                      <a:pt x="76" y="44"/>
                      <a:pt x="76" y="44"/>
                      <a:pt x="76" y="44"/>
                    </a:cubicBezTo>
                    <a:cubicBezTo>
                      <a:pt x="76" y="44"/>
                      <a:pt x="76" y="44"/>
                      <a:pt x="76" y="44"/>
                    </a:cubicBezTo>
                    <a:cubicBezTo>
                      <a:pt x="77" y="44"/>
                      <a:pt x="77" y="44"/>
                      <a:pt x="77" y="44"/>
                    </a:cubicBezTo>
                    <a:cubicBezTo>
                      <a:pt x="77" y="44"/>
                      <a:pt x="77" y="44"/>
                      <a:pt x="77" y="44"/>
                    </a:cubicBezTo>
                    <a:cubicBezTo>
                      <a:pt x="77" y="44"/>
                      <a:pt x="77" y="44"/>
                      <a:pt x="77" y="44"/>
                    </a:cubicBezTo>
                    <a:cubicBezTo>
                      <a:pt x="77" y="44"/>
                      <a:pt x="77" y="44"/>
                      <a:pt x="77" y="44"/>
                    </a:cubicBezTo>
                    <a:cubicBezTo>
                      <a:pt x="77" y="44"/>
                      <a:pt x="77" y="44"/>
                      <a:pt x="77" y="44"/>
                    </a:cubicBezTo>
                    <a:cubicBezTo>
                      <a:pt x="77" y="44"/>
                      <a:pt x="77" y="44"/>
                      <a:pt x="77" y="44"/>
                    </a:cubicBezTo>
                    <a:cubicBezTo>
                      <a:pt x="77" y="44"/>
                      <a:pt x="77" y="44"/>
                      <a:pt x="77" y="44"/>
                    </a:cubicBezTo>
                    <a:cubicBezTo>
                      <a:pt x="77" y="44"/>
                      <a:pt x="77" y="44"/>
                      <a:pt x="77" y="44"/>
                    </a:cubicBezTo>
                    <a:cubicBezTo>
                      <a:pt x="77" y="44"/>
                      <a:pt x="77" y="44"/>
                      <a:pt x="77" y="44"/>
                    </a:cubicBezTo>
                    <a:cubicBezTo>
                      <a:pt x="77" y="44"/>
                      <a:pt x="77" y="44"/>
                      <a:pt x="77" y="44"/>
                    </a:cubicBezTo>
                    <a:cubicBezTo>
                      <a:pt x="77" y="44"/>
                      <a:pt x="77" y="44"/>
                      <a:pt x="77" y="44"/>
                    </a:cubicBezTo>
                    <a:cubicBezTo>
                      <a:pt x="77" y="44"/>
                      <a:pt x="77" y="44"/>
                      <a:pt x="77" y="44"/>
                    </a:cubicBezTo>
                    <a:cubicBezTo>
                      <a:pt x="77" y="44"/>
                      <a:pt x="77" y="44"/>
                      <a:pt x="77" y="44"/>
                    </a:cubicBezTo>
                    <a:cubicBezTo>
                      <a:pt x="77" y="44"/>
                      <a:pt x="77" y="44"/>
                      <a:pt x="77" y="44"/>
                    </a:cubicBezTo>
                    <a:cubicBezTo>
                      <a:pt x="77" y="44"/>
                      <a:pt x="77" y="44"/>
                      <a:pt x="77" y="44"/>
                    </a:cubicBezTo>
                    <a:cubicBezTo>
                      <a:pt x="77" y="44"/>
                      <a:pt x="77" y="44"/>
                      <a:pt x="77" y="44"/>
                    </a:cubicBezTo>
                    <a:cubicBezTo>
                      <a:pt x="77" y="44"/>
                      <a:pt x="77" y="44"/>
                      <a:pt x="77" y="44"/>
                    </a:cubicBezTo>
                    <a:cubicBezTo>
                      <a:pt x="77" y="44"/>
                      <a:pt x="77" y="44"/>
                      <a:pt x="77" y="44"/>
                    </a:cubicBezTo>
                    <a:cubicBezTo>
                      <a:pt x="77" y="43"/>
                      <a:pt x="77" y="43"/>
                      <a:pt x="77" y="43"/>
                    </a:cubicBezTo>
                    <a:cubicBezTo>
                      <a:pt x="77" y="43"/>
                      <a:pt x="77" y="43"/>
                      <a:pt x="77" y="43"/>
                    </a:cubicBezTo>
                    <a:cubicBezTo>
                      <a:pt x="77" y="43"/>
                      <a:pt x="77" y="43"/>
                      <a:pt x="77" y="43"/>
                    </a:cubicBezTo>
                    <a:cubicBezTo>
                      <a:pt x="77" y="43"/>
                      <a:pt x="77" y="43"/>
                      <a:pt x="77" y="43"/>
                    </a:cubicBezTo>
                    <a:cubicBezTo>
                      <a:pt x="77" y="43"/>
                      <a:pt x="77" y="43"/>
                      <a:pt x="77" y="43"/>
                    </a:cubicBezTo>
                    <a:cubicBezTo>
                      <a:pt x="77" y="43"/>
                      <a:pt x="77" y="43"/>
                      <a:pt x="77" y="43"/>
                    </a:cubicBezTo>
                    <a:cubicBezTo>
                      <a:pt x="77" y="43"/>
                      <a:pt x="77" y="43"/>
                      <a:pt x="77" y="43"/>
                    </a:cubicBezTo>
                    <a:cubicBezTo>
                      <a:pt x="77" y="43"/>
                      <a:pt x="77" y="43"/>
                      <a:pt x="77" y="43"/>
                    </a:cubicBezTo>
                    <a:cubicBezTo>
                      <a:pt x="77" y="43"/>
                      <a:pt x="77" y="43"/>
                      <a:pt x="77" y="43"/>
                    </a:cubicBezTo>
                    <a:cubicBezTo>
                      <a:pt x="77" y="43"/>
                      <a:pt x="77" y="43"/>
                      <a:pt x="77" y="43"/>
                    </a:cubicBezTo>
                    <a:cubicBezTo>
                      <a:pt x="77" y="43"/>
                      <a:pt x="77" y="43"/>
                      <a:pt x="77" y="43"/>
                    </a:cubicBezTo>
                    <a:cubicBezTo>
                      <a:pt x="77" y="43"/>
                      <a:pt x="77" y="43"/>
                      <a:pt x="77" y="43"/>
                    </a:cubicBezTo>
                    <a:cubicBezTo>
                      <a:pt x="77" y="43"/>
                      <a:pt x="77" y="43"/>
                      <a:pt x="77" y="43"/>
                    </a:cubicBezTo>
                    <a:cubicBezTo>
                      <a:pt x="77" y="43"/>
                      <a:pt x="77" y="43"/>
                      <a:pt x="77" y="43"/>
                    </a:cubicBezTo>
                    <a:cubicBezTo>
                      <a:pt x="77" y="43"/>
                      <a:pt x="77" y="43"/>
                      <a:pt x="77" y="43"/>
                    </a:cubicBezTo>
                    <a:cubicBezTo>
                      <a:pt x="77" y="43"/>
                      <a:pt x="77" y="43"/>
                      <a:pt x="77" y="43"/>
                    </a:cubicBezTo>
                    <a:cubicBezTo>
                      <a:pt x="77" y="43"/>
                      <a:pt x="77" y="43"/>
                      <a:pt x="77" y="43"/>
                    </a:cubicBezTo>
                    <a:cubicBezTo>
                      <a:pt x="77" y="43"/>
                      <a:pt x="77" y="43"/>
                      <a:pt x="77" y="43"/>
                    </a:cubicBezTo>
                    <a:cubicBezTo>
                      <a:pt x="77" y="43"/>
                      <a:pt x="77" y="43"/>
                      <a:pt x="77" y="43"/>
                    </a:cubicBezTo>
                    <a:cubicBezTo>
                      <a:pt x="77" y="43"/>
                      <a:pt x="77" y="43"/>
                      <a:pt x="77" y="43"/>
                    </a:cubicBezTo>
                    <a:cubicBezTo>
                      <a:pt x="77" y="43"/>
                      <a:pt x="77" y="43"/>
                      <a:pt x="77" y="43"/>
                    </a:cubicBezTo>
                    <a:cubicBezTo>
                      <a:pt x="77" y="43"/>
                      <a:pt x="77" y="43"/>
                      <a:pt x="77" y="43"/>
                    </a:cubicBezTo>
                    <a:cubicBezTo>
                      <a:pt x="77" y="43"/>
                      <a:pt x="77" y="43"/>
                      <a:pt x="77" y="43"/>
                    </a:cubicBezTo>
                    <a:cubicBezTo>
                      <a:pt x="77" y="43"/>
                      <a:pt x="77" y="43"/>
                      <a:pt x="77" y="43"/>
                    </a:cubicBezTo>
                    <a:cubicBezTo>
                      <a:pt x="77" y="42"/>
                      <a:pt x="77" y="42"/>
                      <a:pt x="77" y="42"/>
                    </a:cubicBezTo>
                    <a:cubicBezTo>
                      <a:pt x="77" y="42"/>
                      <a:pt x="77" y="42"/>
                      <a:pt x="77" y="42"/>
                    </a:cubicBezTo>
                    <a:cubicBezTo>
                      <a:pt x="77" y="42"/>
                      <a:pt x="77" y="42"/>
                      <a:pt x="77" y="42"/>
                    </a:cubicBezTo>
                    <a:cubicBezTo>
                      <a:pt x="77" y="42"/>
                      <a:pt x="77" y="42"/>
                      <a:pt x="77" y="42"/>
                    </a:cubicBezTo>
                    <a:cubicBezTo>
                      <a:pt x="77" y="42"/>
                      <a:pt x="77" y="42"/>
                      <a:pt x="77" y="42"/>
                    </a:cubicBezTo>
                    <a:cubicBezTo>
                      <a:pt x="77" y="42"/>
                      <a:pt x="77" y="42"/>
                      <a:pt x="77" y="42"/>
                    </a:cubicBezTo>
                    <a:cubicBezTo>
                      <a:pt x="77" y="42"/>
                      <a:pt x="77" y="42"/>
                      <a:pt x="77" y="42"/>
                    </a:cubicBezTo>
                    <a:cubicBezTo>
                      <a:pt x="77" y="42"/>
                      <a:pt x="77" y="42"/>
                      <a:pt x="77" y="42"/>
                    </a:cubicBezTo>
                    <a:cubicBezTo>
                      <a:pt x="77" y="42"/>
                      <a:pt x="77" y="42"/>
                      <a:pt x="77" y="42"/>
                    </a:cubicBezTo>
                    <a:cubicBezTo>
                      <a:pt x="77" y="42"/>
                      <a:pt x="77" y="42"/>
                      <a:pt x="77" y="42"/>
                    </a:cubicBezTo>
                    <a:cubicBezTo>
                      <a:pt x="77" y="42"/>
                      <a:pt x="77" y="42"/>
                      <a:pt x="77" y="42"/>
                    </a:cubicBezTo>
                    <a:cubicBezTo>
                      <a:pt x="77" y="42"/>
                      <a:pt x="77" y="42"/>
                      <a:pt x="77" y="42"/>
                    </a:cubicBezTo>
                    <a:cubicBezTo>
                      <a:pt x="77" y="42"/>
                      <a:pt x="77" y="42"/>
                      <a:pt x="77" y="42"/>
                    </a:cubicBezTo>
                    <a:cubicBezTo>
                      <a:pt x="77" y="42"/>
                      <a:pt x="77" y="42"/>
                      <a:pt x="77" y="42"/>
                    </a:cubicBezTo>
                    <a:cubicBezTo>
                      <a:pt x="77" y="42"/>
                      <a:pt x="77" y="42"/>
                      <a:pt x="77" y="42"/>
                    </a:cubicBezTo>
                    <a:cubicBezTo>
                      <a:pt x="77" y="42"/>
                      <a:pt x="77" y="42"/>
                      <a:pt x="77" y="42"/>
                    </a:cubicBezTo>
                    <a:cubicBezTo>
                      <a:pt x="77" y="42"/>
                      <a:pt x="77" y="42"/>
                      <a:pt x="77" y="42"/>
                    </a:cubicBezTo>
                    <a:cubicBezTo>
                      <a:pt x="77" y="42"/>
                      <a:pt x="77" y="42"/>
                      <a:pt x="77" y="42"/>
                    </a:cubicBezTo>
                    <a:cubicBezTo>
                      <a:pt x="77" y="42"/>
                      <a:pt x="77" y="42"/>
                      <a:pt x="77" y="42"/>
                    </a:cubicBezTo>
                    <a:cubicBezTo>
                      <a:pt x="77" y="42"/>
                      <a:pt x="77" y="42"/>
                      <a:pt x="77" y="42"/>
                    </a:cubicBezTo>
                    <a:cubicBezTo>
                      <a:pt x="77" y="42"/>
                      <a:pt x="77" y="42"/>
                      <a:pt x="77" y="42"/>
                    </a:cubicBezTo>
                    <a:cubicBezTo>
                      <a:pt x="77" y="42"/>
                      <a:pt x="77" y="42"/>
                      <a:pt x="77" y="42"/>
                    </a:cubicBezTo>
                    <a:cubicBezTo>
                      <a:pt x="77" y="42"/>
                      <a:pt x="77" y="42"/>
                      <a:pt x="77" y="42"/>
                    </a:cubicBezTo>
                    <a:cubicBezTo>
                      <a:pt x="77" y="42"/>
                      <a:pt x="77" y="42"/>
                      <a:pt x="77" y="42"/>
                    </a:cubicBezTo>
                    <a:cubicBezTo>
                      <a:pt x="77" y="42"/>
                      <a:pt x="77" y="42"/>
                      <a:pt x="77" y="42"/>
                    </a:cubicBezTo>
                    <a:cubicBezTo>
                      <a:pt x="77" y="42"/>
                      <a:pt x="77" y="42"/>
                      <a:pt x="77" y="42"/>
                    </a:cubicBezTo>
                    <a:cubicBezTo>
                      <a:pt x="77" y="41"/>
                      <a:pt x="77" y="41"/>
                      <a:pt x="77" y="41"/>
                    </a:cubicBezTo>
                    <a:cubicBezTo>
                      <a:pt x="77" y="41"/>
                      <a:pt x="77" y="41"/>
                      <a:pt x="77" y="41"/>
                    </a:cubicBezTo>
                    <a:cubicBezTo>
                      <a:pt x="77" y="41"/>
                      <a:pt x="77" y="41"/>
                      <a:pt x="77" y="41"/>
                    </a:cubicBezTo>
                    <a:cubicBezTo>
                      <a:pt x="77" y="41"/>
                      <a:pt x="77" y="41"/>
                      <a:pt x="77" y="41"/>
                    </a:cubicBezTo>
                    <a:cubicBezTo>
                      <a:pt x="77" y="41"/>
                      <a:pt x="77" y="41"/>
                      <a:pt x="77" y="41"/>
                    </a:cubicBezTo>
                    <a:cubicBezTo>
                      <a:pt x="77" y="41"/>
                      <a:pt x="77" y="41"/>
                      <a:pt x="77" y="41"/>
                    </a:cubicBezTo>
                    <a:cubicBezTo>
                      <a:pt x="77" y="41"/>
                      <a:pt x="77" y="41"/>
                      <a:pt x="77" y="41"/>
                    </a:cubicBezTo>
                    <a:cubicBezTo>
                      <a:pt x="77" y="41"/>
                      <a:pt x="77" y="41"/>
                      <a:pt x="77" y="41"/>
                    </a:cubicBezTo>
                    <a:cubicBezTo>
                      <a:pt x="77" y="41"/>
                      <a:pt x="77" y="41"/>
                      <a:pt x="77" y="41"/>
                    </a:cubicBezTo>
                    <a:cubicBezTo>
                      <a:pt x="77" y="41"/>
                      <a:pt x="77" y="41"/>
                      <a:pt x="77" y="41"/>
                    </a:cubicBezTo>
                    <a:cubicBezTo>
                      <a:pt x="77" y="41"/>
                      <a:pt x="77" y="41"/>
                      <a:pt x="77" y="41"/>
                    </a:cubicBezTo>
                    <a:cubicBezTo>
                      <a:pt x="77" y="41"/>
                      <a:pt x="77" y="41"/>
                      <a:pt x="77" y="41"/>
                    </a:cubicBezTo>
                    <a:cubicBezTo>
                      <a:pt x="77" y="41"/>
                      <a:pt x="77" y="41"/>
                      <a:pt x="77" y="41"/>
                    </a:cubicBezTo>
                    <a:cubicBezTo>
                      <a:pt x="77" y="41"/>
                      <a:pt x="77" y="41"/>
                      <a:pt x="77" y="41"/>
                    </a:cubicBezTo>
                    <a:cubicBezTo>
                      <a:pt x="77" y="41"/>
                      <a:pt x="77" y="41"/>
                      <a:pt x="77" y="41"/>
                    </a:cubicBezTo>
                    <a:cubicBezTo>
                      <a:pt x="77" y="41"/>
                      <a:pt x="77" y="41"/>
                      <a:pt x="77" y="41"/>
                    </a:cubicBezTo>
                    <a:cubicBezTo>
                      <a:pt x="77" y="41"/>
                      <a:pt x="77" y="41"/>
                      <a:pt x="77" y="41"/>
                    </a:cubicBezTo>
                    <a:cubicBezTo>
                      <a:pt x="77" y="41"/>
                      <a:pt x="77" y="41"/>
                      <a:pt x="77" y="41"/>
                    </a:cubicBezTo>
                    <a:cubicBezTo>
                      <a:pt x="77" y="41"/>
                      <a:pt x="77" y="41"/>
                      <a:pt x="77" y="41"/>
                    </a:cubicBezTo>
                    <a:cubicBezTo>
                      <a:pt x="77" y="41"/>
                      <a:pt x="77" y="41"/>
                      <a:pt x="77" y="41"/>
                    </a:cubicBezTo>
                    <a:cubicBezTo>
                      <a:pt x="77" y="41"/>
                      <a:pt x="77" y="41"/>
                      <a:pt x="77" y="41"/>
                    </a:cubicBezTo>
                    <a:cubicBezTo>
                      <a:pt x="77" y="41"/>
                      <a:pt x="77" y="41"/>
                      <a:pt x="77" y="41"/>
                    </a:cubicBezTo>
                    <a:cubicBezTo>
                      <a:pt x="77" y="40"/>
                      <a:pt x="77" y="40"/>
                      <a:pt x="77" y="40"/>
                    </a:cubicBezTo>
                    <a:cubicBezTo>
                      <a:pt x="77" y="40"/>
                      <a:pt x="77" y="40"/>
                      <a:pt x="77" y="40"/>
                    </a:cubicBezTo>
                    <a:cubicBezTo>
                      <a:pt x="77" y="40"/>
                      <a:pt x="77" y="40"/>
                      <a:pt x="77" y="40"/>
                    </a:cubicBezTo>
                    <a:cubicBezTo>
                      <a:pt x="77" y="40"/>
                      <a:pt x="77" y="40"/>
                      <a:pt x="77" y="40"/>
                    </a:cubicBezTo>
                    <a:cubicBezTo>
                      <a:pt x="77" y="40"/>
                      <a:pt x="77" y="40"/>
                      <a:pt x="77" y="40"/>
                    </a:cubicBezTo>
                    <a:cubicBezTo>
                      <a:pt x="77" y="40"/>
                      <a:pt x="77" y="40"/>
                      <a:pt x="77" y="40"/>
                    </a:cubicBezTo>
                    <a:cubicBezTo>
                      <a:pt x="77" y="40"/>
                      <a:pt x="77" y="40"/>
                      <a:pt x="77" y="40"/>
                    </a:cubicBezTo>
                    <a:cubicBezTo>
                      <a:pt x="77" y="40"/>
                      <a:pt x="77" y="40"/>
                      <a:pt x="77" y="40"/>
                    </a:cubicBezTo>
                    <a:cubicBezTo>
                      <a:pt x="77" y="40"/>
                      <a:pt x="77" y="40"/>
                      <a:pt x="77" y="40"/>
                    </a:cubicBezTo>
                    <a:cubicBezTo>
                      <a:pt x="77" y="40"/>
                      <a:pt x="77" y="40"/>
                      <a:pt x="77" y="40"/>
                    </a:cubicBezTo>
                    <a:cubicBezTo>
                      <a:pt x="77" y="40"/>
                      <a:pt x="77" y="40"/>
                      <a:pt x="77" y="40"/>
                    </a:cubicBezTo>
                    <a:cubicBezTo>
                      <a:pt x="77" y="40"/>
                      <a:pt x="77" y="40"/>
                      <a:pt x="77" y="40"/>
                    </a:cubicBezTo>
                    <a:cubicBezTo>
                      <a:pt x="77" y="40"/>
                      <a:pt x="77" y="40"/>
                      <a:pt x="77" y="40"/>
                    </a:cubicBezTo>
                    <a:cubicBezTo>
                      <a:pt x="77" y="40"/>
                      <a:pt x="77" y="40"/>
                      <a:pt x="77" y="40"/>
                    </a:cubicBezTo>
                    <a:cubicBezTo>
                      <a:pt x="77" y="40"/>
                      <a:pt x="77" y="40"/>
                      <a:pt x="77" y="40"/>
                    </a:cubicBezTo>
                    <a:cubicBezTo>
                      <a:pt x="77" y="40"/>
                      <a:pt x="77" y="40"/>
                      <a:pt x="77" y="40"/>
                    </a:cubicBezTo>
                    <a:cubicBezTo>
                      <a:pt x="77" y="40"/>
                      <a:pt x="77" y="40"/>
                      <a:pt x="77" y="40"/>
                    </a:cubicBezTo>
                    <a:cubicBezTo>
                      <a:pt x="77" y="40"/>
                      <a:pt x="77" y="40"/>
                      <a:pt x="77" y="40"/>
                    </a:cubicBezTo>
                    <a:cubicBezTo>
                      <a:pt x="77" y="40"/>
                      <a:pt x="77" y="40"/>
                      <a:pt x="77" y="40"/>
                    </a:cubicBezTo>
                    <a:cubicBezTo>
                      <a:pt x="77" y="40"/>
                      <a:pt x="77" y="40"/>
                      <a:pt x="77" y="40"/>
                    </a:cubicBezTo>
                    <a:cubicBezTo>
                      <a:pt x="77" y="40"/>
                      <a:pt x="77" y="40"/>
                      <a:pt x="77" y="40"/>
                    </a:cubicBezTo>
                    <a:cubicBezTo>
                      <a:pt x="77" y="40"/>
                      <a:pt x="77" y="40"/>
                      <a:pt x="77" y="40"/>
                    </a:cubicBezTo>
                    <a:cubicBezTo>
                      <a:pt x="77" y="40"/>
                      <a:pt x="77" y="40"/>
                      <a:pt x="77" y="40"/>
                    </a:cubicBezTo>
                    <a:cubicBezTo>
                      <a:pt x="77" y="40"/>
                      <a:pt x="77" y="40"/>
                      <a:pt x="77" y="40"/>
                    </a:cubicBezTo>
                    <a:cubicBezTo>
                      <a:pt x="77" y="40"/>
                      <a:pt x="77" y="40"/>
                      <a:pt x="77" y="40"/>
                    </a:cubicBezTo>
                    <a:cubicBezTo>
                      <a:pt x="77" y="40"/>
                      <a:pt x="77" y="40"/>
                      <a:pt x="77" y="40"/>
                    </a:cubicBezTo>
                    <a:cubicBezTo>
                      <a:pt x="77" y="39"/>
                      <a:pt x="77" y="39"/>
                      <a:pt x="77" y="39"/>
                    </a:cubicBezTo>
                    <a:cubicBezTo>
                      <a:pt x="77" y="39"/>
                      <a:pt x="77" y="39"/>
                      <a:pt x="77" y="39"/>
                    </a:cubicBezTo>
                    <a:cubicBezTo>
                      <a:pt x="77" y="39"/>
                      <a:pt x="77" y="39"/>
                      <a:pt x="77" y="39"/>
                    </a:cubicBezTo>
                    <a:cubicBezTo>
                      <a:pt x="77" y="39"/>
                      <a:pt x="77" y="39"/>
                      <a:pt x="77" y="39"/>
                    </a:cubicBezTo>
                    <a:cubicBezTo>
                      <a:pt x="77" y="39"/>
                      <a:pt x="77" y="39"/>
                      <a:pt x="77" y="39"/>
                    </a:cubicBezTo>
                    <a:cubicBezTo>
                      <a:pt x="77" y="39"/>
                      <a:pt x="77" y="39"/>
                      <a:pt x="77" y="39"/>
                    </a:cubicBezTo>
                    <a:cubicBezTo>
                      <a:pt x="77" y="39"/>
                      <a:pt x="77" y="39"/>
                      <a:pt x="77" y="39"/>
                    </a:cubicBezTo>
                    <a:cubicBezTo>
                      <a:pt x="77" y="39"/>
                      <a:pt x="77" y="39"/>
                      <a:pt x="77" y="39"/>
                    </a:cubicBezTo>
                    <a:cubicBezTo>
                      <a:pt x="77" y="39"/>
                      <a:pt x="77" y="39"/>
                      <a:pt x="77" y="39"/>
                    </a:cubicBezTo>
                    <a:cubicBezTo>
                      <a:pt x="77" y="39"/>
                      <a:pt x="77" y="39"/>
                      <a:pt x="77" y="39"/>
                    </a:cubicBezTo>
                    <a:cubicBezTo>
                      <a:pt x="77" y="39"/>
                      <a:pt x="77" y="39"/>
                      <a:pt x="77" y="39"/>
                    </a:cubicBezTo>
                    <a:cubicBezTo>
                      <a:pt x="77" y="39"/>
                      <a:pt x="77" y="39"/>
                      <a:pt x="77" y="39"/>
                    </a:cubicBezTo>
                    <a:cubicBezTo>
                      <a:pt x="77" y="39"/>
                      <a:pt x="77" y="39"/>
                      <a:pt x="77" y="39"/>
                    </a:cubicBezTo>
                    <a:cubicBezTo>
                      <a:pt x="77" y="39"/>
                      <a:pt x="77" y="39"/>
                      <a:pt x="77" y="39"/>
                    </a:cubicBezTo>
                    <a:cubicBezTo>
                      <a:pt x="77" y="39"/>
                      <a:pt x="77" y="39"/>
                      <a:pt x="77" y="39"/>
                    </a:cubicBezTo>
                    <a:cubicBezTo>
                      <a:pt x="77" y="39"/>
                      <a:pt x="77" y="39"/>
                      <a:pt x="77" y="39"/>
                    </a:cubicBezTo>
                    <a:cubicBezTo>
                      <a:pt x="77" y="39"/>
                      <a:pt x="77" y="39"/>
                      <a:pt x="77" y="39"/>
                    </a:cubicBezTo>
                    <a:cubicBezTo>
                      <a:pt x="77" y="39"/>
                      <a:pt x="77" y="39"/>
                      <a:pt x="77" y="39"/>
                    </a:cubicBezTo>
                    <a:cubicBezTo>
                      <a:pt x="77" y="39"/>
                      <a:pt x="77" y="39"/>
                      <a:pt x="77" y="39"/>
                    </a:cubicBezTo>
                    <a:cubicBezTo>
                      <a:pt x="77" y="39"/>
                      <a:pt x="77" y="39"/>
                      <a:pt x="77" y="39"/>
                    </a:cubicBezTo>
                    <a:cubicBezTo>
                      <a:pt x="77" y="39"/>
                      <a:pt x="77" y="39"/>
                      <a:pt x="77" y="39"/>
                    </a:cubicBezTo>
                    <a:cubicBezTo>
                      <a:pt x="77" y="39"/>
                      <a:pt x="77" y="39"/>
                      <a:pt x="77" y="39"/>
                    </a:cubicBezTo>
                    <a:cubicBezTo>
                      <a:pt x="77" y="39"/>
                      <a:pt x="77" y="39"/>
                      <a:pt x="77" y="39"/>
                    </a:cubicBezTo>
                    <a:cubicBezTo>
                      <a:pt x="77" y="39"/>
                      <a:pt x="77" y="39"/>
                      <a:pt x="77" y="39"/>
                    </a:cubicBezTo>
                    <a:cubicBezTo>
                      <a:pt x="77" y="38"/>
                      <a:pt x="77" y="38"/>
                      <a:pt x="77" y="38"/>
                    </a:cubicBezTo>
                    <a:cubicBezTo>
                      <a:pt x="77" y="38"/>
                      <a:pt x="77" y="38"/>
                      <a:pt x="77" y="38"/>
                    </a:cubicBezTo>
                    <a:cubicBezTo>
                      <a:pt x="77" y="38"/>
                      <a:pt x="77" y="38"/>
                      <a:pt x="77" y="38"/>
                    </a:cubicBezTo>
                    <a:cubicBezTo>
                      <a:pt x="77" y="38"/>
                      <a:pt x="77" y="38"/>
                      <a:pt x="77" y="38"/>
                    </a:cubicBezTo>
                    <a:cubicBezTo>
                      <a:pt x="77" y="38"/>
                      <a:pt x="77" y="38"/>
                      <a:pt x="77" y="38"/>
                    </a:cubicBezTo>
                    <a:cubicBezTo>
                      <a:pt x="77" y="38"/>
                      <a:pt x="77" y="38"/>
                      <a:pt x="77" y="38"/>
                    </a:cubicBezTo>
                    <a:cubicBezTo>
                      <a:pt x="77" y="38"/>
                      <a:pt x="77" y="38"/>
                      <a:pt x="77" y="38"/>
                    </a:cubicBezTo>
                    <a:cubicBezTo>
                      <a:pt x="77" y="38"/>
                      <a:pt x="77" y="38"/>
                      <a:pt x="77" y="38"/>
                    </a:cubicBezTo>
                    <a:cubicBezTo>
                      <a:pt x="77" y="38"/>
                      <a:pt x="77" y="38"/>
                      <a:pt x="77" y="38"/>
                    </a:cubicBezTo>
                    <a:cubicBezTo>
                      <a:pt x="77" y="38"/>
                      <a:pt x="77" y="38"/>
                      <a:pt x="77" y="38"/>
                    </a:cubicBezTo>
                    <a:cubicBezTo>
                      <a:pt x="77" y="38"/>
                      <a:pt x="77" y="38"/>
                      <a:pt x="77" y="38"/>
                    </a:cubicBezTo>
                    <a:cubicBezTo>
                      <a:pt x="77" y="38"/>
                      <a:pt x="77" y="38"/>
                      <a:pt x="77" y="38"/>
                    </a:cubicBezTo>
                    <a:cubicBezTo>
                      <a:pt x="77" y="38"/>
                      <a:pt x="77" y="38"/>
                      <a:pt x="77" y="38"/>
                    </a:cubicBezTo>
                    <a:cubicBezTo>
                      <a:pt x="77" y="38"/>
                      <a:pt x="77" y="38"/>
                      <a:pt x="77" y="38"/>
                    </a:cubicBezTo>
                    <a:cubicBezTo>
                      <a:pt x="77" y="38"/>
                      <a:pt x="77" y="38"/>
                      <a:pt x="77" y="38"/>
                    </a:cubicBezTo>
                    <a:cubicBezTo>
                      <a:pt x="77" y="38"/>
                      <a:pt x="77" y="38"/>
                      <a:pt x="77" y="38"/>
                    </a:cubicBezTo>
                    <a:cubicBezTo>
                      <a:pt x="76" y="38"/>
                      <a:pt x="76" y="38"/>
                      <a:pt x="76" y="38"/>
                    </a:cubicBezTo>
                    <a:cubicBezTo>
                      <a:pt x="76" y="38"/>
                      <a:pt x="76" y="38"/>
                      <a:pt x="76" y="38"/>
                    </a:cubicBezTo>
                    <a:cubicBezTo>
                      <a:pt x="76" y="38"/>
                      <a:pt x="76" y="38"/>
                      <a:pt x="76" y="38"/>
                    </a:cubicBezTo>
                    <a:cubicBezTo>
                      <a:pt x="76" y="38"/>
                      <a:pt x="76" y="38"/>
                      <a:pt x="76" y="38"/>
                    </a:cubicBezTo>
                    <a:cubicBezTo>
                      <a:pt x="76" y="38"/>
                      <a:pt x="76" y="38"/>
                      <a:pt x="76" y="38"/>
                    </a:cubicBezTo>
                    <a:cubicBezTo>
                      <a:pt x="76" y="38"/>
                      <a:pt x="76" y="38"/>
                      <a:pt x="76" y="38"/>
                    </a:cubicBezTo>
                    <a:cubicBezTo>
                      <a:pt x="76" y="38"/>
                      <a:pt x="76" y="38"/>
                      <a:pt x="76" y="38"/>
                    </a:cubicBezTo>
                    <a:cubicBezTo>
                      <a:pt x="76" y="38"/>
                      <a:pt x="76" y="38"/>
                      <a:pt x="76" y="38"/>
                    </a:cubicBezTo>
                    <a:cubicBezTo>
                      <a:pt x="76" y="38"/>
                      <a:pt x="76" y="38"/>
                      <a:pt x="76" y="38"/>
                    </a:cubicBezTo>
                    <a:cubicBezTo>
                      <a:pt x="76" y="38"/>
                      <a:pt x="76" y="38"/>
                      <a:pt x="76" y="38"/>
                    </a:cubicBezTo>
                    <a:cubicBezTo>
                      <a:pt x="76" y="38"/>
                      <a:pt x="76" y="38"/>
                      <a:pt x="76" y="38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5" y="37"/>
                      <a:pt x="75" y="37"/>
                      <a:pt x="75" y="37"/>
                    </a:cubicBezTo>
                    <a:cubicBezTo>
                      <a:pt x="75" y="36"/>
                      <a:pt x="75" y="36"/>
                      <a:pt x="75" y="36"/>
                    </a:cubicBezTo>
                    <a:cubicBezTo>
                      <a:pt x="75" y="36"/>
                      <a:pt x="75" y="36"/>
                      <a:pt x="75" y="36"/>
                    </a:cubicBezTo>
                    <a:cubicBezTo>
                      <a:pt x="66" y="27"/>
                      <a:pt x="66" y="27"/>
                      <a:pt x="66" y="27"/>
                    </a:cubicBezTo>
                    <a:cubicBezTo>
                      <a:pt x="66" y="27"/>
                      <a:pt x="66" y="27"/>
                      <a:pt x="66" y="27"/>
                    </a:cubicBezTo>
                    <a:cubicBezTo>
                      <a:pt x="66" y="27"/>
                      <a:pt x="66" y="27"/>
                      <a:pt x="66" y="27"/>
                    </a:cubicBezTo>
                    <a:cubicBezTo>
                      <a:pt x="66" y="27"/>
                      <a:pt x="66" y="27"/>
                      <a:pt x="66" y="27"/>
                    </a:cubicBezTo>
                    <a:cubicBezTo>
                      <a:pt x="66" y="27"/>
                      <a:pt x="66" y="27"/>
                      <a:pt x="66" y="27"/>
                    </a:cubicBezTo>
                    <a:cubicBezTo>
                      <a:pt x="66" y="27"/>
                      <a:pt x="66" y="27"/>
                      <a:pt x="66" y="27"/>
                    </a:cubicBezTo>
                    <a:cubicBezTo>
                      <a:pt x="67" y="27"/>
                      <a:pt x="67" y="27"/>
                      <a:pt x="67" y="27"/>
                    </a:cubicBezTo>
                    <a:cubicBezTo>
                      <a:pt x="67" y="27"/>
                      <a:pt x="67" y="27"/>
                      <a:pt x="67" y="27"/>
                    </a:cubicBezTo>
                    <a:cubicBezTo>
                      <a:pt x="67" y="27"/>
                      <a:pt x="67" y="27"/>
                      <a:pt x="67" y="27"/>
                    </a:cubicBezTo>
                    <a:cubicBezTo>
                      <a:pt x="67" y="27"/>
                      <a:pt x="67" y="27"/>
                      <a:pt x="67" y="27"/>
                    </a:cubicBezTo>
                    <a:cubicBezTo>
                      <a:pt x="67" y="27"/>
                      <a:pt x="67" y="27"/>
                      <a:pt x="67" y="27"/>
                    </a:cubicBezTo>
                    <a:cubicBezTo>
                      <a:pt x="67" y="27"/>
                      <a:pt x="67" y="27"/>
                      <a:pt x="67" y="27"/>
                    </a:cubicBezTo>
                    <a:cubicBezTo>
                      <a:pt x="67" y="27"/>
                      <a:pt x="67" y="27"/>
                      <a:pt x="67" y="27"/>
                    </a:cubicBezTo>
                    <a:cubicBezTo>
                      <a:pt x="67" y="27"/>
                      <a:pt x="67" y="27"/>
                      <a:pt x="67" y="27"/>
                    </a:cubicBezTo>
                    <a:cubicBezTo>
                      <a:pt x="67" y="27"/>
                      <a:pt x="67" y="27"/>
                      <a:pt x="67" y="27"/>
                    </a:cubicBezTo>
                    <a:cubicBezTo>
                      <a:pt x="67" y="27"/>
                      <a:pt x="67" y="27"/>
                      <a:pt x="67" y="27"/>
                    </a:cubicBezTo>
                    <a:cubicBezTo>
                      <a:pt x="67" y="27"/>
                      <a:pt x="67" y="27"/>
                      <a:pt x="67" y="27"/>
                    </a:cubicBezTo>
                    <a:cubicBezTo>
                      <a:pt x="67" y="27"/>
                      <a:pt x="67" y="27"/>
                      <a:pt x="67" y="27"/>
                    </a:cubicBezTo>
                    <a:cubicBezTo>
                      <a:pt x="67" y="27"/>
                      <a:pt x="67" y="27"/>
                      <a:pt x="67" y="27"/>
                    </a:cubicBezTo>
                    <a:cubicBezTo>
                      <a:pt x="67" y="27"/>
                      <a:pt x="67" y="27"/>
                      <a:pt x="67" y="27"/>
                    </a:cubicBezTo>
                    <a:cubicBezTo>
                      <a:pt x="67" y="27"/>
                      <a:pt x="67" y="27"/>
                      <a:pt x="67" y="27"/>
                    </a:cubicBezTo>
                    <a:cubicBezTo>
                      <a:pt x="67" y="27"/>
                      <a:pt x="67" y="27"/>
                      <a:pt x="67" y="27"/>
                    </a:cubicBezTo>
                    <a:cubicBezTo>
                      <a:pt x="67" y="27"/>
                      <a:pt x="67" y="27"/>
                      <a:pt x="67" y="27"/>
                    </a:cubicBezTo>
                    <a:cubicBezTo>
                      <a:pt x="67" y="27"/>
                      <a:pt x="67" y="27"/>
                      <a:pt x="67" y="27"/>
                    </a:cubicBezTo>
                    <a:cubicBezTo>
                      <a:pt x="67" y="27"/>
                      <a:pt x="67" y="27"/>
                      <a:pt x="67" y="27"/>
                    </a:cubicBezTo>
                    <a:cubicBezTo>
                      <a:pt x="67" y="27"/>
                      <a:pt x="67" y="27"/>
                      <a:pt x="67" y="27"/>
                    </a:cubicBezTo>
                    <a:cubicBezTo>
                      <a:pt x="67" y="27"/>
                      <a:pt x="67" y="27"/>
                      <a:pt x="67" y="27"/>
                    </a:cubicBezTo>
                    <a:cubicBezTo>
                      <a:pt x="67" y="27"/>
                      <a:pt x="67" y="27"/>
                      <a:pt x="67" y="27"/>
                    </a:cubicBezTo>
                    <a:cubicBezTo>
                      <a:pt x="68" y="27"/>
                      <a:pt x="68" y="27"/>
                      <a:pt x="68" y="27"/>
                    </a:cubicBezTo>
                    <a:cubicBezTo>
                      <a:pt x="68" y="27"/>
                      <a:pt x="68" y="27"/>
                      <a:pt x="68" y="27"/>
                    </a:cubicBezTo>
                    <a:cubicBezTo>
                      <a:pt x="68" y="27"/>
                      <a:pt x="68" y="27"/>
                      <a:pt x="68" y="27"/>
                    </a:cubicBezTo>
                    <a:cubicBezTo>
                      <a:pt x="68" y="27"/>
                      <a:pt x="68" y="27"/>
                      <a:pt x="68" y="27"/>
                    </a:cubicBezTo>
                    <a:cubicBezTo>
                      <a:pt x="68" y="27"/>
                      <a:pt x="68" y="27"/>
                      <a:pt x="68" y="27"/>
                    </a:cubicBezTo>
                    <a:cubicBezTo>
                      <a:pt x="68" y="27"/>
                      <a:pt x="68" y="27"/>
                      <a:pt x="68" y="27"/>
                    </a:cubicBezTo>
                    <a:cubicBezTo>
                      <a:pt x="68" y="27"/>
                      <a:pt x="68" y="27"/>
                      <a:pt x="68" y="27"/>
                    </a:cubicBezTo>
                    <a:cubicBezTo>
                      <a:pt x="68" y="27"/>
                      <a:pt x="68" y="27"/>
                      <a:pt x="68" y="27"/>
                    </a:cubicBezTo>
                    <a:cubicBezTo>
                      <a:pt x="68" y="27"/>
                      <a:pt x="68" y="27"/>
                      <a:pt x="68" y="27"/>
                    </a:cubicBezTo>
                    <a:cubicBezTo>
                      <a:pt x="68" y="27"/>
                      <a:pt x="68" y="27"/>
                      <a:pt x="68" y="27"/>
                    </a:cubicBezTo>
                    <a:cubicBezTo>
                      <a:pt x="68" y="27"/>
                      <a:pt x="68" y="27"/>
                      <a:pt x="68" y="27"/>
                    </a:cubicBezTo>
                    <a:cubicBezTo>
                      <a:pt x="68" y="27"/>
                      <a:pt x="68" y="27"/>
                      <a:pt x="68" y="27"/>
                    </a:cubicBezTo>
                    <a:cubicBezTo>
                      <a:pt x="68" y="27"/>
                      <a:pt x="68" y="27"/>
                      <a:pt x="68" y="27"/>
                    </a:cubicBezTo>
                    <a:cubicBezTo>
                      <a:pt x="68" y="27"/>
                      <a:pt x="68" y="27"/>
                      <a:pt x="68" y="27"/>
                    </a:cubicBezTo>
                    <a:cubicBezTo>
                      <a:pt x="68" y="27"/>
                      <a:pt x="68" y="27"/>
                      <a:pt x="68" y="27"/>
                    </a:cubicBezTo>
                    <a:cubicBezTo>
                      <a:pt x="68" y="27"/>
                      <a:pt x="68" y="27"/>
                      <a:pt x="68" y="27"/>
                    </a:cubicBezTo>
                    <a:cubicBezTo>
                      <a:pt x="68" y="27"/>
                      <a:pt x="68" y="27"/>
                      <a:pt x="68" y="27"/>
                    </a:cubicBezTo>
                    <a:cubicBezTo>
                      <a:pt x="68" y="27"/>
                      <a:pt x="68" y="27"/>
                      <a:pt x="68" y="27"/>
                    </a:cubicBezTo>
                    <a:cubicBezTo>
                      <a:pt x="68" y="27"/>
                      <a:pt x="68" y="27"/>
                      <a:pt x="68" y="27"/>
                    </a:cubicBezTo>
                    <a:cubicBezTo>
                      <a:pt x="68" y="27"/>
                      <a:pt x="68" y="27"/>
                      <a:pt x="68" y="27"/>
                    </a:cubicBezTo>
                    <a:cubicBezTo>
                      <a:pt x="68" y="27"/>
                      <a:pt x="68" y="27"/>
                      <a:pt x="68" y="27"/>
                    </a:cubicBezTo>
                    <a:cubicBezTo>
                      <a:pt x="68" y="27"/>
                      <a:pt x="68" y="27"/>
                      <a:pt x="68" y="27"/>
                    </a:cubicBezTo>
                    <a:cubicBezTo>
                      <a:pt x="69" y="27"/>
                      <a:pt x="69" y="27"/>
                      <a:pt x="69" y="27"/>
                    </a:cubicBezTo>
                    <a:cubicBezTo>
                      <a:pt x="69" y="27"/>
                      <a:pt x="69" y="27"/>
                      <a:pt x="69" y="27"/>
                    </a:cubicBezTo>
                    <a:cubicBezTo>
                      <a:pt x="69" y="27"/>
                      <a:pt x="69" y="27"/>
                      <a:pt x="69" y="27"/>
                    </a:cubicBezTo>
                    <a:cubicBezTo>
                      <a:pt x="69" y="27"/>
                      <a:pt x="69" y="27"/>
                      <a:pt x="69" y="27"/>
                    </a:cubicBezTo>
                    <a:cubicBezTo>
                      <a:pt x="69" y="27"/>
                      <a:pt x="69" y="27"/>
                      <a:pt x="69" y="27"/>
                    </a:cubicBezTo>
                    <a:cubicBezTo>
                      <a:pt x="69" y="27"/>
                      <a:pt x="69" y="27"/>
                      <a:pt x="69" y="27"/>
                    </a:cubicBezTo>
                    <a:cubicBezTo>
                      <a:pt x="69" y="27"/>
                      <a:pt x="69" y="27"/>
                      <a:pt x="69" y="27"/>
                    </a:cubicBezTo>
                    <a:cubicBezTo>
                      <a:pt x="69" y="27"/>
                      <a:pt x="69" y="27"/>
                      <a:pt x="69" y="27"/>
                    </a:cubicBezTo>
                    <a:cubicBezTo>
                      <a:pt x="69" y="27"/>
                      <a:pt x="69" y="27"/>
                      <a:pt x="69" y="27"/>
                    </a:cubicBezTo>
                    <a:cubicBezTo>
                      <a:pt x="69" y="27"/>
                      <a:pt x="69" y="27"/>
                      <a:pt x="69" y="27"/>
                    </a:cubicBezTo>
                    <a:cubicBezTo>
                      <a:pt x="69" y="27"/>
                      <a:pt x="69" y="27"/>
                      <a:pt x="69" y="27"/>
                    </a:cubicBezTo>
                    <a:cubicBezTo>
                      <a:pt x="69" y="27"/>
                      <a:pt x="69" y="27"/>
                      <a:pt x="69" y="27"/>
                    </a:cubicBezTo>
                    <a:cubicBezTo>
                      <a:pt x="69" y="27"/>
                      <a:pt x="69" y="27"/>
                      <a:pt x="69" y="27"/>
                    </a:cubicBezTo>
                    <a:cubicBezTo>
                      <a:pt x="69" y="27"/>
                      <a:pt x="69" y="27"/>
                      <a:pt x="69" y="27"/>
                    </a:cubicBezTo>
                    <a:cubicBezTo>
                      <a:pt x="69" y="27"/>
                      <a:pt x="69" y="27"/>
                      <a:pt x="69" y="27"/>
                    </a:cubicBezTo>
                    <a:cubicBezTo>
                      <a:pt x="74" y="27"/>
                      <a:pt x="78" y="29"/>
                      <a:pt x="81" y="32"/>
                    </a:cubicBezTo>
                    <a:cubicBezTo>
                      <a:pt x="84" y="35"/>
                      <a:pt x="86" y="39"/>
                      <a:pt x="86" y="44"/>
                    </a:cubicBezTo>
                    <a:cubicBezTo>
                      <a:pt x="86" y="45"/>
                      <a:pt x="86" y="46"/>
                      <a:pt x="86" y="46"/>
                    </a:cubicBezTo>
                    <a:cubicBezTo>
                      <a:pt x="86" y="47"/>
                      <a:pt x="86" y="47"/>
                      <a:pt x="86" y="47"/>
                    </a:cubicBezTo>
                    <a:cubicBezTo>
                      <a:pt x="86" y="47"/>
                      <a:pt x="86" y="47"/>
                      <a:pt x="86" y="47"/>
                    </a:cubicBezTo>
                    <a:cubicBezTo>
                      <a:pt x="86" y="47"/>
                      <a:pt x="86" y="47"/>
                      <a:pt x="86" y="47"/>
                    </a:cubicBezTo>
                    <a:cubicBezTo>
                      <a:pt x="86" y="47"/>
                      <a:pt x="86" y="47"/>
                      <a:pt x="86" y="47"/>
                    </a:cubicBezTo>
                    <a:cubicBezTo>
                      <a:pt x="86" y="47"/>
                      <a:pt x="86" y="47"/>
                      <a:pt x="86" y="47"/>
                    </a:cubicBezTo>
                    <a:cubicBezTo>
                      <a:pt x="86" y="47"/>
                      <a:pt x="86" y="47"/>
                      <a:pt x="86" y="47"/>
                    </a:cubicBezTo>
                    <a:cubicBezTo>
                      <a:pt x="86" y="47"/>
                      <a:pt x="86" y="47"/>
                      <a:pt x="86" y="47"/>
                    </a:cubicBezTo>
                    <a:cubicBezTo>
                      <a:pt x="86" y="47"/>
                      <a:pt x="86" y="47"/>
                      <a:pt x="86" y="47"/>
                    </a:cubicBezTo>
                    <a:cubicBezTo>
                      <a:pt x="86" y="47"/>
                      <a:pt x="86" y="47"/>
                      <a:pt x="86" y="47"/>
                    </a:cubicBezTo>
                    <a:cubicBezTo>
                      <a:pt x="86" y="47"/>
                      <a:pt x="86" y="47"/>
                      <a:pt x="86" y="47"/>
                    </a:cubicBezTo>
                    <a:cubicBezTo>
                      <a:pt x="86" y="47"/>
                      <a:pt x="86" y="47"/>
                      <a:pt x="86" y="47"/>
                    </a:cubicBezTo>
                    <a:cubicBezTo>
                      <a:pt x="86" y="47"/>
                      <a:pt x="86" y="47"/>
                      <a:pt x="86" y="47"/>
                    </a:cubicBezTo>
                    <a:cubicBezTo>
                      <a:pt x="86" y="47"/>
                      <a:pt x="86" y="47"/>
                      <a:pt x="86" y="47"/>
                    </a:cubicBezTo>
                    <a:cubicBezTo>
                      <a:pt x="86" y="47"/>
                      <a:pt x="86" y="47"/>
                      <a:pt x="86" y="47"/>
                    </a:cubicBezTo>
                    <a:cubicBezTo>
                      <a:pt x="86" y="47"/>
                      <a:pt x="86" y="47"/>
                      <a:pt x="86" y="47"/>
                    </a:cubicBezTo>
                    <a:cubicBezTo>
                      <a:pt x="86" y="47"/>
                      <a:pt x="86" y="47"/>
                      <a:pt x="86" y="47"/>
                    </a:cubicBezTo>
                    <a:cubicBezTo>
                      <a:pt x="86" y="47"/>
                      <a:pt x="86" y="47"/>
                      <a:pt x="86" y="47"/>
                    </a:cubicBezTo>
                    <a:cubicBezTo>
                      <a:pt x="86" y="47"/>
                      <a:pt x="86" y="47"/>
                      <a:pt x="86" y="47"/>
                    </a:cubicBezTo>
                    <a:cubicBezTo>
                      <a:pt x="86" y="47"/>
                      <a:pt x="86" y="47"/>
                      <a:pt x="86" y="47"/>
                    </a:cubicBezTo>
                    <a:cubicBezTo>
                      <a:pt x="86" y="47"/>
                      <a:pt x="86" y="47"/>
                      <a:pt x="86" y="47"/>
                    </a:cubicBezTo>
                    <a:cubicBezTo>
                      <a:pt x="86" y="47"/>
                      <a:pt x="86" y="47"/>
                      <a:pt x="86" y="47"/>
                    </a:cubicBezTo>
                    <a:cubicBezTo>
                      <a:pt x="86" y="47"/>
                      <a:pt x="86" y="47"/>
                      <a:pt x="86" y="47"/>
                    </a:cubicBezTo>
                    <a:cubicBezTo>
                      <a:pt x="86" y="47"/>
                      <a:pt x="86" y="47"/>
                      <a:pt x="86" y="47"/>
                    </a:cubicBezTo>
                    <a:cubicBezTo>
                      <a:pt x="86" y="47"/>
                      <a:pt x="86" y="47"/>
                      <a:pt x="86" y="47"/>
                    </a:cubicBezTo>
                    <a:cubicBezTo>
                      <a:pt x="86" y="47"/>
                      <a:pt x="86" y="47"/>
                      <a:pt x="86" y="47"/>
                    </a:cubicBezTo>
                    <a:cubicBezTo>
                      <a:pt x="86" y="47"/>
                      <a:pt x="86" y="47"/>
                      <a:pt x="86" y="47"/>
                    </a:cubicBezTo>
                    <a:cubicBezTo>
                      <a:pt x="86" y="47"/>
                      <a:pt x="86" y="47"/>
                      <a:pt x="86" y="47"/>
                    </a:cubicBezTo>
                    <a:cubicBezTo>
                      <a:pt x="86" y="47"/>
                      <a:pt x="86" y="47"/>
                      <a:pt x="86" y="47"/>
                    </a:cubicBezTo>
                    <a:cubicBezTo>
                      <a:pt x="86" y="47"/>
                      <a:pt x="86" y="47"/>
                      <a:pt x="86" y="47"/>
                    </a:cubicBezTo>
                    <a:cubicBezTo>
                      <a:pt x="86" y="47"/>
                      <a:pt x="86" y="47"/>
                      <a:pt x="86" y="47"/>
                    </a:cubicBezTo>
                    <a:cubicBezTo>
                      <a:pt x="86" y="47"/>
                      <a:pt x="86" y="47"/>
                      <a:pt x="86" y="47"/>
                    </a:cubicBezTo>
                    <a:cubicBezTo>
                      <a:pt x="86" y="47"/>
                      <a:pt x="86" y="47"/>
                      <a:pt x="86" y="47"/>
                    </a:cubicBezTo>
                    <a:cubicBezTo>
                      <a:pt x="86" y="47"/>
                      <a:pt x="86" y="47"/>
                      <a:pt x="86" y="47"/>
                    </a:cubicBezTo>
                    <a:cubicBezTo>
                      <a:pt x="86" y="47"/>
                      <a:pt x="86" y="47"/>
                      <a:pt x="86" y="47"/>
                    </a:cubicBezTo>
                    <a:cubicBezTo>
                      <a:pt x="86" y="47"/>
                      <a:pt x="86" y="47"/>
                      <a:pt x="86" y="47"/>
                    </a:cubicBezTo>
                    <a:cubicBezTo>
                      <a:pt x="86" y="47"/>
                      <a:pt x="86" y="47"/>
                      <a:pt x="86" y="47"/>
                    </a:cubicBezTo>
                    <a:cubicBezTo>
                      <a:pt x="86" y="47"/>
                      <a:pt x="86" y="47"/>
                      <a:pt x="86" y="47"/>
                    </a:cubicBezTo>
                    <a:cubicBezTo>
                      <a:pt x="86" y="47"/>
                      <a:pt x="86" y="47"/>
                      <a:pt x="86" y="47"/>
                    </a:cubicBezTo>
                    <a:cubicBezTo>
                      <a:pt x="86" y="47"/>
                      <a:pt x="86" y="47"/>
                      <a:pt x="86" y="47"/>
                    </a:cubicBezTo>
                    <a:cubicBezTo>
                      <a:pt x="86" y="47"/>
                      <a:pt x="86" y="47"/>
                      <a:pt x="86" y="47"/>
                    </a:cubicBezTo>
                    <a:cubicBezTo>
                      <a:pt x="86" y="47"/>
                      <a:pt x="86" y="47"/>
                      <a:pt x="86" y="47"/>
                    </a:cubicBezTo>
                    <a:cubicBezTo>
                      <a:pt x="86" y="47"/>
                      <a:pt x="86" y="47"/>
                      <a:pt x="86" y="47"/>
                    </a:cubicBezTo>
                    <a:cubicBezTo>
                      <a:pt x="86" y="47"/>
                      <a:pt x="86" y="47"/>
                      <a:pt x="86" y="47"/>
                    </a:cubicBezTo>
                    <a:cubicBezTo>
                      <a:pt x="86" y="47"/>
                      <a:pt x="86" y="47"/>
                      <a:pt x="86" y="47"/>
                    </a:cubicBezTo>
                    <a:cubicBezTo>
                      <a:pt x="86" y="47"/>
                      <a:pt x="86" y="47"/>
                      <a:pt x="86" y="47"/>
                    </a:cubicBezTo>
                    <a:cubicBezTo>
                      <a:pt x="86" y="47"/>
                      <a:pt x="86" y="47"/>
                      <a:pt x="86" y="47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85" y="48"/>
                      <a:pt x="85" y="48"/>
                      <a:pt x="85" y="48"/>
                    </a:cubicBezTo>
                    <a:cubicBezTo>
                      <a:pt x="85" y="48"/>
                      <a:pt x="85" y="48"/>
                      <a:pt x="85" y="48"/>
                    </a:cubicBezTo>
                    <a:cubicBezTo>
                      <a:pt x="85" y="48"/>
                      <a:pt x="85" y="48"/>
                      <a:pt x="85" y="48"/>
                    </a:cubicBezTo>
                    <a:cubicBezTo>
                      <a:pt x="85" y="48"/>
                      <a:pt x="85" y="48"/>
                      <a:pt x="85" y="48"/>
                    </a:cubicBezTo>
                    <a:cubicBezTo>
                      <a:pt x="85" y="48"/>
                      <a:pt x="85" y="48"/>
                      <a:pt x="85" y="48"/>
                    </a:cubicBezTo>
                    <a:cubicBezTo>
                      <a:pt x="85" y="48"/>
                      <a:pt x="85" y="48"/>
                      <a:pt x="85" y="48"/>
                    </a:cubicBezTo>
                    <a:cubicBezTo>
                      <a:pt x="85" y="48"/>
                      <a:pt x="85" y="48"/>
                      <a:pt x="85" y="48"/>
                    </a:cubicBezTo>
                    <a:cubicBezTo>
                      <a:pt x="85" y="48"/>
                      <a:pt x="85" y="48"/>
                      <a:pt x="85" y="48"/>
                    </a:cubicBezTo>
                    <a:cubicBezTo>
                      <a:pt x="85" y="48"/>
                      <a:pt x="85" y="48"/>
                      <a:pt x="85" y="48"/>
                    </a:cubicBezTo>
                    <a:cubicBezTo>
                      <a:pt x="85" y="48"/>
                      <a:pt x="85" y="48"/>
                      <a:pt x="85" y="48"/>
                    </a:cubicBezTo>
                    <a:cubicBezTo>
                      <a:pt x="85" y="48"/>
                      <a:pt x="85" y="48"/>
                      <a:pt x="85" y="48"/>
                    </a:cubicBezTo>
                    <a:cubicBezTo>
                      <a:pt x="85" y="48"/>
                      <a:pt x="85" y="48"/>
                      <a:pt x="85" y="48"/>
                    </a:cubicBezTo>
                    <a:cubicBezTo>
                      <a:pt x="85" y="48"/>
                      <a:pt x="85" y="48"/>
                      <a:pt x="85" y="48"/>
                    </a:cubicBezTo>
                    <a:cubicBezTo>
                      <a:pt x="85" y="48"/>
                      <a:pt x="85" y="48"/>
                      <a:pt x="85" y="48"/>
                    </a:cubicBezTo>
                    <a:cubicBezTo>
                      <a:pt x="85" y="48"/>
                      <a:pt x="85" y="48"/>
                      <a:pt x="85" y="48"/>
                    </a:cubicBezTo>
                    <a:cubicBezTo>
                      <a:pt x="85" y="48"/>
                      <a:pt x="85" y="48"/>
                      <a:pt x="85" y="48"/>
                    </a:cubicBezTo>
                    <a:cubicBezTo>
                      <a:pt x="85" y="48"/>
                      <a:pt x="85" y="48"/>
                      <a:pt x="85" y="48"/>
                    </a:cubicBezTo>
                    <a:cubicBezTo>
                      <a:pt x="85" y="48"/>
                      <a:pt x="85" y="48"/>
                      <a:pt x="85" y="48"/>
                    </a:cubicBezTo>
                    <a:cubicBezTo>
                      <a:pt x="85" y="48"/>
                      <a:pt x="85" y="48"/>
                      <a:pt x="85" y="48"/>
                    </a:cubicBezTo>
                    <a:cubicBezTo>
                      <a:pt x="85" y="48"/>
                      <a:pt x="85" y="48"/>
                      <a:pt x="85" y="48"/>
                    </a:cubicBezTo>
                    <a:cubicBezTo>
                      <a:pt x="85" y="48"/>
                      <a:pt x="85" y="48"/>
                      <a:pt x="85" y="48"/>
                    </a:cubicBezTo>
                    <a:cubicBezTo>
                      <a:pt x="85" y="48"/>
                      <a:pt x="85" y="48"/>
                      <a:pt x="85" y="48"/>
                    </a:cubicBezTo>
                    <a:cubicBezTo>
                      <a:pt x="85" y="48"/>
                      <a:pt x="85" y="48"/>
                      <a:pt x="85" y="48"/>
                    </a:cubicBezTo>
                    <a:cubicBezTo>
                      <a:pt x="85" y="49"/>
                      <a:pt x="85" y="49"/>
                      <a:pt x="85" y="49"/>
                    </a:cubicBezTo>
                    <a:cubicBezTo>
                      <a:pt x="85" y="49"/>
                      <a:pt x="85" y="49"/>
                      <a:pt x="85" y="49"/>
                    </a:cubicBezTo>
                    <a:cubicBezTo>
                      <a:pt x="85" y="49"/>
                      <a:pt x="85" y="49"/>
                      <a:pt x="85" y="49"/>
                    </a:cubicBezTo>
                    <a:cubicBezTo>
                      <a:pt x="85" y="49"/>
                      <a:pt x="85" y="49"/>
                      <a:pt x="85" y="49"/>
                    </a:cubicBezTo>
                    <a:cubicBezTo>
                      <a:pt x="85" y="49"/>
                      <a:pt x="85" y="49"/>
                      <a:pt x="85" y="49"/>
                    </a:cubicBezTo>
                    <a:cubicBezTo>
                      <a:pt x="85" y="49"/>
                      <a:pt x="85" y="49"/>
                      <a:pt x="85" y="49"/>
                    </a:cubicBezTo>
                    <a:cubicBezTo>
                      <a:pt x="85" y="49"/>
                      <a:pt x="85" y="49"/>
                      <a:pt x="85" y="49"/>
                    </a:cubicBezTo>
                    <a:cubicBezTo>
                      <a:pt x="85" y="49"/>
                      <a:pt x="85" y="49"/>
                      <a:pt x="85" y="49"/>
                    </a:cubicBezTo>
                    <a:cubicBezTo>
                      <a:pt x="85" y="49"/>
                      <a:pt x="85" y="49"/>
                      <a:pt x="85" y="49"/>
                    </a:cubicBezTo>
                    <a:cubicBezTo>
                      <a:pt x="85" y="49"/>
                      <a:pt x="85" y="49"/>
                      <a:pt x="85" y="49"/>
                    </a:cubicBezTo>
                    <a:cubicBezTo>
                      <a:pt x="85" y="49"/>
                      <a:pt x="85" y="49"/>
                      <a:pt x="85" y="49"/>
                    </a:cubicBezTo>
                    <a:cubicBezTo>
                      <a:pt x="85" y="49"/>
                      <a:pt x="85" y="49"/>
                      <a:pt x="85" y="49"/>
                    </a:cubicBezTo>
                    <a:cubicBezTo>
                      <a:pt x="85" y="49"/>
                      <a:pt x="85" y="49"/>
                      <a:pt x="85" y="49"/>
                    </a:cubicBezTo>
                    <a:cubicBezTo>
                      <a:pt x="85" y="49"/>
                      <a:pt x="85" y="49"/>
                      <a:pt x="85" y="49"/>
                    </a:cubicBezTo>
                    <a:cubicBezTo>
                      <a:pt x="85" y="49"/>
                      <a:pt x="85" y="49"/>
                      <a:pt x="85" y="49"/>
                    </a:cubicBezTo>
                    <a:cubicBezTo>
                      <a:pt x="85" y="49"/>
                      <a:pt x="85" y="49"/>
                      <a:pt x="85" y="49"/>
                    </a:cubicBezTo>
                    <a:cubicBezTo>
                      <a:pt x="85" y="49"/>
                      <a:pt x="85" y="49"/>
                      <a:pt x="85" y="49"/>
                    </a:cubicBezTo>
                    <a:cubicBezTo>
                      <a:pt x="85" y="49"/>
                      <a:pt x="85" y="49"/>
                      <a:pt x="85" y="49"/>
                    </a:cubicBezTo>
                    <a:cubicBezTo>
                      <a:pt x="85" y="49"/>
                      <a:pt x="85" y="49"/>
                      <a:pt x="85" y="49"/>
                    </a:cubicBezTo>
                    <a:cubicBezTo>
                      <a:pt x="85" y="49"/>
                      <a:pt x="85" y="49"/>
                      <a:pt x="85" y="49"/>
                    </a:cubicBezTo>
                    <a:cubicBezTo>
                      <a:pt x="85" y="49"/>
                      <a:pt x="85" y="49"/>
                      <a:pt x="85" y="50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5" y="50"/>
                      <a:pt x="85" y="51"/>
                      <a:pt x="85" y="51"/>
                    </a:cubicBezTo>
                    <a:cubicBezTo>
                      <a:pt x="85" y="51"/>
                      <a:pt x="85" y="51"/>
                      <a:pt x="85" y="51"/>
                    </a:cubicBezTo>
                    <a:cubicBezTo>
                      <a:pt x="85" y="51"/>
                      <a:pt x="85" y="51"/>
                      <a:pt x="86" y="51"/>
                    </a:cubicBezTo>
                    <a:cubicBezTo>
                      <a:pt x="86" y="51"/>
                      <a:pt x="86" y="51"/>
                      <a:pt x="86" y="51"/>
                    </a:cubicBezTo>
                    <a:cubicBezTo>
                      <a:pt x="86" y="51"/>
                      <a:pt x="86" y="51"/>
                      <a:pt x="86" y="51"/>
                    </a:cubicBezTo>
                    <a:cubicBezTo>
                      <a:pt x="86" y="51"/>
                      <a:pt x="86" y="51"/>
                      <a:pt x="86" y="51"/>
                    </a:cubicBezTo>
                    <a:cubicBezTo>
                      <a:pt x="86" y="51"/>
                      <a:pt x="86" y="51"/>
                      <a:pt x="86" y="51"/>
                    </a:cubicBezTo>
                    <a:cubicBezTo>
                      <a:pt x="86" y="51"/>
                      <a:pt x="86" y="51"/>
                      <a:pt x="86" y="51"/>
                    </a:cubicBezTo>
                    <a:cubicBezTo>
                      <a:pt x="86" y="51"/>
                      <a:pt x="86" y="51"/>
                      <a:pt x="86" y="51"/>
                    </a:cubicBezTo>
                    <a:cubicBezTo>
                      <a:pt x="86" y="51"/>
                      <a:pt x="86" y="51"/>
                      <a:pt x="86" y="51"/>
                    </a:cubicBezTo>
                    <a:cubicBezTo>
                      <a:pt x="86" y="51"/>
                      <a:pt x="86" y="51"/>
                      <a:pt x="86" y="51"/>
                    </a:cubicBezTo>
                    <a:cubicBezTo>
                      <a:pt x="86" y="51"/>
                      <a:pt x="86" y="51"/>
                      <a:pt x="86" y="51"/>
                    </a:cubicBezTo>
                    <a:cubicBezTo>
                      <a:pt x="86" y="51"/>
                      <a:pt x="86" y="51"/>
                      <a:pt x="86" y="51"/>
                    </a:cubicBezTo>
                    <a:cubicBezTo>
                      <a:pt x="86" y="51"/>
                      <a:pt x="86" y="51"/>
                      <a:pt x="86" y="51"/>
                    </a:cubicBezTo>
                    <a:cubicBezTo>
                      <a:pt x="86" y="51"/>
                      <a:pt x="86" y="51"/>
                      <a:pt x="86" y="51"/>
                    </a:cubicBezTo>
                    <a:cubicBezTo>
                      <a:pt x="86" y="51"/>
                      <a:pt x="86" y="51"/>
                      <a:pt x="86" y="51"/>
                    </a:cubicBezTo>
                    <a:cubicBezTo>
                      <a:pt x="86" y="51"/>
                      <a:pt x="86" y="51"/>
                      <a:pt x="86" y="51"/>
                    </a:cubicBezTo>
                    <a:cubicBezTo>
                      <a:pt x="86" y="52"/>
                      <a:pt x="86" y="52"/>
                      <a:pt x="86" y="52"/>
                    </a:cubicBezTo>
                    <a:cubicBezTo>
                      <a:pt x="86" y="52"/>
                      <a:pt x="86" y="52"/>
                      <a:pt x="86" y="52"/>
                    </a:cubicBezTo>
                    <a:cubicBezTo>
                      <a:pt x="86" y="52"/>
                      <a:pt x="86" y="52"/>
                      <a:pt x="86" y="52"/>
                    </a:cubicBezTo>
                    <a:cubicBezTo>
                      <a:pt x="86" y="52"/>
                      <a:pt x="86" y="52"/>
                      <a:pt x="86" y="52"/>
                    </a:cubicBezTo>
                    <a:cubicBezTo>
                      <a:pt x="86" y="52"/>
                      <a:pt x="86" y="52"/>
                      <a:pt x="86" y="52"/>
                    </a:cubicBezTo>
                    <a:cubicBezTo>
                      <a:pt x="86" y="52"/>
                      <a:pt x="86" y="52"/>
                      <a:pt x="86" y="52"/>
                    </a:cubicBezTo>
                    <a:cubicBezTo>
                      <a:pt x="99" y="64"/>
                      <a:pt x="99" y="64"/>
                      <a:pt x="99" y="64"/>
                    </a:cubicBezTo>
                    <a:cubicBezTo>
                      <a:pt x="99" y="65"/>
                      <a:pt x="99" y="65"/>
                      <a:pt x="99" y="65"/>
                    </a:cubicBezTo>
                    <a:cubicBezTo>
                      <a:pt x="111" y="76"/>
                      <a:pt x="111" y="76"/>
                      <a:pt x="111" y="76"/>
                    </a:cubicBezTo>
                    <a:cubicBezTo>
                      <a:pt x="111" y="76"/>
                      <a:pt x="111" y="76"/>
                      <a:pt x="111" y="76"/>
                    </a:cubicBezTo>
                    <a:cubicBezTo>
                      <a:pt x="111" y="76"/>
                      <a:pt x="111" y="76"/>
                      <a:pt x="111" y="76"/>
                    </a:cubicBezTo>
                    <a:cubicBezTo>
                      <a:pt x="111" y="77"/>
                      <a:pt x="111" y="77"/>
                      <a:pt x="111" y="77"/>
                    </a:cubicBezTo>
                    <a:cubicBezTo>
                      <a:pt x="111" y="77"/>
                      <a:pt x="111" y="77"/>
                      <a:pt x="111" y="77"/>
                    </a:cubicBezTo>
                    <a:cubicBezTo>
                      <a:pt x="112" y="77"/>
                      <a:pt x="112" y="77"/>
                      <a:pt x="112" y="78"/>
                    </a:cubicBezTo>
                    <a:cubicBezTo>
                      <a:pt x="112" y="79"/>
                      <a:pt x="112" y="79"/>
                      <a:pt x="111" y="7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Oval 97"/>
              <p:cNvSpPr/>
              <p:nvPr/>
            </p:nvSpPr>
            <p:spPr bwMode="auto">
              <a:xfrm>
                <a:off x="6867526" y="2441576"/>
                <a:ext cx="25400" cy="30163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0" name="Group 4"/>
            <p:cNvGrpSpPr/>
            <p:nvPr/>
          </p:nvGrpSpPr>
          <p:grpSpPr>
            <a:xfrm>
              <a:off x="2634710" y="1207112"/>
              <a:ext cx="595442" cy="595443"/>
              <a:chOff x="3512946" y="1609482"/>
              <a:chExt cx="793923" cy="793924"/>
            </a:xfrm>
          </p:grpSpPr>
          <p:sp>
            <p:nvSpPr>
              <p:cNvPr id="39" name="Oval 70"/>
              <p:cNvSpPr/>
              <p:nvPr/>
            </p:nvSpPr>
            <p:spPr bwMode="auto">
              <a:xfrm flipH="1">
                <a:off x="3512946" y="1609482"/>
                <a:ext cx="793923" cy="793924"/>
              </a:xfrm>
              <a:prstGeom prst="ellipse">
                <a:avLst/>
              </a:prstGeom>
              <a:solidFill>
                <a:schemeClr val="accent3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40" name="Group 98"/>
              <p:cNvGrpSpPr/>
              <p:nvPr/>
            </p:nvGrpSpPr>
            <p:grpSpPr>
              <a:xfrm>
                <a:off x="3711080" y="1805471"/>
                <a:ext cx="397654" cy="401931"/>
                <a:chOff x="2163763" y="2366963"/>
                <a:chExt cx="442913" cy="447676"/>
              </a:xfrm>
              <a:solidFill>
                <a:schemeClr val="bg1"/>
              </a:solidFill>
            </p:grpSpPr>
            <p:sp>
              <p:nvSpPr>
                <p:cNvPr id="41" name="Freeform: Shape 99"/>
                <p:cNvSpPr/>
                <p:nvPr/>
              </p:nvSpPr>
              <p:spPr bwMode="auto">
                <a:xfrm>
                  <a:off x="2163763" y="2600326"/>
                  <a:ext cx="217488" cy="214313"/>
                </a:xfrm>
                <a:custGeom>
                  <a:avLst/>
                  <a:gdLst/>
                  <a:ahLst/>
                  <a:cxnLst>
                    <a:cxn ang="0">
                      <a:pos x="57" y="12"/>
                    </a:cxn>
                    <a:cxn ang="0">
                      <a:pos x="51" y="7"/>
                    </a:cxn>
                    <a:cxn ang="0">
                      <a:pos x="49" y="9"/>
                    </a:cxn>
                    <a:cxn ang="0">
                      <a:pos x="51" y="7"/>
                    </a:cxn>
                    <a:cxn ang="0">
                      <a:pos x="50" y="7"/>
                    </a:cxn>
                    <a:cxn ang="0">
                      <a:pos x="46" y="1"/>
                    </a:cxn>
                    <a:cxn ang="0">
                      <a:pos x="43" y="3"/>
                    </a:cxn>
                    <a:cxn ang="0">
                      <a:pos x="46" y="1"/>
                    </a:cxn>
                    <a:cxn ang="0">
                      <a:pos x="42" y="1"/>
                    </a:cxn>
                    <a:cxn ang="0">
                      <a:pos x="41" y="1"/>
                    </a:cxn>
                    <a:cxn ang="0">
                      <a:pos x="31" y="11"/>
                    </a:cxn>
                    <a:cxn ang="0">
                      <a:pos x="31" y="11"/>
                    </a:cxn>
                    <a:cxn ang="0">
                      <a:pos x="31" y="11"/>
                    </a:cxn>
                    <a:cxn ang="0">
                      <a:pos x="27" y="16"/>
                    </a:cxn>
                    <a:cxn ang="0">
                      <a:pos x="0" y="54"/>
                    </a:cxn>
                    <a:cxn ang="0">
                      <a:pos x="0" y="54"/>
                    </a:cxn>
                    <a:cxn ang="0">
                      <a:pos x="2" y="57"/>
                    </a:cxn>
                    <a:cxn ang="0">
                      <a:pos x="3" y="57"/>
                    </a:cxn>
                    <a:cxn ang="0">
                      <a:pos x="24" y="47"/>
                    </a:cxn>
                    <a:cxn ang="0">
                      <a:pos x="47" y="27"/>
                    </a:cxn>
                    <a:cxn ang="0">
                      <a:pos x="53" y="21"/>
                    </a:cxn>
                    <a:cxn ang="0">
                      <a:pos x="57" y="16"/>
                    </a:cxn>
                    <a:cxn ang="0">
                      <a:pos x="57" y="16"/>
                    </a:cxn>
                    <a:cxn ang="0">
                      <a:pos x="57" y="12"/>
                    </a:cxn>
                    <a:cxn ang="0">
                      <a:pos x="57" y="12"/>
                    </a:cxn>
                    <a:cxn ang="0">
                      <a:pos x="49" y="17"/>
                    </a:cxn>
                    <a:cxn ang="0">
                      <a:pos x="43" y="23"/>
                    </a:cxn>
                    <a:cxn ang="0">
                      <a:pos x="21" y="43"/>
                    </a:cxn>
                    <a:cxn ang="0">
                      <a:pos x="6" y="51"/>
                    </a:cxn>
                    <a:cxn ang="0">
                      <a:pos x="31" y="19"/>
                    </a:cxn>
                    <a:cxn ang="0">
                      <a:pos x="35" y="15"/>
                    </a:cxn>
                    <a:cxn ang="0">
                      <a:pos x="35" y="15"/>
                    </a:cxn>
                    <a:cxn ang="0">
                      <a:pos x="35" y="15"/>
                    </a:cxn>
                    <a:cxn ang="0">
                      <a:pos x="35" y="15"/>
                    </a:cxn>
                    <a:cxn ang="0">
                      <a:pos x="43" y="7"/>
                    </a:cxn>
                    <a:cxn ang="0">
                      <a:pos x="47" y="11"/>
                    </a:cxn>
                    <a:cxn ang="0">
                      <a:pos x="47" y="11"/>
                    </a:cxn>
                    <a:cxn ang="0">
                      <a:pos x="47" y="11"/>
                    </a:cxn>
                    <a:cxn ang="0">
                      <a:pos x="52" y="15"/>
                    </a:cxn>
                    <a:cxn ang="0">
                      <a:pos x="49" y="17"/>
                    </a:cxn>
                  </a:cxnLst>
                  <a:rect l="0" t="0" r="r" b="b"/>
                  <a:pathLst>
                    <a:path w="58" h="57">
                      <a:moveTo>
                        <a:pt x="57" y="12"/>
                      </a:moveTo>
                      <a:cubicBezTo>
                        <a:pt x="55" y="11"/>
                        <a:pt x="53" y="9"/>
                        <a:pt x="51" y="7"/>
                      </a:cubicBezTo>
                      <a:cubicBezTo>
                        <a:pt x="49" y="9"/>
                        <a:pt x="49" y="9"/>
                        <a:pt x="49" y="9"/>
                      </a:cubicBezTo>
                      <a:cubicBezTo>
                        <a:pt x="51" y="7"/>
                        <a:pt x="51" y="7"/>
                        <a:pt x="51" y="7"/>
                      </a:cubicBezTo>
                      <a:cubicBezTo>
                        <a:pt x="51" y="7"/>
                        <a:pt x="51" y="7"/>
                        <a:pt x="50" y="7"/>
                      </a:cubicBezTo>
                      <a:cubicBezTo>
                        <a:pt x="49" y="5"/>
                        <a:pt x="47" y="4"/>
                        <a:pt x="46" y="1"/>
                      </a:cubicBezTo>
                      <a:cubicBezTo>
                        <a:pt x="43" y="3"/>
                        <a:pt x="43" y="3"/>
                        <a:pt x="43" y="3"/>
                      </a:cubicBezTo>
                      <a:cubicBezTo>
                        <a:pt x="46" y="1"/>
                        <a:pt x="46" y="1"/>
                        <a:pt x="46" y="1"/>
                      </a:cubicBezTo>
                      <a:cubicBezTo>
                        <a:pt x="45" y="0"/>
                        <a:pt x="43" y="0"/>
                        <a:pt x="42" y="1"/>
                      </a:cubicBezTo>
                      <a:cubicBezTo>
                        <a:pt x="42" y="1"/>
                        <a:pt x="42" y="1"/>
                        <a:pt x="41" y="1"/>
                      </a:cubicBezTo>
                      <a:cubicBezTo>
                        <a:pt x="31" y="11"/>
                        <a:pt x="31" y="11"/>
                        <a:pt x="31" y="11"/>
                      </a:cubicBezTo>
                      <a:cubicBezTo>
                        <a:pt x="31" y="11"/>
                        <a:pt x="31" y="11"/>
                        <a:pt x="31" y="11"/>
                      </a:cubicBezTo>
                      <a:cubicBezTo>
                        <a:pt x="31" y="11"/>
                        <a:pt x="31" y="11"/>
                        <a:pt x="31" y="11"/>
                      </a:cubicBezTo>
                      <a:cubicBezTo>
                        <a:pt x="30" y="13"/>
                        <a:pt x="28" y="14"/>
                        <a:pt x="27" y="16"/>
                      </a:cubicBezTo>
                      <a:cubicBezTo>
                        <a:pt x="15" y="28"/>
                        <a:pt x="1" y="42"/>
                        <a:pt x="0" y="54"/>
                      </a:cubicBezTo>
                      <a:cubicBezTo>
                        <a:pt x="0" y="54"/>
                        <a:pt x="0" y="54"/>
                        <a:pt x="0" y="54"/>
                      </a:cubicBezTo>
                      <a:cubicBezTo>
                        <a:pt x="0" y="56"/>
                        <a:pt x="1" y="57"/>
                        <a:pt x="2" y="57"/>
                      </a:cubicBezTo>
                      <a:cubicBezTo>
                        <a:pt x="3" y="57"/>
                        <a:pt x="3" y="57"/>
                        <a:pt x="3" y="57"/>
                      </a:cubicBezTo>
                      <a:cubicBezTo>
                        <a:pt x="10" y="56"/>
                        <a:pt x="17" y="52"/>
                        <a:pt x="24" y="47"/>
                      </a:cubicBezTo>
                      <a:cubicBezTo>
                        <a:pt x="32" y="41"/>
                        <a:pt x="39" y="34"/>
                        <a:pt x="47" y="27"/>
                      </a:cubicBezTo>
                      <a:cubicBezTo>
                        <a:pt x="53" y="21"/>
                        <a:pt x="53" y="21"/>
                        <a:pt x="53" y="21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cubicBezTo>
                        <a:pt x="58" y="15"/>
                        <a:pt x="58" y="13"/>
                        <a:pt x="57" y="12"/>
                      </a:cubicBezTo>
                      <a:cubicBezTo>
                        <a:pt x="57" y="12"/>
                        <a:pt x="57" y="12"/>
                        <a:pt x="57" y="12"/>
                      </a:cubicBezTo>
                      <a:close/>
                      <a:moveTo>
                        <a:pt x="49" y="17"/>
                      </a:moveTo>
                      <a:cubicBezTo>
                        <a:pt x="43" y="23"/>
                        <a:pt x="43" y="23"/>
                        <a:pt x="43" y="23"/>
                      </a:cubicBezTo>
                      <a:cubicBezTo>
                        <a:pt x="36" y="30"/>
                        <a:pt x="28" y="37"/>
                        <a:pt x="21" y="43"/>
                      </a:cubicBezTo>
                      <a:cubicBezTo>
                        <a:pt x="16" y="47"/>
                        <a:pt x="11" y="50"/>
                        <a:pt x="6" y="51"/>
                      </a:cubicBezTo>
                      <a:cubicBezTo>
                        <a:pt x="9" y="41"/>
                        <a:pt x="21" y="29"/>
                        <a:pt x="31" y="19"/>
                      </a:cubicBezTo>
                      <a:cubicBezTo>
                        <a:pt x="32" y="18"/>
                        <a:pt x="33" y="16"/>
                        <a:pt x="35" y="15"/>
                      </a:cubicBezTo>
                      <a:cubicBezTo>
                        <a:pt x="35" y="15"/>
                        <a:pt x="35" y="15"/>
                        <a:pt x="35" y="15"/>
                      </a:cubicBezTo>
                      <a:cubicBezTo>
                        <a:pt x="35" y="15"/>
                        <a:pt x="35" y="15"/>
                        <a:pt x="35" y="15"/>
                      </a:cubicBezTo>
                      <a:cubicBezTo>
                        <a:pt x="35" y="15"/>
                        <a:pt x="35" y="15"/>
                        <a:pt x="35" y="15"/>
                      </a:cubicBezTo>
                      <a:cubicBezTo>
                        <a:pt x="43" y="7"/>
                        <a:pt x="43" y="7"/>
                        <a:pt x="43" y="7"/>
                      </a:cubicBezTo>
                      <a:cubicBezTo>
                        <a:pt x="44" y="8"/>
                        <a:pt x="46" y="10"/>
                        <a:pt x="47" y="11"/>
                      </a:cubicBezTo>
                      <a:cubicBezTo>
                        <a:pt x="47" y="11"/>
                        <a:pt x="47" y="11"/>
                        <a:pt x="47" y="11"/>
                      </a:cubicBezTo>
                      <a:cubicBezTo>
                        <a:pt x="47" y="11"/>
                        <a:pt x="47" y="11"/>
                        <a:pt x="47" y="11"/>
                      </a:cubicBezTo>
                      <a:cubicBezTo>
                        <a:pt x="49" y="12"/>
                        <a:pt x="50" y="14"/>
                        <a:pt x="52" y="15"/>
                      </a:cubicBezTo>
                      <a:lnTo>
                        <a:pt x="49" y="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" name="Freeform: Shape 100"/>
                <p:cNvSpPr/>
                <p:nvPr/>
              </p:nvSpPr>
              <p:spPr bwMode="auto">
                <a:xfrm>
                  <a:off x="2317751" y="2366963"/>
                  <a:ext cx="288925" cy="293688"/>
                </a:xfrm>
                <a:custGeom>
                  <a:avLst/>
                  <a:gdLst/>
                  <a:ahLst/>
                  <a:cxnLst>
                    <a:cxn ang="0">
                      <a:pos x="66" y="11"/>
                    </a:cxn>
                    <a:cxn ang="0">
                      <a:pos x="38" y="0"/>
                    </a:cxn>
                    <a:cxn ang="0">
                      <a:pos x="11" y="11"/>
                    </a:cxn>
                    <a:cxn ang="0">
                      <a:pos x="0" y="39"/>
                    </a:cxn>
                    <a:cxn ang="0">
                      <a:pos x="11" y="66"/>
                    </a:cxn>
                    <a:cxn ang="0">
                      <a:pos x="38" y="78"/>
                    </a:cxn>
                    <a:cxn ang="0">
                      <a:pos x="66" y="66"/>
                    </a:cxn>
                    <a:cxn ang="0">
                      <a:pos x="77" y="39"/>
                    </a:cxn>
                    <a:cxn ang="0">
                      <a:pos x="66" y="11"/>
                    </a:cxn>
                    <a:cxn ang="0">
                      <a:pos x="62" y="63"/>
                    </a:cxn>
                    <a:cxn ang="0">
                      <a:pos x="38" y="73"/>
                    </a:cxn>
                    <a:cxn ang="0">
                      <a:pos x="15" y="63"/>
                    </a:cxn>
                    <a:cxn ang="0">
                      <a:pos x="5" y="39"/>
                    </a:cxn>
                    <a:cxn ang="0">
                      <a:pos x="15" y="15"/>
                    </a:cxn>
                    <a:cxn ang="0">
                      <a:pos x="38" y="5"/>
                    </a:cxn>
                    <a:cxn ang="0">
                      <a:pos x="62" y="15"/>
                    </a:cxn>
                    <a:cxn ang="0">
                      <a:pos x="72" y="39"/>
                    </a:cxn>
                    <a:cxn ang="0">
                      <a:pos x="62" y="63"/>
                    </a:cxn>
                  </a:cxnLst>
                  <a:rect l="0" t="0" r="r" b="b"/>
                  <a:pathLst>
                    <a:path w="77" h="78">
                      <a:moveTo>
                        <a:pt x="66" y="11"/>
                      </a:moveTo>
                      <a:cubicBezTo>
                        <a:pt x="59" y="4"/>
                        <a:pt x="49" y="0"/>
                        <a:pt x="38" y="0"/>
                      </a:cubicBezTo>
                      <a:cubicBezTo>
                        <a:pt x="28" y="0"/>
                        <a:pt x="18" y="4"/>
                        <a:pt x="11" y="11"/>
                      </a:cubicBezTo>
                      <a:cubicBezTo>
                        <a:pt x="4" y="18"/>
                        <a:pt x="0" y="28"/>
                        <a:pt x="0" y="39"/>
                      </a:cubicBezTo>
                      <a:cubicBezTo>
                        <a:pt x="0" y="50"/>
                        <a:pt x="4" y="59"/>
                        <a:pt x="11" y="66"/>
                      </a:cubicBezTo>
                      <a:cubicBezTo>
                        <a:pt x="18" y="73"/>
                        <a:pt x="28" y="78"/>
                        <a:pt x="38" y="78"/>
                      </a:cubicBezTo>
                      <a:cubicBezTo>
                        <a:pt x="49" y="78"/>
                        <a:pt x="59" y="73"/>
                        <a:pt x="66" y="66"/>
                      </a:cubicBezTo>
                      <a:cubicBezTo>
                        <a:pt x="73" y="59"/>
                        <a:pt x="77" y="50"/>
                        <a:pt x="77" y="39"/>
                      </a:cubicBezTo>
                      <a:cubicBezTo>
                        <a:pt x="77" y="28"/>
                        <a:pt x="73" y="18"/>
                        <a:pt x="66" y="11"/>
                      </a:cubicBezTo>
                      <a:close/>
                      <a:moveTo>
                        <a:pt x="62" y="63"/>
                      </a:moveTo>
                      <a:cubicBezTo>
                        <a:pt x="56" y="69"/>
                        <a:pt x="48" y="73"/>
                        <a:pt x="38" y="73"/>
                      </a:cubicBezTo>
                      <a:cubicBezTo>
                        <a:pt x="29" y="73"/>
                        <a:pt x="21" y="69"/>
                        <a:pt x="15" y="63"/>
                      </a:cubicBezTo>
                      <a:cubicBezTo>
                        <a:pt x="8" y="57"/>
                        <a:pt x="5" y="48"/>
                        <a:pt x="5" y="39"/>
                      </a:cubicBezTo>
                      <a:cubicBezTo>
                        <a:pt x="5" y="29"/>
                        <a:pt x="8" y="21"/>
                        <a:pt x="15" y="15"/>
                      </a:cubicBezTo>
                      <a:cubicBezTo>
                        <a:pt x="21" y="9"/>
                        <a:pt x="29" y="5"/>
                        <a:pt x="38" y="5"/>
                      </a:cubicBezTo>
                      <a:cubicBezTo>
                        <a:pt x="48" y="5"/>
                        <a:pt x="56" y="9"/>
                        <a:pt x="62" y="15"/>
                      </a:cubicBezTo>
                      <a:cubicBezTo>
                        <a:pt x="69" y="21"/>
                        <a:pt x="72" y="29"/>
                        <a:pt x="72" y="39"/>
                      </a:cubicBezTo>
                      <a:cubicBezTo>
                        <a:pt x="72" y="48"/>
                        <a:pt x="69" y="57"/>
                        <a:pt x="62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" name="Freeform: Shape 101"/>
                <p:cNvSpPr/>
                <p:nvPr/>
              </p:nvSpPr>
              <p:spPr bwMode="auto">
                <a:xfrm>
                  <a:off x="2400301" y="2446338"/>
                  <a:ext cx="87313" cy="85725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19" y="0"/>
                    </a:cxn>
                    <a:cxn ang="0">
                      <a:pos x="7" y="5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3" y="19"/>
                    </a:cxn>
                    <a:cxn ang="0">
                      <a:pos x="0" y="18"/>
                    </a:cxn>
                    <a:cxn ang="0">
                      <a:pos x="0" y="20"/>
                    </a:cxn>
                    <a:cxn ang="0">
                      <a:pos x="3" y="23"/>
                    </a:cxn>
                    <a:cxn ang="0">
                      <a:pos x="5" y="20"/>
                    </a:cxn>
                    <a:cxn ang="0">
                      <a:pos x="5" y="19"/>
                    </a:cxn>
                    <a:cxn ang="0">
                      <a:pos x="5" y="19"/>
                    </a:cxn>
                    <a:cxn ang="0">
                      <a:pos x="5" y="19"/>
                    </a:cxn>
                    <a:cxn ang="0">
                      <a:pos x="10" y="9"/>
                    </a:cxn>
                    <a:cxn ang="0">
                      <a:pos x="19" y="5"/>
                    </a:cxn>
                    <a:cxn ang="0">
                      <a:pos x="20" y="5"/>
                    </a:cxn>
                    <a:cxn ang="0">
                      <a:pos x="23" y="3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23" h="23">
                      <a:moveTo>
                        <a:pt x="20" y="0"/>
                      </a:moveTo>
                      <a:cubicBezTo>
                        <a:pt x="20" y="0"/>
                        <a:pt x="20" y="0"/>
                        <a:pt x="19" y="0"/>
                      </a:cubicBezTo>
                      <a:cubicBezTo>
                        <a:pt x="15" y="0"/>
                        <a:pt x="11" y="2"/>
                        <a:pt x="7" y="5"/>
                      </a:cubicBezTo>
                      <a:cubicBezTo>
                        <a:pt x="3" y="8"/>
                        <a:pt x="1" y="12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3" y="19"/>
                        <a:pt x="3" y="19"/>
                        <a:pt x="3" y="19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9"/>
                        <a:pt x="0" y="19"/>
                        <a:pt x="0" y="20"/>
                      </a:cubicBezTo>
                      <a:cubicBezTo>
                        <a:pt x="0" y="22"/>
                        <a:pt x="1" y="23"/>
                        <a:pt x="3" y="23"/>
                      </a:cubicBezTo>
                      <a:cubicBezTo>
                        <a:pt x="4" y="23"/>
                        <a:pt x="5" y="22"/>
                        <a:pt x="5" y="20"/>
                      </a:cubicBezTo>
                      <a:cubicBezTo>
                        <a:pt x="5" y="20"/>
                        <a:pt x="5" y="19"/>
                        <a:pt x="5" y="19"/>
                      </a:cubicBezTo>
                      <a:cubicBezTo>
                        <a:pt x="5" y="19"/>
                        <a:pt x="5" y="19"/>
                        <a:pt x="5" y="19"/>
                      </a:cubicBezTo>
                      <a:cubicBezTo>
                        <a:pt x="5" y="19"/>
                        <a:pt x="5" y="19"/>
                        <a:pt x="5" y="19"/>
                      </a:cubicBezTo>
                      <a:cubicBezTo>
                        <a:pt x="6" y="14"/>
                        <a:pt x="8" y="11"/>
                        <a:pt x="10" y="9"/>
                      </a:cubicBezTo>
                      <a:cubicBezTo>
                        <a:pt x="13" y="6"/>
                        <a:pt x="16" y="5"/>
                        <a:pt x="19" y="5"/>
                      </a:cubicBezTo>
                      <a:cubicBezTo>
                        <a:pt x="19" y="5"/>
                        <a:pt x="19" y="5"/>
                        <a:pt x="20" y="5"/>
                      </a:cubicBezTo>
                      <a:cubicBezTo>
                        <a:pt x="21" y="6"/>
                        <a:pt x="22" y="5"/>
                        <a:pt x="23" y="3"/>
                      </a:cubicBezTo>
                      <a:cubicBezTo>
                        <a:pt x="23" y="2"/>
                        <a:pt x="22" y="1"/>
                        <a:pt x="2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" name="Freeform: Shape 102"/>
                <p:cNvSpPr/>
                <p:nvPr/>
              </p:nvSpPr>
              <p:spPr bwMode="auto">
                <a:xfrm>
                  <a:off x="2351088" y="2400301"/>
                  <a:ext cx="222250" cy="222250"/>
                </a:xfrm>
                <a:custGeom>
                  <a:avLst/>
                  <a:gdLst/>
                  <a:ahLst/>
                  <a:cxnLst>
                    <a:cxn ang="0">
                      <a:pos x="50" y="9"/>
                    </a:cxn>
                    <a:cxn ang="0">
                      <a:pos x="29" y="0"/>
                    </a:cxn>
                    <a:cxn ang="0">
                      <a:pos x="9" y="9"/>
                    </a:cxn>
                    <a:cxn ang="0">
                      <a:pos x="0" y="30"/>
                    </a:cxn>
                    <a:cxn ang="0">
                      <a:pos x="9" y="51"/>
                    </a:cxn>
                    <a:cxn ang="0">
                      <a:pos x="29" y="59"/>
                    </a:cxn>
                    <a:cxn ang="0">
                      <a:pos x="50" y="51"/>
                    </a:cxn>
                    <a:cxn ang="0">
                      <a:pos x="59" y="30"/>
                    </a:cxn>
                    <a:cxn ang="0">
                      <a:pos x="50" y="9"/>
                    </a:cxn>
                    <a:cxn ang="0">
                      <a:pos x="47" y="47"/>
                    </a:cxn>
                    <a:cxn ang="0">
                      <a:pos x="29" y="54"/>
                    </a:cxn>
                    <a:cxn ang="0">
                      <a:pos x="12" y="47"/>
                    </a:cxn>
                    <a:cxn ang="0">
                      <a:pos x="5" y="30"/>
                    </a:cxn>
                    <a:cxn ang="0">
                      <a:pos x="12" y="12"/>
                    </a:cxn>
                    <a:cxn ang="0">
                      <a:pos x="29" y="5"/>
                    </a:cxn>
                    <a:cxn ang="0">
                      <a:pos x="47" y="12"/>
                    </a:cxn>
                    <a:cxn ang="0">
                      <a:pos x="54" y="30"/>
                    </a:cxn>
                    <a:cxn ang="0">
                      <a:pos x="47" y="47"/>
                    </a:cxn>
                  </a:cxnLst>
                  <a:rect l="0" t="0" r="r" b="b"/>
                  <a:pathLst>
                    <a:path w="59" h="59">
                      <a:moveTo>
                        <a:pt x="50" y="9"/>
                      </a:moveTo>
                      <a:cubicBezTo>
                        <a:pt x="45" y="4"/>
                        <a:pt x="38" y="0"/>
                        <a:pt x="29" y="0"/>
                      </a:cubicBezTo>
                      <a:cubicBezTo>
                        <a:pt x="21" y="0"/>
                        <a:pt x="14" y="4"/>
                        <a:pt x="9" y="9"/>
                      </a:cubicBezTo>
                      <a:cubicBezTo>
                        <a:pt x="3" y="14"/>
                        <a:pt x="0" y="22"/>
                        <a:pt x="0" y="30"/>
                      </a:cubicBezTo>
                      <a:cubicBezTo>
                        <a:pt x="0" y="38"/>
                        <a:pt x="3" y="45"/>
                        <a:pt x="9" y="51"/>
                      </a:cubicBezTo>
                      <a:cubicBezTo>
                        <a:pt x="14" y="56"/>
                        <a:pt x="21" y="59"/>
                        <a:pt x="29" y="59"/>
                      </a:cubicBezTo>
                      <a:cubicBezTo>
                        <a:pt x="38" y="59"/>
                        <a:pt x="45" y="56"/>
                        <a:pt x="50" y="51"/>
                      </a:cubicBezTo>
                      <a:cubicBezTo>
                        <a:pt x="56" y="45"/>
                        <a:pt x="59" y="38"/>
                        <a:pt x="59" y="30"/>
                      </a:cubicBezTo>
                      <a:cubicBezTo>
                        <a:pt x="59" y="22"/>
                        <a:pt x="56" y="14"/>
                        <a:pt x="50" y="9"/>
                      </a:cubicBezTo>
                      <a:close/>
                      <a:moveTo>
                        <a:pt x="47" y="47"/>
                      </a:moveTo>
                      <a:cubicBezTo>
                        <a:pt x="42" y="51"/>
                        <a:pt x="36" y="54"/>
                        <a:pt x="29" y="54"/>
                      </a:cubicBezTo>
                      <a:cubicBezTo>
                        <a:pt x="23" y="54"/>
                        <a:pt x="17" y="51"/>
                        <a:pt x="12" y="47"/>
                      </a:cubicBezTo>
                      <a:cubicBezTo>
                        <a:pt x="8" y="43"/>
                        <a:pt x="5" y="37"/>
                        <a:pt x="5" y="30"/>
                      </a:cubicBezTo>
                      <a:cubicBezTo>
                        <a:pt x="5" y="23"/>
                        <a:pt x="8" y="17"/>
                        <a:pt x="12" y="12"/>
                      </a:cubicBezTo>
                      <a:cubicBezTo>
                        <a:pt x="17" y="8"/>
                        <a:pt x="23" y="5"/>
                        <a:pt x="29" y="5"/>
                      </a:cubicBezTo>
                      <a:cubicBezTo>
                        <a:pt x="36" y="5"/>
                        <a:pt x="42" y="8"/>
                        <a:pt x="47" y="12"/>
                      </a:cubicBezTo>
                      <a:cubicBezTo>
                        <a:pt x="51" y="17"/>
                        <a:pt x="54" y="23"/>
                        <a:pt x="54" y="30"/>
                      </a:cubicBezTo>
                      <a:cubicBezTo>
                        <a:pt x="54" y="37"/>
                        <a:pt x="51" y="43"/>
                        <a:pt x="47" y="4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</p:grpSp>
      <p:grpSp>
        <p:nvGrpSpPr>
          <p:cNvPr id="21" name="Group 58"/>
          <p:cNvGrpSpPr/>
          <p:nvPr/>
        </p:nvGrpSpPr>
        <p:grpSpPr>
          <a:xfrm>
            <a:off x="788469" y="3401021"/>
            <a:ext cx="1724430" cy="649603"/>
            <a:chOff x="793990" y="1227225"/>
            <a:chExt cx="2299240" cy="866137"/>
          </a:xfrm>
        </p:grpSpPr>
        <p:sp>
          <p:nvSpPr>
            <p:cNvPr id="37" name="TextBox 59"/>
            <p:cNvSpPr txBox="1"/>
            <p:nvPr/>
          </p:nvSpPr>
          <p:spPr bwMode="auto">
            <a:xfrm>
              <a:off x="793990" y="1227225"/>
              <a:ext cx="2299240" cy="309958"/>
            </a:xfrm>
            <a:prstGeom prst="rect">
              <a:avLst/>
            </a:prstGeom>
            <a:noFill/>
          </p:spPr>
          <p:txBody>
            <a:bodyPr wrap="none" lIns="0" tIns="0" rIns="360000" bIns="0" anchor="ctr" anchorCtr="0">
              <a:normAutofit/>
            </a:bodyPr>
            <a:lstStyle/>
            <a:p>
              <a:pPr algn="r"/>
              <a:r>
                <a:rPr lang="zh-CN" altLang="en-US" sz="1400">
                  <a:solidFill>
                    <a:schemeClr val="accent1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38" name="TextBox 60"/>
            <p:cNvSpPr txBox="1"/>
            <p:nvPr/>
          </p:nvSpPr>
          <p:spPr bwMode="auto">
            <a:xfrm>
              <a:off x="793990" y="1537183"/>
              <a:ext cx="2299240" cy="556179"/>
            </a:xfrm>
            <a:prstGeom prst="rect">
              <a:avLst/>
            </a:prstGeom>
            <a:noFill/>
          </p:spPr>
          <p:txBody>
            <a:bodyPr wrap="square" lIns="0" tIns="0" rIns="360000" bIns="0" anchor="ctr" anchorCtr="0">
              <a:normAutofit fontScale="925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22" name="Group 61"/>
          <p:cNvGrpSpPr/>
          <p:nvPr/>
        </p:nvGrpSpPr>
        <p:grpSpPr>
          <a:xfrm>
            <a:off x="788469" y="1212364"/>
            <a:ext cx="1724430" cy="649603"/>
            <a:chOff x="793990" y="1227225"/>
            <a:chExt cx="2299240" cy="866137"/>
          </a:xfrm>
        </p:grpSpPr>
        <p:sp>
          <p:nvSpPr>
            <p:cNvPr id="35" name="TextBox 62"/>
            <p:cNvSpPr txBox="1"/>
            <p:nvPr/>
          </p:nvSpPr>
          <p:spPr bwMode="auto">
            <a:xfrm>
              <a:off x="793990" y="1227225"/>
              <a:ext cx="2299240" cy="309958"/>
            </a:xfrm>
            <a:prstGeom prst="rect">
              <a:avLst/>
            </a:prstGeom>
            <a:noFill/>
          </p:spPr>
          <p:txBody>
            <a:bodyPr wrap="none" lIns="0" tIns="0" rIns="432000" bIns="0" anchor="ctr" anchorCtr="0">
              <a:normAutofit/>
            </a:bodyPr>
            <a:lstStyle/>
            <a:p>
              <a:pPr algn="r"/>
              <a:r>
                <a:rPr lang="zh-CN" altLang="en-US" sz="1400">
                  <a:solidFill>
                    <a:schemeClr val="accent3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36" name="TextBox 63"/>
            <p:cNvSpPr txBox="1"/>
            <p:nvPr/>
          </p:nvSpPr>
          <p:spPr bwMode="auto">
            <a:xfrm>
              <a:off x="793990" y="1537183"/>
              <a:ext cx="2299240" cy="556179"/>
            </a:xfrm>
            <a:prstGeom prst="rect">
              <a:avLst/>
            </a:prstGeom>
            <a:noFill/>
          </p:spPr>
          <p:txBody>
            <a:bodyPr wrap="square" lIns="0" tIns="0" rIns="432000" bIns="0" anchor="ctr" anchorCtr="0">
              <a:normAutofit fontScale="925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23" name="Group 64"/>
          <p:cNvGrpSpPr/>
          <p:nvPr/>
        </p:nvGrpSpPr>
        <p:grpSpPr>
          <a:xfrm>
            <a:off x="429170" y="2373993"/>
            <a:ext cx="1724430" cy="649603"/>
            <a:chOff x="793990" y="1227225"/>
            <a:chExt cx="2299240" cy="866137"/>
          </a:xfrm>
        </p:grpSpPr>
        <p:sp>
          <p:nvSpPr>
            <p:cNvPr id="33" name="TextBox 65"/>
            <p:cNvSpPr txBox="1"/>
            <p:nvPr/>
          </p:nvSpPr>
          <p:spPr bwMode="auto">
            <a:xfrm>
              <a:off x="793990" y="1227225"/>
              <a:ext cx="2299240" cy="309958"/>
            </a:xfrm>
            <a:prstGeom prst="rect">
              <a:avLst/>
            </a:prstGeom>
            <a:noFill/>
          </p:spPr>
          <p:txBody>
            <a:bodyPr wrap="none" lIns="0" tIns="0" rIns="432000" bIns="0" anchor="ctr" anchorCtr="0">
              <a:normAutofit/>
            </a:bodyPr>
            <a:lstStyle/>
            <a:p>
              <a:pPr algn="r"/>
              <a:r>
                <a:rPr lang="zh-CN" altLang="en-US" sz="1400">
                  <a:solidFill>
                    <a:schemeClr val="accent2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34" name="TextBox 66"/>
            <p:cNvSpPr txBox="1"/>
            <p:nvPr/>
          </p:nvSpPr>
          <p:spPr bwMode="auto">
            <a:xfrm>
              <a:off x="793990" y="1537183"/>
              <a:ext cx="2299240" cy="556179"/>
            </a:xfrm>
            <a:prstGeom prst="rect">
              <a:avLst/>
            </a:prstGeom>
            <a:noFill/>
          </p:spPr>
          <p:txBody>
            <a:bodyPr wrap="square" lIns="0" tIns="0" rIns="432000" bIns="0" anchor="ctr" anchorCtr="0">
              <a:normAutofit fontScale="925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24" name="Group 121"/>
          <p:cNvGrpSpPr/>
          <p:nvPr/>
        </p:nvGrpSpPr>
        <p:grpSpPr>
          <a:xfrm>
            <a:off x="6534659" y="1212364"/>
            <a:ext cx="2049200" cy="642478"/>
            <a:chOff x="1415480" y="1651350"/>
            <a:chExt cx="2913191" cy="856637"/>
          </a:xfrm>
        </p:grpSpPr>
        <p:sp>
          <p:nvSpPr>
            <p:cNvPr id="31" name="TextBox 122"/>
            <p:cNvSpPr txBox="1"/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algn="l"/>
              <a:r>
                <a:rPr lang="zh-CN" altLang="en-US" sz="1400">
                  <a:solidFill>
                    <a:schemeClr val="accent4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32" name="TextBox 123"/>
            <p:cNvSpPr txBox="1"/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25" name="Group 124"/>
          <p:cNvGrpSpPr/>
          <p:nvPr/>
        </p:nvGrpSpPr>
        <p:grpSpPr>
          <a:xfrm>
            <a:off x="7029272" y="2377554"/>
            <a:ext cx="2049200" cy="642478"/>
            <a:chOff x="1415480" y="1651350"/>
            <a:chExt cx="2913191" cy="856637"/>
          </a:xfrm>
        </p:grpSpPr>
        <p:sp>
          <p:nvSpPr>
            <p:cNvPr id="29" name="TextBox 125"/>
            <p:cNvSpPr txBox="1"/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algn="l"/>
              <a:r>
                <a:rPr lang="zh-CN" altLang="en-US" sz="1400">
                  <a:solidFill>
                    <a:schemeClr val="accent5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30" name="TextBox 126"/>
            <p:cNvSpPr txBox="1"/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26" name="Group 127"/>
          <p:cNvGrpSpPr/>
          <p:nvPr/>
        </p:nvGrpSpPr>
        <p:grpSpPr>
          <a:xfrm>
            <a:off x="6448638" y="3404582"/>
            <a:ext cx="2049200" cy="642478"/>
            <a:chOff x="1415480" y="1651350"/>
            <a:chExt cx="2913191" cy="856637"/>
          </a:xfrm>
        </p:grpSpPr>
        <p:sp>
          <p:nvSpPr>
            <p:cNvPr id="27" name="TextBox 128"/>
            <p:cNvSpPr txBox="1"/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algn="l"/>
              <a:r>
                <a:rPr lang="zh-CN" altLang="en-US" sz="1400">
                  <a:solidFill>
                    <a:schemeClr val="accent6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28" name="TextBox 129"/>
            <p:cNvSpPr txBox="1"/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</a:p>
          </p:txBody>
        </p:sp>
      </p:grpSp>
      <p:sp>
        <p:nvSpPr>
          <p:cNvPr id="61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555776" y="2180160"/>
            <a:ext cx="461665" cy="156312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kumimoji="1"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您的标题内容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3419872" y="2287456"/>
            <a:ext cx="5724128" cy="294248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7603287">
            <a:off x="4997096" y="-1983642"/>
            <a:ext cx="5143500" cy="51435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147696" y="1567635"/>
            <a:ext cx="1292662" cy="12003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defRPr kumimoji="1" sz="720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  <a:ea typeface="書體坊顏體㊣" panose="02010600030101010101" pitchFamily="2" charset="-122"/>
              </a:defRPr>
            </a:lvl1pPr>
          </a:lstStyle>
          <a:p>
            <a:r>
              <a:rPr lang="en-US" altLang="zh-CN" dirty="0"/>
              <a:t>04</a:t>
            </a:r>
            <a:endParaRPr lang="zh-CN" altLang="en-US" dirty="0"/>
          </a:p>
        </p:txBody>
      </p:sp>
      <p:cxnSp>
        <p:nvCxnSpPr>
          <p:cNvPr id="16" name="直接连接符 15"/>
          <p:cNvCxnSpPr/>
          <p:nvPr/>
        </p:nvCxnSpPr>
        <p:spPr>
          <a:xfrm flipH="1">
            <a:off x="2555776" y="2162529"/>
            <a:ext cx="12947" cy="1598384"/>
          </a:xfrm>
          <a:prstGeom prst="line">
            <a:avLst/>
          </a:prstGeom>
          <a:ln w="28575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1335207" y="2162529"/>
            <a:ext cx="1261884" cy="190198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Please click here to modify the text for example The text here you may post texts</a:t>
            </a:r>
            <a:endParaRPr kumimoji="1"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4716016" y="2953738"/>
            <a:ext cx="4427984" cy="2276202"/>
          </a:xfrm>
          <a:prstGeom prst="rect">
            <a:avLst/>
          </a:prstGeom>
        </p:spPr>
      </p:pic>
      <p:grpSp>
        <p:nvGrpSpPr>
          <p:cNvPr id="5" name="Group 10"/>
          <p:cNvGrpSpPr/>
          <p:nvPr/>
        </p:nvGrpSpPr>
        <p:grpSpPr>
          <a:xfrm>
            <a:off x="4623820" y="1347614"/>
            <a:ext cx="3312422" cy="530914"/>
            <a:chOff x="6764723" y="1520469"/>
            <a:chExt cx="4416563" cy="707886"/>
          </a:xfrm>
        </p:grpSpPr>
        <p:sp>
          <p:nvSpPr>
            <p:cNvPr id="21" name="TextBox 11"/>
            <p:cNvSpPr txBox="1"/>
            <p:nvPr/>
          </p:nvSpPr>
          <p:spPr>
            <a:xfrm>
              <a:off x="6764723" y="1520469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en-US" altLang="zh-CN" sz="4000" dirty="0">
                  <a:solidFill>
                    <a:srgbClr val="E2667A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  <p:grpSp>
          <p:nvGrpSpPr>
            <p:cNvPr id="22" name="Group 12"/>
            <p:cNvGrpSpPr/>
            <p:nvPr/>
          </p:nvGrpSpPr>
          <p:grpSpPr>
            <a:xfrm>
              <a:off x="7218712" y="1592796"/>
              <a:ext cx="3962574" cy="563232"/>
              <a:chOff x="3943834" y="704409"/>
              <a:chExt cx="3962574" cy="563232"/>
            </a:xfrm>
          </p:grpSpPr>
          <p:sp>
            <p:nvSpPr>
              <p:cNvPr id="23" name="TextBox 13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请替换文字内容</a:t>
                </a:r>
              </a:p>
            </p:txBody>
          </p:sp>
          <p:sp>
            <p:nvSpPr>
              <p:cNvPr id="24" name="TextBox 14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PLEASE ADD YOUR TITLE HERE</a:t>
                </a:r>
                <a:endParaRPr lang="zh-CN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grpSp>
        <p:nvGrpSpPr>
          <p:cNvPr id="6" name="Group 15"/>
          <p:cNvGrpSpPr/>
          <p:nvPr/>
        </p:nvGrpSpPr>
        <p:grpSpPr>
          <a:xfrm>
            <a:off x="4623874" y="2007678"/>
            <a:ext cx="3335866" cy="530914"/>
            <a:chOff x="6733465" y="2527404"/>
            <a:chExt cx="4447821" cy="707886"/>
          </a:xfrm>
        </p:grpSpPr>
        <p:sp>
          <p:nvSpPr>
            <p:cNvPr id="17" name="TextBox 16"/>
            <p:cNvSpPr txBox="1"/>
            <p:nvPr/>
          </p:nvSpPr>
          <p:spPr>
            <a:xfrm>
              <a:off x="6733465" y="2527404"/>
              <a:ext cx="718466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en-US" altLang="zh-CN" sz="4000" dirty="0">
                  <a:solidFill>
                    <a:srgbClr val="E2667A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7218712" y="2599731"/>
              <a:ext cx="3962574" cy="563232"/>
              <a:chOff x="3943834" y="704409"/>
              <a:chExt cx="3962574" cy="563232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请替换文字内容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PLEASE ADD YOUR TITLE HERE</a:t>
                </a:r>
                <a:endParaRPr lang="zh-CN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grpSp>
        <p:nvGrpSpPr>
          <p:cNvPr id="7" name="Group 20"/>
          <p:cNvGrpSpPr/>
          <p:nvPr/>
        </p:nvGrpSpPr>
        <p:grpSpPr>
          <a:xfrm>
            <a:off x="4594966" y="2626949"/>
            <a:ext cx="3341276" cy="530914"/>
            <a:chOff x="6726251" y="3534339"/>
            <a:chExt cx="4455035" cy="707886"/>
          </a:xfrm>
        </p:grpSpPr>
        <p:sp>
          <p:nvSpPr>
            <p:cNvPr id="13" name="TextBox 21"/>
            <p:cNvSpPr txBox="1"/>
            <p:nvPr/>
          </p:nvSpPr>
          <p:spPr>
            <a:xfrm>
              <a:off x="6726251" y="3534339"/>
              <a:ext cx="732893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en-US" altLang="zh-CN" sz="4000" dirty="0">
                  <a:solidFill>
                    <a:srgbClr val="E2667A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  <p:grpSp>
          <p:nvGrpSpPr>
            <p:cNvPr id="14" name="Group 22"/>
            <p:cNvGrpSpPr/>
            <p:nvPr/>
          </p:nvGrpSpPr>
          <p:grpSpPr>
            <a:xfrm>
              <a:off x="7218712" y="3606666"/>
              <a:ext cx="3962574" cy="563232"/>
              <a:chOff x="3943834" y="704409"/>
              <a:chExt cx="3962574" cy="563232"/>
            </a:xfrm>
          </p:grpSpPr>
          <p:sp>
            <p:nvSpPr>
              <p:cNvPr id="15" name="TextBox 23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请替换文字内容</a:t>
                </a:r>
              </a:p>
            </p:txBody>
          </p:sp>
          <p:sp>
            <p:nvSpPr>
              <p:cNvPr id="16" name="TextBox 24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PLEASE ADD YOUR TITLE HERE</a:t>
                </a:r>
                <a:endParaRPr lang="zh-CN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grpSp>
        <p:nvGrpSpPr>
          <p:cNvPr id="8" name="Group 25"/>
          <p:cNvGrpSpPr/>
          <p:nvPr/>
        </p:nvGrpSpPr>
        <p:grpSpPr>
          <a:xfrm>
            <a:off x="4624475" y="3287013"/>
            <a:ext cx="3335265" cy="530914"/>
            <a:chOff x="6734266" y="4541274"/>
            <a:chExt cx="4447020" cy="707886"/>
          </a:xfrm>
        </p:grpSpPr>
        <p:sp>
          <p:nvSpPr>
            <p:cNvPr id="9" name="TextBox 26"/>
            <p:cNvSpPr txBox="1"/>
            <p:nvPr/>
          </p:nvSpPr>
          <p:spPr>
            <a:xfrm>
              <a:off x="6734266" y="4541274"/>
              <a:ext cx="716863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en-US" altLang="zh-CN" sz="4000" dirty="0">
                  <a:solidFill>
                    <a:srgbClr val="E2667A"/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  <p:grpSp>
          <p:nvGrpSpPr>
            <p:cNvPr id="10" name="Group 27"/>
            <p:cNvGrpSpPr/>
            <p:nvPr/>
          </p:nvGrpSpPr>
          <p:grpSpPr>
            <a:xfrm>
              <a:off x="7218712" y="4613601"/>
              <a:ext cx="3962574" cy="563232"/>
              <a:chOff x="3943834" y="704409"/>
              <a:chExt cx="3962574" cy="563232"/>
            </a:xfrm>
          </p:grpSpPr>
          <p:sp>
            <p:nvSpPr>
              <p:cNvPr id="11" name="TextBox 2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请替换文字内容</a:t>
                </a:r>
              </a:p>
            </p:txBody>
          </p:sp>
          <p:sp>
            <p:nvSpPr>
              <p:cNvPr id="12" name="TextBox 2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PLEASE ADD YOUR TITLE HERE</a:t>
                </a:r>
                <a:endParaRPr lang="zh-CN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sp>
        <p:nvSpPr>
          <p:cNvPr id="3" name="矩形 2"/>
          <p:cNvSpPr/>
          <p:nvPr/>
        </p:nvSpPr>
        <p:spPr>
          <a:xfrm>
            <a:off x="2362376" y="1401859"/>
            <a:ext cx="1197133" cy="2241685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403648" y="1923678"/>
            <a:ext cx="2172233" cy="2172233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2681064" y="1523052"/>
            <a:ext cx="882824" cy="1682313"/>
            <a:chOff x="4689013" y="1126717"/>
            <a:chExt cx="882824" cy="676464"/>
          </a:xfrm>
        </p:grpSpPr>
        <p:sp>
          <p:nvSpPr>
            <p:cNvPr id="26" name="TextBox 7"/>
            <p:cNvSpPr txBox="1"/>
            <p:nvPr/>
          </p:nvSpPr>
          <p:spPr>
            <a:xfrm>
              <a:off x="5134005" y="1418618"/>
              <a:ext cx="437832" cy="384563"/>
            </a:xfrm>
            <a:prstGeom prst="rect">
              <a:avLst/>
            </a:prstGeom>
            <a:noFill/>
          </p:spPr>
          <p:txBody>
            <a:bodyPr vert="eaVert" wrap="square" lIns="0" tIns="0" rIns="0" bIns="0" anchor="b" anchorCtr="0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pitchFamily="34" charset="0"/>
                </a:rPr>
                <a:t>Contents</a:t>
              </a:r>
            </a:p>
          </p:txBody>
        </p:sp>
        <p:sp>
          <p:nvSpPr>
            <p:cNvPr id="27" name="Rectangle 9"/>
            <p:cNvSpPr/>
            <p:nvPr/>
          </p:nvSpPr>
          <p:spPr>
            <a:xfrm>
              <a:off x="4689013" y="1126717"/>
              <a:ext cx="558062" cy="562703"/>
            </a:xfrm>
            <a:prstGeom prst="rect">
              <a:avLst/>
            </a:prstGeom>
          </p:spPr>
          <p:txBody>
            <a:bodyPr vert="eaVert" wrap="square">
              <a:noAutofit/>
            </a:bodyPr>
            <a:lstStyle/>
            <a:p>
              <a:pPr algn="ctr"/>
              <a:r>
                <a:rPr lang="zh-CN" alt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8"/>
          <p:cNvGrpSpPr/>
          <p:nvPr/>
        </p:nvGrpSpPr>
        <p:grpSpPr>
          <a:xfrm>
            <a:off x="6128111" y="1272966"/>
            <a:ext cx="2062292" cy="2597568"/>
            <a:chOff x="8170814" y="1912116"/>
            <a:chExt cx="2749722" cy="3463424"/>
          </a:xfrm>
        </p:grpSpPr>
        <p:grpSp>
          <p:nvGrpSpPr>
            <p:cNvPr id="20" name="Group 69"/>
            <p:cNvGrpSpPr/>
            <p:nvPr/>
          </p:nvGrpSpPr>
          <p:grpSpPr>
            <a:xfrm>
              <a:off x="8170814" y="1912116"/>
              <a:ext cx="2611177" cy="3463424"/>
              <a:chOff x="1193500" y="1491637"/>
              <a:chExt cx="3761195" cy="3463424"/>
            </a:xfrm>
          </p:grpSpPr>
          <p:grpSp>
            <p:nvGrpSpPr>
              <p:cNvPr id="23" name="Group 72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30" name="TextBox 79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</a:p>
              </p:txBody>
            </p:sp>
            <p:sp>
              <p:nvSpPr>
                <p:cNvPr id="31" name="Rectangle 80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1"/>
                      </a:solidFill>
                    </a:rPr>
                    <a:t>标题文本预设</a:t>
                  </a:r>
                </a:p>
              </p:txBody>
            </p:sp>
          </p:grpSp>
          <p:grpSp>
            <p:nvGrpSpPr>
              <p:cNvPr id="24" name="Group 73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8" name="TextBox 77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</a:p>
              </p:txBody>
            </p:sp>
            <p:sp>
              <p:nvSpPr>
                <p:cNvPr id="29" name="Rectangle 78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2"/>
                      </a:solidFill>
                    </a:rPr>
                    <a:t>标题文本预设</a:t>
                  </a:r>
                </a:p>
              </p:txBody>
            </p:sp>
          </p:grpSp>
          <p:grpSp>
            <p:nvGrpSpPr>
              <p:cNvPr id="25" name="Group 74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6" name="TextBox 75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</a:p>
              </p:txBody>
            </p:sp>
            <p:sp>
              <p:nvSpPr>
                <p:cNvPr id="27" name="Rectangle 76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5"/>
                      </a:solidFill>
                    </a:rPr>
                    <a:t>标题文本预设</a:t>
                  </a:r>
                </a:p>
              </p:txBody>
            </p:sp>
          </p:grpSp>
        </p:grpSp>
        <p:cxnSp>
          <p:nvCxnSpPr>
            <p:cNvPr id="21" name="Straight Connector 70"/>
            <p:cNvCxnSpPr/>
            <p:nvPr/>
          </p:nvCxnSpPr>
          <p:spPr>
            <a:xfrm>
              <a:off x="8472264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71"/>
            <p:cNvCxnSpPr/>
            <p:nvPr/>
          </p:nvCxnSpPr>
          <p:spPr>
            <a:xfrm>
              <a:off x="8472264" y="426369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81"/>
          <p:cNvGrpSpPr/>
          <p:nvPr/>
        </p:nvGrpSpPr>
        <p:grpSpPr>
          <a:xfrm>
            <a:off x="980601" y="1272966"/>
            <a:ext cx="2035289" cy="2597568"/>
            <a:chOff x="1307468" y="1697288"/>
            <a:chExt cx="2713719" cy="3463424"/>
          </a:xfrm>
        </p:grpSpPr>
        <p:grpSp>
          <p:nvGrpSpPr>
            <p:cNvPr id="7" name="Group 82"/>
            <p:cNvGrpSpPr/>
            <p:nvPr/>
          </p:nvGrpSpPr>
          <p:grpSpPr>
            <a:xfrm>
              <a:off x="1410010" y="1697288"/>
              <a:ext cx="2611177" cy="3463424"/>
              <a:chOff x="1193500" y="1491637"/>
              <a:chExt cx="3761195" cy="3463424"/>
            </a:xfrm>
          </p:grpSpPr>
          <p:grpSp>
            <p:nvGrpSpPr>
              <p:cNvPr id="11" name="Group 86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8" name="TextBox 93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 dirty="0"/>
                    <a:t>此部分内容作为文字排版占位显示</a:t>
                  </a:r>
                  <a:br>
                    <a:rPr lang="zh-CN" altLang="en-US" sz="1000" dirty="0"/>
                  </a:br>
                  <a:r>
                    <a:rPr lang="zh-CN" altLang="en-US" sz="1000" dirty="0"/>
                    <a:t>（建议使用主题字体）</a:t>
                  </a:r>
                </a:p>
              </p:txBody>
            </p:sp>
            <p:sp>
              <p:nvSpPr>
                <p:cNvPr id="19" name="Rectangle 94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>
                      <a:solidFill>
                        <a:schemeClr val="accent1"/>
                      </a:solidFill>
                    </a:rPr>
                    <a:t>标题文本预设</a:t>
                  </a:r>
                </a:p>
              </p:txBody>
            </p:sp>
          </p:grpSp>
          <p:grpSp>
            <p:nvGrpSpPr>
              <p:cNvPr id="12" name="Group 87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6" name="TextBox 91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</a:p>
              </p:txBody>
            </p:sp>
            <p:sp>
              <p:nvSpPr>
                <p:cNvPr id="17" name="Rectangle 92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>
                      <a:solidFill>
                        <a:schemeClr val="accent2"/>
                      </a:solidFill>
                    </a:rPr>
                    <a:t>标题文本预设</a:t>
                  </a:r>
                </a:p>
              </p:txBody>
            </p:sp>
          </p:grpSp>
          <p:grpSp>
            <p:nvGrpSpPr>
              <p:cNvPr id="13" name="Group 88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4" name="TextBox 89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</a:p>
              </p:txBody>
            </p:sp>
            <p:sp>
              <p:nvSpPr>
                <p:cNvPr id="15" name="Rectangle 90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>
                      <a:solidFill>
                        <a:schemeClr val="accent5"/>
                      </a:solidFill>
                    </a:rPr>
                    <a:t>标题文本预设</a:t>
                  </a:r>
                </a:p>
              </p:txBody>
            </p:sp>
          </p:grpSp>
        </p:grpSp>
        <p:grpSp>
          <p:nvGrpSpPr>
            <p:cNvPr id="8" name="Group 83"/>
            <p:cNvGrpSpPr/>
            <p:nvPr/>
          </p:nvGrpSpPr>
          <p:grpSpPr>
            <a:xfrm>
              <a:off x="1307468" y="2710116"/>
              <a:ext cx="2448272" cy="1338747"/>
              <a:chOff x="1307468" y="2924944"/>
              <a:chExt cx="2448272" cy="1338747"/>
            </a:xfrm>
          </p:grpSpPr>
          <p:cxnSp>
            <p:nvCxnSpPr>
              <p:cNvPr id="9" name="Straight Connector 84"/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85"/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800544" y="743768"/>
            <a:ext cx="3542914" cy="3655963"/>
            <a:chOff x="2741504" y="985474"/>
            <a:chExt cx="3542914" cy="3655963"/>
          </a:xfrm>
        </p:grpSpPr>
        <p:grpSp>
          <p:nvGrpSpPr>
            <p:cNvPr id="3" name="组合 2"/>
            <p:cNvGrpSpPr/>
            <p:nvPr/>
          </p:nvGrpSpPr>
          <p:grpSpPr>
            <a:xfrm>
              <a:off x="2741504" y="985474"/>
              <a:ext cx="3517266" cy="2504187"/>
              <a:chOff x="2836189" y="582856"/>
              <a:chExt cx="3517266" cy="2504187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2836189" y="582856"/>
                <a:ext cx="2466532" cy="2466532"/>
              </a:xfrm>
              <a:prstGeom prst="rect">
                <a:avLst/>
              </a:prstGeom>
            </p:spPr>
          </p:pic>
          <p:pic>
            <p:nvPicPr>
              <p:cNvPr id="50" name="图片 49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 flipH="1">
                <a:off x="3886923" y="620511"/>
                <a:ext cx="2466532" cy="2466532"/>
              </a:xfrm>
              <a:prstGeom prst="rect">
                <a:avLst/>
              </a:prstGeom>
            </p:spPr>
          </p:pic>
        </p:grpSp>
        <p:grpSp>
          <p:nvGrpSpPr>
            <p:cNvPr id="51" name="组合 50"/>
            <p:cNvGrpSpPr/>
            <p:nvPr/>
          </p:nvGrpSpPr>
          <p:grpSpPr>
            <a:xfrm rot="10800000">
              <a:off x="2767152" y="2137250"/>
              <a:ext cx="3517266" cy="2504187"/>
              <a:chOff x="2836189" y="582856"/>
              <a:chExt cx="3517266" cy="2504187"/>
            </a:xfrm>
          </p:grpSpPr>
          <p:pic>
            <p:nvPicPr>
              <p:cNvPr id="52" name="图片 51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2836189" y="582856"/>
                <a:ext cx="2466532" cy="2466532"/>
              </a:xfrm>
              <a:prstGeom prst="rect">
                <a:avLst/>
              </a:prstGeom>
            </p:spPr>
          </p:pic>
          <p:pic>
            <p:nvPicPr>
              <p:cNvPr id="53" name="图片 52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 flipH="1">
                <a:off x="3886923" y="620511"/>
                <a:ext cx="2466532" cy="246653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>
          <a:xfrm>
            <a:off x="2909607" y="1113588"/>
            <a:ext cx="3350002" cy="3349994"/>
            <a:chOff x="3873007" y="1376772"/>
            <a:chExt cx="4466670" cy="4466659"/>
          </a:xfrm>
        </p:grpSpPr>
        <p:sp>
          <p:nvSpPr>
            <p:cNvPr id="17" name="Freeform: Shape 32"/>
            <p:cNvSpPr/>
            <p:nvPr/>
          </p:nvSpPr>
          <p:spPr bwMode="auto">
            <a:xfrm>
              <a:off x="4338611" y="1376772"/>
              <a:ext cx="2114960" cy="1609892"/>
            </a:xfrm>
            <a:custGeom>
              <a:avLst/>
              <a:gdLst/>
              <a:ahLst/>
              <a:cxnLst>
                <a:cxn ang="0">
                  <a:pos x="71" y="211"/>
                </a:cxn>
                <a:cxn ang="0">
                  <a:pos x="0" y="176"/>
                </a:cxn>
                <a:cxn ang="0">
                  <a:pos x="17" y="147"/>
                </a:cxn>
                <a:cxn ang="0">
                  <a:pos x="85" y="79"/>
                </a:cxn>
                <a:cxn ang="0">
                  <a:pos x="174" y="41"/>
                </a:cxn>
                <a:cxn ang="0">
                  <a:pos x="202" y="36"/>
                </a:cxn>
                <a:cxn ang="0">
                  <a:pos x="202" y="0"/>
                </a:cxn>
                <a:cxn ang="0">
                  <a:pos x="240" y="38"/>
                </a:cxn>
                <a:cxn ang="0">
                  <a:pos x="277" y="76"/>
                </a:cxn>
                <a:cxn ang="0">
                  <a:pos x="240" y="114"/>
                </a:cxn>
                <a:cxn ang="0">
                  <a:pos x="203" y="152"/>
                </a:cxn>
                <a:cxn ang="0">
                  <a:pos x="203" y="116"/>
                </a:cxn>
                <a:cxn ang="0">
                  <a:pos x="71" y="211"/>
                </a:cxn>
              </a:cxnLst>
              <a:rect l="0" t="0" r="r" b="b"/>
              <a:pathLst>
                <a:path w="277" h="211">
                  <a:moveTo>
                    <a:pt x="71" y="211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5" y="166"/>
                    <a:pt x="11" y="157"/>
                    <a:pt x="17" y="147"/>
                  </a:cubicBezTo>
                  <a:cubicBezTo>
                    <a:pt x="35" y="120"/>
                    <a:pt x="58" y="97"/>
                    <a:pt x="85" y="79"/>
                  </a:cubicBezTo>
                  <a:cubicBezTo>
                    <a:pt x="112" y="60"/>
                    <a:pt x="142" y="47"/>
                    <a:pt x="174" y="41"/>
                  </a:cubicBezTo>
                  <a:cubicBezTo>
                    <a:pt x="184" y="39"/>
                    <a:pt x="193" y="37"/>
                    <a:pt x="202" y="36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40" y="38"/>
                    <a:pt x="240" y="38"/>
                    <a:pt x="240" y="38"/>
                  </a:cubicBezTo>
                  <a:cubicBezTo>
                    <a:pt x="277" y="76"/>
                    <a:pt x="277" y="76"/>
                    <a:pt x="277" y="76"/>
                  </a:cubicBezTo>
                  <a:cubicBezTo>
                    <a:pt x="240" y="114"/>
                    <a:pt x="240" y="114"/>
                    <a:pt x="240" y="114"/>
                  </a:cubicBezTo>
                  <a:cubicBezTo>
                    <a:pt x="203" y="152"/>
                    <a:pt x="203" y="152"/>
                    <a:pt x="203" y="152"/>
                  </a:cubicBezTo>
                  <a:cubicBezTo>
                    <a:pt x="203" y="116"/>
                    <a:pt x="203" y="116"/>
                    <a:pt x="203" y="116"/>
                  </a:cubicBezTo>
                  <a:cubicBezTo>
                    <a:pt x="147" y="124"/>
                    <a:pt x="97" y="160"/>
                    <a:pt x="71" y="21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42"/>
            <p:cNvSpPr/>
            <p:nvPr/>
          </p:nvSpPr>
          <p:spPr bwMode="auto">
            <a:xfrm>
              <a:off x="6721887" y="1850270"/>
              <a:ext cx="1617790" cy="2114958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35" y="0"/>
                </a:cxn>
                <a:cxn ang="0">
                  <a:pos x="64" y="16"/>
                </a:cxn>
                <a:cxn ang="0">
                  <a:pos x="133" y="85"/>
                </a:cxn>
                <a:cxn ang="0">
                  <a:pos x="170" y="174"/>
                </a:cxn>
                <a:cxn ang="0">
                  <a:pos x="175" y="202"/>
                </a:cxn>
                <a:cxn ang="0">
                  <a:pos x="211" y="202"/>
                </a:cxn>
                <a:cxn ang="0">
                  <a:pos x="173" y="239"/>
                </a:cxn>
                <a:cxn ang="0">
                  <a:pos x="136" y="277"/>
                </a:cxn>
                <a:cxn ang="0">
                  <a:pos x="97" y="240"/>
                </a:cxn>
                <a:cxn ang="0">
                  <a:pos x="59" y="203"/>
                </a:cxn>
                <a:cxn ang="0">
                  <a:pos x="95" y="203"/>
                </a:cxn>
                <a:cxn ang="0">
                  <a:pos x="0" y="71"/>
                </a:cxn>
              </a:cxnLst>
              <a:rect l="0" t="0" r="r" b="b"/>
              <a:pathLst>
                <a:path w="211" h="277">
                  <a:moveTo>
                    <a:pt x="0" y="71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45" y="5"/>
                    <a:pt x="55" y="10"/>
                    <a:pt x="64" y="16"/>
                  </a:cubicBezTo>
                  <a:cubicBezTo>
                    <a:pt x="91" y="35"/>
                    <a:pt x="114" y="58"/>
                    <a:pt x="133" y="85"/>
                  </a:cubicBezTo>
                  <a:cubicBezTo>
                    <a:pt x="151" y="112"/>
                    <a:pt x="164" y="142"/>
                    <a:pt x="170" y="174"/>
                  </a:cubicBezTo>
                  <a:cubicBezTo>
                    <a:pt x="172" y="183"/>
                    <a:pt x="174" y="193"/>
                    <a:pt x="175" y="202"/>
                  </a:cubicBezTo>
                  <a:cubicBezTo>
                    <a:pt x="211" y="202"/>
                    <a:pt x="211" y="202"/>
                    <a:pt x="211" y="202"/>
                  </a:cubicBezTo>
                  <a:cubicBezTo>
                    <a:pt x="173" y="239"/>
                    <a:pt x="173" y="239"/>
                    <a:pt x="173" y="239"/>
                  </a:cubicBezTo>
                  <a:cubicBezTo>
                    <a:pt x="136" y="277"/>
                    <a:pt x="136" y="277"/>
                    <a:pt x="136" y="277"/>
                  </a:cubicBezTo>
                  <a:cubicBezTo>
                    <a:pt x="97" y="240"/>
                    <a:pt x="97" y="240"/>
                    <a:pt x="97" y="240"/>
                  </a:cubicBezTo>
                  <a:cubicBezTo>
                    <a:pt x="59" y="203"/>
                    <a:pt x="59" y="203"/>
                    <a:pt x="59" y="203"/>
                  </a:cubicBezTo>
                  <a:cubicBezTo>
                    <a:pt x="95" y="203"/>
                    <a:pt x="95" y="203"/>
                    <a:pt x="95" y="203"/>
                  </a:cubicBezTo>
                  <a:cubicBezTo>
                    <a:pt x="87" y="146"/>
                    <a:pt x="51" y="96"/>
                    <a:pt x="0" y="7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Freeform: Shape 65"/>
            <p:cNvSpPr/>
            <p:nvPr/>
          </p:nvSpPr>
          <p:spPr bwMode="auto">
            <a:xfrm>
              <a:off x="5743323" y="4225649"/>
              <a:ext cx="2122855" cy="1617782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277" y="35"/>
                </a:cxn>
                <a:cxn ang="0">
                  <a:pos x="261" y="64"/>
                </a:cxn>
                <a:cxn ang="0">
                  <a:pos x="192" y="133"/>
                </a:cxn>
                <a:cxn ang="0">
                  <a:pos x="103" y="171"/>
                </a:cxn>
                <a:cxn ang="0">
                  <a:pos x="75" y="175"/>
                </a:cxn>
                <a:cxn ang="0">
                  <a:pos x="75" y="211"/>
                </a:cxn>
                <a:cxn ang="0">
                  <a:pos x="38" y="174"/>
                </a:cxn>
                <a:cxn ang="0">
                  <a:pos x="0" y="136"/>
                </a:cxn>
                <a:cxn ang="0">
                  <a:pos x="37" y="98"/>
                </a:cxn>
                <a:cxn ang="0">
                  <a:pos x="74" y="60"/>
                </a:cxn>
                <a:cxn ang="0">
                  <a:pos x="74" y="95"/>
                </a:cxn>
                <a:cxn ang="0">
                  <a:pos x="206" y="0"/>
                </a:cxn>
              </a:cxnLst>
              <a:rect l="0" t="0" r="r" b="b"/>
              <a:pathLst>
                <a:path w="277" h="211">
                  <a:moveTo>
                    <a:pt x="206" y="0"/>
                  </a:moveTo>
                  <a:cubicBezTo>
                    <a:pt x="277" y="35"/>
                    <a:pt x="277" y="35"/>
                    <a:pt x="277" y="35"/>
                  </a:cubicBezTo>
                  <a:cubicBezTo>
                    <a:pt x="273" y="45"/>
                    <a:pt x="267" y="55"/>
                    <a:pt x="261" y="64"/>
                  </a:cubicBezTo>
                  <a:cubicBezTo>
                    <a:pt x="242" y="92"/>
                    <a:pt x="219" y="115"/>
                    <a:pt x="192" y="133"/>
                  </a:cubicBezTo>
                  <a:cubicBezTo>
                    <a:pt x="165" y="151"/>
                    <a:pt x="135" y="164"/>
                    <a:pt x="103" y="171"/>
                  </a:cubicBezTo>
                  <a:cubicBezTo>
                    <a:pt x="94" y="173"/>
                    <a:pt x="84" y="174"/>
                    <a:pt x="75" y="175"/>
                  </a:cubicBezTo>
                  <a:cubicBezTo>
                    <a:pt x="75" y="211"/>
                    <a:pt x="75" y="211"/>
                    <a:pt x="75" y="211"/>
                  </a:cubicBezTo>
                  <a:cubicBezTo>
                    <a:pt x="38" y="174"/>
                    <a:pt x="38" y="174"/>
                    <a:pt x="38" y="174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37" y="98"/>
                    <a:pt x="37" y="98"/>
                    <a:pt x="37" y="98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95"/>
                    <a:pt x="74" y="95"/>
                    <a:pt x="74" y="95"/>
                  </a:cubicBezTo>
                  <a:cubicBezTo>
                    <a:pt x="131" y="87"/>
                    <a:pt x="181" y="52"/>
                    <a:pt x="206" y="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70"/>
            <p:cNvSpPr/>
            <p:nvPr/>
          </p:nvSpPr>
          <p:spPr bwMode="auto">
            <a:xfrm>
              <a:off x="3873007" y="3254980"/>
              <a:ext cx="1609896" cy="2122847"/>
            </a:xfrm>
            <a:custGeom>
              <a:avLst/>
              <a:gdLst/>
              <a:ahLst/>
              <a:cxnLst>
                <a:cxn ang="0">
                  <a:pos x="211" y="206"/>
                </a:cxn>
                <a:cxn ang="0">
                  <a:pos x="176" y="277"/>
                </a:cxn>
                <a:cxn ang="0">
                  <a:pos x="147" y="260"/>
                </a:cxn>
                <a:cxn ang="0">
                  <a:pos x="78" y="192"/>
                </a:cxn>
                <a:cxn ang="0">
                  <a:pos x="40" y="103"/>
                </a:cxn>
                <a:cxn ang="0">
                  <a:pos x="36" y="75"/>
                </a:cxn>
                <a:cxn ang="0">
                  <a:pos x="0" y="75"/>
                </a:cxn>
                <a:cxn ang="0">
                  <a:pos x="37" y="37"/>
                </a:cxn>
                <a:cxn ang="0">
                  <a:pos x="75" y="0"/>
                </a:cxn>
                <a:cxn ang="0">
                  <a:pos x="113" y="37"/>
                </a:cxn>
                <a:cxn ang="0">
                  <a:pos x="151" y="74"/>
                </a:cxn>
                <a:cxn ang="0">
                  <a:pos x="116" y="74"/>
                </a:cxn>
                <a:cxn ang="0">
                  <a:pos x="211" y="206"/>
                </a:cxn>
              </a:cxnLst>
              <a:rect l="0" t="0" r="r" b="b"/>
              <a:pathLst>
                <a:path w="211" h="277">
                  <a:moveTo>
                    <a:pt x="211" y="206"/>
                  </a:moveTo>
                  <a:cubicBezTo>
                    <a:pt x="176" y="277"/>
                    <a:pt x="176" y="277"/>
                    <a:pt x="176" y="277"/>
                  </a:cubicBezTo>
                  <a:cubicBezTo>
                    <a:pt x="166" y="272"/>
                    <a:pt x="156" y="266"/>
                    <a:pt x="147" y="260"/>
                  </a:cubicBezTo>
                  <a:cubicBezTo>
                    <a:pt x="119" y="242"/>
                    <a:pt x="96" y="219"/>
                    <a:pt x="78" y="192"/>
                  </a:cubicBezTo>
                  <a:cubicBezTo>
                    <a:pt x="60" y="165"/>
                    <a:pt x="47" y="135"/>
                    <a:pt x="40" y="103"/>
                  </a:cubicBezTo>
                  <a:cubicBezTo>
                    <a:pt x="38" y="93"/>
                    <a:pt x="37" y="84"/>
                    <a:pt x="36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113" y="37"/>
                    <a:pt x="113" y="37"/>
                    <a:pt x="113" y="37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16" y="74"/>
                    <a:pt x="116" y="74"/>
                    <a:pt x="116" y="74"/>
                  </a:cubicBezTo>
                  <a:cubicBezTo>
                    <a:pt x="124" y="131"/>
                    <a:pt x="159" y="180"/>
                    <a:pt x="211" y="206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Oval 71"/>
            <p:cNvSpPr/>
            <p:nvPr/>
          </p:nvSpPr>
          <p:spPr bwMode="auto">
            <a:xfrm>
              <a:off x="4982419" y="1963209"/>
              <a:ext cx="464229" cy="464229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  <a:round/>
            </a:ln>
          </p:spPr>
          <p:txBody>
            <a:bodyPr vert="horz" wrap="none" lIns="91440" tIns="45720" rIns="91440" bIns="45720" anchor="ctr" anchorCtr="1" compatLnSpc="1">
              <a:normAutofit fontScale="77500" lnSpcReduction="20000"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22" name="Oval 72"/>
            <p:cNvSpPr/>
            <p:nvPr/>
          </p:nvSpPr>
          <p:spPr bwMode="auto">
            <a:xfrm>
              <a:off x="7279131" y="2500737"/>
              <a:ext cx="464229" cy="464229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  <a:round/>
            </a:ln>
          </p:spPr>
          <p:txBody>
            <a:bodyPr vert="horz" wrap="none" lIns="91440" tIns="45720" rIns="91440" bIns="45720" anchor="ctr" anchorCtr="1" compatLnSpc="1">
              <a:normAutofit fontScale="77500" lnSpcReduction="20000"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</a:rPr>
                <a:t>02</a:t>
              </a:r>
            </a:p>
          </p:txBody>
        </p:sp>
        <p:sp>
          <p:nvSpPr>
            <p:cNvPr id="23" name="Oval 73"/>
            <p:cNvSpPr/>
            <p:nvPr/>
          </p:nvSpPr>
          <p:spPr bwMode="auto">
            <a:xfrm>
              <a:off x="6704953" y="4809666"/>
              <a:ext cx="464229" cy="464229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bg1"/>
              </a:solidFill>
              <a:round/>
            </a:ln>
          </p:spPr>
          <p:txBody>
            <a:bodyPr vert="horz" wrap="none" lIns="91440" tIns="45720" rIns="91440" bIns="45720" anchor="ctr" anchorCtr="1" compatLnSpc="1">
              <a:normAutofit fontScale="77500" lnSpcReduction="20000"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</a:rPr>
                <a:t>03</a:t>
              </a:r>
            </a:p>
          </p:txBody>
        </p:sp>
        <p:sp>
          <p:nvSpPr>
            <p:cNvPr id="24" name="Oval 74"/>
            <p:cNvSpPr/>
            <p:nvPr/>
          </p:nvSpPr>
          <p:spPr bwMode="auto">
            <a:xfrm>
              <a:off x="4444891" y="4235488"/>
              <a:ext cx="464229" cy="464229"/>
            </a:xfrm>
            <a:prstGeom prst="ellipse">
              <a:avLst/>
            </a:prstGeom>
            <a:solidFill>
              <a:schemeClr val="accent4"/>
            </a:solidFill>
            <a:ln w="28575">
              <a:solidFill>
                <a:schemeClr val="bg1"/>
              </a:solidFill>
              <a:round/>
            </a:ln>
          </p:spPr>
          <p:txBody>
            <a:bodyPr vert="horz" wrap="none" lIns="91440" tIns="45720" rIns="91440" bIns="45720" anchor="ctr" anchorCtr="1" compatLnSpc="1">
              <a:normAutofit fontScale="77500" lnSpcReduction="20000"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</a:rPr>
                <a:t>04</a:t>
              </a:r>
            </a:p>
          </p:txBody>
        </p:sp>
      </p:grpSp>
      <p:grpSp>
        <p:nvGrpSpPr>
          <p:cNvPr id="5" name="Group 18"/>
          <p:cNvGrpSpPr/>
          <p:nvPr/>
        </p:nvGrpSpPr>
        <p:grpSpPr>
          <a:xfrm>
            <a:off x="6259609" y="3564590"/>
            <a:ext cx="2159677" cy="649603"/>
            <a:chOff x="8601584" y="1451933"/>
            <a:chExt cx="2196245" cy="866137"/>
          </a:xfrm>
        </p:grpSpPr>
        <p:sp>
          <p:nvSpPr>
            <p:cNvPr id="15" name="TextBox 19"/>
            <p:cNvSpPr txBox="1"/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</p:spPr>
          <p:txBody>
            <a:bodyPr wrap="none" lIns="216000" tIns="0" rIns="360000" bIns="0" anchor="ctr" anchorCtr="0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accent3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16" name="TextBox 20"/>
            <p:cNvSpPr txBox="1"/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</p:spPr>
          <p:txBody>
            <a:bodyPr wrap="square" lIns="216000" tIns="0" rIns="360000" bIns="0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6" name="Group 21"/>
          <p:cNvGrpSpPr/>
          <p:nvPr/>
        </p:nvGrpSpPr>
        <p:grpSpPr>
          <a:xfrm>
            <a:off x="724714" y="3564590"/>
            <a:ext cx="2184893" cy="649603"/>
            <a:chOff x="1415480" y="1669738"/>
            <a:chExt cx="2913191" cy="866137"/>
          </a:xfrm>
        </p:grpSpPr>
        <p:sp>
          <p:nvSpPr>
            <p:cNvPr id="13" name="TextBox 22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216000" bIns="0" anchor="ctr" anchorCtr="0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accent4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14" name="TextBox 23"/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216000" bIns="0" anchor="t" anchorCtr="0">
              <a:normAutofit fontScale="925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7" name="Group 24"/>
          <p:cNvGrpSpPr/>
          <p:nvPr/>
        </p:nvGrpSpPr>
        <p:grpSpPr>
          <a:xfrm>
            <a:off x="6259609" y="1485983"/>
            <a:ext cx="2159677" cy="649603"/>
            <a:chOff x="8601584" y="1451933"/>
            <a:chExt cx="2196245" cy="866137"/>
          </a:xfrm>
        </p:grpSpPr>
        <p:sp>
          <p:nvSpPr>
            <p:cNvPr id="11" name="TextBox 25"/>
            <p:cNvSpPr txBox="1"/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</p:spPr>
          <p:txBody>
            <a:bodyPr wrap="none" lIns="216000" tIns="0" rIns="360000" bIns="0" anchor="ctr" anchorCtr="0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accent2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12" name="TextBox 26"/>
            <p:cNvSpPr txBox="1"/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</p:spPr>
          <p:txBody>
            <a:bodyPr wrap="square" lIns="216000" tIns="0" rIns="360000" bIns="0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8" name="Group 27"/>
          <p:cNvGrpSpPr/>
          <p:nvPr/>
        </p:nvGrpSpPr>
        <p:grpSpPr>
          <a:xfrm>
            <a:off x="724714" y="1485983"/>
            <a:ext cx="2184893" cy="649603"/>
            <a:chOff x="1415480" y="1669738"/>
            <a:chExt cx="2913191" cy="866137"/>
          </a:xfrm>
        </p:grpSpPr>
        <p:sp>
          <p:nvSpPr>
            <p:cNvPr id="9" name="TextBox 28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216000" bIns="0" anchor="ctr" anchorCtr="0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accent1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10" name="TextBox 29"/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216000" bIns="0" anchor="t" anchorCtr="0">
              <a:normAutofit fontScale="925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（建议使用主题字体）</a:t>
              </a:r>
            </a:p>
          </p:txBody>
        </p:sp>
      </p:grpSp>
      <p:sp>
        <p:nvSpPr>
          <p:cNvPr id="25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539354" y="1852639"/>
            <a:ext cx="1272938" cy="2015750"/>
            <a:chOff x="539354" y="1852639"/>
            <a:chExt cx="1272938" cy="2015750"/>
          </a:xfrm>
        </p:grpSpPr>
        <p:sp>
          <p:nvSpPr>
            <p:cNvPr id="5" name="任意多边形: 形状 4"/>
            <p:cNvSpPr/>
            <p:nvPr/>
          </p:nvSpPr>
          <p:spPr bwMode="auto">
            <a:xfrm>
              <a:off x="973017" y="1852639"/>
              <a:ext cx="595705" cy="683930"/>
            </a:xfrm>
            <a:custGeom>
              <a:avLst/>
              <a:gdLst>
                <a:gd name="T0" fmla="*/ 487 w 499"/>
                <a:gd name="T1" fmla="*/ 84 h 573"/>
                <a:gd name="T2" fmla="*/ 477 w 499"/>
                <a:gd name="T3" fmla="*/ 66 h 573"/>
                <a:gd name="T4" fmla="*/ 436 w 499"/>
                <a:gd name="T5" fmla="*/ 18 h 573"/>
                <a:gd name="T6" fmla="*/ 379 w 499"/>
                <a:gd name="T7" fmla="*/ 17 h 573"/>
                <a:gd name="T8" fmla="*/ 350 w 499"/>
                <a:gd name="T9" fmla="*/ 34 h 573"/>
                <a:gd name="T10" fmla="*/ 311 w 499"/>
                <a:gd name="T11" fmla="*/ 37 h 573"/>
                <a:gd name="T12" fmla="*/ 196 w 499"/>
                <a:gd name="T13" fmla="*/ 108 h 573"/>
                <a:gd name="T14" fmla="*/ 79 w 499"/>
                <a:gd name="T15" fmla="*/ 243 h 573"/>
                <a:gd name="T16" fmla="*/ 74 w 499"/>
                <a:gd name="T17" fmla="*/ 324 h 573"/>
                <a:gd name="T18" fmla="*/ 118 w 499"/>
                <a:gd name="T19" fmla="*/ 385 h 573"/>
                <a:gd name="T20" fmla="*/ 52 w 499"/>
                <a:gd name="T21" fmla="*/ 438 h 573"/>
                <a:gd name="T22" fmla="*/ 17 w 499"/>
                <a:gd name="T23" fmla="*/ 460 h 573"/>
                <a:gd name="T24" fmla="*/ 12 w 499"/>
                <a:gd name="T25" fmla="*/ 498 h 573"/>
                <a:gd name="T26" fmla="*/ 34 w 499"/>
                <a:gd name="T27" fmla="*/ 531 h 573"/>
                <a:gd name="T28" fmla="*/ 90 w 499"/>
                <a:gd name="T29" fmla="*/ 554 h 573"/>
                <a:gd name="T30" fmla="*/ 95 w 499"/>
                <a:gd name="T31" fmla="*/ 529 h 573"/>
                <a:gd name="T32" fmla="*/ 54 w 499"/>
                <a:gd name="T33" fmla="*/ 498 h 573"/>
                <a:gd name="T34" fmla="*/ 49 w 499"/>
                <a:gd name="T35" fmla="*/ 483 h 573"/>
                <a:gd name="T36" fmla="*/ 167 w 499"/>
                <a:gd name="T37" fmla="*/ 412 h 573"/>
                <a:gd name="T38" fmla="*/ 196 w 499"/>
                <a:gd name="T39" fmla="*/ 326 h 573"/>
                <a:gd name="T40" fmla="*/ 221 w 499"/>
                <a:gd name="T41" fmla="*/ 343 h 573"/>
                <a:gd name="T42" fmla="*/ 232 w 499"/>
                <a:gd name="T43" fmla="*/ 463 h 573"/>
                <a:gd name="T44" fmla="*/ 226 w 499"/>
                <a:gd name="T45" fmla="*/ 510 h 573"/>
                <a:gd name="T46" fmla="*/ 253 w 499"/>
                <a:gd name="T47" fmla="*/ 537 h 573"/>
                <a:gd name="T48" fmla="*/ 286 w 499"/>
                <a:gd name="T49" fmla="*/ 539 h 573"/>
                <a:gd name="T50" fmla="*/ 333 w 499"/>
                <a:gd name="T51" fmla="*/ 541 h 573"/>
                <a:gd name="T52" fmla="*/ 308 w 499"/>
                <a:gd name="T53" fmla="*/ 512 h 573"/>
                <a:gd name="T54" fmla="*/ 286 w 499"/>
                <a:gd name="T55" fmla="*/ 495 h 573"/>
                <a:gd name="T56" fmla="*/ 313 w 499"/>
                <a:gd name="T57" fmla="*/ 313 h 573"/>
                <a:gd name="T58" fmla="*/ 377 w 499"/>
                <a:gd name="T59" fmla="*/ 453 h 573"/>
                <a:gd name="T60" fmla="*/ 370 w 499"/>
                <a:gd name="T61" fmla="*/ 509 h 573"/>
                <a:gd name="T62" fmla="*/ 392 w 499"/>
                <a:gd name="T63" fmla="*/ 529 h 573"/>
                <a:gd name="T64" fmla="*/ 407 w 499"/>
                <a:gd name="T65" fmla="*/ 449 h 573"/>
                <a:gd name="T66" fmla="*/ 375 w 499"/>
                <a:gd name="T67" fmla="*/ 319 h 573"/>
                <a:gd name="T68" fmla="*/ 367 w 499"/>
                <a:gd name="T69" fmla="*/ 167 h 573"/>
                <a:gd name="T70" fmla="*/ 404 w 499"/>
                <a:gd name="T71" fmla="*/ 116 h 573"/>
                <a:gd name="T72" fmla="*/ 417 w 499"/>
                <a:gd name="T73" fmla="*/ 111 h 573"/>
                <a:gd name="T74" fmla="*/ 456 w 499"/>
                <a:gd name="T75" fmla="*/ 125 h 573"/>
                <a:gd name="T76" fmla="*/ 487 w 499"/>
                <a:gd name="T77" fmla="*/ 84 h 573"/>
                <a:gd name="T78" fmla="*/ 262 w 499"/>
                <a:gd name="T79" fmla="*/ 304 h 573"/>
                <a:gd name="T80" fmla="*/ 232 w 499"/>
                <a:gd name="T81" fmla="*/ 270 h 573"/>
                <a:gd name="T82" fmla="*/ 262 w 499"/>
                <a:gd name="T83" fmla="*/ 250 h 573"/>
                <a:gd name="T84" fmla="*/ 262 w 499"/>
                <a:gd name="T85" fmla="*/ 304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9" h="573">
                  <a:moveTo>
                    <a:pt x="487" y="84"/>
                  </a:moveTo>
                  <a:cubicBezTo>
                    <a:pt x="477" y="66"/>
                    <a:pt x="477" y="66"/>
                    <a:pt x="477" y="66"/>
                  </a:cubicBezTo>
                  <a:cubicBezTo>
                    <a:pt x="477" y="35"/>
                    <a:pt x="471" y="37"/>
                    <a:pt x="436" y="18"/>
                  </a:cubicBezTo>
                  <a:cubicBezTo>
                    <a:pt x="401" y="0"/>
                    <a:pt x="379" y="17"/>
                    <a:pt x="379" y="17"/>
                  </a:cubicBezTo>
                  <a:cubicBezTo>
                    <a:pt x="379" y="17"/>
                    <a:pt x="365" y="35"/>
                    <a:pt x="350" y="34"/>
                  </a:cubicBezTo>
                  <a:cubicBezTo>
                    <a:pt x="335" y="32"/>
                    <a:pt x="338" y="32"/>
                    <a:pt x="311" y="37"/>
                  </a:cubicBezTo>
                  <a:cubicBezTo>
                    <a:pt x="284" y="42"/>
                    <a:pt x="225" y="84"/>
                    <a:pt x="196" y="108"/>
                  </a:cubicBezTo>
                  <a:cubicBezTo>
                    <a:pt x="167" y="132"/>
                    <a:pt x="100" y="209"/>
                    <a:pt x="79" y="243"/>
                  </a:cubicBezTo>
                  <a:cubicBezTo>
                    <a:pt x="59" y="277"/>
                    <a:pt x="44" y="304"/>
                    <a:pt x="74" y="324"/>
                  </a:cubicBezTo>
                  <a:cubicBezTo>
                    <a:pt x="105" y="345"/>
                    <a:pt x="118" y="385"/>
                    <a:pt x="118" y="385"/>
                  </a:cubicBezTo>
                  <a:cubicBezTo>
                    <a:pt x="98" y="383"/>
                    <a:pt x="61" y="426"/>
                    <a:pt x="52" y="438"/>
                  </a:cubicBezTo>
                  <a:cubicBezTo>
                    <a:pt x="44" y="449"/>
                    <a:pt x="34" y="448"/>
                    <a:pt x="17" y="460"/>
                  </a:cubicBezTo>
                  <a:cubicBezTo>
                    <a:pt x="0" y="471"/>
                    <a:pt x="3" y="492"/>
                    <a:pt x="12" y="498"/>
                  </a:cubicBezTo>
                  <a:cubicBezTo>
                    <a:pt x="20" y="505"/>
                    <a:pt x="34" y="531"/>
                    <a:pt x="34" y="531"/>
                  </a:cubicBezTo>
                  <a:cubicBezTo>
                    <a:pt x="47" y="573"/>
                    <a:pt x="90" y="554"/>
                    <a:pt x="90" y="554"/>
                  </a:cubicBezTo>
                  <a:cubicBezTo>
                    <a:pt x="113" y="554"/>
                    <a:pt x="112" y="532"/>
                    <a:pt x="95" y="529"/>
                  </a:cubicBezTo>
                  <a:cubicBezTo>
                    <a:pt x="78" y="525"/>
                    <a:pt x="63" y="505"/>
                    <a:pt x="54" y="498"/>
                  </a:cubicBezTo>
                  <a:cubicBezTo>
                    <a:pt x="46" y="492"/>
                    <a:pt x="49" y="483"/>
                    <a:pt x="49" y="483"/>
                  </a:cubicBezTo>
                  <a:cubicBezTo>
                    <a:pt x="61" y="478"/>
                    <a:pt x="122" y="446"/>
                    <a:pt x="167" y="412"/>
                  </a:cubicBezTo>
                  <a:cubicBezTo>
                    <a:pt x="213" y="378"/>
                    <a:pt x="196" y="326"/>
                    <a:pt x="196" y="326"/>
                  </a:cubicBezTo>
                  <a:cubicBezTo>
                    <a:pt x="198" y="333"/>
                    <a:pt x="221" y="343"/>
                    <a:pt x="221" y="343"/>
                  </a:cubicBezTo>
                  <a:cubicBezTo>
                    <a:pt x="208" y="358"/>
                    <a:pt x="232" y="463"/>
                    <a:pt x="232" y="463"/>
                  </a:cubicBezTo>
                  <a:cubicBezTo>
                    <a:pt x="235" y="503"/>
                    <a:pt x="232" y="492"/>
                    <a:pt x="226" y="510"/>
                  </a:cubicBezTo>
                  <a:cubicBezTo>
                    <a:pt x="221" y="529"/>
                    <a:pt x="243" y="536"/>
                    <a:pt x="253" y="537"/>
                  </a:cubicBezTo>
                  <a:cubicBezTo>
                    <a:pt x="264" y="539"/>
                    <a:pt x="286" y="539"/>
                    <a:pt x="286" y="539"/>
                  </a:cubicBezTo>
                  <a:cubicBezTo>
                    <a:pt x="296" y="546"/>
                    <a:pt x="333" y="541"/>
                    <a:pt x="333" y="541"/>
                  </a:cubicBezTo>
                  <a:cubicBezTo>
                    <a:pt x="362" y="517"/>
                    <a:pt x="308" y="512"/>
                    <a:pt x="308" y="512"/>
                  </a:cubicBezTo>
                  <a:cubicBezTo>
                    <a:pt x="289" y="514"/>
                    <a:pt x="286" y="495"/>
                    <a:pt x="286" y="495"/>
                  </a:cubicBezTo>
                  <a:cubicBezTo>
                    <a:pt x="296" y="481"/>
                    <a:pt x="313" y="313"/>
                    <a:pt x="313" y="313"/>
                  </a:cubicBezTo>
                  <a:cubicBezTo>
                    <a:pt x="331" y="329"/>
                    <a:pt x="372" y="436"/>
                    <a:pt x="377" y="453"/>
                  </a:cubicBezTo>
                  <a:cubicBezTo>
                    <a:pt x="382" y="470"/>
                    <a:pt x="370" y="509"/>
                    <a:pt x="370" y="509"/>
                  </a:cubicBezTo>
                  <a:cubicBezTo>
                    <a:pt x="360" y="537"/>
                    <a:pt x="392" y="529"/>
                    <a:pt x="392" y="529"/>
                  </a:cubicBezTo>
                  <a:cubicBezTo>
                    <a:pt x="412" y="529"/>
                    <a:pt x="411" y="473"/>
                    <a:pt x="407" y="449"/>
                  </a:cubicBezTo>
                  <a:cubicBezTo>
                    <a:pt x="404" y="426"/>
                    <a:pt x="384" y="350"/>
                    <a:pt x="375" y="319"/>
                  </a:cubicBezTo>
                  <a:cubicBezTo>
                    <a:pt x="367" y="289"/>
                    <a:pt x="367" y="167"/>
                    <a:pt x="367" y="167"/>
                  </a:cubicBezTo>
                  <a:cubicBezTo>
                    <a:pt x="382" y="155"/>
                    <a:pt x="404" y="116"/>
                    <a:pt x="404" y="116"/>
                  </a:cubicBezTo>
                  <a:cubicBezTo>
                    <a:pt x="406" y="108"/>
                    <a:pt x="417" y="111"/>
                    <a:pt x="417" y="111"/>
                  </a:cubicBezTo>
                  <a:cubicBezTo>
                    <a:pt x="424" y="122"/>
                    <a:pt x="456" y="125"/>
                    <a:pt x="456" y="125"/>
                  </a:cubicBezTo>
                  <a:cubicBezTo>
                    <a:pt x="499" y="130"/>
                    <a:pt x="487" y="84"/>
                    <a:pt x="487" y="84"/>
                  </a:cubicBezTo>
                  <a:close/>
                  <a:moveTo>
                    <a:pt x="262" y="304"/>
                  </a:moveTo>
                  <a:cubicBezTo>
                    <a:pt x="262" y="304"/>
                    <a:pt x="245" y="269"/>
                    <a:pt x="232" y="270"/>
                  </a:cubicBezTo>
                  <a:cubicBezTo>
                    <a:pt x="232" y="270"/>
                    <a:pt x="253" y="258"/>
                    <a:pt x="262" y="250"/>
                  </a:cubicBezTo>
                  <a:cubicBezTo>
                    <a:pt x="262" y="250"/>
                    <a:pt x="259" y="287"/>
                    <a:pt x="262" y="3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reflection blurRad="101600" stA="41000" endPos="35000" dir="5400000" sy="-100000" algn="bl" rotWithShape="0"/>
            </a:effectLst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1270870" y="2652598"/>
              <a:ext cx="1" cy="344095"/>
            </a:xfrm>
            <a:prstGeom prst="line">
              <a:avLst/>
            </a:prstGeom>
            <a:ln w="19050">
              <a:solidFill>
                <a:schemeClr val="tx2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圆: 空心 12"/>
            <p:cNvSpPr/>
            <p:nvPr/>
          </p:nvSpPr>
          <p:spPr>
            <a:xfrm>
              <a:off x="1203416" y="2554609"/>
              <a:ext cx="134908" cy="134908"/>
            </a:xfrm>
            <a:prstGeom prst="donu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539354" y="3225444"/>
              <a:ext cx="1272938" cy="642945"/>
              <a:chOff x="1732858" y="5001250"/>
              <a:chExt cx="2213143" cy="857260"/>
            </a:xfrm>
          </p:grpSpPr>
          <p:sp>
            <p:nvSpPr>
              <p:cNvPr id="41" name="文本框 63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  <p:sp>
            <p:nvSpPr>
              <p:cNvPr id="42" name="文本框 64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800" dirty="0"/>
                  <a:t>此部分内容作为文字排版占位显示 </a:t>
                </a:r>
                <a:br>
                  <a:rPr lang="zh-CN" altLang="en-US" sz="800" dirty="0"/>
                </a:br>
                <a:r>
                  <a:rPr lang="zh-CN" altLang="en-US" sz="800" dirty="0"/>
                  <a:t>（建议使用主题字体）</a:t>
                </a: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1897825" y="1533159"/>
            <a:ext cx="1272938" cy="2335230"/>
            <a:chOff x="1897825" y="1533159"/>
            <a:chExt cx="1272938" cy="2335230"/>
          </a:xfrm>
        </p:grpSpPr>
        <p:sp>
          <p:nvSpPr>
            <p:cNvPr id="6" name="任意多边形: 形状 5"/>
            <p:cNvSpPr/>
            <p:nvPr/>
          </p:nvSpPr>
          <p:spPr bwMode="auto">
            <a:xfrm>
              <a:off x="2301816" y="1533159"/>
              <a:ext cx="514041" cy="987979"/>
            </a:xfrm>
            <a:custGeom>
              <a:avLst/>
              <a:gdLst>
                <a:gd name="T0" fmla="*/ 187 w 431"/>
                <a:gd name="T1" fmla="*/ 516 h 827"/>
                <a:gd name="T2" fmla="*/ 204 w 431"/>
                <a:gd name="T3" fmla="*/ 602 h 827"/>
                <a:gd name="T4" fmla="*/ 187 w 431"/>
                <a:gd name="T5" fmla="*/ 673 h 827"/>
                <a:gd name="T6" fmla="*/ 54 w 431"/>
                <a:gd name="T7" fmla="*/ 717 h 827"/>
                <a:gd name="T8" fmla="*/ 45 w 431"/>
                <a:gd name="T9" fmla="*/ 747 h 827"/>
                <a:gd name="T10" fmla="*/ 66 w 431"/>
                <a:gd name="T11" fmla="*/ 808 h 827"/>
                <a:gd name="T12" fmla="*/ 35 w 431"/>
                <a:gd name="T13" fmla="*/ 816 h 827"/>
                <a:gd name="T14" fmla="*/ 8 w 431"/>
                <a:gd name="T15" fmla="*/ 793 h 827"/>
                <a:gd name="T16" fmla="*/ 5 w 431"/>
                <a:gd name="T17" fmla="*/ 722 h 827"/>
                <a:gd name="T18" fmla="*/ 18 w 431"/>
                <a:gd name="T19" fmla="*/ 679 h 827"/>
                <a:gd name="T20" fmla="*/ 71 w 431"/>
                <a:gd name="T21" fmla="*/ 664 h 827"/>
                <a:gd name="T22" fmla="*/ 142 w 431"/>
                <a:gd name="T23" fmla="*/ 622 h 827"/>
                <a:gd name="T24" fmla="*/ 105 w 431"/>
                <a:gd name="T25" fmla="*/ 538 h 827"/>
                <a:gd name="T26" fmla="*/ 83 w 431"/>
                <a:gd name="T27" fmla="*/ 436 h 827"/>
                <a:gd name="T28" fmla="*/ 81 w 431"/>
                <a:gd name="T29" fmla="*/ 387 h 827"/>
                <a:gd name="T30" fmla="*/ 89 w 431"/>
                <a:gd name="T31" fmla="*/ 291 h 827"/>
                <a:gd name="T32" fmla="*/ 135 w 431"/>
                <a:gd name="T33" fmla="*/ 189 h 827"/>
                <a:gd name="T34" fmla="*/ 189 w 431"/>
                <a:gd name="T35" fmla="*/ 135 h 827"/>
                <a:gd name="T36" fmla="*/ 245 w 431"/>
                <a:gd name="T37" fmla="*/ 64 h 827"/>
                <a:gd name="T38" fmla="*/ 328 w 431"/>
                <a:gd name="T39" fmla="*/ 42 h 827"/>
                <a:gd name="T40" fmla="*/ 363 w 431"/>
                <a:gd name="T41" fmla="*/ 93 h 827"/>
                <a:gd name="T42" fmla="*/ 350 w 431"/>
                <a:gd name="T43" fmla="*/ 161 h 827"/>
                <a:gd name="T44" fmla="*/ 284 w 431"/>
                <a:gd name="T45" fmla="*/ 145 h 827"/>
                <a:gd name="T46" fmla="*/ 274 w 431"/>
                <a:gd name="T47" fmla="*/ 167 h 827"/>
                <a:gd name="T48" fmla="*/ 296 w 431"/>
                <a:gd name="T49" fmla="*/ 272 h 827"/>
                <a:gd name="T50" fmla="*/ 427 w 431"/>
                <a:gd name="T51" fmla="*/ 375 h 827"/>
                <a:gd name="T52" fmla="*/ 399 w 431"/>
                <a:gd name="T53" fmla="*/ 429 h 827"/>
                <a:gd name="T54" fmla="*/ 392 w 431"/>
                <a:gd name="T55" fmla="*/ 416 h 827"/>
                <a:gd name="T56" fmla="*/ 383 w 431"/>
                <a:gd name="T57" fmla="*/ 391 h 827"/>
                <a:gd name="T58" fmla="*/ 368 w 431"/>
                <a:gd name="T59" fmla="*/ 385 h 827"/>
                <a:gd name="T60" fmla="*/ 358 w 431"/>
                <a:gd name="T61" fmla="*/ 353 h 827"/>
                <a:gd name="T62" fmla="*/ 282 w 431"/>
                <a:gd name="T63" fmla="*/ 316 h 827"/>
                <a:gd name="T64" fmla="*/ 230 w 431"/>
                <a:gd name="T65" fmla="*/ 416 h 827"/>
                <a:gd name="T66" fmla="*/ 338 w 431"/>
                <a:gd name="T67" fmla="*/ 543 h 827"/>
                <a:gd name="T68" fmla="*/ 328 w 431"/>
                <a:gd name="T69" fmla="*/ 642 h 827"/>
                <a:gd name="T70" fmla="*/ 319 w 431"/>
                <a:gd name="T71" fmla="*/ 771 h 827"/>
                <a:gd name="T72" fmla="*/ 368 w 431"/>
                <a:gd name="T73" fmla="*/ 786 h 827"/>
                <a:gd name="T74" fmla="*/ 394 w 431"/>
                <a:gd name="T75" fmla="*/ 808 h 827"/>
                <a:gd name="T76" fmla="*/ 328 w 431"/>
                <a:gd name="T77" fmla="*/ 815 h 827"/>
                <a:gd name="T78" fmla="*/ 290 w 431"/>
                <a:gd name="T79" fmla="*/ 808 h 827"/>
                <a:gd name="T80" fmla="*/ 260 w 431"/>
                <a:gd name="T81" fmla="*/ 769 h 827"/>
                <a:gd name="T82" fmla="*/ 263 w 431"/>
                <a:gd name="T83" fmla="*/ 705 h 827"/>
                <a:gd name="T84" fmla="*/ 277 w 431"/>
                <a:gd name="T85" fmla="*/ 612 h 827"/>
                <a:gd name="T86" fmla="*/ 260 w 431"/>
                <a:gd name="T87" fmla="*/ 570 h 827"/>
                <a:gd name="T88" fmla="*/ 187 w 431"/>
                <a:gd name="T89" fmla="*/ 516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31" h="827">
                  <a:moveTo>
                    <a:pt x="187" y="516"/>
                  </a:moveTo>
                  <a:cubicBezTo>
                    <a:pt x="187" y="516"/>
                    <a:pt x="186" y="554"/>
                    <a:pt x="204" y="602"/>
                  </a:cubicBezTo>
                  <a:cubicBezTo>
                    <a:pt x="223" y="649"/>
                    <a:pt x="208" y="664"/>
                    <a:pt x="187" y="673"/>
                  </a:cubicBezTo>
                  <a:cubicBezTo>
                    <a:pt x="167" y="681"/>
                    <a:pt x="76" y="710"/>
                    <a:pt x="54" y="717"/>
                  </a:cubicBezTo>
                  <a:cubicBezTo>
                    <a:pt x="54" y="717"/>
                    <a:pt x="39" y="720"/>
                    <a:pt x="45" y="747"/>
                  </a:cubicBezTo>
                  <a:cubicBezTo>
                    <a:pt x="52" y="774"/>
                    <a:pt x="61" y="793"/>
                    <a:pt x="66" y="808"/>
                  </a:cubicBezTo>
                  <a:cubicBezTo>
                    <a:pt x="71" y="823"/>
                    <a:pt x="54" y="820"/>
                    <a:pt x="35" y="816"/>
                  </a:cubicBezTo>
                  <a:cubicBezTo>
                    <a:pt x="17" y="813"/>
                    <a:pt x="10" y="810"/>
                    <a:pt x="8" y="793"/>
                  </a:cubicBezTo>
                  <a:cubicBezTo>
                    <a:pt x="7" y="776"/>
                    <a:pt x="8" y="739"/>
                    <a:pt x="5" y="722"/>
                  </a:cubicBezTo>
                  <a:cubicBezTo>
                    <a:pt x="2" y="705"/>
                    <a:pt x="0" y="685"/>
                    <a:pt x="18" y="679"/>
                  </a:cubicBezTo>
                  <a:cubicBezTo>
                    <a:pt x="37" y="674"/>
                    <a:pt x="54" y="674"/>
                    <a:pt x="71" y="664"/>
                  </a:cubicBezTo>
                  <a:cubicBezTo>
                    <a:pt x="88" y="654"/>
                    <a:pt x="127" y="615"/>
                    <a:pt x="142" y="622"/>
                  </a:cubicBezTo>
                  <a:cubicBezTo>
                    <a:pt x="142" y="622"/>
                    <a:pt x="103" y="560"/>
                    <a:pt x="105" y="538"/>
                  </a:cubicBezTo>
                  <a:cubicBezTo>
                    <a:pt x="105" y="538"/>
                    <a:pt x="51" y="473"/>
                    <a:pt x="83" y="436"/>
                  </a:cubicBezTo>
                  <a:cubicBezTo>
                    <a:pt x="83" y="436"/>
                    <a:pt x="86" y="404"/>
                    <a:pt x="81" y="387"/>
                  </a:cubicBezTo>
                  <a:cubicBezTo>
                    <a:pt x="81" y="387"/>
                    <a:pt x="42" y="357"/>
                    <a:pt x="89" y="291"/>
                  </a:cubicBezTo>
                  <a:cubicBezTo>
                    <a:pt x="137" y="225"/>
                    <a:pt x="128" y="218"/>
                    <a:pt x="135" y="189"/>
                  </a:cubicBezTo>
                  <a:cubicBezTo>
                    <a:pt x="142" y="161"/>
                    <a:pt x="164" y="151"/>
                    <a:pt x="189" y="135"/>
                  </a:cubicBezTo>
                  <a:cubicBezTo>
                    <a:pt x="214" y="120"/>
                    <a:pt x="231" y="90"/>
                    <a:pt x="245" y="64"/>
                  </a:cubicBezTo>
                  <a:cubicBezTo>
                    <a:pt x="258" y="39"/>
                    <a:pt x="287" y="0"/>
                    <a:pt x="328" y="42"/>
                  </a:cubicBezTo>
                  <a:cubicBezTo>
                    <a:pt x="368" y="85"/>
                    <a:pt x="363" y="66"/>
                    <a:pt x="363" y="93"/>
                  </a:cubicBezTo>
                  <a:cubicBezTo>
                    <a:pt x="363" y="93"/>
                    <a:pt x="400" y="142"/>
                    <a:pt x="350" y="161"/>
                  </a:cubicBezTo>
                  <a:cubicBezTo>
                    <a:pt x="350" y="161"/>
                    <a:pt x="292" y="166"/>
                    <a:pt x="284" y="145"/>
                  </a:cubicBezTo>
                  <a:cubicBezTo>
                    <a:pt x="284" y="145"/>
                    <a:pt x="267" y="157"/>
                    <a:pt x="274" y="167"/>
                  </a:cubicBezTo>
                  <a:cubicBezTo>
                    <a:pt x="274" y="167"/>
                    <a:pt x="312" y="213"/>
                    <a:pt x="296" y="272"/>
                  </a:cubicBezTo>
                  <a:cubicBezTo>
                    <a:pt x="296" y="272"/>
                    <a:pt x="426" y="340"/>
                    <a:pt x="427" y="375"/>
                  </a:cubicBezTo>
                  <a:cubicBezTo>
                    <a:pt x="427" y="375"/>
                    <a:pt x="431" y="412"/>
                    <a:pt x="399" y="429"/>
                  </a:cubicBezTo>
                  <a:cubicBezTo>
                    <a:pt x="399" y="429"/>
                    <a:pt x="380" y="426"/>
                    <a:pt x="392" y="416"/>
                  </a:cubicBezTo>
                  <a:cubicBezTo>
                    <a:pt x="392" y="416"/>
                    <a:pt x="416" y="370"/>
                    <a:pt x="383" y="391"/>
                  </a:cubicBezTo>
                  <a:cubicBezTo>
                    <a:pt x="383" y="391"/>
                    <a:pt x="367" y="402"/>
                    <a:pt x="368" y="385"/>
                  </a:cubicBezTo>
                  <a:cubicBezTo>
                    <a:pt x="368" y="385"/>
                    <a:pt x="378" y="365"/>
                    <a:pt x="358" y="353"/>
                  </a:cubicBezTo>
                  <a:cubicBezTo>
                    <a:pt x="358" y="353"/>
                    <a:pt x="296" y="311"/>
                    <a:pt x="282" y="316"/>
                  </a:cubicBezTo>
                  <a:cubicBezTo>
                    <a:pt x="282" y="316"/>
                    <a:pt x="240" y="411"/>
                    <a:pt x="230" y="416"/>
                  </a:cubicBezTo>
                  <a:cubicBezTo>
                    <a:pt x="230" y="416"/>
                    <a:pt x="334" y="516"/>
                    <a:pt x="338" y="543"/>
                  </a:cubicBezTo>
                  <a:cubicBezTo>
                    <a:pt x="341" y="570"/>
                    <a:pt x="334" y="597"/>
                    <a:pt x="328" y="642"/>
                  </a:cubicBezTo>
                  <a:cubicBezTo>
                    <a:pt x="321" y="688"/>
                    <a:pt x="297" y="761"/>
                    <a:pt x="319" y="771"/>
                  </a:cubicBezTo>
                  <a:cubicBezTo>
                    <a:pt x="319" y="771"/>
                    <a:pt x="355" y="786"/>
                    <a:pt x="368" y="786"/>
                  </a:cubicBezTo>
                  <a:cubicBezTo>
                    <a:pt x="382" y="786"/>
                    <a:pt x="407" y="789"/>
                    <a:pt x="394" y="808"/>
                  </a:cubicBezTo>
                  <a:cubicBezTo>
                    <a:pt x="394" y="808"/>
                    <a:pt x="355" y="827"/>
                    <a:pt x="328" y="815"/>
                  </a:cubicBezTo>
                  <a:cubicBezTo>
                    <a:pt x="328" y="815"/>
                    <a:pt x="307" y="806"/>
                    <a:pt x="290" y="808"/>
                  </a:cubicBezTo>
                  <a:cubicBezTo>
                    <a:pt x="274" y="810"/>
                    <a:pt x="247" y="803"/>
                    <a:pt x="260" y="769"/>
                  </a:cubicBezTo>
                  <a:cubicBezTo>
                    <a:pt x="260" y="769"/>
                    <a:pt x="265" y="735"/>
                    <a:pt x="263" y="705"/>
                  </a:cubicBezTo>
                  <a:cubicBezTo>
                    <a:pt x="262" y="674"/>
                    <a:pt x="258" y="644"/>
                    <a:pt x="277" y="612"/>
                  </a:cubicBezTo>
                  <a:cubicBezTo>
                    <a:pt x="277" y="612"/>
                    <a:pt x="285" y="583"/>
                    <a:pt x="260" y="570"/>
                  </a:cubicBezTo>
                  <a:cubicBezTo>
                    <a:pt x="260" y="570"/>
                    <a:pt x="189" y="529"/>
                    <a:pt x="187" y="5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reflection blurRad="101600" stA="41000" endPos="35000" dir="5400000" sy="-100000" algn="bl" rotWithShape="0"/>
            </a:effectLst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14" name="直接连接符 13"/>
            <p:cNvCxnSpPr/>
            <p:nvPr/>
          </p:nvCxnSpPr>
          <p:spPr>
            <a:xfrm flipH="1">
              <a:off x="2558836" y="2652598"/>
              <a:ext cx="1" cy="344095"/>
            </a:xfrm>
            <a:prstGeom prst="line">
              <a:avLst/>
            </a:prstGeom>
            <a:solidFill>
              <a:schemeClr val="tx1"/>
            </a:solidFill>
            <a:ln w="19050">
              <a:solidFill>
                <a:schemeClr val="tx2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圆: 空心 14"/>
            <p:cNvSpPr/>
            <p:nvPr/>
          </p:nvSpPr>
          <p:spPr>
            <a:xfrm>
              <a:off x="2491382" y="2554609"/>
              <a:ext cx="134908" cy="134908"/>
            </a:xfrm>
            <a:prstGeom prst="donu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1897825" y="3225444"/>
              <a:ext cx="1272938" cy="642945"/>
              <a:chOff x="1732858" y="5001250"/>
              <a:chExt cx="2213143" cy="857260"/>
            </a:xfrm>
          </p:grpSpPr>
          <p:sp>
            <p:nvSpPr>
              <p:cNvPr id="39" name="文本框 61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  <p:sp>
            <p:nvSpPr>
              <p:cNvPr id="40" name="文本框 62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800" dirty="0"/>
                  <a:t>此部分内容作为文字排版占位显示 </a:t>
                </a:r>
                <a:br>
                  <a:rPr lang="zh-CN" altLang="en-US" sz="800" dirty="0"/>
                </a:br>
                <a:r>
                  <a:rPr lang="zh-CN" altLang="en-US" sz="800" dirty="0"/>
                  <a:t>（建议使用主题字体）</a:t>
                </a: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3256297" y="1477135"/>
            <a:ext cx="1272938" cy="2391254"/>
            <a:chOff x="3256297" y="1477135"/>
            <a:chExt cx="1272938" cy="2391254"/>
          </a:xfrm>
        </p:grpSpPr>
        <p:sp>
          <p:nvSpPr>
            <p:cNvPr id="7" name="任意多边形: 形状 6"/>
            <p:cNvSpPr/>
            <p:nvPr/>
          </p:nvSpPr>
          <p:spPr bwMode="auto">
            <a:xfrm>
              <a:off x="3604874" y="1477135"/>
              <a:ext cx="546123" cy="1059435"/>
            </a:xfrm>
            <a:custGeom>
              <a:avLst/>
              <a:gdLst>
                <a:gd name="T0" fmla="*/ 257 w 458"/>
                <a:gd name="T1" fmla="*/ 15 h 887"/>
                <a:gd name="T2" fmla="*/ 213 w 458"/>
                <a:gd name="T3" fmla="*/ 63 h 887"/>
                <a:gd name="T4" fmla="*/ 190 w 458"/>
                <a:gd name="T5" fmla="*/ 110 h 887"/>
                <a:gd name="T6" fmla="*/ 147 w 458"/>
                <a:gd name="T7" fmla="*/ 188 h 887"/>
                <a:gd name="T8" fmla="*/ 132 w 458"/>
                <a:gd name="T9" fmla="*/ 318 h 887"/>
                <a:gd name="T10" fmla="*/ 132 w 458"/>
                <a:gd name="T11" fmla="*/ 357 h 887"/>
                <a:gd name="T12" fmla="*/ 124 w 458"/>
                <a:gd name="T13" fmla="*/ 389 h 887"/>
                <a:gd name="T14" fmla="*/ 136 w 458"/>
                <a:gd name="T15" fmla="*/ 483 h 887"/>
                <a:gd name="T16" fmla="*/ 132 w 458"/>
                <a:gd name="T17" fmla="*/ 620 h 887"/>
                <a:gd name="T18" fmla="*/ 71 w 458"/>
                <a:gd name="T19" fmla="*/ 673 h 887"/>
                <a:gd name="T20" fmla="*/ 46 w 458"/>
                <a:gd name="T21" fmla="*/ 755 h 887"/>
                <a:gd name="T22" fmla="*/ 43 w 458"/>
                <a:gd name="T23" fmla="*/ 760 h 887"/>
                <a:gd name="T24" fmla="*/ 26 w 458"/>
                <a:gd name="T25" fmla="*/ 789 h 887"/>
                <a:gd name="T26" fmla="*/ 31 w 458"/>
                <a:gd name="T27" fmla="*/ 830 h 887"/>
                <a:gd name="T28" fmla="*/ 73 w 458"/>
                <a:gd name="T29" fmla="*/ 855 h 887"/>
                <a:gd name="T30" fmla="*/ 125 w 458"/>
                <a:gd name="T31" fmla="*/ 880 h 887"/>
                <a:gd name="T32" fmla="*/ 141 w 458"/>
                <a:gd name="T33" fmla="*/ 852 h 887"/>
                <a:gd name="T34" fmla="*/ 102 w 458"/>
                <a:gd name="T35" fmla="*/ 828 h 887"/>
                <a:gd name="T36" fmla="*/ 80 w 458"/>
                <a:gd name="T37" fmla="*/ 774 h 887"/>
                <a:gd name="T38" fmla="*/ 164 w 458"/>
                <a:gd name="T39" fmla="*/ 683 h 887"/>
                <a:gd name="T40" fmla="*/ 200 w 458"/>
                <a:gd name="T41" fmla="*/ 617 h 887"/>
                <a:gd name="T42" fmla="*/ 225 w 458"/>
                <a:gd name="T43" fmla="*/ 583 h 887"/>
                <a:gd name="T44" fmla="*/ 264 w 458"/>
                <a:gd name="T45" fmla="*/ 630 h 887"/>
                <a:gd name="T46" fmla="*/ 272 w 458"/>
                <a:gd name="T47" fmla="*/ 745 h 887"/>
                <a:gd name="T48" fmla="*/ 311 w 458"/>
                <a:gd name="T49" fmla="*/ 823 h 887"/>
                <a:gd name="T50" fmla="*/ 337 w 458"/>
                <a:gd name="T51" fmla="*/ 870 h 887"/>
                <a:gd name="T52" fmla="*/ 394 w 458"/>
                <a:gd name="T53" fmla="*/ 867 h 887"/>
                <a:gd name="T54" fmla="*/ 441 w 458"/>
                <a:gd name="T55" fmla="*/ 869 h 887"/>
                <a:gd name="T56" fmla="*/ 448 w 458"/>
                <a:gd name="T57" fmla="*/ 845 h 887"/>
                <a:gd name="T58" fmla="*/ 416 w 458"/>
                <a:gd name="T59" fmla="*/ 835 h 887"/>
                <a:gd name="T60" fmla="*/ 379 w 458"/>
                <a:gd name="T61" fmla="*/ 826 h 887"/>
                <a:gd name="T62" fmla="*/ 354 w 458"/>
                <a:gd name="T63" fmla="*/ 813 h 887"/>
                <a:gd name="T64" fmla="*/ 328 w 458"/>
                <a:gd name="T65" fmla="*/ 659 h 887"/>
                <a:gd name="T66" fmla="*/ 328 w 458"/>
                <a:gd name="T67" fmla="*/ 654 h 887"/>
                <a:gd name="T68" fmla="*/ 320 w 458"/>
                <a:gd name="T69" fmla="*/ 617 h 887"/>
                <a:gd name="T70" fmla="*/ 256 w 458"/>
                <a:gd name="T71" fmla="*/ 485 h 887"/>
                <a:gd name="T72" fmla="*/ 257 w 458"/>
                <a:gd name="T73" fmla="*/ 436 h 887"/>
                <a:gd name="T74" fmla="*/ 286 w 458"/>
                <a:gd name="T75" fmla="*/ 362 h 887"/>
                <a:gd name="T76" fmla="*/ 291 w 458"/>
                <a:gd name="T77" fmla="*/ 360 h 887"/>
                <a:gd name="T78" fmla="*/ 355 w 458"/>
                <a:gd name="T79" fmla="*/ 450 h 887"/>
                <a:gd name="T80" fmla="*/ 362 w 458"/>
                <a:gd name="T81" fmla="*/ 477 h 887"/>
                <a:gd name="T82" fmla="*/ 342 w 458"/>
                <a:gd name="T83" fmla="*/ 497 h 887"/>
                <a:gd name="T84" fmla="*/ 365 w 458"/>
                <a:gd name="T85" fmla="*/ 532 h 887"/>
                <a:gd name="T86" fmla="*/ 401 w 458"/>
                <a:gd name="T87" fmla="*/ 463 h 887"/>
                <a:gd name="T88" fmla="*/ 310 w 458"/>
                <a:gd name="T89" fmla="*/ 294 h 887"/>
                <a:gd name="T90" fmla="*/ 308 w 458"/>
                <a:gd name="T91" fmla="*/ 252 h 887"/>
                <a:gd name="T92" fmla="*/ 306 w 458"/>
                <a:gd name="T93" fmla="*/ 179 h 887"/>
                <a:gd name="T94" fmla="*/ 296 w 458"/>
                <a:gd name="T95" fmla="*/ 128 h 887"/>
                <a:gd name="T96" fmla="*/ 347 w 458"/>
                <a:gd name="T97" fmla="*/ 88 h 887"/>
                <a:gd name="T98" fmla="*/ 335 w 458"/>
                <a:gd name="T99" fmla="*/ 41 h 887"/>
                <a:gd name="T100" fmla="*/ 257 w 458"/>
                <a:gd name="T101" fmla="*/ 15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58" h="887">
                  <a:moveTo>
                    <a:pt x="257" y="15"/>
                  </a:moveTo>
                  <a:cubicBezTo>
                    <a:pt x="257" y="15"/>
                    <a:pt x="229" y="36"/>
                    <a:pt x="213" y="63"/>
                  </a:cubicBezTo>
                  <a:cubicBezTo>
                    <a:pt x="198" y="90"/>
                    <a:pt x="200" y="98"/>
                    <a:pt x="190" y="110"/>
                  </a:cubicBezTo>
                  <a:cubicBezTo>
                    <a:pt x="180" y="122"/>
                    <a:pt x="159" y="142"/>
                    <a:pt x="147" y="188"/>
                  </a:cubicBezTo>
                  <a:cubicBezTo>
                    <a:pt x="147" y="188"/>
                    <a:pt x="137" y="304"/>
                    <a:pt x="132" y="318"/>
                  </a:cubicBezTo>
                  <a:cubicBezTo>
                    <a:pt x="127" y="331"/>
                    <a:pt x="122" y="336"/>
                    <a:pt x="132" y="357"/>
                  </a:cubicBezTo>
                  <a:cubicBezTo>
                    <a:pt x="142" y="377"/>
                    <a:pt x="136" y="377"/>
                    <a:pt x="124" y="389"/>
                  </a:cubicBezTo>
                  <a:cubicBezTo>
                    <a:pt x="112" y="401"/>
                    <a:pt x="100" y="426"/>
                    <a:pt x="136" y="483"/>
                  </a:cubicBezTo>
                  <a:cubicBezTo>
                    <a:pt x="136" y="483"/>
                    <a:pt x="124" y="600"/>
                    <a:pt x="132" y="620"/>
                  </a:cubicBezTo>
                  <a:cubicBezTo>
                    <a:pt x="132" y="620"/>
                    <a:pt x="85" y="651"/>
                    <a:pt x="71" y="673"/>
                  </a:cubicBezTo>
                  <a:cubicBezTo>
                    <a:pt x="58" y="695"/>
                    <a:pt x="55" y="727"/>
                    <a:pt x="46" y="755"/>
                  </a:cubicBezTo>
                  <a:cubicBezTo>
                    <a:pt x="38" y="784"/>
                    <a:pt x="43" y="760"/>
                    <a:pt x="43" y="760"/>
                  </a:cubicBezTo>
                  <a:cubicBezTo>
                    <a:pt x="43" y="760"/>
                    <a:pt x="38" y="782"/>
                    <a:pt x="26" y="789"/>
                  </a:cubicBezTo>
                  <a:cubicBezTo>
                    <a:pt x="14" y="796"/>
                    <a:pt x="0" y="821"/>
                    <a:pt x="31" y="830"/>
                  </a:cubicBezTo>
                  <a:cubicBezTo>
                    <a:pt x="31" y="830"/>
                    <a:pt x="60" y="837"/>
                    <a:pt x="73" y="855"/>
                  </a:cubicBezTo>
                  <a:cubicBezTo>
                    <a:pt x="87" y="874"/>
                    <a:pt x="109" y="887"/>
                    <a:pt x="125" y="880"/>
                  </a:cubicBezTo>
                  <a:cubicBezTo>
                    <a:pt x="142" y="874"/>
                    <a:pt x="161" y="853"/>
                    <a:pt x="141" y="852"/>
                  </a:cubicBezTo>
                  <a:cubicBezTo>
                    <a:pt x="141" y="852"/>
                    <a:pt x="112" y="843"/>
                    <a:pt x="102" y="828"/>
                  </a:cubicBezTo>
                  <a:cubicBezTo>
                    <a:pt x="92" y="813"/>
                    <a:pt x="61" y="789"/>
                    <a:pt x="80" y="774"/>
                  </a:cubicBezTo>
                  <a:cubicBezTo>
                    <a:pt x="98" y="759"/>
                    <a:pt x="139" y="708"/>
                    <a:pt x="164" y="683"/>
                  </a:cubicBezTo>
                  <a:cubicBezTo>
                    <a:pt x="190" y="657"/>
                    <a:pt x="200" y="646"/>
                    <a:pt x="200" y="617"/>
                  </a:cubicBezTo>
                  <a:cubicBezTo>
                    <a:pt x="200" y="617"/>
                    <a:pt x="207" y="575"/>
                    <a:pt x="225" y="583"/>
                  </a:cubicBezTo>
                  <a:cubicBezTo>
                    <a:pt x="225" y="583"/>
                    <a:pt x="254" y="620"/>
                    <a:pt x="264" y="630"/>
                  </a:cubicBezTo>
                  <a:cubicBezTo>
                    <a:pt x="264" y="630"/>
                    <a:pt x="262" y="720"/>
                    <a:pt x="272" y="745"/>
                  </a:cubicBezTo>
                  <a:cubicBezTo>
                    <a:pt x="283" y="771"/>
                    <a:pt x="306" y="798"/>
                    <a:pt x="311" y="823"/>
                  </a:cubicBezTo>
                  <a:cubicBezTo>
                    <a:pt x="316" y="848"/>
                    <a:pt x="300" y="872"/>
                    <a:pt x="337" y="870"/>
                  </a:cubicBezTo>
                  <a:cubicBezTo>
                    <a:pt x="374" y="869"/>
                    <a:pt x="369" y="865"/>
                    <a:pt x="394" y="867"/>
                  </a:cubicBezTo>
                  <a:cubicBezTo>
                    <a:pt x="420" y="869"/>
                    <a:pt x="433" y="872"/>
                    <a:pt x="441" y="869"/>
                  </a:cubicBezTo>
                  <a:cubicBezTo>
                    <a:pt x="450" y="865"/>
                    <a:pt x="458" y="848"/>
                    <a:pt x="448" y="845"/>
                  </a:cubicBezTo>
                  <a:cubicBezTo>
                    <a:pt x="438" y="842"/>
                    <a:pt x="426" y="835"/>
                    <a:pt x="416" y="835"/>
                  </a:cubicBezTo>
                  <a:cubicBezTo>
                    <a:pt x="406" y="835"/>
                    <a:pt x="387" y="830"/>
                    <a:pt x="379" y="826"/>
                  </a:cubicBezTo>
                  <a:cubicBezTo>
                    <a:pt x="371" y="823"/>
                    <a:pt x="357" y="821"/>
                    <a:pt x="354" y="813"/>
                  </a:cubicBezTo>
                  <a:cubicBezTo>
                    <a:pt x="350" y="804"/>
                    <a:pt x="333" y="679"/>
                    <a:pt x="328" y="659"/>
                  </a:cubicBezTo>
                  <a:cubicBezTo>
                    <a:pt x="323" y="639"/>
                    <a:pt x="328" y="654"/>
                    <a:pt x="328" y="654"/>
                  </a:cubicBezTo>
                  <a:cubicBezTo>
                    <a:pt x="328" y="654"/>
                    <a:pt x="333" y="639"/>
                    <a:pt x="320" y="617"/>
                  </a:cubicBezTo>
                  <a:cubicBezTo>
                    <a:pt x="306" y="595"/>
                    <a:pt x="300" y="546"/>
                    <a:pt x="256" y="485"/>
                  </a:cubicBezTo>
                  <a:cubicBezTo>
                    <a:pt x="256" y="485"/>
                    <a:pt x="242" y="466"/>
                    <a:pt x="257" y="436"/>
                  </a:cubicBezTo>
                  <a:cubicBezTo>
                    <a:pt x="272" y="406"/>
                    <a:pt x="284" y="380"/>
                    <a:pt x="286" y="362"/>
                  </a:cubicBezTo>
                  <a:cubicBezTo>
                    <a:pt x="288" y="343"/>
                    <a:pt x="291" y="360"/>
                    <a:pt x="291" y="360"/>
                  </a:cubicBezTo>
                  <a:cubicBezTo>
                    <a:pt x="291" y="360"/>
                    <a:pt x="350" y="414"/>
                    <a:pt x="355" y="450"/>
                  </a:cubicBezTo>
                  <a:cubicBezTo>
                    <a:pt x="355" y="450"/>
                    <a:pt x="365" y="465"/>
                    <a:pt x="362" y="477"/>
                  </a:cubicBezTo>
                  <a:cubicBezTo>
                    <a:pt x="359" y="488"/>
                    <a:pt x="342" y="507"/>
                    <a:pt x="342" y="497"/>
                  </a:cubicBezTo>
                  <a:cubicBezTo>
                    <a:pt x="342" y="497"/>
                    <a:pt x="333" y="536"/>
                    <a:pt x="365" y="532"/>
                  </a:cubicBezTo>
                  <a:cubicBezTo>
                    <a:pt x="398" y="529"/>
                    <a:pt x="413" y="497"/>
                    <a:pt x="401" y="463"/>
                  </a:cubicBezTo>
                  <a:cubicBezTo>
                    <a:pt x="389" y="429"/>
                    <a:pt x="315" y="314"/>
                    <a:pt x="310" y="294"/>
                  </a:cubicBezTo>
                  <a:cubicBezTo>
                    <a:pt x="305" y="274"/>
                    <a:pt x="300" y="265"/>
                    <a:pt x="308" y="252"/>
                  </a:cubicBezTo>
                  <a:cubicBezTo>
                    <a:pt x="316" y="238"/>
                    <a:pt x="318" y="199"/>
                    <a:pt x="306" y="179"/>
                  </a:cubicBezTo>
                  <a:cubicBezTo>
                    <a:pt x="294" y="159"/>
                    <a:pt x="281" y="135"/>
                    <a:pt x="296" y="128"/>
                  </a:cubicBezTo>
                  <a:cubicBezTo>
                    <a:pt x="296" y="128"/>
                    <a:pt x="371" y="147"/>
                    <a:pt x="347" y="88"/>
                  </a:cubicBezTo>
                  <a:cubicBezTo>
                    <a:pt x="347" y="88"/>
                    <a:pt x="364" y="59"/>
                    <a:pt x="335" y="41"/>
                  </a:cubicBezTo>
                  <a:cubicBezTo>
                    <a:pt x="335" y="41"/>
                    <a:pt x="303" y="0"/>
                    <a:pt x="257" y="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reflection blurRad="101600" stA="41000" endPos="35000" dir="5400000" sy="-100000" algn="bl" rotWithShape="0"/>
            </a:effectLst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16" name="直接连接符 15"/>
            <p:cNvCxnSpPr/>
            <p:nvPr/>
          </p:nvCxnSpPr>
          <p:spPr>
            <a:xfrm flipH="1">
              <a:off x="3877935" y="2652598"/>
              <a:ext cx="1" cy="344095"/>
            </a:xfrm>
            <a:prstGeom prst="line">
              <a:avLst/>
            </a:prstGeom>
            <a:ln w="19050">
              <a:solidFill>
                <a:schemeClr val="tx2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圆: 空心 16"/>
            <p:cNvSpPr/>
            <p:nvPr/>
          </p:nvSpPr>
          <p:spPr>
            <a:xfrm>
              <a:off x="3810480" y="2554609"/>
              <a:ext cx="134908" cy="134908"/>
            </a:xfrm>
            <a:prstGeom prst="donu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3256297" y="3225444"/>
              <a:ext cx="1272938" cy="642945"/>
              <a:chOff x="1732858" y="5001250"/>
              <a:chExt cx="2213143" cy="857260"/>
            </a:xfrm>
          </p:grpSpPr>
          <p:sp>
            <p:nvSpPr>
              <p:cNvPr id="37" name="文本框 59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3"/>
                    </a:solidFill>
                  </a:rPr>
                  <a:t>标题文本预设</a:t>
                </a:r>
              </a:p>
            </p:txBody>
          </p:sp>
          <p:sp>
            <p:nvSpPr>
              <p:cNvPr id="38" name="文本框 60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800"/>
                  <a:t>此部分内容作为文字排版占位显示 </a:t>
                </a:r>
                <a:br>
                  <a:rPr lang="zh-CN" altLang="en-US" sz="800"/>
                </a:br>
                <a:r>
                  <a:rPr lang="zh-CN" altLang="en-US" sz="800"/>
                  <a:t>（建议使用主题字体）</a:t>
                </a:r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4614769" y="1360192"/>
            <a:ext cx="1272938" cy="2508197"/>
            <a:chOff x="4614769" y="1360192"/>
            <a:chExt cx="1272938" cy="2508197"/>
          </a:xfrm>
        </p:grpSpPr>
        <p:sp>
          <p:nvSpPr>
            <p:cNvPr id="8" name="任意多边形: 形状 7"/>
            <p:cNvSpPr/>
            <p:nvPr/>
          </p:nvSpPr>
          <p:spPr bwMode="auto">
            <a:xfrm>
              <a:off x="4876326" y="1360192"/>
              <a:ext cx="643828" cy="1162244"/>
            </a:xfrm>
            <a:custGeom>
              <a:avLst/>
              <a:gdLst>
                <a:gd name="T0" fmla="*/ 97 w 540"/>
                <a:gd name="T1" fmla="*/ 933 h 973"/>
                <a:gd name="T2" fmla="*/ 130 w 540"/>
                <a:gd name="T3" fmla="*/ 962 h 973"/>
                <a:gd name="T4" fmla="*/ 101 w 540"/>
                <a:gd name="T5" fmla="*/ 966 h 973"/>
                <a:gd name="T6" fmla="*/ 31 w 540"/>
                <a:gd name="T7" fmla="*/ 932 h 973"/>
                <a:gd name="T8" fmla="*/ 28 w 540"/>
                <a:gd name="T9" fmla="*/ 872 h 973"/>
                <a:gd name="T10" fmla="*/ 82 w 540"/>
                <a:gd name="T11" fmla="*/ 785 h 973"/>
                <a:gd name="T12" fmla="*/ 165 w 540"/>
                <a:gd name="T13" fmla="*/ 688 h 973"/>
                <a:gd name="T14" fmla="*/ 179 w 540"/>
                <a:gd name="T15" fmla="*/ 599 h 973"/>
                <a:gd name="T16" fmla="*/ 156 w 540"/>
                <a:gd name="T17" fmla="*/ 588 h 973"/>
                <a:gd name="T18" fmla="*/ 151 w 540"/>
                <a:gd name="T19" fmla="*/ 513 h 973"/>
                <a:gd name="T20" fmla="*/ 158 w 540"/>
                <a:gd name="T21" fmla="*/ 395 h 973"/>
                <a:gd name="T22" fmla="*/ 172 w 540"/>
                <a:gd name="T23" fmla="*/ 286 h 973"/>
                <a:gd name="T24" fmla="*/ 219 w 540"/>
                <a:gd name="T25" fmla="*/ 157 h 973"/>
                <a:gd name="T26" fmla="*/ 209 w 540"/>
                <a:gd name="T27" fmla="*/ 141 h 973"/>
                <a:gd name="T28" fmla="*/ 212 w 540"/>
                <a:gd name="T29" fmla="*/ 77 h 973"/>
                <a:gd name="T30" fmla="*/ 260 w 540"/>
                <a:gd name="T31" fmla="*/ 11 h 973"/>
                <a:gd name="T32" fmla="*/ 327 w 540"/>
                <a:gd name="T33" fmla="*/ 38 h 973"/>
                <a:gd name="T34" fmla="*/ 335 w 540"/>
                <a:gd name="T35" fmla="*/ 79 h 973"/>
                <a:gd name="T36" fmla="*/ 334 w 540"/>
                <a:gd name="T37" fmla="*/ 120 h 973"/>
                <a:gd name="T38" fmla="*/ 327 w 540"/>
                <a:gd name="T39" fmla="*/ 144 h 973"/>
                <a:gd name="T40" fmla="*/ 297 w 540"/>
                <a:gd name="T41" fmla="*/ 161 h 973"/>
                <a:gd name="T42" fmla="*/ 336 w 540"/>
                <a:gd name="T43" fmla="*/ 244 h 973"/>
                <a:gd name="T44" fmla="*/ 338 w 540"/>
                <a:gd name="T45" fmla="*/ 348 h 973"/>
                <a:gd name="T46" fmla="*/ 417 w 540"/>
                <a:gd name="T47" fmla="*/ 442 h 973"/>
                <a:gd name="T48" fmla="*/ 445 w 540"/>
                <a:gd name="T49" fmla="*/ 488 h 973"/>
                <a:gd name="T50" fmla="*/ 415 w 540"/>
                <a:gd name="T51" fmla="*/ 524 h 973"/>
                <a:gd name="T52" fmla="*/ 413 w 540"/>
                <a:gd name="T53" fmla="*/ 514 h 973"/>
                <a:gd name="T54" fmla="*/ 406 w 540"/>
                <a:gd name="T55" fmla="*/ 498 h 973"/>
                <a:gd name="T56" fmla="*/ 373 w 540"/>
                <a:gd name="T57" fmla="*/ 449 h 973"/>
                <a:gd name="T58" fmla="*/ 324 w 540"/>
                <a:gd name="T59" fmla="*/ 468 h 973"/>
                <a:gd name="T60" fmla="*/ 386 w 540"/>
                <a:gd name="T61" fmla="*/ 630 h 973"/>
                <a:gd name="T62" fmla="*/ 410 w 540"/>
                <a:gd name="T63" fmla="*/ 716 h 973"/>
                <a:gd name="T64" fmla="*/ 443 w 540"/>
                <a:gd name="T65" fmla="*/ 903 h 973"/>
                <a:gd name="T66" fmla="*/ 526 w 540"/>
                <a:gd name="T67" fmla="*/ 920 h 973"/>
                <a:gd name="T68" fmla="*/ 535 w 540"/>
                <a:gd name="T69" fmla="*/ 936 h 973"/>
                <a:gd name="T70" fmla="*/ 516 w 540"/>
                <a:gd name="T71" fmla="*/ 950 h 973"/>
                <a:gd name="T72" fmla="*/ 465 w 540"/>
                <a:gd name="T73" fmla="*/ 962 h 973"/>
                <a:gd name="T74" fmla="*/ 382 w 540"/>
                <a:gd name="T75" fmla="*/ 957 h 973"/>
                <a:gd name="T76" fmla="*/ 351 w 540"/>
                <a:gd name="T77" fmla="*/ 843 h 973"/>
                <a:gd name="T78" fmla="*/ 334 w 540"/>
                <a:gd name="T79" fmla="*/ 702 h 973"/>
                <a:gd name="T80" fmla="*/ 276 w 540"/>
                <a:gd name="T81" fmla="*/ 635 h 973"/>
                <a:gd name="T82" fmla="*/ 220 w 540"/>
                <a:gd name="T83" fmla="*/ 739 h 973"/>
                <a:gd name="T84" fmla="*/ 88 w 540"/>
                <a:gd name="T85" fmla="*/ 880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40" h="973">
                  <a:moveTo>
                    <a:pt x="88" y="880"/>
                  </a:moveTo>
                  <a:cubicBezTo>
                    <a:pt x="88" y="880"/>
                    <a:pt x="86" y="920"/>
                    <a:pt x="97" y="933"/>
                  </a:cubicBezTo>
                  <a:cubicBezTo>
                    <a:pt x="97" y="933"/>
                    <a:pt x="104" y="940"/>
                    <a:pt x="117" y="946"/>
                  </a:cubicBezTo>
                  <a:cubicBezTo>
                    <a:pt x="129" y="953"/>
                    <a:pt x="131" y="955"/>
                    <a:pt x="130" y="962"/>
                  </a:cubicBezTo>
                  <a:cubicBezTo>
                    <a:pt x="129" y="968"/>
                    <a:pt x="129" y="973"/>
                    <a:pt x="122" y="971"/>
                  </a:cubicBezTo>
                  <a:cubicBezTo>
                    <a:pt x="114" y="969"/>
                    <a:pt x="101" y="966"/>
                    <a:pt x="101" y="966"/>
                  </a:cubicBezTo>
                  <a:cubicBezTo>
                    <a:pt x="101" y="966"/>
                    <a:pt x="76" y="960"/>
                    <a:pt x="65" y="946"/>
                  </a:cubicBezTo>
                  <a:cubicBezTo>
                    <a:pt x="55" y="932"/>
                    <a:pt x="41" y="936"/>
                    <a:pt x="31" y="932"/>
                  </a:cubicBezTo>
                  <a:cubicBezTo>
                    <a:pt x="20" y="928"/>
                    <a:pt x="0" y="913"/>
                    <a:pt x="6" y="898"/>
                  </a:cubicBezTo>
                  <a:cubicBezTo>
                    <a:pt x="13" y="884"/>
                    <a:pt x="23" y="878"/>
                    <a:pt x="28" y="872"/>
                  </a:cubicBezTo>
                  <a:cubicBezTo>
                    <a:pt x="33" y="866"/>
                    <a:pt x="58" y="838"/>
                    <a:pt x="69" y="820"/>
                  </a:cubicBezTo>
                  <a:cubicBezTo>
                    <a:pt x="79" y="801"/>
                    <a:pt x="78" y="803"/>
                    <a:pt x="82" y="785"/>
                  </a:cubicBezTo>
                  <a:cubicBezTo>
                    <a:pt x="86" y="767"/>
                    <a:pt x="94" y="746"/>
                    <a:pt x="110" y="731"/>
                  </a:cubicBezTo>
                  <a:cubicBezTo>
                    <a:pt x="127" y="716"/>
                    <a:pt x="161" y="693"/>
                    <a:pt x="165" y="688"/>
                  </a:cubicBezTo>
                  <a:cubicBezTo>
                    <a:pt x="168" y="684"/>
                    <a:pt x="166" y="678"/>
                    <a:pt x="169" y="662"/>
                  </a:cubicBezTo>
                  <a:cubicBezTo>
                    <a:pt x="171" y="647"/>
                    <a:pt x="174" y="606"/>
                    <a:pt x="179" y="599"/>
                  </a:cubicBezTo>
                  <a:cubicBezTo>
                    <a:pt x="179" y="599"/>
                    <a:pt x="163" y="598"/>
                    <a:pt x="165" y="592"/>
                  </a:cubicBezTo>
                  <a:cubicBezTo>
                    <a:pt x="165" y="592"/>
                    <a:pt x="156" y="593"/>
                    <a:pt x="156" y="588"/>
                  </a:cubicBezTo>
                  <a:cubicBezTo>
                    <a:pt x="156" y="588"/>
                    <a:pt x="145" y="593"/>
                    <a:pt x="144" y="578"/>
                  </a:cubicBezTo>
                  <a:cubicBezTo>
                    <a:pt x="143" y="563"/>
                    <a:pt x="144" y="530"/>
                    <a:pt x="151" y="513"/>
                  </a:cubicBezTo>
                  <a:cubicBezTo>
                    <a:pt x="157" y="495"/>
                    <a:pt x="158" y="500"/>
                    <a:pt x="159" y="479"/>
                  </a:cubicBezTo>
                  <a:cubicBezTo>
                    <a:pt x="160" y="459"/>
                    <a:pt x="156" y="416"/>
                    <a:pt x="158" y="395"/>
                  </a:cubicBezTo>
                  <a:cubicBezTo>
                    <a:pt x="161" y="375"/>
                    <a:pt x="163" y="370"/>
                    <a:pt x="168" y="350"/>
                  </a:cubicBezTo>
                  <a:cubicBezTo>
                    <a:pt x="172" y="331"/>
                    <a:pt x="170" y="310"/>
                    <a:pt x="172" y="286"/>
                  </a:cubicBezTo>
                  <a:cubicBezTo>
                    <a:pt x="173" y="263"/>
                    <a:pt x="159" y="211"/>
                    <a:pt x="184" y="186"/>
                  </a:cubicBezTo>
                  <a:cubicBezTo>
                    <a:pt x="209" y="161"/>
                    <a:pt x="215" y="164"/>
                    <a:pt x="219" y="157"/>
                  </a:cubicBezTo>
                  <a:cubicBezTo>
                    <a:pt x="222" y="150"/>
                    <a:pt x="224" y="145"/>
                    <a:pt x="224" y="145"/>
                  </a:cubicBezTo>
                  <a:cubicBezTo>
                    <a:pt x="224" y="145"/>
                    <a:pt x="217" y="154"/>
                    <a:pt x="209" y="141"/>
                  </a:cubicBezTo>
                  <a:cubicBezTo>
                    <a:pt x="201" y="128"/>
                    <a:pt x="191" y="121"/>
                    <a:pt x="200" y="111"/>
                  </a:cubicBezTo>
                  <a:cubicBezTo>
                    <a:pt x="209" y="102"/>
                    <a:pt x="213" y="95"/>
                    <a:pt x="212" y="77"/>
                  </a:cubicBezTo>
                  <a:cubicBezTo>
                    <a:pt x="211" y="59"/>
                    <a:pt x="207" y="38"/>
                    <a:pt x="222" y="27"/>
                  </a:cubicBezTo>
                  <a:cubicBezTo>
                    <a:pt x="236" y="16"/>
                    <a:pt x="242" y="13"/>
                    <a:pt x="260" y="11"/>
                  </a:cubicBezTo>
                  <a:cubicBezTo>
                    <a:pt x="279" y="9"/>
                    <a:pt x="294" y="0"/>
                    <a:pt x="307" y="7"/>
                  </a:cubicBezTo>
                  <a:cubicBezTo>
                    <a:pt x="320" y="14"/>
                    <a:pt x="334" y="16"/>
                    <a:pt x="327" y="38"/>
                  </a:cubicBezTo>
                  <a:cubicBezTo>
                    <a:pt x="327" y="38"/>
                    <a:pt x="341" y="55"/>
                    <a:pt x="335" y="73"/>
                  </a:cubicBezTo>
                  <a:cubicBezTo>
                    <a:pt x="335" y="73"/>
                    <a:pt x="333" y="75"/>
                    <a:pt x="335" y="79"/>
                  </a:cubicBezTo>
                  <a:cubicBezTo>
                    <a:pt x="335" y="79"/>
                    <a:pt x="350" y="100"/>
                    <a:pt x="340" y="104"/>
                  </a:cubicBezTo>
                  <a:cubicBezTo>
                    <a:pt x="340" y="104"/>
                    <a:pt x="340" y="118"/>
                    <a:pt x="334" y="120"/>
                  </a:cubicBezTo>
                  <a:cubicBezTo>
                    <a:pt x="334" y="120"/>
                    <a:pt x="338" y="123"/>
                    <a:pt x="331" y="129"/>
                  </a:cubicBezTo>
                  <a:cubicBezTo>
                    <a:pt x="331" y="129"/>
                    <a:pt x="329" y="137"/>
                    <a:pt x="327" y="144"/>
                  </a:cubicBezTo>
                  <a:cubicBezTo>
                    <a:pt x="326" y="151"/>
                    <a:pt x="329" y="156"/>
                    <a:pt x="320" y="157"/>
                  </a:cubicBezTo>
                  <a:cubicBezTo>
                    <a:pt x="312" y="159"/>
                    <a:pt x="302" y="164"/>
                    <a:pt x="297" y="161"/>
                  </a:cubicBezTo>
                  <a:cubicBezTo>
                    <a:pt x="297" y="161"/>
                    <a:pt x="286" y="172"/>
                    <a:pt x="292" y="183"/>
                  </a:cubicBezTo>
                  <a:cubicBezTo>
                    <a:pt x="298" y="194"/>
                    <a:pt x="328" y="215"/>
                    <a:pt x="336" y="244"/>
                  </a:cubicBezTo>
                  <a:cubicBezTo>
                    <a:pt x="344" y="273"/>
                    <a:pt x="346" y="280"/>
                    <a:pt x="338" y="292"/>
                  </a:cubicBezTo>
                  <a:cubicBezTo>
                    <a:pt x="338" y="292"/>
                    <a:pt x="336" y="341"/>
                    <a:pt x="338" y="348"/>
                  </a:cubicBezTo>
                  <a:cubicBezTo>
                    <a:pt x="339" y="354"/>
                    <a:pt x="363" y="391"/>
                    <a:pt x="381" y="407"/>
                  </a:cubicBezTo>
                  <a:cubicBezTo>
                    <a:pt x="400" y="423"/>
                    <a:pt x="403" y="433"/>
                    <a:pt x="417" y="442"/>
                  </a:cubicBezTo>
                  <a:cubicBezTo>
                    <a:pt x="430" y="451"/>
                    <a:pt x="437" y="458"/>
                    <a:pt x="442" y="465"/>
                  </a:cubicBezTo>
                  <a:cubicBezTo>
                    <a:pt x="447" y="472"/>
                    <a:pt x="447" y="473"/>
                    <a:pt x="445" y="488"/>
                  </a:cubicBezTo>
                  <a:cubicBezTo>
                    <a:pt x="444" y="502"/>
                    <a:pt x="441" y="505"/>
                    <a:pt x="435" y="513"/>
                  </a:cubicBezTo>
                  <a:cubicBezTo>
                    <a:pt x="428" y="521"/>
                    <a:pt x="425" y="524"/>
                    <a:pt x="415" y="524"/>
                  </a:cubicBezTo>
                  <a:cubicBezTo>
                    <a:pt x="415" y="524"/>
                    <a:pt x="408" y="518"/>
                    <a:pt x="415" y="514"/>
                  </a:cubicBezTo>
                  <a:cubicBezTo>
                    <a:pt x="422" y="511"/>
                    <a:pt x="413" y="514"/>
                    <a:pt x="413" y="514"/>
                  </a:cubicBezTo>
                  <a:cubicBezTo>
                    <a:pt x="413" y="514"/>
                    <a:pt x="390" y="520"/>
                    <a:pt x="404" y="507"/>
                  </a:cubicBezTo>
                  <a:cubicBezTo>
                    <a:pt x="404" y="507"/>
                    <a:pt x="408" y="505"/>
                    <a:pt x="406" y="498"/>
                  </a:cubicBezTo>
                  <a:cubicBezTo>
                    <a:pt x="404" y="490"/>
                    <a:pt x="390" y="480"/>
                    <a:pt x="391" y="470"/>
                  </a:cubicBezTo>
                  <a:cubicBezTo>
                    <a:pt x="392" y="459"/>
                    <a:pt x="382" y="454"/>
                    <a:pt x="373" y="449"/>
                  </a:cubicBezTo>
                  <a:cubicBezTo>
                    <a:pt x="364" y="444"/>
                    <a:pt x="340" y="425"/>
                    <a:pt x="336" y="420"/>
                  </a:cubicBezTo>
                  <a:cubicBezTo>
                    <a:pt x="336" y="420"/>
                    <a:pt x="329" y="454"/>
                    <a:pt x="324" y="468"/>
                  </a:cubicBezTo>
                  <a:cubicBezTo>
                    <a:pt x="324" y="468"/>
                    <a:pt x="347" y="500"/>
                    <a:pt x="354" y="519"/>
                  </a:cubicBezTo>
                  <a:cubicBezTo>
                    <a:pt x="362" y="538"/>
                    <a:pt x="381" y="612"/>
                    <a:pt x="386" y="630"/>
                  </a:cubicBezTo>
                  <a:cubicBezTo>
                    <a:pt x="392" y="647"/>
                    <a:pt x="394" y="650"/>
                    <a:pt x="402" y="667"/>
                  </a:cubicBezTo>
                  <a:cubicBezTo>
                    <a:pt x="411" y="684"/>
                    <a:pt x="412" y="699"/>
                    <a:pt x="410" y="716"/>
                  </a:cubicBezTo>
                  <a:cubicBezTo>
                    <a:pt x="408" y="732"/>
                    <a:pt x="418" y="786"/>
                    <a:pt x="416" y="828"/>
                  </a:cubicBezTo>
                  <a:cubicBezTo>
                    <a:pt x="414" y="870"/>
                    <a:pt x="426" y="889"/>
                    <a:pt x="443" y="903"/>
                  </a:cubicBezTo>
                  <a:cubicBezTo>
                    <a:pt x="460" y="916"/>
                    <a:pt x="478" y="922"/>
                    <a:pt x="499" y="922"/>
                  </a:cubicBezTo>
                  <a:cubicBezTo>
                    <a:pt x="519" y="922"/>
                    <a:pt x="519" y="921"/>
                    <a:pt x="526" y="920"/>
                  </a:cubicBezTo>
                  <a:cubicBezTo>
                    <a:pt x="532" y="920"/>
                    <a:pt x="538" y="915"/>
                    <a:pt x="536" y="925"/>
                  </a:cubicBezTo>
                  <a:cubicBezTo>
                    <a:pt x="536" y="925"/>
                    <a:pt x="540" y="932"/>
                    <a:pt x="535" y="936"/>
                  </a:cubicBezTo>
                  <a:cubicBezTo>
                    <a:pt x="535" y="936"/>
                    <a:pt x="535" y="943"/>
                    <a:pt x="527" y="943"/>
                  </a:cubicBezTo>
                  <a:cubicBezTo>
                    <a:pt x="527" y="943"/>
                    <a:pt x="523" y="950"/>
                    <a:pt x="516" y="950"/>
                  </a:cubicBezTo>
                  <a:cubicBezTo>
                    <a:pt x="516" y="950"/>
                    <a:pt x="513" y="955"/>
                    <a:pt x="502" y="955"/>
                  </a:cubicBezTo>
                  <a:cubicBezTo>
                    <a:pt x="492" y="956"/>
                    <a:pt x="479" y="961"/>
                    <a:pt x="465" y="962"/>
                  </a:cubicBezTo>
                  <a:cubicBezTo>
                    <a:pt x="450" y="962"/>
                    <a:pt x="443" y="963"/>
                    <a:pt x="425" y="966"/>
                  </a:cubicBezTo>
                  <a:cubicBezTo>
                    <a:pt x="407" y="968"/>
                    <a:pt x="383" y="973"/>
                    <a:pt x="382" y="957"/>
                  </a:cubicBezTo>
                  <a:cubicBezTo>
                    <a:pt x="381" y="942"/>
                    <a:pt x="378" y="909"/>
                    <a:pt x="373" y="889"/>
                  </a:cubicBezTo>
                  <a:cubicBezTo>
                    <a:pt x="368" y="869"/>
                    <a:pt x="358" y="862"/>
                    <a:pt x="351" y="843"/>
                  </a:cubicBezTo>
                  <a:cubicBezTo>
                    <a:pt x="343" y="823"/>
                    <a:pt x="319" y="781"/>
                    <a:pt x="328" y="747"/>
                  </a:cubicBezTo>
                  <a:cubicBezTo>
                    <a:pt x="337" y="713"/>
                    <a:pt x="340" y="714"/>
                    <a:pt x="334" y="702"/>
                  </a:cubicBezTo>
                  <a:cubicBezTo>
                    <a:pt x="328" y="691"/>
                    <a:pt x="285" y="649"/>
                    <a:pt x="277" y="637"/>
                  </a:cubicBezTo>
                  <a:cubicBezTo>
                    <a:pt x="277" y="636"/>
                    <a:pt x="276" y="635"/>
                    <a:pt x="276" y="635"/>
                  </a:cubicBezTo>
                  <a:cubicBezTo>
                    <a:pt x="274" y="627"/>
                    <a:pt x="247" y="691"/>
                    <a:pt x="240" y="698"/>
                  </a:cubicBezTo>
                  <a:cubicBezTo>
                    <a:pt x="240" y="698"/>
                    <a:pt x="242" y="725"/>
                    <a:pt x="220" y="739"/>
                  </a:cubicBezTo>
                  <a:cubicBezTo>
                    <a:pt x="199" y="754"/>
                    <a:pt x="183" y="773"/>
                    <a:pt x="173" y="785"/>
                  </a:cubicBezTo>
                  <a:cubicBezTo>
                    <a:pt x="163" y="797"/>
                    <a:pt x="96" y="873"/>
                    <a:pt x="88" y="88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reflection blurRad="101600" stA="41000" endPos="35000" dir="5400000" sy="-100000" algn="bl" rotWithShape="0"/>
            </a:effectLst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>
              <a:off x="5198240" y="2652598"/>
              <a:ext cx="1" cy="344095"/>
            </a:xfrm>
            <a:prstGeom prst="line">
              <a:avLst/>
            </a:prstGeom>
            <a:solidFill>
              <a:schemeClr val="tx1"/>
            </a:solidFill>
            <a:ln w="19050">
              <a:solidFill>
                <a:schemeClr val="tx2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圆: 空心 18"/>
            <p:cNvSpPr/>
            <p:nvPr/>
          </p:nvSpPr>
          <p:spPr>
            <a:xfrm>
              <a:off x="5130786" y="2554609"/>
              <a:ext cx="134908" cy="134908"/>
            </a:xfrm>
            <a:prstGeom prst="donu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4614769" y="3225444"/>
              <a:ext cx="1272938" cy="642945"/>
              <a:chOff x="1732858" y="5001250"/>
              <a:chExt cx="2213143" cy="857260"/>
            </a:xfrm>
          </p:grpSpPr>
          <p:sp>
            <p:nvSpPr>
              <p:cNvPr id="35" name="文本框 57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4"/>
                    </a:solidFill>
                  </a:rPr>
                  <a:t>标题文本预设</a:t>
                </a:r>
              </a:p>
            </p:txBody>
          </p:sp>
          <p:sp>
            <p:nvSpPr>
              <p:cNvPr id="36" name="文本框 58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800"/>
                  <a:t>此部分内容作为文字排版占位显示 </a:t>
                </a:r>
                <a:br>
                  <a:rPr lang="zh-CN" altLang="en-US" sz="800"/>
                </a:br>
                <a:r>
                  <a:rPr lang="zh-CN" altLang="en-US" sz="800"/>
                  <a:t>（建议使用主题字体）</a:t>
                </a: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5973240" y="1324849"/>
            <a:ext cx="1272938" cy="2543540"/>
            <a:chOff x="5973240" y="1324849"/>
            <a:chExt cx="1272938" cy="2543540"/>
          </a:xfrm>
        </p:grpSpPr>
        <p:sp>
          <p:nvSpPr>
            <p:cNvPr id="11" name="任意多边形: 形状 10"/>
            <p:cNvSpPr/>
            <p:nvPr/>
          </p:nvSpPr>
          <p:spPr bwMode="auto">
            <a:xfrm>
              <a:off x="6184752" y="1324849"/>
              <a:ext cx="643755" cy="1180765"/>
            </a:xfrm>
            <a:custGeom>
              <a:avLst/>
              <a:gdLst>
                <a:gd name="T0" fmla="*/ 68 w 479"/>
                <a:gd name="T1" fmla="*/ 742 h 878"/>
                <a:gd name="T2" fmla="*/ 31 w 479"/>
                <a:gd name="T3" fmla="*/ 813 h 878"/>
                <a:gd name="T4" fmla="*/ 28 w 479"/>
                <a:gd name="T5" fmla="*/ 847 h 878"/>
                <a:gd name="T6" fmla="*/ 125 w 479"/>
                <a:gd name="T7" fmla="*/ 869 h 878"/>
                <a:gd name="T8" fmla="*/ 133 w 479"/>
                <a:gd name="T9" fmla="*/ 842 h 878"/>
                <a:gd name="T10" fmla="*/ 113 w 479"/>
                <a:gd name="T11" fmla="*/ 802 h 878"/>
                <a:gd name="T12" fmla="*/ 167 w 479"/>
                <a:gd name="T13" fmla="*/ 699 h 878"/>
                <a:gd name="T14" fmla="*/ 234 w 479"/>
                <a:gd name="T15" fmla="*/ 624 h 878"/>
                <a:gd name="T16" fmla="*/ 301 w 479"/>
                <a:gd name="T17" fmla="*/ 777 h 878"/>
                <a:gd name="T18" fmla="*/ 325 w 479"/>
                <a:gd name="T19" fmla="*/ 819 h 878"/>
                <a:gd name="T20" fmla="*/ 373 w 479"/>
                <a:gd name="T21" fmla="*/ 877 h 878"/>
                <a:gd name="T22" fmla="*/ 462 w 479"/>
                <a:gd name="T23" fmla="*/ 846 h 878"/>
                <a:gd name="T24" fmla="*/ 417 w 479"/>
                <a:gd name="T25" fmla="*/ 834 h 878"/>
                <a:gd name="T26" fmla="*/ 373 w 479"/>
                <a:gd name="T27" fmla="*/ 771 h 878"/>
                <a:gd name="T28" fmla="*/ 341 w 479"/>
                <a:gd name="T29" fmla="*/ 707 h 878"/>
                <a:gd name="T30" fmla="*/ 328 w 479"/>
                <a:gd name="T31" fmla="*/ 648 h 878"/>
                <a:gd name="T32" fmla="*/ 319 w 479"/>
                <a:gd name="T33" fmla="*/ 556 h 878"/>
                <a:gd name="T34" fmla="*/ 317 w 479"/>
                <a:gd name="T35" fmla="*/ 498 h 878"/>
                <a:gd name="T36" fmla="*/ 354 w 479"/>
                <a:gd name="T37" fmla="*/ 478 h 878"/>
                <a:gd name="T38" fmla="*/ 372 w 479"/>
                <a:gd name="T39" fmla="*/ 395 h 878"/>
                <a:gd name="T40" fmla="*/ 385 w 479"/>
                <a:gd name="T41" fmla="*/ 408 h 878"/>
                <a:gd name="T42" fmla="*/ 397 w 479"/>
                <a:gd name="T43" fmla="*/ 400 h 878"/>
                <a:gd name="T44" fmla="*/ 390 w 479"/>
                <a:gd name="T45" fmla="*/ 372 h 878"/>
                <a:gd name="T46" fmla="*/ 330 w 479"/>
                <a:gd name="T47" fmla="*/ 330 h 878"/>
                <a:gd name="T48" fmla="*/ 307 w 479"/>
                <a:gd name="T49" fmla="*/ 251 h 878"/>
                <a:gd name="T50" fmla="*/ 273 w 479"/>
                <a:gd name="T51" fmla="*/ 172 h 878"/>
                <a:gd name="T52" fmla="*/ 273 w 479"/>
                <a:gd name="T53" fmla="*/ 135 h 878"/>
                <a:gd name="T54" fmla="*/ 295 w 479"/>
                <a:gd name="T55" fmla="*/ 103 h 878"/>
                <a:gd name="T56" fmla="*/ 289 w 479"/>
                <a:gd name="T57" fmla="*/ 72 h 878"/>
                <a:gd name="T58" fmla="*/ 280 w 479"/>
                <a:gd name="T59" fmla="*/ 28 h 878"/>
                <a:gd name="T60" fmla="*/ 210 w 479"/>
                <a:gd name="T61" fmla="*/ 114 h 878"/>
                <a:gd name="T62" fmla="*/ 261 w 479"/>
                <a:gd name="T63" fmla="*/ 173 h 878"/>
                <a:gd name="T64" fmla="*/ 271 w 479"/>
                <a:gd name="T65" fmla="*/ 197 h 878"/>
                <a:gd name="T66" fmla="*/ 204 w 479"/>
                <a:gd name="T67" fmla="*/ 139 h 878"/>
                <a:gd name="T68" fmla="*/ 149 w 479"/>
                <a:gd name="T69" fmla="*/ 238 h 878"/>
                <a:gd name="T70" fmla="*/ 141 w 479"/>
                <a:gd name="T71" fmla="*/ 302 h 878"/>
                <a:gd name="T72" fmla="*/ 137 w 479"/>
                <a:gd name="T73" fmla="*/ 377 h 878"/>
                <a:gd name="T74" fmla="*/ 123 w 479"/>
                <a:gd name="T75" fmla="*/ 488 h 878"/>
                <a:gd name="T76" fmla="*/ 68 w 479"/>
                <a:gd name="T77" fmla="*/ 496 h 878"/>
                <a:gd name="T78" fmla="*/ 23 w 479"/>
                <a:gd name="T79" fmla="*/ 647 h 878"/>
                <a:gd name="T80" fmla="*/ 264 w 479"/>
                <a:gd name="T81" fmla="*/ 153 h 878"/>
                <a:gd name="T82" fmla="*/ 300 w 479"/>
                <a:gd name="T83" fmla="*/ 328 h 878"/>
                <a:gd name="T84" fmla="*/ 304 w 479"/>
                <a:gd name="T85" fmla="*/ 362 h 878"/>
                <a:gd name="T86" fmla="*/ 299 w 479"/>
                <a:gd name="T87" fmla="*/ 327 h 878"/>
                <a:gd name="T88" fmla="*/ 146 w 479"/>
                <a:gd name="T89" fmla="*/ 513 h 878"/>
                <a:gd name="T90" fmla="*/ 132 w 479"/>
                <a:gd name="T91" fmla="*/ 518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9" h="878">
                  <a:moveTo>
                    <a:pt x="23" y="647"/>
                  </a:moveTo>
                  <a:cubicBezTo>
                    <a:pt x="90" y="674"/>
                    <a:pt x="90" y="674"/>
                    <a:pt x="90" y="674"/>
                  </a:cubicBezTo>
                  <a:cubicBezTo>
                    <a:pt x="90" y="674"/>
                    <a:pt x="72" y="734"/>
                    <a:pt x="68" y="742"/>
                  </a:cubicBezTo>
                  <a:cubicBezTo>
                    <a:pt x="63" y="750"/>
                    <a:pt x="52" y="757"/>
                    <a:pt x="51" y="766"/>
                  </a:cubicBezTo>
                  <a:cubicBezTo>
                    <a:pt x="49" y="774"/>
                    <a:pt x="49" y="774"/>
                    <a:pt x="46" y="778"/>
                  </a:cubicBezTo>
                  <a:cubicBezTo>
                    <a:pt x="44" y="782"/>
                    <a:pt x="33" y="805"/>
                    <a:pt x="31" y="813"/>
                  </a:cubicBezTo>
                  <a:cubicBezTo>
                    <a:pt x="30" y="821"/>
                    <a:pt x="26" y="833"/>
                    <a:pt x="28" y="835"/>
                  </a:cubicBezTo>
                  <a:cubicBezTo>
                    <a:pt x="28" y="835"/>
                    <a:pt x="25" y="842"/>
                    <a:pt x="27" y="846"/>
                  </a:cubicBezTo>
                  <a:cubicBezTo>
                    <a:pt x="27" y="847"/>
                    <a:pt x="27" y="847"/>
                    <a:pt x="28" y="847"/>
                  </a:cubicBezTo>
                  <a:cubicBezTo>
                    <a:pt x="32" y="850"/>
                    <a:pt x="71" y="860"/>
                    <a:pt x="71" y="860"/>
                  </a:cubicBezTo>
                  <a:cubicBezTo>
                    <a:pt x="75" y="857"/>
                    <a:pt x="75" y="857"/>
                    <a:pt x="75" y="857"/>
                  </a:cubicBezTo>
                  <a:cubicBezTo>
                    <a:pt x="75" y="857"/>
                    <a:pt x="103" y="871"/>
                    <a:pt x="125" y="869"/>
                  </a:cubicBezTo>
                  <a:cubicBezTo>
                    <a:pt x="125" y="869"/>
                    <a:pt x="173" y="863"/>
                    <a:pt x="164" y="850"/>
                  </a:cubicBezTo>
                  <a:cubicBezTo>
                    <a:pt x="164" y="850"/>
                    <a:pt x="156" y="838"/>
                    <a:pt x="144" y="842"/>
                  </a:cubicBezTo>
                  <a:cubicBezTo>
                    <a:pt x="144" y="842"/>
                    <a:pt x="136" y="844"/>
                    <a:pt x="133" y="842"/>
                  </a:cubicBezTo>
                  <a:cubicBezTo>
                    <a:pt x="130" y="841"/>
                    <a:pt x="127" y="844"/>
                    <a:pt x="124" y="842"/>
                  </a:cubicBezTo>
                  <a:cubicBezTo>
                    <a:pt x="121" y="840"/>
                    <a:pt x="107" y="820"/>
                    <a:pt x="107" y="817"/>
                  </a:cubicBezTo>
                  <a:cubicBezTo>
                    <a:pt x="107" y="817"/>
                    <a:pt x="114" y="817"/>
                    <a:pt x="113" y="802"/>
                  </a:cubicBezTo>
                  <a:cubicBezTo>
                    <a:pt x="112" y="788"/>
                    <a:pt x="112" y="786"/>
                    <a:pt x="120" y="779"/>
                  </a:cubicBezTo>
                  <a:cubicBezTo>
                    <a:pt x="128" y="772"/>
                    <a:pt x="145" y="747"/>
                    <a:pt x="148" y="737"/>
                  </a:cubicBezTo>
                  <a:cubicBezTo>
                    <a:pt x="152" y="728"/>
                    <a:pt x="167" y="699"/>
                    <a:pt x="167" y="699"/>
                  </a:cubicBezTo>
                  <a:cubicBezTo>
                    <a:pt x="191" y="707"/>
                    <a:pt x="191" y="707"/>
                    <a:pt x="191" y="707"/>
                  </a:cubicBezTo>
                  <a:cubicBezTo>
                    <a:pt x="191" y="707"/>
                    <a:pt x="201" y="712"/>
                    <a:pt x="208" y="697"/>
                  </a:cubicBezTo>
                  <a:cubicBezTo>
                    <a:pt x="234" y="624"/>
                    <a:pt x="234" y="624"/>
                    <a:pt x="234" y="624"/>
                  </a:cubicBezTo>
                  <a:cubicBezTo>
                    <a:pt x="234" y="624"/>
                    <a:pt x="262" y="681"/>
                    <a:pt x="264" y="687"/>
                  </a:cubicBezTo>
                  <a:cubicBezTo>
                    <a:pt x="266" y="693"/>
                    <a:pt x="273" y="705"/>
                    <a:pt x="275" y="716"/>
                  </a:cubicBezTo>
                  <a:cubicBezTo>
                    <a:pt x="277" y="726"/>
                    <a:pt x="300" y="772"/>
                    <a:pt x="301" y="777"/>
                  </a:cubicBezTo>
                  <a:cubicBezTo>
                    <a:pt x="302" y="781"/>
                    <a:pt x="305" y="790"/>
                    <a:pt x="307" y="795"/>
                  </a:cubicBezTo>
                  <a:cubicBezTo>
                    <a:pt x="309" y="799"/>
                    <a:pt x="321" y="814"/>
                    <a:pt x="321" y="814"/>
                  </a:cubicBezTo>
                  <a:cubicBezTo>
                    <a:pt x="321" y="814"/>
                    <a:pt x="324" y="817"/>
                    <a:pt x="325" y="819"/>
                  </a:cubicBezTo>
                  <a:cubicBezTo>
                    <a:pt x="326" y="822"/>
                    <a:pt x="319" y="831"/>
                    <a:pt x="319" y="838"/>
                  </a:cubicBezTo>
                  <a:cubicBezTo>
                    <a:pt x="319" y="844"/>
                    <a:pt x="324" y="865"/>
                    <a:pt x="326" y="868"/>
                  </a:cubicBezTo>
                  <a:cubicBezTo>
                    <a:pt x="327" y="870"/>
                    <a:pt x="373" y="877"/>
                    <a:pt x="373" y="877"/>
                  </a:cubicBezTo>
                  <a:cubicBezTo>
                    <a:pt x="374" y="871"/>
                    <a:pt x="374" y="871"/>
                    <a:pt x="374" y="871"/>
                  </a:cubicBezTo>
                  <a:cubicBezTo>
                    <a:pt x="374" y="871"/>
                    <a:pt x="404" y="878"/>
                    <a:pt x="418" y="873"/>
                  </a:cubicBezTo>
                  <a:cubicBezTo>
                    <a:pt x="418" y="873"/>
                    <a:pt x="479" y="861"/>
                    <a:pt x="462" y="846"/>
                  </a:cubicBezTo>
                  <a:cubicBezTo>
                    <a:pt x="462" y="846"/>
                    <a:pt x="461" y="838"/>
                    <a:pt x="448" y="841"/>
                  </a:cubicBezTo>
                  <a:cubicBezTo>
                    <a:pt x="448" y="841"/>
                    <a:pt x="440" y="842"/>
                    <a:pt x="435" y="841"/>
                  </a:cubicBezTo>
                  <a:cubicBezTo>
                    <a:pt x="431" y="840"/>
                    <a:pt x="422" y="836"/>
                    <a:pt x="417" y="834"/>
                  </a:cubicBezTo>
                  <a:cubicBezTo>
                    <a:pt x="412" y="832"/>
                    <a:pt x="400" y="825"/>
                    <a:pt x="397" y="822"/>
                  </a:cubicBezTo>
                  <a:cubicBezTo>
                    <a:pt x="394" y="819"/>
                    <a:pt x="387" y="814"/>
                    <a:pt x="386" y="812"/>
                  </a:cubicBezTo>
                  <a:cubicBezTo>
                    <a:pt x="385" y="810"/>
                    <a:pt x="377" y="783"/>
                    <a:pt x="373" y="771"/>
                  </a:cubicBezTo>
                  <a:cubicBezTo>
                    <a:pt x="369" y="760"/>
                    <a:pt x="363" y="741"/>
                    <a:pt x="358" y="738"/>
                  </a:cubicBezTo>
                  <a:cubicBezTo>
                    <a:pt x="353" y="735"/>
                    <a:pt x="350" y="740"/>
                    <a:pt x="347" y="730"/>
                  </a:cubicBezTo>
                  <a:cubicBezTo>
                    <a:pt x="344" y="720"/>
                    <a:pt x="344" y="713"/>
                    <a:pt x="341" y="707"/>
                  </a:cubicBezTo>
                  <a:cubicBezTo>
                    <a:pt x="339" y="700"/>
                    <a:pt x="336" y="689"/>
                    <a:pt x="336" y="684"/>
                  </a:cubicBezTo>
                  <a:cubicBezTo>
                    <a:pt x="335" y="679"/>
                    <a:pt x="333" y="669"/>
                    <a:pt x="330" y="665"/>
                  </a:cubicBezTo>
                  <a:cubicBezTo>
                    <a:pt x="328" y="660"/>
                    <a:pt x="323" y="652"/>
                    <a:pt x="328" y="648"/>
                  </a:cubicBezTo>
                  <a:cubicBezTo>
                    <a:pt x="328" y="648"/>
                    <a:pt x="335" y="637"/>
                    <a:pt x="328" y="629"/>
                  </a:cubicBezTo>
                  <a:cubicBezTo>
                    <a:pt x="322" y="622"/>
                    <a:pt x="326" y="597"/>
                    <a:pt x="324" y="583"/>
                  </a:cubicBezTo>
                  <a:cubicBezTo>
                    <a:pt x="322" y="569"/>
                    <a:pt x="321" y="563"/>
                    <a:pt x="319" y="556"/>
                  </a:cubicBezTo>
                  <a:cubicBezTo>
                    <a:pt x="317" y="549"/>
                    <a:pt x="318" y="547"/>
                    <a:pt x="316" y="545"/>
                  </a:cubicBezTo>
                  <a:cubicBezTo>
                    <a:pt x="316" y="545"/>
                    <a:pt x="316" y="521"/>
                    <a:pt x="315" y="515"/>
                  </a:cubicBezTo>
                  <a:cubicBezTo>
                    <a:pt x="314" y="510"/>
                    <a:pt x="317" y="501"/>
                    <a:pt x="317" y="498"/>
                  </a:cubicBezTo>
                  <a:cubicBezTo>
                    <a:pt x="317" y="497"/>
                    <a:pt x="317" y="497"/>
                    <a:pt x="317" y="497"/>
                  </a:cubicBezTo>
                  <a:cubicBezTo>
                    <a:pt x="315" y="495"/>
                    <a:pt x="341" y="497"/>
                    <a:pt x="341" y="497"/>
                  </a:cubicBezTo>
                  <a:cubicBezTo>
                    <a:pt x="341" y="497"/>
                    <a:pt x="362" y="496"/>
                    <a:pt x="354" y="478"/>
                  </a:cubicBezTo>
                  <a:cubicBezTo>
                    <a:pt x="347" y="459"/>
                    <a:pt x="339" y="387"/>
                    <a:pt x="339" y="387"/>
                  </a:cubicBezTo>
                  <a:cubicBezTo>
                    <a:pt x="365" y="405"/>
                    <a:pt x="365" y="405"/>
                    <a:pt x="365" y="405"/>
                  </a:cubicBezTo>
                  <a:cubicBezTo>
                    <a:pt x="372" y="395"/>
                    <a:pt x="372" y="395"/>
                    <a:pt x="372" y="395"/>
                  </a:cubicBezTo>
                  <a:cubicBezTo>
                    <a:pt x="372" y="395"/>
                    <a:pt x="377" y="394"/>
                    <a:pt x="377" y="397"/>
                  </a:cubicBezTo>
                  <a:cubicBezTo>
                    <a:pt x="377" y="397"/>
                    <a:pt x="377" y="402"/>
                    <a:pt x="380" y="404"/>
                  </a:cubicBezTo>
                  <a:cubicBezTo>
                    <a:pt x="380" y="404"/>
                    <a:pt x="380" y="406"/>
                    <a:pt x="385" y="408"/>
                  </a:cubicBezTo>
                  <a:cubicBezTo>
                    <a:pt x="385" y="408"/>
                    <a:pt x="395" y="413"/>
                    <a:pt x="394" y="408"/>
                  </a:cubicBezTo>
                  <a:cubicBezTo>
                    <a:pt x="392" y="402"/>
                    <a:pt x="394" y="406"/>
                    <a:pt x="394" y="406"/>
                  </a:cubicBezTo>
                  <a:cubicBezTo>
                    <a:pt x="397" y="400"/>
                    <a:pt x="397" y="400"/>
                    <a:pt x="397" y="400"/>
                  </a:cubicBezTo>
                  <a:cubicBezTo>
                    <a:pt x="397" y="400"/>
                    <a:pt x="400" y="396"/>
                    <a:pt x="398" y="391"/>
                  </a:cubicBezTo>
                  <a:cubicBezTo>
                    <a:pt x="398" y="391"/>
                    <a:pt x="406" y="383"/>
                    <a:pt x="398" y="378"/>
                  </a:cubicBezTo>
                  <a:cubicBezTo>
                    <a:pt x="398" y="378"/>
                    <a:pt x="398" y="374"/>
                    <a:pt x="390" y="372"/>
                  </a:cubicBezTo>
                  <a:cubicBezTo>
                    <a:pt x="381" y="367"/>
                    <a:pt x="381" y="367"/>
                    <a:pt x="381" y="367"/>
                  </a:cubicBezTo>
                  <a:cubicBezTo>
                    <a:pt x="381" y="367"/>
                    <a:pt x="361" y="350"/>
                    <a:pt x="359" y="348"/>
                  </a:cubicBezTo>
                  <a:cubicBezTo>
                    <a:pt x="357" y="347"/>
                    <a:pt x="332" y="334"/>
                    <a:pt x="330" y="330"/>
                  </a:cubicBezTo>
                  <a:cubicBezTo>
                    <a:pt x="329" y="325"/>
                    <a:pt x="329" y="322"/>
                    <a:pt x="326" y="319"/>
                  </a:cubicBezTo>
                  <a:cubicBezTo>
                    <a:pt x="324" y="315"/>
                    <a:pt x="321" y="299"/>
                    <a:pt x="318" y="288"/>
                  </a:cubicBezTo>
                  <a:cubicBezTo>
                    <a:pt x="315" y="277"/>
                    <a:pt x="311" y="259"/>
                    <a:pt x="307" y="251"/>
                  </a:cubicBezTo>
                  <a:cubicBezTo>
                    <a:pt x="303" y="243"/>
                    <a:pt x="299" y="236"/>
                    <a:pt x="297" y="229"/>
                  </a:cubicBezTo>
                  <a:cubicBezTo>
                    <a:pt x="295" y="223"/>
                    <a:pt x="288" y="205"/>
                    <a:pt x="284" y="201"/>
                  </a:cubicBezTo>
                  <a:cubicBezTo>
                    <a:pt x="279" y="198"/>
                    <a:pt x="277" y="182"/>
                    <a:pt x="273" y="172"/>
                  </a:cubicBezTo>
                  <a:cubicBezTo>
                    <a:pt x="268" y="162"/>
                    <a:pt x="267" y="155"/>
                    <a:pt x="263" y="152"/>
                  </a:cubicBezTo>
                  <a:cubicBezTo>
                    <a:pt x="263" y="152"/>
                    <a:pt x="268" y="146"/>
                    <a:pt x="267" y="141"/>
                  </a:cubicBezTo>
                  <a:cubicBezTo>
                    <a:pt x="267" y="141"/>
                    <a:pt x="269" y="135"/>
                    <a:pt x="273" y="135"/>
                  </a:cubicBezTo>
                  <a:cubicBezTo>
                    <a:pt x="273" y="135"/>
                    <a:pt x="300" y="132"/>
                    <a:pt x="292" y="118"/>
                  </a:cubicBezTo>
                  <a:cubicBezTo>
                    <a:pt x="292" y="118"/>
                    <a:pt x="298" y="111"/>
                    <a:pt x="293" y="108"/>
                  </a:cubicBezTo>
                  <a:cubicBezTo>
                    <a:pt x="293" y="108"/>
                    <a:pt x="297" y="106"/>
                    <a:pt x="295" y="103"/>
                  </a:cubicBezTo>
                  <a:cubicBezTo>
                    <a:pt x="295" y="103"/>
                    <a:pt x="291" y="96"/>
                    <a:pt x="296" y="96"/>
                  </a:cubicBezTo>
                  <a:cubicBezTo>
                    <a:pt x="296" y="96"/>
                    <a:pt x="308" y="91"/>
                    <a:pt x="297" y="83"/>
                  </a:cubicBezTo>
                  <a:cubicBezTo>
                    <a:pt x="297" y="83"/>
                    <a:pt x="286" y="77"/>
                    <a:pt x="289" y="72"/>
                  </a:cubicBezTo>
                  <a:cubicBezTo>
                    <a:pt x="289" y="72"/>
                    <a:pt x="292" y="67"/>
                    <a:pt x="289" y="63"/>
                  </a:cubicBezTo>
                  <a:cubicBezTo>
                    <a:pt x="289" y="63"/>
                    <a:pt x="284" y="52"/>
                    <a:pt x="283" y="48"/>
                  </a:cubicBezTo>
                  <a:cubicBezTo>
                    <a:pt x="283" y="48"/>
                    <a:pt x="296" y="37"/>
                    <a:pt x="280" y="28"/>
                  </a:cubicBezTo>
                  <a:cubicBezTo>
                    <a:pt x="280" y="28"/>
                    <a:pt x="220" y="0"/>
                    <a:pt x="197" y="49"/>
                  </a:cubicBezTo>
                  <a:cubicBezTo>
                    <a:pt x="197" y="49"/>
                    <a:pt x="190" y="73"/>
                    <a:pt x="206" y="103"/>
                  </a:cubicBezTo>
                  <a:cubicBezTo>
                    <a:pt x="206" y="103"/>
                    <a:pt x="212" y="111"/>
                    <a:pt x="210" y="114"/>
                  </a:cubicBezTo>
                  <a:cubicBezTo>
                    <a:pt x="210" y="114"/>
                    <a:pt x="210" y="118"/>
                    <a:pt x="213" y="118"/>
                  </a:cubicBezTo>
                  <a:cubicBezTo>
                    <a:pt x="213" y="118"/>
                    <a:pt x="252" y="127"/>
                    <a:pt x="264" y="161"/>
                  </a:cubicBezTo>
                  <a:cubicBezTo>
                    <a:pt x="264" y="161"/>
                    <a:pt x="265" y="168"/>
                    <a:pt x="261" y="173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65" y="174"/>
                    <a:pt x="262" y="177"/>
                    <a:pt x="269" y="190"/>
                  </a:cubicBezTo>
                  <a:cubicBezTo>
                    <a:pt x="271" y="197"/>
                    <a:pt x="271" y="197"/>
                    <a:pt x="271" y="197"/>
                  </a:cubicBezTo>
                  <a:cubicBezTo>
                    <a:pt x="271" y="197"/>
                    <a:pt x="232" y="125"/>
                    <a:pt x="212" y="127"/>
                  </a:cubicBezTo>
                  <a:cubicBezTo>
                    <a:pt x="213" y="118"/>
                    <a:pt x="213" y="118"/>
                    <a:pt x="213" y="118"/>
                  </a:cubicBezTo>
                  <a:cubicBezTo>
                    <a:pt x="213" y="118"/>
                    <a:pt x="210" y="135"/>
                    <a:pt x="204" y="139"/>
                  </a:cubicBezTo>
                  <a:cubicBezTo>
                    <a:pt x="198" y="143"/>
                    <a:pt x="186" y="144"/>
                    <a:pt x="179" y="157"/>
                  </a:cubicBezTo>
                  <a:cubicBezTo>
                    <a:pt x="171" y="171"/>
                    <a:pt x="153" y="200"/>
                    <a:pt x="149" y="215"/>
                  </a:cubicBezTo>
                  <a:cubicBezTo>
                    <a:pt x="146" y="230"/>
                    <a:pt x="149" y="227"/>
                    <a:pt x="149" y="238"/>
                  </a:cubicBezTo>
                  <a:cubicBezTo>
                    <a:pt x="148" y="248"/>
                    <a:pt x="149" y="246"/>
                    <a:pt x="144" y="255"/>
                  </a:cubicBezTo>
                  <a:cubicBezTo>
                    <a:pt x="140" y="264"/>
                    <a:pt x="139" y="279"/>
                    <a:pt x="141" y="288"/>
                  </a:cubicBezTo>
                  <a:cubicBezTo>
                    <a:pt x="143" y="297"/>
                    <a:pt x="146" y="292"/>
                    <a:pt x="141" y="302"/>
                  </a:cubicBezTo>
                  <a:cubicBezTo>
                    <a:pt x="136" y="311"/>
                    <a:pt x="136" y="316"/>
                    <a:pt x="136" y="323"/>
                  </a:cubicBezTo>
                  <a:cubicBezTo>
                    <a:pt x="136" y="331"/>
                    <a:pt x="140" y="336"/>
                    <a:pt x="139" y="343"/>
                  </a:cubicBezTo>
                  <a:cubicBezTo>
                    <a:pt x="138" y="351"/>
                    <a:pt x="134" y="363"/>
                    <a:pt x="137" y="377"/>
                  </a:cubicBezTo>
                  <a:cubicBezTo>
                    <a:pt x="139" y="391"/>
                    <a:pt x="140" y="394"/>
                    <a:pt x="138" y="401"/>
                  </a:cubicBezTo>
                  <a:cubicBezTo>
                    <a:pt x="136" y="408"/>
                    <a:pt x="128" y="465"/>
                    <a:pt x="125" y="474"/>
                  </a:cubicBezTo>
                  <a:cubicBezTo>
                    <a:pt x="123" y="484"/>
                    <a:pt x="123" y="488"/>
                    <a:pt x="123" y="488"/>
                  </a:cubicBezTo>
                  <a:cubicBezTo>
                    <a:pt x="123" y="488"/>
                    <a:pt x="136" y="494"/>
                    <a:pt x="140" y="493"/>
                  </a:cubicBezTo>
                  <a:cubicBezTo>
                    <a:pt x="140" y="493"/>
                    <a:pt x="127" y="496"/>
                    <a:pt x="119" y="513"/>
                  </a:cubicBezTo>
                  <a:cubicBezTo>
                    <a:pt x="68" y="496"/>
                    <a:pt x="68" y="496"/>
                    <a:pt x="68" y="496"/>
                  </a:cubicBezTo>
                  <a:cubicBezTo>
                    <a:pt x="68" y="496"/>
                    <a:pt x="56" y="488"/>
                    <a:pt x="48" y="507"/>
                  </a:cubicBezTo>
                  <a:cubicBezTo>
                    <a:pt x="41" y="526"/>
                    <a:pt x="6" y="631"/>
                    <a:pt x="6" y="631"/>
                  </a:cubicBezTo>
                  <a:cubicBezTo>
                    <a:pt x="6" y="631"/>
                    <a:pt x="0" y="639"/>
                    <a:pt x="23" y="647"/>
                  </a:cubicBezTo>
                  <a:close/>
                  <a:moveTo>
                    <a:pt x="270" y="168"/>
                  </a:moveTo>
                  <a:cubicBezTo>
                    <a:pt x="266" y="161"/>
                    <a:pt x="266" y="161"/>
                    <a:pt x="266" y="161"/>
                  </a:cubicBezTo>
                  <a:cubicBezTo>
                    <a:pt x="264" y="153"/>
                    <a:pt x="264" y="153"/>
                    <a:pt x="264" y="153"/>
                  </a:cubicBezTo>
                  <a:cubicBezTo>
                    <a:pt x="265" y="155"/>
                    <a:pt x="270" y="168"/>
                    <a:pt x="270" y="168"/>
                  </a:cubicBezTo>
                  <a:close/>
                  <a:moveTo>
                    <a:pt x="299" y="327"/>
                  </a:moveTo>
                  <a:cubicBezTo>
                    <a:pt x="300" y="328"/>
                    <a:pt x="300" y="328"/>
                    <a:pt x="300" y="328"/>
                  </a:cubicBezTo>
                  <a:cubicBezTo>
                    <a:pt x="300" y="328"/>
                    <a:pt x="307" y="334"/>
                    <a:pt x="304" y="344"/>
                  </a:cubicBezTo>
                  <a:cubicBezTo>
                    <a:pt x="304" y="344"/>
                    <a:pt x="302" y="357"/>
                    <a:pt x="304" y="361"/>
                  </a:cubicBezTo>
                  <a:cubicBezTo>
                    <a:pt x="306" y="365"/>
                    <a:pt x="304" y="362"/>
                    <a:pt x="304" y="362"/>
                  </a:cubicBezTo>
                  <a:cubicBezTo>
                    <a:pt x="304" y="362"/>
                    <a:pt x="306" y="367"/>
                    <a:pt x="304" y="369"/>
                  </a:cubicBezTo>
                  <a:cubicBezTo>
                    <a:pt x="299" y="371"/>
                    <a:pt x="299" y="371"/>
                    <a:pt x="299" y="371"/>
                  </a:cubicBezTo>
                  <a:cubicBezTo>
                    <a:pt x="299" y="371"/>
                    <a:pt x="300" y="332"/>
                    <a:pt x="299" y="327"/>
                  </a:cubicBezTo>
                  <a:close/>
                  <a:moveTo>
                    <a:pt x="132" y="518"/>
                  </a:moveTo>
                  <a:cubicBezTo>
                    <a:pt x="132" y="518"/>
                    <a:pt x="134" y="509"/>
                    <a:pt x="139" y="509"/>
                  </a:cubicBezTo>
                  <a:cubicBezTo>
                    <a:pt x="139" y="509"/>
                    <a:pt x="142" y="517"/>
                    <a:pt x="146" y="513"/>
                  </a:cubicBezTo>
                  <a:cubicBezTo>
                    <a:pt x="146" y="513"/>
                    <a:pt x="147" y="520"/>
                    <a:pt x="150" y="519"/>
                  </a:cubicBezTo>
                  <a:cubicBezTo>
                    <a:pt x="148" y="524"/>
                    <a:pt x="148" y="524"/>
                    <a:pt x="148" y="524"/>
                  </a:cubicBezTo>
                  <a:lnTo>
                    <a:pt x="132" y="51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reflection blurRad="101600" stA="41000" endPos="35000" dir="5400000" sy="-100000" algn="bl" rotWithShape="0"/>
            </a:effectLst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6506629" y="2652598"/>
              <a:ext cx="1" cy="344095"/>
            </a:xfrm>
            <a:prstGeom prst="line">
              <a:avLst/>
            </a:prstGeom>
            <a:solidFill>
              <a:schemeClr val="tx1"/>
            </a:solidFill>
            <a:ln w="19050">
              <a:solidFill>
                <a:schemeClr val="tx2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圆: 空心 20"/>
            <p:cNvSpPr/>
            <p:nvPr/>
          </p:nvSpPr>
          <p:spPr>
            <a:xfrm>
              <a:off x="6439175" y="2554609"/>
              <a:ext cx="134908" cy="134908"/>
            </a:xfrm>
            <a:prstGeom prst="donu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5973240" y="3225444"/>
              <a:ext cx="1272938" cy="642945"/>
              <a:chOff x="1732858" y="5001250"/>
              <a:chExt cx="2213143" cy="857260"/>
            </a:xfrm>
          </p:grpSpPr>
          <p:sp>
            <p:nvSpPr>
              <p:cNvPr id="33" name="文本框 55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5"/>
                    </a:solidFill>
                  </a:rPr>
                  <a:t>标题文本预设</a:t>
                </a:r>
              </a:p>
            </p:txBody>
          </p:sp>
          <p:sp>
            <p:nvSpPr>
              <p:cNvPr id="34" name="文本框 56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800"/>
                  <a:t>此部分内容作为文字排版占位显示 </a:t>
                </a:r>
                <a:br>
                  <a:rPr lang="zh-CN" altLang="en-US" sz="800"/>
                </a:br>
                <a:r>
                  <a:rPr lang="zh-CN" altLang="en-US" sz="800"/>
                  <a:t>（建议使用主题字体）</a:t>
                </a:r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7313653" y="1277417"/>
            <a:ext cx="1290996" cy="2590972"/>
            <a:chOff x="7313653" y="1277417"/>
            <a:chExt cx="1290996" cy="2590972"/>
          </a:xfrm>
        </p:grpSpPr>
        <p:sp>
          <p:nvSpPr>
            <p:cNvPr id="9" name="任意多边形: 形状 8"/>
            <p:cNvSpPr/>
            <p:nvPr/>
          </p:nvSpPr>
          <p:spPr bwMode="auto">
            <a:xfrm flipH="1">
              <a:off x="7575284" y="1438303"/>
              <a:ext cx="611756" cy="1098286"/>
            </a:xfrm>
            <a:custGeom>
              <a:avLst/>
              <a:gdLst>
                <a:gd name="T0" fmla="*/ 477 w 502"/>
                <a:gd name="T1" fmla="*/ 130 h 903"/>
                <a:gd name="T2" fmla="*/ 451 w 502"/>
                <a:gd name="T3" fmla="*/ 76 h 903"/>
                <a:gd name="T4" fmla="*/ 432 w 502"/>
                <a:gd name="T5" fmla="*/ 105 h 903"/>
                <a:gd name="T6" fmla="*/ 449 w 502"/>
                <a:gd name="T7" fmla="*/ 157 h 903"/>
                <a:gd name="T8" fmla="*/ 426 w 502"/>
                <a:gd name="T9" fmla="*/ 207 h 903"/>
                <a:gd name="T10" fmla="*/ 344 w 502"/>
                <a:gd name="T11" fmla="*/ 150 h 903"/>
                <a:gd name="T12" fmla="*/ 347 w 502"/>
                <a:gd name="T13" fmla="*/ 105 h 903"/>
                <a:gd name="T14" fmla="*/ 361 w 502"/>
                <a:gd name="T15" fmla="*/ 50 h 903"/>
                <a:gd name="T16" fmla="*/ 338 w 502"/>
                <a:gd name="T17" fmla="*/ 16 h 903"/>
                <a:gd name="T18" fmla="*/ 285 w 502"/>
                <a:gd name="T19" fmla="*/ 13 h 903"/>
                <a:gd name="T20" fmla="*/ 258 w 502"/>
                <a:gd name="T21" fmla="*/ 105 h 903"/>
                <a:gd name="T22" fmla="*/ 197 w 502"/>
                <a:gd name="T23" fmla="*/ 149 h 903"/>
                <a:gd name="T24" fmla="*/ 147 w 502"/>
                <a:gd name="T25" fmla="*/ 199 h 903"/>
                <a:gd name="T26" fmla="*/ 116 w 502"/>
                <a:gd name="T27" fmla="*/ 216 h 903"/>
                <a:gd name="T28" fmla="*/ 94 w 502"/>
                <a:gd name="T29" fmla="*/ 223 h 903"/>
                <a:gd name="T30" fmla="*/ 63 w 502"/>
                <a:gd name="T31" fmla="*/ 165 h 903"/>
                <a:gd name="T32" fmla="*/ 74 w 502"/>
                <a:gd name="T33" fmla="*/ 112 h 903"/>
                <a:gd name="T34" fmla="*/ 51 w 502"/>
                <a:gd name="T35" fmla="*/ 85 h 903"/>
                <a:gd name="T36" fmla="*/ 17 w 502"/>
                <a:gd name="T37" fmla="*/ 121 h 903"/>
                <a:gd name="T38" fmla="*/ 11 w 502"/>
                <a:gd name="T39" fmla="*/ 180 h 903"/>
                <a:gd name="T40" fmla="*/ 41 w 502"/>
                <a:gd name="T41" fmla="*/ 262 h 903"/>
                <a:gd name="T42" fmla="*/ 107 w 502"/>
                <a:gd name="T43" fmla="*/ 298 h 903"/>
                <a:gd name="T44" fmla="*/ 202 w 502"/>
                <a:gd name="T45" fmla="*/ 348 h 903"/>
                <a:gd name="T46" fmla="*/ 205 w 502"/>
                <a:gd name="T47" fmla="*/ 423 h 903"/>
                <a:gd name="T48" fmla="*/ 186 w 502"/>
                <a:gd name="T49" fmla="*/ 503 h 903"/>
                <a:gd name="T50" fmla="*/ 140 w 502"/>
                <a:gd name="T51" fmla="*/ 581 h 903"/>
                <a:gd name="T52" fmla="*/ 141 w 502"/>
                <a:gd name="T53" fmla="*/ 696 h 903"/>
                <a:gd name="T54" fmla="*/ 200 w 502"/>
                <a:gd name="T55" fmla="*/ 798 h 903"/>
                <a:gd name="T56" fmla="*/ 168 w 502"/>
                <a:gd name="T57" fmla="*/ 815 h 903"/>
                <a:gd name="T58" fmla="*/ 196 w 502"/>
                <a:gd name="T59" fmla="*/ 849 h 903"/>
                <a:gd name="T60" fmla="*/ 289 w 502"/>
                <a:gd name="T61" fmla="*/ 834 h 903"/>
                <a:gd name="T62" fmla="*/ 274 w 502"/>
                <a:gd name="T63" fmla="*/ 767 h 903"/>
                <a:gd name="T64" fmla="*/ 241 w 502"/>
                <a:gd name="T65" fmla="*/ 713 h 903"/>
                <a:gd name="T66" fmla="*/ 226 w 502"/>
                <a:gd name="T67" fmla="*/ 657 h 903"/>
                <a:gd name="T68" fmla="*/ 290 w 502"/>
                <a:gd name="T69" fmla="*/ 571 h 903"/>
                <a:gd name="T70" fmla="*/ 310 w 502"/>
                <a:gd name="T71" fmla="*/ 567 h 903"/>
                <a:gd name="T72" fmla="*/ 310 w 502"/>
                <a:gd name="T73" fmla="*/ 618 h 903"/>
                <a:gd name="T74" fmla="*/ 326 w 502"/>
                <a:gd name="T75" fmla="*/ 694 h 903"/>
                <a:gd name="T76" fmla="*/ 347 w 502"/>
                <a:gd name="T77" fmla="*/ 800 h 903"/>
                <a:gd name="T78" fmla="*/ 356 w 502"/>
                <a:gd name="T79" fmla="*/ 855 h 903"/>
                <a:gd name="T80" fmla="*/ 410 w 502"/>
                <a:gd name="T81" fmla="*/ 895 h 903"/>
                <a:gd name="T82" fmla="*/ 408 w 502"/>
                <a:gd name="T83" fmla="*/ 830 h 903"/>
                <a:gd name="T84" fmla="*/ 405 w 502"/>
                <a:gd name="T85" fmla="*/ 761 h 903"/>
                <a:gd name="T86" fmla="*/ 402 w 502"/>
                <a:gd name="T87" fmla="*/ 665 h 903"/>
                <a:gd name="T88" fmla="*/ 381 w 502"/>
                <a:gd name="T89" fmla="*/ 624 h 903"/>
                <a:gd name="T90" fmla="*/ 392 w 502"/>
                <a:gd name="T91" fmla="*/ 588 h 903"/>
                <a:gd name="T92" fmla="*/ 415 w 502"/>
                <a:gd name="T93" fmla="*/ 530 h 903"/>
                <a:gd name="T94" fmla="*/ 422 w 502"/>
                <a:gd name="T95" fmla="*/ 472 h 903"/>
                <a:gd name="T96" fmla="*/ 399 w 502"/>
                <a:gd name="T97" fmla="*/ 376 h 903"/>
                <a:gd name="T98" fmla="*/ 386 w 502"/>
                <a:gd name="T99" fmla="*/ 302 h 903"/>
                <a:gd name="T100" fmla="*/ 433 w 502"/>
                <a:gd name="T101" fmla="*/ 309 h 903"/>
                <a:gd name="T102" fmla="*/ 488 w 502"/>
                <a:gd name="T103" fmla="*/ 285 h 903"/>
                <a:gd name="T104" fmla="*/ 494 w 502"/>
                <a:gd name="T105" fmla="*/ 228 h 903"/>
                <a:gd name="T106" fmla="*/ 22 w 502"/>
                <a:gd name="T107" fmla="*/ 166 h 903"/>
                <a:gd name="T108" fmla="*/ 244 w 502"/>
                <a:gd name="T109" fmla="*/ 172 h 903"/>
                <a:gd name="T110" fmla="*/ 253 w 502"/>
                <a:gd name="T111" fmla="*/ 136 h 903"/>
                <a:gd name="T112" fmla="*/ 272 w 502"/>
                <a:gd name="T113" fmla="*/ 193 h 903"/>
                <a:gd name="T114" fmla="*/ 290 w 502"/>
                <a:gd name="T115" fmla="*/ 180 h 903"/>
                <a:gd name="T116" fmla="*/ 450 w 502"/>
                <a:gd name="T117" fmla="*/ 149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02" h="903">
                  <a:moveTo>
                    <a:pt x="502" y="171"/>
                  </a:moveTo>
                  <a:cubicBezTo>
                    <a:pt x="501" y="171"/>
                    <a:pt x="500" y="171"/>
                    <a:pt x="498" y="169"/>
                  </a:cubicBezTo>
                  <a:cubicBezTo>
                    <a:pt x="495" y="167"/>
                    <a:pt x="493" y="166"/>
                    <a:pt x="492" y="165"/>
                  </a:cubicBezTo>
                  <a:cubicBezTo>
                    <a:pt x="491" y="164"/>
                    <a:pt x="491" y="164"/>
                    <a:pt x="490" y="163"/>
                  </a:cubicBezTo>
                  <a:cubicBezTo>
                    <a:pt x="488" y="162"/>
                    <a:pt x="486" y="160"/>
                    <a:pt x="485" y="160"/>
                  </a:cubicBezTo>
                  <a:cubicBezTo>
                    <a:pt x="483" y="159"/>
                    <a:pt x="482" y="158"/>
                    <a:pt x="482" y="158"/>
                  </a:cubicBezTo>
                  <a:cubicBezTo>
                    <a:pt x="482" y="158"/>
                    <a:pt x="482" y="157"/>
                    <a:pt x="481" y="154"/>
                  </a:cubicBezTo>
                  <a:cubicBezTo>
                    <a:pt x="481" y="151"/>
                    <a:pt x="480" y="149"/>
                    <a:pt x="480" y="147"/>
                  </a:cubicBezTo>
                  <a:cubicBezTo>
                    <a:pt x="480" y="145"/>
                    <a:pt x="480" y="145"/>
                    <a:pt x="480" y="144"/>
                  </a:cubicBezTo>
                  <a:cubicBezTo>
                    <a:pt x="479" y="144"/>
                    <a:pt x="479" y="144"/>
                    <a:pt x="479" y="144"/>
                  </a:cubicBezTo>
                  <a:cubicBezTo>
                    <a:pt x="479" y="144"/>
                    <a:pt x="479" y="140"/>
                    <a:pt x="478" y="136"/>
                  </a:cubicBezTo>
                  <a:cubicBezTo>
                    <a:pt x="478" y="132"/>
                    <a:pt x="477" y="130"/>
                    <a:pt x="477" y="130"/>
                  </a:cubicBezTo>
                  <a:cubicBezTo>
                    <a:pt x="477" y="129"/>
                    <a:pt x="477" y="128"/>
                    <a:pt x="477" y="127"/>
                  </a:cubicBezTo>
                  <a:cubicBezTo>
                    <a:pt x="477" y="127"/>
                    <a:pt x="477" y="124"/>
                    <a:pt x="477" y="122"/>
                  </a:cubicBezTo>
                  <a:cubicBezTo>
                    <a:pt x="477" y="119"/>
                    <a:pt x="477" y="117"/>
                    <a:pt x="477" y="114"/>
                  </a:cubicBezTo>
                  <a:cubicBezTo>
                    <a:pt x="477" y="112"/>
                    <a:pt x="476" y="109"/>
                    <a:pt x="476" y="106"/>
                  </a:cubicBezTo>
                  <a:cubicBezTo>
                    <a:pt x="476" y="102"/>
                    <a:pt x="475" y="99"/>
                    <a:pt x="475" y="96"/>
                  </a:cubicBezTo>
                  <a:cubicBezTo>
                    <a:pt x="474" y="93"/>
                    <a:pt x="474" y="91"/>
                    <a:pt x="474" y="87"/>
                  </a:cubicBezTo>
                  <a:cubicBezTo>
                    <a:pt x="473" y="84"/>
                    <a:pt x="474" y="84"/>
                    <a:pt x="474" y="83"/>
                  </a:cubicBezTo>
                  <a:cubicBezTo>
                    <a:pt x="474" y="81"/>
                    <a:pt x="474" y="80"/>
                    <a:pt x="472" y="79"/>
                  </a:cubicBezTo>
                  <a:cubicBezTo>
                    <a:pt x="471" y="77"/>
                    <a:pt x="469" y="76"/>
                    <a:pt x="468" y="76"/>
                  </a:cubicBezTo>
                  <a:cubicBezTo>
                    <a:pt x="467" y="76"/>
                    <a:pt x="464" y="76"/>
                    <a:pt x="462" y="76"/>
                  </a:cubicBezTo>
                  <a:cubicBezTo>
                    <a:pt x="461" y="76"/>
                    <a:pt x="459" y="76"/>
                    <a:pt x="457" y="76"/>
                  </a:cubicBezTo>
                  <a:cubicBezTo>
                    <a:pt x="455" y="76"/>
                    <a:pt x="452" y="76"/>
                    <a:pt x="451" y="76"/>
                  </a:cubicBezTo>
                  <a:cubicBezTo>
                    <a:pt x="449" y="75"/>
                    <a:pt x="447" y="75"/>
                    <a:pt x="445" y="76"/>
                  </a:cubicBezTo>
                  <a:cubicBezTo>
                    <a:pt x="442" y="76"/>
                    <a:pt x="441" y="76"/>
                    <a:pt x="440" y="76"/>
                  </a:cubicBezTo>
                  <a:cubicBezTo>
                    <a:pt x="439" y="76"/>
                    <a:pt x="438" y="76"/>
                    <a:pt x="437" y="77"/>
                  </a:cubicBezTo>
                  <a:cubicBezTo>
                    <a:pt x="436" y="78"/>
                    <a:pt x="435" y="78"/>
                    <a:pt x="435" y="79"/>
                  </a:cubicBezTo>
                  <a:cubicBezTo>
                    <a:pt x="435" y="80"/>
                    <a:pt x="434" y="80"/>
                    <a:pt x="434" y="80"/>
                  </a:cubicBezTo>
                  <a:cubicBezTo>
                    <a:pt x="434" y="80"/>
                    <a:pt x="433" y="79"/>
                    <a:pt x="431" y="79"/>
                  </a:cubicBezTo>
                  <a:cubicBezTo>
                    <a:pt x="430" y="79"/>
                    <a:pt x="427" y="79"/>
                    <a:pt x="426" y="82"/>
                  </a:cubicBezTo>
                  <a:cubicBezTo>
                    <a:pt x="425" y="84"/>
                    <a:pt x="426" y="85"/>
                    <a:pt x="426" y="86"/>
                  </a:cubicBezTo>
                  <a:cubicBezTo>
                    <a:pt x="427" y="88"/>
                    <a:pt x="426" y="91"/>
                    <a:pt x="426" y="93"/>
                  </a:cubicBezTo>
                  <a:cubicBezTo>
                    <a:pt x="427" y="95"/>
                    <a:pt x="427" y="96"/>
                    <a:pt x="428" y="97"/>
                  </a:cubicBezTo>
                  <a:cubicBezTo>
                    <a:pt x="428" y="99"/>
                    <a:pt x="429" y="100"/>
                    <a:pt x="430" y="102"/>
                  </a:cubicBezTo>
                  <a:cubicBezTo>
                    <a:pt x="431" y="104"/>
                    <a:pt x="432" y="105"/>
                    <a:pt x="432" y="105"/>
                  </a:cubicBezTo>
                  <a:cubicBezTo>
                    <a:pt x="433" y="106"/>
                    <a:pt x="433" y="107"/>
                    <a:pt x="434" y="108"/>
                  </a:cubicBezTo>
                  <a:cubicBezTo>
                    <a:pt x="435" y="110"/>
                    <a:pt x="435" y="110"/>
                    <a:pt x="435" y="112"/>
                  </a:cubicBezTo>
                  <a:cubicBezTo>
                    <a:pt x="436" y="113"/>
                    <a:pt x="436" y="117"/>
                    <a:pt x="439" y="121"/>
                  </a:cubicBezTo>
                  <a:cubicBezTo>
                    <a:pt x="440" y="123"/>
                    <a:pt x="441" y="124"/>
                    <a:pt x="442" y="125"/>
                  </a:cubicBezTo>
                  <a:cubicBezTo>
                    <a:pt x="443" y="126"/>
                    <a:pt x="443" y="127"/>
                    <a:pt x="444" y="128"/>
                  </a:cubicBezTo>
                  <a:cubicBezTo>
                    <a:pt x="445" y="129"/>
                    <a:pt x="446" y="130"/>
                    <a:pt x="447" y="131"/>
                  </a:cubicBezTo>
                  <a:cubicBezTo>
                    <a:pt x="447" y="132"/>
                    <a:pt x="448" y="134"/>
                    <a:pt x="448" y="135"/>
                  </a:cubicBezTo>
                  <a:cubicBezTo>
                    <a:pt x="449" y="137"/>
                    <a:pt x="449" y="139"/>
                    <a:pt x="449" y="141"/>
                  </a:cubicBezTo>
                  <a:cubicBezTo>
                    <a:pt x="450" y="144"/>
                    <a:pt x="450" y="145"/>
                    <a:pt x="450" y="145"/>
                  </a:cubicBezTo>
                  <a:cubicBezTo>
                    <a:pt x="450" y="145"/>
                    <a:pt x="449" y="144"/>
                    <a:pt x="449" y="146"/>
                  </a:cubicBezTo>
                  <a:cubicBezTo>
                    <a:pt x="449" y="147"/>
                    <a:pt x="449" y="152"/>
                    <a:pt x="449" y="154"/>
                  </a:cubicBezTo>
                  <a:cubicBezTo>
                    <a:pt x="449" y="156"/>
                    <a:pt x="449" y="157"/>
                    <a:pt x="449" y="157"/>
                  </a:cubicBezTo>
                  <a:cubicBezTo>
                    <a:pt x="449" y="157"/>
                    <a:pt x="446" y="158"/>
                    <a:pt x="446" y="161"/>
                  </a:cubicBezTo>
                  <a:cubicBezTo>
                    <a:pt x="445" y="164"/>
                    <a:pt x="445" y="167"/>
                    <a:pt x="444" y="172"/>
                  </a:cubicBezTo>
                  <a:cubicBezTo>
                    <a:pt x="443" y="177"/>
                    <a:pt x="442" y="182"/>
                    <a:pt x="442" y="185"/>
                  </a:cubicBezTo>
                  <a:cubicBezTo>
                    <a:pt x="441" y="189"/>
                    <a:pt x="441" y="190"/>
                    <a:pt x="440" y="192"/>
                  </a:cubicBezTo>
                  <a:cubicBezTo>
                    <a:pt x="440" y="193"/>
                    <a:pt x="440" y="195"/>
                    <a:pt x="439" y="198"/>
                  </a:cubicBezTo>
                  <a:cubicBezTo>
                    <a:pt x="438" y="200"/>
                    <a:pt x="436" y="205"/>
                    <a:pt x="434" y="209"/>
                  </a:cubicBezTo>
                  <a:cubicBezTo>
                    <a:pt x="433" y="211"/>
                    <a:pt x="433" y="213"/>
                    <a:pt x="433" y="215"/>
                  </a:cubicBezTo>
                  <a:cubicBezTo>
                    <a:pt x="432" y="216"/>
                    <a:pt x="432" y="217"/>
                    <a:pt x="432" y="217"/>
                  </a:cubicBezTo>
                  <a:cubicBezTo>
                    <a:pt x="432" y="217"/>
                    <a:pt x="431" y="215"/>
                    <a:pt x="431" y="215"/>
                  </a:cubicBezTo>
                  <a:cubicBezTo>
                    <a:pt x="430" y="214"/>
                    <a:pt x="430" y="213"/>
                    <a:pt x="429" y="212"/>
                  </a:cubicBezTo>
                  <a:cubicBezTo>
                    <a:pt x="428" y="211"/>
                    <a:pt x="427" y="209"/>
                    <a:pt x="427" y="209"/>
                  </a:cubicBezTo>
                  <a:cubicBezTo>
                    <a:pt x="427" y="209"/>
                    <a:pt x="426" y="208"/>
                    <a:pt x="426" y="207"/>
                  </a:cubicBezTo>
                  <a:cubicBezTo>
                    <a:pt x="426" y="206"/>
                    <a:pt x="427" y="205"/>
                    <a:pt x="427" y="203"/>
                  </a:cubicBezTo>
                  <a:cubicBezTo>
                    <a:pt x="428" y="202"/>
                    <a:pt x="428" y="201"/>
                    <a:pt x="428" y="198"/>
                  </a:cubicBezTo>
                  <a:cubicBezTo>
                    <a:pt x="428" y="194"/>
                    <a:pt x="428" y="193"/>
                    <a:pt x="427" y="190"/>
                  </a:cubicBezTo>
                  <a:cubicBezTo>
                    <a:pt x="427" y="188"/>
                    <a:pt x="426" y="184"/>
                    <a:pt x="425" y="181"/>
                  </a:cubicBezTo>
                  <a:cubicBezTo>
                    <a:pt x="424" y="179"/>
                    <a:pt x="423" y="178"/>
                    <a:pt x="423" y="176"/>
                  </a:cubicBezTo>
                  <a:cubicBezTo>
                    <a:pt x="421" y="174"/>
                    <a:pt x="420" y="172"/>
                    <a:pt x="419" y="171"/>
                  </a:cubicBezTo>
                  <a:cubicBezTo>
                    <a:pt x="416" y="169"/>
                    <a:pt x="414" y="169"/>
                    <a:pt x="414" y="169"/>
                  </a:cubicBezTo>
                  <a:cubicBezTo>
                    <a:pt x="414" y="169"/>
                    <a:pt x="412" y="167"/>
                    <a:pt x="407" y="165"/>
                  </a:cubicBezTo>
                  <a:cubicBezTo>
                    <a:pt x="401" y="163"/>
                    <a:pt x="396" y="161"/>
                    <a:pt x="391" y="159"/>
                  </a:cubicBezTo>
                  <a:cubicBezTo>
                    <a:pt x="387" y="158"/>
                    <a:pt x="385" y="157"/>
                    <a:pt x="380" y="156"/>
                  </a:cubicBezTo>
                  <a:cubicBezTo>
                    <a:pt x="374" y="154"/>
                    <a:pt x="369" y="152"/>
                    <a:pt x="362" y="151"/>
                  </a:cubicBezTo>
                  <a:cubicBezTo>
                    <a:pt x="354" y="150"/>
                    <a:pt x="344" y="150"/>
                    <a:pt x="344" y="150"/>
                  </a:cubicBezTo>
                  <a:cubicBezTo>
                    <a:pt x="344" y="150"/>
                    <a:pt x="344" y="149"/>
                    <a:pt x="344" y="149"/>
                  </a:cubicBezTo>
                  <a:cubicBezTo>
                    <a:pt x="344" y="148"/>
                    <a:pt x="343" y="147"/>
                    <a:pt x="342" y="145"/>
                  </a:cubicBezTo>
                  <a:cubicBezTo>
                    <a:pt x="340" y="143"/>
                    <a:pt x="338" y="141"/>
                    <a:pt x="337" y="139"/>
                  </a:cubicBezTo>
                  <a:cubicBezTo>
                    <a:pt x="335" y="137"/>
                    <a:pt x="334" y="135"/>
                    <a:pt x="333" y="133"/>
                  </a:cubicBezTo>
                  <a:cubicBezTo>
                    <a:pt x="332" y="132"/>
                    <a:pt x="331" y="131"/>
                    <a:pt x="330" y="130"/>
                  </a:cubicBezTo>
                  <a:cubicBezTo>
                    <a:pt x="330" y="130"/>
                    <a:pt x="329" y="129"/>
                    <a:pt x="329" y="129"/>
                  </a:cubicBezTo>
                  <a:cubicBezTo>
                    <a:pt x="329" y="129"/>
                    <a:pt x="329" y="127"/>
                    <a:pt x="330" y="126"/>
                  </a:cubicBezTo>
                  <a:cubicBezTo>
                    <a:pt x="331" y="125"/>
                    <a:pt x="331" y="124"/>
                    <a:pt x="333" y="122"/>
                  </a:cubicBezTo>
                  <a:cubicBezTo>
                    <a:pt x="334" y="120"/>
                    <a:pt x="336" y="118"/>
                    <a:pt x="336" y="117"/>
                  </a:cubicBezTo>
                  <a:cubicBezTo>
                    <a:pt x="336" y="117"/>
                    <a:pt x="337" y="116"/>
                    <a:pt x="338" y="115"/>
                  </a:cubicBezTo>
                  <a:cubicBezTo>
                    <a:pt x="339" y="114"/>
                    <a:pt x="340" y="112"/>
                    <a:pt x="342" y="111"/>
                  </a:cubicBezTo>
                  <a:cubicBezTo>
                    <a:pt x="344" y="109"/>
                    <a:pt x="345" y="108"/>
                    <a:pt x="347" y="105"/>
                  </a:cubicBezTo>
                  <a:cubicBezTo>
                    <a:pt x="350" y="103"/>
                    <a:pt x="351" y="102"/>
                    <a:pt x="352" y="100"/>
                  </a:cubicBezTo>
                  <a:cubicBezTo>
                    <a:pt x="353" y="99"/>
                    <a:pt x="353" y="98"/>
                    <a:pt x="354" y="97"/>
                  </a:cubicBezTo>
                  <a:cubicBezTo>
                    <a:pt x="355" y="96"/>
                    <a:pt x="356" y="94"/>
                    <a:pt x="357" y="93"/>
                  </a:cubicBezTo>
                  <a:cubicBezTo>
                    <a:pt x="358" y="91"/>
                    <a:pt x="359" y="90"/>
                    <a:pt x="359" y="88"/>
                  </a:cubicBezTo>
                  <a:cubicBezTo>
                    <a:pt x="360" y="86"/>
                    <a:pt x="361" y="85"/>
                    <a:pt x="362" y="83"/>
                  </a:cubicBezTo>
                  <a:cubicBezTo>
                    <a:pt x="363" y="80"/>
                    <a:pt x="363" y="79"/>
                    <a:pt x="363" y="77"/>
                  </a:cubicBezTo>
                  <a:cubicBezTo>
                    <a:pt x="363" y="75"/>
                    <a:pt x="364" y="73"/>
                    <a:pt x="364" y="71"/>
                  </a:cubicBezTo>
                  <a:cubicBezTo>
                    <a:pt x="364" y="70"/>
                    <a:pt x="364" y="68"/>
                    <a:pt x="364" y="65"/>
                  </a:cubicBezTo>
                  <a:cubicBezTo>
                    <a:pt x="364" y="62"/>
                    <a:pt x="364" y="61"/>
                    <a:pt x="364" y="61"/>
                  </a:cubicBezTo>
                  <a:cubicBezTo>
                    <a:pt x="363" y="60"/>
                    <a:pt x="363" y="60"/>
                    <a:pt x="363" y="58"/>
                  </a:cubicBezTo>
                  <a:cubicBezTo>
                    <a:pt x="363" y="57"/>
                    <a:pt x="363" y="55"/>
                    <a:pt x="363" y="54"/>
                  </a:cubicBezTo>
                  <a:cubicBezTo>
                    <a:pt x="362" y="52"/>
                    <a:pt x="362" y="51"/>
                    <a:pt x="361" y="50"/>
                  </a:cubicBezTo>
                  <a:cubicBezTo>
                    <a:pt x="361" y="48"/>
                    <a:pt x="360" y="48"/>
                    <a:pt x="361" y="47"/>
                  </a:cubicBezTo>
                  <a:cubicBezTo>
                    <a:pt x="361" y="46"/>
                    <a:pt x="361" y="44"/>
                    <a:pt x="360" y="43"/>
                  </a:cubicBezTo>
                  <a:cubicBezTo>
                    <a:pt x="360" y="42"/>
                    <a:pt x="359" y="42"/>
                    <a:pt x="358" y="41"/>
                  </a:cubicBezTo>
                  <a:cubicBezTo>
                    <a:pt x="357" y="41"/>
                    <a:pt x="357" y="41"/>
                    <a:pt x="356" y="40"/>
                  </a:cubicBezTo>
                  <a:cubicBezTo>
                    <a:pt x="356" y="39"/>
                    <a:pt x="355" y="39"/>
                    <a:pt x="355" y="37"/>
                  </a:cubicBezTo>
                  <a:cubicBezTo>
                    <a:pt x="355" y="36"/>
                    <a:pt x="354" y="35"/>
                    <a:pt x="353" y="34"/>
                  </a:cubicBezTo>
                  <a:cubicBezTo>
                    <a:pt x="352" y="33"/>
                    <a:pt x="352" y="32"/>
                    <a:pt x="351" y="31"/>
                  </a:cubicBezTo>
                  <a:cubicBezTo>
                    <a:pt x="351" y="30"/>
                    <a:pt x="349" y="30"/>
                    <a:pt x="349" y="29"/>
                  </a:cubicBezTo>
                  <a:cubicBezTo>
                    <a:pt x="349" y="28"/>
                    <a:pt x="349" y="28"/>
                    <a:pt x="348" y="27"/>
                  </a:cubicBezTo>
                  <a:cubicBezTo>
                    <a:pt x="347" y="26"/>
                    <a:pt x="346" y="24"/>
                    <a:pt x="345" y="23"/>
                  </a:cubicBezTo>
                  <a:cubicBezTo>
                    <a:pt x="344" y="22"/>
                    <a:pt x="343" y="22"/>
                    <a:pt x="341" y="20"/>
                  </a:cubicBezTo>
                  <a:cubicBezTo>
                    <a:pt x="340" y="18"/>
                    <a:pt x="339" y="17"/>
                    <a:pt x="338" y="16"/>
                  </a:cubicBezTo>
                  <a:cubicBezTo>
                    <a:pt x="336" y="15"/>
                    <a:pt x="335" y="13"/>
                    <a:pt x="333" y="12"/>
                  </a:cubicBezTo>
                  <a:cubicBezTo>
                    <a:pt x="332" y="11"/>
                    <a:pt x="331" y="9"/>
                    <a:pt x="330" y="9"/>
                  </a:cubicBezTo>
                  <a:cubicBezTo>
                    <a:pt x="329" y="8"/>
                    <a:pt x="326" y="6"/>
                    <a:pt x="324" y="5"/>
                  </a:cubicBezTo>
                  <a:cubicBezTo>
                    <a:pt x="322" y="3"/>
                    <a:pt x="320" y="3"/>
                    <a:pt x="319" y="3"/>
                  </a:cubicBezTo>
                  <a:cubicBezTo>
                    <a:pt x="318" y="3"/>
                    <a:pt x="318" y="3"/>
                    <a:pt x="317" y="3"/>
                  </a:cubicBezTo>
                  <a:cubicBezTo>
                    <a:pt x="316" y="2"/>
                    <a:pt x="314" y="1"/>
                    <a:pt x="312" y="1"/>
                  </a:cubicBezTo>
                  <a:cubicBezTo>
                    <a:pt x="310" y="0"/>
                    <a:pt x="308" y="0"/>
                    <a:pt x="307" y="0"/>
                  </a:cubicBezTo>
                  <a:cubicBezTo>
                    <a:pt x="306" y="0"/>
                    <a:pt x="303" y="0"/>
                    <a:pt x="302" y="1"/>
                  </a:cubicBezTo>
                  <a:cubicBezTo>
                    <a:pt x="300" y="1"/>
                    <a:pt x="298" y="1"/>
                    <a:pt x="297" y="2"/>
                  </a:cubicBezTo>
                  <a:cubicBezTo>
                    <a:pt x="295" y="3"/>
                    <a:pt x="291" y="5"/>
                    <a:pt x="290" y="6"/>
                  </a:cubicBezTo>
                  <a:cubicBezTo>
                    <a:pt x="289" y="7"/>
                    <a:pt x="289" y="8"/>
                    <a:pt x="288" y="9"/>
                  </a:cubicBezTo>
                  <a:cubicBezTo>
                    <a:pt x="287" y="10"/>
                    <a:pt x="286" y="11"/>
                    <a:pt x="285" y="13"/>
                  </a:cubicBezTo>
                  <a:cubicBezTo>
                    <a:pt x="284" y="14"/>
                    <a:pt x="283" y="16"/>
                    <a:pt x="283" y="16"/>
                  </a:cubicBezTo>
                  <a:cubicBezTo>
                    <a:pt x="283" y="16"/>
                    <a:pt x="281" y="18"/>
                    <a:pt x="278" y="21"/>
                  </a:cubicBezTo>
                  <a:cubicBezTo>
                    <a:pt x="275" y="23"/>
                    <a:pt x="274" y="25"/>
                    <a:pt x="272" y="28"/>
                  </a:cubicBezTo>
                  <a:cubicBezTo>
                    <a:pt x="271" y="30"/>
                    <a:pt x="270" y="33"/>
                    <a:pt x="269" y="34"/>
                  </a:cubicBezTo>
                  <a:cubicBezTo>
                    <a:pt x="267" y="36"/>
                    <a:pt x="266" y="38"/>
                    <a:pt x="266" y="40"/>
                  </a:cubicBezTo>
                  <a:cubicBezTo>
                    <a:pt x="265" y="42"/>
                    <a:pt x="266" y="43"/>
                    <a:pt x="264" y="46"/>
                  </a:cubicBezTo>
                  <a:cubicBezTo>
                    <a:pt x="262" y="49"/>
                    <a:pt x="260" y="51"/>
                    <a:pt x="258" y="56"/>
                  </a:cubicBezTo>
                  <a:cubicBezTo>
                    <a:pt x="255" y="61"/>
                    <a:pt x="253" y="65"/>
                    <a:pt x="252" y="73"/>
                  </a:cubicBezTo>
                  <a:cubicBezTo>
                    <a:pt x="251" y="81"/>
                    <a:pt x="251" y="86"/>
                    <a:pt x="252" y="91"/>
                  </a:cubicBezTo>
                  <a:cubicBezTo>
                    <a:pt x="252" y="93"/>
                    <a:pt x="253" y="95"/>
                    <a:pt x="253" y="96"/>
                  </a:cubicBezTo>
                  <a:cubicBezTo>
                    <a:pt x="254" y="98"/>
                    <a:pt x="255" y="99"/>
                    <a:pt x="256" y="101"/>
                  </a:cubicBezTo>
                  <a:cubicBezTo>
                    <a:pt x="256" y="103"/>
                    <a:pt x="258" y="105"/>
                    <a:pt x="258" y="105"/>
                  </a:cubicBezTo>
                  <a:cubicBezTo>
                    <a:pt x="258" y="105"/>
                    <a:pt x="256" y="114"/>
                    <a:pt x="255" y="118"/>
                  </a:cubicBezTo>
                  <a:cubicBezTo>
                    <a:pt x="254" y="123"/>
                    <a:pt x="254" y="124"/>
                    <a:pt x="253" y="128"/>
                  </a:cubicBezTo>
                  <a:cubicBezTo>
                    <a:pt x="253" y="131"/>
                    <a:pt x="253" y="134"/>
                    <a:pt x="253" y="134"/>
                  </a:cubicBezTo>
                  <a:cubicBezTo>
                    <a:pt x="251" y="137"/>
                    <a:pt x="251" y="137"/>
                    <a:pt x="251" y="137"/>
                  </a:cubicBezTo>
                  <a:cubicBezTo>
                    <a:pt x="251" y="137"/>
                    <a:pt x="250" y="137"/>
                    <a:pt x="249" y="138"/>
                  </a:cubicBezTo>
                  <a:cubicBezTo>
                    <a:pt x="249" y="139"/>
                    <a:pt x="248" y="139"/>
                    <a:pt x="247" y="140"/>
                  </a:cubicBezTo>
                  <a:cubicBezTo>
                    <a:pt x="246" y="140"/>
                    <a:pt x="245" y="140"/>
                    <a:pt x="244" y="141"/>
                  </a:cubicBezTo>
                  <a:cubicBezTo>
                    <a:pt x="243" y="141"/>
                    <a:pt x="236" y="141"/>
                    <a:pt x="231" y="142"/>
                  </a:cubicBezTo>
                  <a:cubicBezTo>
                    <a:pt x="228" y="142"/>
                    <a:pt x="225" y="143"/>
                    <a:pt x="222" y="144"/>
                  </a:cubicBezTo>
                  <a:cubicBezTo>
                    <a:pt x="220" y="144"/>
                    <a:pt x="219" y="144"/>
                    <a:pt x="218" y="145"/>
                  </a:cubicBezTo>
                  <a:cubicBezTo>
                    <a:pt x="216" y="145"/>
                    <a:pt x="211" y="146"/>
                    <a:pt x="207" y="146"/>
                  </a:cubicBezTo>
                  <a:cubicBezTo>
                    <a:pt x="204" y="147"/>
                    <a:pt x="201" y="148"/>
                    <a:pt x="197" y="149"/>
                  </a:cubicBezTo>
                  <a:cubicBezTo>
                    <a:pt x="190" y="150"/>
                    <a:pt x="187" y="151"/>
                    <a:pt x="181" y="153"/>
                  </a:cubicBezTo>
                  <a:cubicBezTo>
                    <a:pt x="178" y="154"/>
                    <a:pt x="177" y="154"/>
                    <a:pt x="176" y="155"/>
                  </a:cubicBezTo>
                  <a:cubicBezTo>
                    <a:pt x="175" y="155"/>
                    <a:pt x="174" y="156"/>
                    <a:pt x="174" y="156"/>
                  </a:cubicBezTo>
                  <a:cubicBezTo>
                    <a:pt x="173" y="156"/>
                    <a:pt x="172" y="156"/>
                    <a:pt x="170" y="159"/>
                  </a:cubicBezTo>
                  <a:cubicBezTo>
                    <a:pt x="167" y="162"/>
                    <a:pt x="167" y="162"/>
                    <a:pt x="164" y="168"/>
                  </a:cubicBezTo>
                  <a:cubicBezTo>
                    <a:pt x="162" y="173"/>
                    <a:pt x="161" y="175"/>
                    <a:pt x="161" y="176"/>
                  </a:cubicBezTo>
                  <a:cubicBezTo>
                    <a:pt x="160" y="176"/>
                    <a:pt x="159" y="177"/>
                    <a:pt x="158" y="177"/>
                  </a:cubicBezTo>
                  <a:cubicBezTo>
                    <a:pt x="157" y="178"/>
                    <a:pt x="156" y="178"/>
                    <a:pt x="154" y="181"/>
                  </a:cubicBezTo>
                  <a:cubicBezTo>
                    <a:pt x="152" y="184"/>
                    <a:pt x="152" y="185"/>
                    <a:pt x="150" y="187"/>
                  </a:cubicBezTo>
                  <a:cubicBezTo>
                    <a:pt x="148" y="190"/>
                    <a:pt x="147" y="191"/>
                    <a:pt x="147" y="192"/>
                  </a:cubicBezTo>
                  <a:cubicBezTo>
                    <a:pt x="147" y="193"/>
                    <a:pt x="148" y="193"/>
                    <a:pt x="148" y="194"/>
                  </a:cubicBezTo>
                  <a:cubicBezTo>
                    <a:pt x="148" y="195"/>
                    <a:pt x="147" y="199"/>
                    <a:pt x="147" y="199"/>
                  </a:cubicBezTo>
                  <a:cubicBezTo>
                    <a:pt x="147" y="199"/>
                    <a:pt x="145" y="199"/>
                    <a:pt x="145" y="200"/>
                  </a:cubicBezTo>
                  <a:cubicBezTo>
                    <a:pt x="145" y="201"/>
                    <a:pt x="145" y="202"/>
                    <a:pt x="145" y="203"/>
                  </a:cubicBezTo>
                  <a:cubicBezTo>
                    <a:pt x="144" y="203"/>
                    <a:pt x="144" y="203"/>
                    <a:pt x="143" y="203"/>
                  </a:cubicBezTo>
                  <a:cubicBezTo>
                    <a:pt x="143" y="202"/>
                    <a:pt x="141" y="202"/>
                    <a:pt x="140" y="201"/>
                  </a:cubicBezTo>
                  <a:cubicBezTo>
                    <a:pt x="140" y="201"/>
                    <a:pt x="139" y="202"/>
                    <a:pt x="138" y="202"/>
                  </a:cubicBezTo>
                  <a:cubicBezTo>
                    <a:pt x="137" y="203"/>
                    <a:pt x="136" y="204"/>
                    <a:pt x="136" y="204"/>
                  </a:cubicBezTo>
                  <a:cubicBezTo>
                    <a:pt x="135" y="204"/>
                    <a:pt x="135" y="205"/>
                    <a:pt x="135" y="205"/>
                  </a:cubicBezTo>
                  <a:cubicBezTo>
                    <a:pt x="135" y="205"/>
                    <a:pt x="133" y="204"/>
                    <a:pt x="132" y="205"/>
                  </a:cubicBezTo>
                  <a:cubicBezTo>
                    <a:pt x="130" y="205"/>
                    <a:pt x="128" y="206"/>
                    <a:pt x="128" y="208"/>
                  </a:cubicBezTo>
                  <a:cubicBezTo>
                    <a:pt x="127" y="209"/>
                    <a:pt x="127" y="210"/>
                    <a:pt x="126" y="210"/>
                  </a:cubicBezTo>
                  <a:cubicBezTo>
                    <a:pt x="125" y="211"/>
                    <a:pt x="125" y="211"/>
                    <a:pt x="122" y="213"/>
                  </a:cubicBezTo>
                  <a:cubicBezTo>
                    <a:pt x="120" y="214"/>
                    <a:pt x="118" y="215"/>
                    <a:pt x="116" y="216"/>
                  </a:cubicBezTo>
                  <a:cubicBezTo>
                    <a:pt x="115" y="216"/>
                    <a:pt x="112" y="218"/>
                    <a:pt x="111" y="219"/>
                  </a:cubicBezTo>
                  <a:cubicBezTo>
                    <a:pt x="110" y="220"/>
                    <a:pt x="109" y="221"/>
                    <a:pt x="109" y="221"/>
                  </a:cubicBezTo>
                  <a:cubicBezTo>
                    <a:pt x="109" y="221"/>
                    <a:pt x="109" y="221"/>
                    <a:pt x="108" y="220"/>
                  </a:cubicBezTo>
                  <a:cubicBezTo>
                    <a:pt x="107" y="219"/>
                    <a:pt x="105" y="217"/>
                    <a:pt x="103" y="217"/>
                  </a:cubicBezTo>
                  <a:cubicBezTo>
                    <a:pt x="101" y="217"/>
                    <a:pt x="100" y="218"/>
                    <a:pt x="98" y="220"/>
                  </a:cubicBezTo>
                  <a:cubicBezTo>
                    <a:pt x="97" y="222"/>
                    <a:pt x="96" y="224"/>
                    <a:pt x="96" y="225"/>
                  </a:cubicBezTo>
                  <a:cubicBezTo>
                    <a:pt x="95" y="226"/>
                    <a:pt x="95" y="228"/>
                    <a:pt x="95" y="228"/>
                  </a:cubicBezTo>
                  <a:cubicBezTo>
                    <a:pt x="95" y="228"/>
                    <a:pt x="94" y="228"/>
                    <a:pt x="94" y="228"/>
                  </a:cubicBezTo>
                  <a:cubicBezTo>
                    <a:pt x="93" y="228"/>
                    <a:pt x="92" y="228"/>
                    <a:pt x="92" y="228"/>
                  </a:cubicBezTo>
                  <a:cubicBezTo>
                    <a:pt x="92" y="228"/>
                    <a:pt x="92" y="227"/>
                    <a:pt x="93" y="227"/>
                  </a:cubicBezTo>
                  <a:cubicBezTo>
                    <a:pt x="93" y="227"/>
                    <a:pt x="94" y="226"/>
                    <a:pt x="94" y="225"/>
                  </a:cubicBezTo>
                  <a:cubicBezTo>
                    <a:pt x="94" y="224"/>
                    <a:pt x="94" y="224"/>
                    <a:pt x="94" y="223"/>
                  </a:cubicBezTo>
                  <a:cubicBezTo>
                    <a:pt x="93" y="222"/>
                    <a:pt x="92" y="222"/>
                    <a:pt x="92" y="220"/>
                  </a:cubicBezTo>
                  <a:cubicBezTo>
                    <a:pt x="92" y="219"/>
                    <a:pt x="91" y="217"/>
                    <a:pt x="89" y="214"/>
                  </a:cubicBezTo>
                  <a:cubicBezTo>
                    <a:pt x="86" y="212"/>
                    <a:pt x="85" y="212"/>
                    <a:pt x="83" y="211"/>
                  </a:cubicBezTo>
                  <a:cubicBezTo>
                    <a:pt x="81" y="210"/>
                    <a:pt x="81" y="210"/>
                    <a:pt x="81" y="210"/>
                  </a:cubicBezTo>
                  <a:cubicBezTo>
                    <a:pt x="81" y="210"/>
                    <a:pt x="80" y="209"/>
                    <a:pt x="80" y="206"/>
                  </a:cubicBezTo>
                  <a:cubicBezTo>
                    <a:pt x="80" y="203"/>
                    <a:pt x="81" y="201"/>
                    <a:pt x="78" y="198"/>
                  </a:cubicBezTo>
                  <a:cubicBezTo>
                    <a:pt x="77" y="197"/>
                    <a:pt x="76" y="195"/>
                    <a:pt x="74" y="195"/>
                  </a:cubicBezTo>
                  <a:cubicBezTo>
                    <a:pt x="73" y="194"/>
                    <a:pt x="71" y="194"/>
                    <a:pt x="71" y="194"/>
                  </a:cubicBezTo>
                  <a:cubicBezTo>
                    <a:pt x="71" y="194"/>
                    <a:pt x="71" y="192"/>
                    <a:pt x="71" y="190"/>
                  </a:cubicBezTo>
                  <a:cubicBezTo>
                    <a:pt x="71" y="189"/>
                    <a:pt x="71" y="187"/>
                    <a:pt x="69" y="184"/>
                  </a:cubicBezTo>
                  <a:cubicBezTo>
                    <a:pt x="68" y="180"/>
                    <a:pt x="67" y="177"/>
                    <a:pt x="65" y="173"/>
                  </a:cubicBezTo>
                  <a:cubicBezTo>
                    <a:pt x="64" y="169"/>
                    <a:pt x="64" y="167"/>
                    <a:pt x="63" y="165"/>
                  </a:cubicBezTo>
                  <a:cubicBezTo>
                    <a:pt x="62" y="162"/>
                    <a:pt x="61" y="161"/>
                    <a:pt x="61" y="160"/>
                  </a:cubicBezTo>
                  <a:cubicBezTo>
                    <a:pt x="61" y="159"/>
                    <a:pt x="60" y="159"/>
                    <a:pt x="60" y="159"/>
                  </a:cubicBezTo>
                  <a:cubicBezTo>
                    <a:pt x="59" y="159"/>
                    <a:pt x="59" y="159"/>
                    <a:pt x="59" y="159"/>
                  </a:cubicBezTo>
                  <a:cubicBezTo>
                    <a:pt x="59" y="159"/>
                    <a:pt x="57" y="156"/>
                    <a:pt x="57" y="154"/>
                  </a:cubicBezTo>
                  <a:cubicBezTo>
                    <a:pt x="56" y="151"/>
                    <a:pt x="56" y="151"/>
                    <a:pt x="56" y="151"/>
                  </a:cubicBezTo>
                  <a:cubicBezTo>
                    <a:pt x="56" y="151"/>
                    <a:pt x="56" y="151"/>
                    <a:pt x="56" y="151"/>
                  </a:cubicBezTo>
                  <a:cubicBezTo>
                    <a:pt x="56" y="151"/>
                    <a:pt x="56" y="149"/>
                    <a:pt x="56" y="145"/>
                  </a:cubicBezTo>
                  <a:cubicBezTo>
                    <a:pt x="56" y="142"/>
                    <a:pt x="57" y="140"/>
                    <a:pt x="58" y="138"/>
                  </a:cubicBezTo>
                  <a:cubicBezTo>
                    <a:pt x="58" y="136"/>
                    <a:pt x="59" y="135"/>
                    <a:pt x="61" y="133"/>
                  </a:cubicBezTo>
                  <a:cubicBezTo>
                    <a:pt x="62" y="131"/>
                    <a:pt x="63" y="130"/>
                    <a:pt x="65" y="127"/>
                  </a:cubicBezTo>
                  <a:cubicBezTo>
                    <a:pt x="67" y="124"/>
                    <a:pt x="69" y="121"/>
                    <a:pt x="71" y="118"/>
                  </a:cubicBezTo>
                  <a:cubicBezTo>
                    <a:pt x="73" y="116"/>
                    <a:pt x="74" y="114"/>
                    <a:pt x="74" y="112"/>
                  </a:cubicBezTo>
                  <a:cubicBezTo>
                    <a:pt x="75" y="109"/>
                    <a:pt x="74" y="108"/>
                    <a:pt x="75" y="106"/>
                  </a:cubicBezTo>
                  <a:cubicBezTo>
                    <a:pt x="75" y="104"/>
                    <a:pt x="76" y="104"/>
                    <a:pt x="76" y="101"/>
                  </a:cubicBezTo>
                  <a:cubicBezTo>
                    <a:pt x="77" y="98"/>
                    <a:pt x="77" y="97"/>
                    <a:pt x="77" y="96"/>
                  </a:cubicBezTo>
                  <a:cubicBezTo>
                    <a:pt x="77" y="95"/>
                    <a:pt x="78" y="94"/>
                    <a:pt x="76" y="93"/>
                  </a:cubicBezTo>
                  <a:cubicBezTo>
                    <a:pt x="75" y="91"/>
                    <a:pt x="74" y="90"/>
                    <a:pt x="72" y="89"/>
                  </a:cubicBezTo>
                  <a:cubicBezTo>
                    <a:pt x="71" y="88"/>
                    <a:pt x="70" y="88"/>
                    <a:pt x="70" y="88"/>
                  </a:cubicBezTo>
                  <a:cubicBezTo>
                    <a:pt x="70" y="88"/>
                    <a:pt x="69" y="86"/>
                    <a:pt x="68" y="84"/>
                  </a:cubicBezTo>
                  <a:cubicBezTo>
                    <a:pt x="67" y="82"/>
                    <a:pt x="66" y="81"/>
                    <a:pt x="65" y="82"/>
                  </a:cubicBezTo>
                  <a:cubicBezTo>
                    <a:pt x="64" y="82"/>
                    <a:pt x="63" y="83"/>
                    <a:pt x="63" y="83"/>
                  </a:cubicBezTo>
                  <a:cubicBezTo>
                    <a:pt x="63" y="83"/>
                    <a:pt x="62" y="81"/>
                    <a:pt x="59" y="81"/>
                  </a:cubicBezTo>
                  <a:cubicBezTo>
                    <a:pt x="57" y="81"/>
                    <a:pt x="55" y="82"/>
                    <a:pt x="54" y="83"/>
                  </a:cubicBezTo>
                  <a:cubicBezTo>
                    <a:pt x="52" y="84"/>
                    <a:pt x="51" y="85"/>
                    <a:pt x="51" y="85"/>
                  </a:cubicBezTo>
                  <a:cubicBezTo>
                    <a:pt x="51" y="85"/>
                    <a:pt x="48" y="85"/>
                    <a:pt x="46" y="86"/>
                  </a:cubicBezTo>
                  <a:cubicBezTo>
                    <a:pt x="43" y="87"/>
                    <a:pt x="43" y="87"/>
                    <a:pt x="42" y="87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1" y="88"/>
                    <a:pt x="38" y="88"/>
                    <a:pt x="37" y="88"/>
                  </a:cubicBezTo>
                  <a:cubicBezTo>
                    <a:pt x="35" y="89"/>
                    <a:pt x="34" y="90"/>
                    <a:pt x="33" y="91"/>
                  </a:cubicBezTo>
                  <a:cubicBezTo>
                    <a:pt x="32" y="92"/>
                    <a:pt x="31" y="92"/>
                    <a:pt x="29" y="92"/>
                  </a:cubicBezTo>
                  <a:cubicBezTo>
                    <a:pt x="27" y="93"/>
                    <a:pt x="27" y="94"/>
                    <a:pt x="25" y="94"/>
                  </a:cubicBezTo>
                  <a:cubicBezTo>
                    <a:pt x="24" y="94"/>
                    <a:pt x="21" y="95"/>
                    <a:pt x="19" y="95"/>
                  </a:cubicBezTo>
                  <a:cubicBezTo>
                    <a:pt x="18" y="96"/>
                    <a:pt x="15" y="97"/>
                    <a:pt x="15" y="101"/>
                  </a:cubicBezTo>
                  <a:cubicBezTo>
                    <a:pt x="15" y="105"/>
                    <a:pt x="15" y="106"/>
                    <a:pt x="15" y="108"/>
                  </a:cubicBezTo>
                  <a:cubicBezTo>
                    <a:pt x="16" y="110"/>
                    <a:pt x="16" y="112"/>
                    <a:pt x="16" y="114"/>
                  </a:cubicBezTo>
                  <a:cubicBezTo>
                    <a:pt x="16" y="116"/>
                    <a:pt x="16" y="119"/>
                    <a:pt x="17" y="121"/>
                  </a:cubicBezTo>
                  <a:cubicBezTo>
                    <a:pt x="17" y="124"/>
                    <a:pt x="18" y="126"/>
                    <a:pt x="19" y="130"/>
                  </a:cubicBezTo>
                  <a:cubicBezTo>
                    <a:pt x="20" y="133"/>
                    <a:pt x="21" y="133"/>
                    <a:pt x="21" y="135"/>
                  </a:cubicBezTo>
                  <a:cubicBezTo>
                    <a:pt x="22" y="137"/>
                    <a:pt x="22" y="139"/>
                    <a:pt x="22" y="141"/>
                  </a:cubicBezTo>
                  <a:cubicBezTo>
                    <a:pt x="22" y="144"/>
                    <a:pt x="22" y="145"/>
                    <a:pt x="23" y="147"/>
                  </a:cubicBezTo>
                  <a:cubicBezTo>
                    <a:pt x="23" y="150"/>
                    <a:pt x="24" y="151"/>
                    <a:pt x="24" y="154"/>
                  </a:cubicBezTo>
                  <a:cubicBezTo>
                    <a:pt x="24" y="157"/>
                    <a:pt x="24" y="159"/>
                    <a:pt x="25" y="160"/>
                  </a:cubicBezTo>
                  <a:cubicBezTo>
                    <a:pt x="25" y="162"/>
                    <a:pt x="25" y="163"/>
                    <a:pt x="25" y="163"/>
                  </a:cubicBezTo>
                  <a:cubicBezTo>
                    <a:pt x="25" y="163"/>
                    <a:pt x="22" y="165"/>
                    <a:pt x="21" y="166"/>
                  </a:cubicBezTo>
                  <a:cubicBezTo>
                    <a:pt x="21" y="166"/>
                    <a:pt x="21" y="167"/>
                    <a:pt x="21" y="169"/>
                  </a:cubicBezTo>
                  <a:cubicBezTo>
                    <a:pt x="22" y="172"/>
                    <a:pt x="22" y="174"/>
                    <a:pt x="22" y="174"/>
                  </a:cubicBezTo>
                  <a:cubicBezTo>
                    <a:pt x="22" y="174"/>
                    <a:pt x="19" y="176"/>
                    <a:pt x="16" y="177"/>
                  </a:cubicBezTo>
                  <a:cubicBezTo>
                    <a:pt x="14" y="178"/>
                    <a:pt x="11" y="179"/>
                    <a:pt x="11" y="180"/>
                  </a:cubicBezTo>
                  <a:cubicBezTo>
                    <a:pt x="11" y="180"/>
                    <a:pt x="11" y="181"/>
                    <a:pt x="12" y="181"/>
                  </a:cubicBezTo>
                  <a:cubicBezTo>
                    <a:pt x="12" y="181"/>
                    <a:pt x="12" y="182"/>
                    <a:pt x="12" y="182"/>
                  </a:cubicBezTo>
                  <a:cubicBezTo>
                    <a:pt x="12" y="182"/>
                    <a:pt x="11" y="183"/>
                    <a:pt x="9" y="184"/>
                  </a:cubicBezTo>
                  <a:cubicBezTo>
                    <a:pt x="6" y="186"/>
                    <a:pt x="3" y="188"/>
                    <a:pt x="2" y="189"/>
                  </a:cubicBezTo>
                  <a:cubicBezTo>
                    <a:pt x="0" y="190"/>
                    <a:pt x="0" y="191"/>
                    <a:pt x="0" y="192"/>
                  </a:cubicBezTo>
                  <a:cubicBezTo>
                    <a:pt x="1" y="193"/>
                    <a:pt x="2" y="195"/>
                    <a:pt x="4" y="198"/>
                  </a:cubicBezTo>
                  <a:cubicBezTo>
                    <a:pt x="7" y="202"/>
                    <a:pt x="8" y="205"/>
                    <a:pt x="12" y="210"/>
                  </a:cubicBezTo>
                  <a:cubicBezTo>
                    <a:pt x="15" y="216"/>
                    <a:pt x="18" y="220"/>
                    <a:pt x="21" y="225"/>
                  </a:cubicBezTo>
                  <a:cubicBezTo>
                    <a:pt x="25" y="230"/>
                    <a:pt x="25" y="231"/>
                    <a:pt x="26" y="234"/>
                  </a:cubicBezTo>
                  <a:cubicBezTo>
                    <a:pt x="27" y="235"/>
                    <a:pt x="28" y="237"/>
                    <a:pt x="29" y="239"/>
                  </a:cubicBezTo>
                  <a:cubicBezTo>
                    <a:pt x="30" y="242"/>
                    <a:pt x="32" y="245"/>
                    <a:pt x="34" y="249"/>
                  </a:cubicBezTo>
                  <a:cubicBezTo>
                    <a:pt x="38" y="256"/>
                    <a:pt x="38" y="257"/>
                    <a:pt x="41" y="262"/>
                  </a:cubicBezTo>
                  <a:cubicBezTo>
                    <a:pt x="43" y="268"/>
                    <a:pt x="45" y="271"/>
                    <a:pt x="45" y="272"/>
                  </a:cubicBezTo>
                  <a:cubicBezTo>
                    <a:pt x="46" y="273"/>
                    <a:pt x="46" y="274"/>
                    <a:pt x="46" y="277"/>
                  </a:cubicBezTo>
                  <a:cubicBezTo>
                    <a:pt x="47" y="279"/>
                    <a:pt x="48" y="281"/>
                    <a:pt x="50" y="286"/>
                  </a:cubicBezTo>
                  <a:cubicBezTo>
                    <a:pt x="52" y="291"/>
                    <a:pt x="53" y="291"/>
                    <a:pt x="54" y="293"/>
                  </a:cubicBezTo>
                  <a:cubicBezTo>
                    <a:pt x="55" y="296"/>
                    <a:pt x="56" y="299"/>
                    <a:pt x="57" y="302"/>
                  </a:cubicBezTo>
                  <a:cubicBezTo>
                    <a:pt x="59" y="304"/>
                    <a:pt x="61" y="305"/>
                    <a:pt x="64" y="306"/>
                  </a:cubicBezTo>
                  <a:cubicBezTo>
                    <a:pt x="67" y="307"/>
                    <a:pt x="70" y="307"/>
                    <a:pt x="71" y="307"/>
                  </a:cubicBezTo>
                  <a:cubicBezTo>
                    <a:pt x="73" y="306"/>
                    <a:pt x="76" y="306"/>
                    <a:pt x="79" y="305"/>
                  </a:cubicBezTo>
                  <a:cubicBezTo>
                    <a:pt x="82" y="305"/>
                    <a:pt x="83" y="305"/>
                    <a:pt x="86" y="305"/>
                  </a:cubicBezTo>
                  <a:cubicBezTo>
                    <a:pt x="88" y="304"/>
                    <a:pt x="90" y="304"/>
                    <a:pt x="93" y="303"/>
                  </a:cubicBezTo>
                  <a:cubicBezTo>
                    <a:pt x="95" y="302"/>
                    <a:pt x="98" y="302"/>
                    <a:pt x="100" y="301"/>
                  </a:cubicBezTo>
                  <a:cubicBezTo>
                    <a:pt x="103" y="300"/>
                    <a:pt x="105" y="299"/>
                    <a:pt x="107" y="298"/>
                  </a:cubicBezTo>
                  <a:cubicBezTo>
                    <a:pt x="112" y="297"/>
                    <a:pt x="118" y="296"/>
                    <a:pt x="124" y="294"/>
                  </a:cubicBezTo>
                  <a:cubicBezTo>
                    <a:pt x="130" y="292"/>
                    <a:pt x="134" y="291"/>
                    <a:pt x="138" y="289"/>
                  </a:cubicBezTo>
                  <a:cubicBezTo>
                    <a:pt x="142" y="288"/>
                    <a:pt x="149" y="285"/>
                    <a:pt x="152" y="284"/>
                  </a:cubicBezTo>
                  <a:cubicBezTo>
                    <a:pt x="155" y="282"/>
                    <a:pt x="164" y="279"/>
                    <a:pt x="164" y="279"/>
                  </a:cubicBezTo>
                  <a:cubicBezTo>
                    <a:pt x="164" y="279"/>
                    <a:pt x="168" y="279"/>
                    <a:pt x="170" y="279"/>
                  </a:cubicBezTo>
                  <a:cubicBezTo>
                    <a:pt x="173" y="279"/>
                    <a:pt x="174" y="278"/>
                    <a:pt x="174" y="278"/>
                  </a:cubicBezTo>
                  <a:cubicBezTo>
                    <a:pt x="174" y="278"/>
                    <a:pt x="175" y="280"/>
                    <a:pt x="177" y="284"/>
                  </a:cubicBezTo>
                  <a:cubicBezTo>
                    <a:pt x="179" y="288"/>
                    <a:pt x="181" y="293"/>
                    <a:pt x="183" y="299"/>
                  </a:cubicBezTo>
                  <a:cubicBezTo>
                    <a:pt x="186" y="305"/>
                    <a:pt x="188" y="312"/>
                    <a:pt x="191" y="317"/>
                  </a:cubicBezTo>
                  <a:cubicBezTo>
                    <a:pt x="193" y="323"/>
                    <a:pt x="195" y="327"/>
                    <a:pt x="197" y="331"/>
                  </a:cubicBezTo>
                  <a:cubicBezTo>
                    <a:pt x="198" y="333"/>
                    <a:pt x="199" y="336"/>
                    <a:pt x="199" y="338"/>
                  </a:cubicBezTo>
                  <a:cubicBezTo>
                    <a:pt x="201" y="341"/>
                    <a:pt x="202" y="345"/>
                    <a:pt x="202" y="348"/>
                  </a:cubicBezTo>
                  <a:cubicBezTo>
                    <a:pt x="204" y="354"/>
                    <a:pt x="204" y="356"/>
                    <a:pt x="205" y="361"/>
                  </a:cubicBezTo>
                  <a:cubicBezTo>
                    <a:pt x="206" y="366"/>
                    <a:pt x="207" y="368"/>
                    <a:pt x="207" y="369"/>
                  </a:cubicBezTo>
                  <a:cubicBezTo>
                    <a:pt x="207" y="370"/>
                    <a:pt x="207" y="370"/>
                    <a:pt x="207" y="371"/>
                  </a:cubicBezTo>
                  <a:cubicBezTo>
                    <a:pt x="207" y="374"/>
                    <a:pt x="207" y="377"/>
                    <a:pt x="207" y="379"/>
                  </a:cubicBezTo>
                  <a:cubicBezTo>
                    <a:pt x="206" y="383"/>
                    <a:pt x="206" y="384"/>
                    <a:pt x="206" y="386"/>
                  </a:cubicBezTo>
                  <a:cubicBezTo>
                    <a:pt x="205" y="388"/>
                    <a:pt x="206" y="390"/>
                    <a:pt x="206" y="390"/>
                  </a:cubicBezTo>
                  <a:cubicBezTo>
                    <a:pt x="206" y="391"/>
                    <a:pt x="205" y="392"/>
                    <a:pt x="205" y="393"/>
                  </a:cubicBezTo>
                  <a:cubicBezTo>
                    <a:pt x="205" y="394"/>
                    <a:pt x="205" y="398"/>
                    <a:pt x="205" y="403"/>
                  </a:cubicBezTo>
                  <a:cubicBezTo>
                    <a:pt x="204" y="408"/>
                    <a:pt x="204" y="412"/>
                    <a:pt x="204" y="414"/>
                  </a:cubicBezTo>
                  <a:cubicBezTo>
                    <a:pt x="204" y="415"/>
                    <a:pt x="204" y="416"/>
                    <a:pt x="204" y="418"/>
                  </a:cubicBezTo>
                  <a:cubicBezTo>
                    <a:pt x="205" y="419"/>
                    <a:pt x="205" y="420"/>
                    <a:pt x="205" y="420"/>
                  </a:cubicBezTo>
                  <a:cubicBezTo>
                    <a:pt x="205" y="420"/>
                    <a:pt x="205" y="421"/>
                    <a:pt x="205" y="423"/>
                  </a:cubicBezTo>
                  <a:cubicBezTo>
                    <a:pt x="205" y="425"/>
                    <a:pt x="205" y="426"/>
                    <a:pt x="206" y="428"/>
                  </a:cubicBezTo>
                  <a:cubicBezTo>
                    <a:pt x="207" y="430"/>
                    <a:pt x="207" y="431"/>
                    <a:pt x="208" y="433"/>
                  </a:cubicBezTo>
                  <a:cubicBezTo>
                    <a:pt x="208" y="435"/>
                    <a:pt x="209" y="436"/>
                    <a:pt x="209" y="437"/>
                  </a:cubicBezTo>
                  <a:cubicBezTo>
                    <a:pt x="208" y="438"/>
                    <a:pt x="208" y="439"/>
                    <a:pt x="207" y="440"/>
                  </a:cubicBezTo>
                  <a:cubicBezTo>
                    <a:pt x="206" y="442"/>
                    <a:pt x="205" y="444"/>
                    <a:pt x="204" y="448"/>
                  </a:cubicBezTo>
                  <a:cubicBezTo>
                    <a:pt x="202" y="452"/>
                    <a:pt x="201" y="458"/>
                    <a:pt x="199" y="464"/>
                  </a:cubicBezTo>
                  <a:cubicBezTo>
                    <a:pt x="198" y="466"/>
                    <a:pt x="197" y="469"/>
                    <a:pt x="196" y="471"/>
                  </a:cubicBezTo>
                  <a:cubicBezTo>
                    <a:pt x="195" y="474"/>
                    <a:pt x="194" y="477"/>
                    <a:pt x="194" y="479"/>
                  </a:cubicBezTo>
                  <a:cubicBezTo>
                    <a:pt x="193" y="483"/>
                    <a:pt x="193" y="484"/>
                    <a:pt x="192" y="486"/>
                  </a:cubicBezTo>
                  <a:cubicBezTo>
                    <a:pt x="191" y="488"/>
                    <a:pt x="191" y="489"/>
                    <a:pt x="191" y="491"/>
                  </a:cubicBezTo>
                  <a:cubicBezTo>
                    <a:pt x="191" y="493"/>
                    <a:pt x="190" y="495"/>
                    <a:pt x="190" y="496"/>
                  </a:cubicBezTo>
                  <a:cubicBezTo>
                    <a:pt x="189" y="497"/>
                    <a:pt x="187" y="500"/>
                    <a:pt x="186" y="503"/>
                  </a:cubicBezTo>
                  <a:cubicBezTo>
                    <a:pt x="185" y="505"/>
                    <a:pt x="183" y="508"/>
                    <a:pt x="182" y="512"/>
                  </a:cubicBezTo>
                  <a:cubicBezTo>
                    <a:pt x="180" y="516"/>
                    <a:pt x="179" y="519"/>
                    <a:pt x="179" y="519"/>
                  </a:cubicBezTo>
                  <a:cubicBezTo>
                    <a:pt x="179" y="519"/>
                    <a:pt x="176" y="520"/>
                    <a:pt x="175" y="523"/>
                  </a:cubicBezTo>
                  <a:cubicBezTo>
                    <a:pt x="173" y="525"/>
                    <a:pt x="173" y="526"/>
                    <a:pt x="171" y="530"/>
                  </a:cubicBezTo>
                  <a:cubicBezTo>
                    <a:pt x="170" y="533"/>
                    <a:pt x="169" y="534"/>
                    <a:pt x="169" y="535"/>
                  </a:cubicBezTo>
                  <a:cubicBezTo>
                    <a:pt x="168" y="535"/>
                    <a:pt x="167" y="536"/>
                    <a:pt x="166" y="538"/>
                  </a:cubicBezTo>
                  <a:cubicBezTo>
                    <a:pt x="164" y="540"/>
                    <a:pt x="163" y="542"/>
                    <a:pt x="162" y="544"/>
                  </a:cubicBezTo>
                  <a:cubicBezTo>
                    <a:pt x="161" y="546"/>
                    <a:pt x="161" y="548"/>
                    <a:pt x="160" y="548"/>
                  </a:cubicBezTo>
                  <a:cubicBezTo>
                    <a:pt x="159" y="549"/>
                    <a:pt x="157" y="551"/>
                    <a:pt x="155" y="554"/>
                  </a:cubicBezTo>
                  <a:cubicBezTo>
                    <a:pt x="152" y="558"/>
                    <a:pt x="151" y="561"/>
                    <a:pt x="149" y="565"/>
                  </a:cubicBezTo>
                  <a:cubicBezTo>
                    <a:pt x="147" y="569"/>
                    <a:pt x="145" y="571"/>
                    <a:pt x="144" y="573"/>
                  </a:cubicBezTo>
                  <a:cubicBezTo>
                    <a:pt x="143" y="576"/>
                    <a:pt x="142" y="577"/>
                    <a:pt x="140" y="581"/>
                  </a:cubicBezTo>
                  <a:cubicBezTo>
                    <a:pt x="138" y="586"/>
                    <a:pt x="136" y="590"/>
                    <a:pt x="135" y="592"/>
                  </a:cubicBezTo>
                  <a:cubicBezTo>
                    <a:pt x="135" y="593"/>
                    <a:pt x="134" y="594"/>
                    <a:pt x="133" y="595"/>
                  </a:cubicBezTo>
                  <a:cubicBezTo>
                    <a:pt x="133" y="596"/>
                    <a:pt x="131" y="597"/>
                    <a:pt x="127" y="605"/>
                  </a:cubicBezTo>
                  <a:cubicBezTo>
                    <a:pt x="124" y="613"/>
                    <a:pt x="123" y="618"/>
                    <a:pt x="121" y="623"/>
                  </a:cubicBezTo>
                  <a:cubicBezTo>
                    <a:pt x="119" y="629"/>
                    <a:pt x="118" y="631"/>
                    <a:pt x="118" y="634"/>
                  </a:cubicBezTo>
                  <a:cubicBezTo>
                    <a:pt x="117" y="637"/>
                    <a:pt x="117" y="638"/>
                    <a:pt x="117" y="639"/>
                  </a:cubicBezTo>
                  <a:cubicBezTo>
                    <a:pt x="116" y="640"/>
                    <a:pt x="116" y="642"/>
                    <a:pt x="117" y="643"/>
                  </a:cubicBezTo>
                  <a:cubicBezTo>
                    <a:pt x="117" y="644"/>
                    <a:pt x="117" y="648"/>
                    <a:pt x="117" y="649"/>
                  </a:cubicBezTo>
                  <a:cubicBezTo>
                    <a:pt x="117" y="651"/>
                    <a:pt x="119" y="657"/>
                    <a:pt x="121" y="661"/>
                  </a:cubicBezTo>
                  <a:cubicBezTo>
                    <a:pt x="123" y="665"/>
                    <a:pt x="125" y="669"/>
                    <a:pt x="127" y="672"/>
                  </a:cubicBezTo>
                  <a:cubicBezTo>
                    <a:pt x="129" y="675"/>
                    <a:pt x="131" y="678"/>
                    <a:pt x="132" y="680"/>
                  </a:cubicBezTo>
                  <a:cubicBezTo>
                    <a:pt x="133" y="682"/>
                    <a:pt x="138" y="690"/>
                    <a:pt x="141" y="696"/>
                  </a:cubicBezTo>
                  <a:cubicBezTo>
                    <a:pt x="145" y="701"/>
                    <a:pt x="149" y="709"/>
                    <a:pt x="152" y="715"/>
                  </a:cubicBezTo>
                  <a:cubicBezTo>
                    <a:pt x="156" y="721"/>
                    <a:pt x="159" y="725"/>
                    <a:pt x="163" y="730"/>
                  </a:cubicBezTo>
                  <a:cubicBezTo>
                    <a:pt x="167" y="735"/>
                    <a:pt x="170" y="739"/>
                    <a:pt x="173" y="742"/>
                  </a:cubicBezTo>
                  <a:cubicBezTo>
                    <a:pt x="177" y="746"/>
                    <a:pt x="177" y="746"/>
                    <a:pt x="178" y="747"/>
                  </a:cubicBezTo>
                  <a:cubicBezTo>
                    <a:pt x="178" y="748"/>
                    <a:pt x="179" y="749"/>
                    <a:pt x="180" y="751"/>
                  </a:cubicBezTo>
                  <a:cubicBezTo>
                    <a:pt x="181" y="753"/>
                    <a:pt x="183" y="756"/>
                    <a:pt x="185" y="760"/>
                  </a:cubicBezTo>
                  <a:cubicBezTo>
                    <a:pt x="187" y="762"/>
                    <a:pt x="188" y="764"/>
                    <a:pt x="189" y="766"/>
                  </a:cubicBezTo>
                  <a:cubicBezTo>
                    <a:pt x="192" y="772"/>
                    <a:pt x="195" y="778"/>
                    <a:pt x="199" y="784"/>
                  </a:cubicBezTo>
                  <a:cubicBezTo>
                    <a:pt x="200" y="785"/>
                    <a:pt x="201" y="787"/>
                    <a:pt x="202" y="788"/>
                  </a:cubicBezTo>
                  <a:cubicBezTo>
                    <a:pt x="204" y="792"/>
                    <a:pt x="206" y="794"/>
                    <a:pt x="206" y="794"/>
                  </a:cubicBezTo>
                  <a:cubicBezTo>
                    <a:pt x="206" y="794"/>
                    <a:pt x="205" y="795"/>
                    <a:pt x="204" y="795"/>
                  </a:cubicBezTo>
                  <a:cubicBezTo>
                    <a:pt x="203" y="795"/>
                    <a:pt x="201" y="796"/>
                    <a:pt x="200" y="798"/>
                  </a:cubicBezTo>
                  <a:cubicBezTo>
                    <a:pt x="200" y="799"/>
                    <a:pt x="199" y="800"/>
                    <a:pt x="198" y="800"/>
                  </a:cubicBezTo>
                  <a:cubicBezTo>
                    <a:pt x="198" y="800"/>
                    <a:pt x="196" y="800"/>
                    <a:pt x="194" y="801"/>
                  </a:cubicBezTo>
                  <a:cubicBezTo>
                    <a:pt x="193" y="802"/>
                    <a:pt x="192" y="802"/>
                    <a:pt x="193" y="802"/>
                  </a:cubicBezTo>
                  <a:cubicBezTo>
                    <a:pt x="193" y="803"/>
                    <a:pt x="193" y="803"/>
                    <a:pt x="193" y="803"/>
                  </a:cubicBezTo>
                  <a:cubicBezTo>
                    <a:pt x="193" y="803"/>
                    <a:pt x="192" y="803"/>
                    <a:pt x="191" y="804"/>
                  </a:cubicBezTo>
                  <a:cubicBezTo>
                    <a:pt x="191" y="804"/>
                    <a:pt x="191" y="804"/>
                    <a:pt x="189" y="805"/>
                  </a:cubicBezTo>
                  <a:cubicBezTo>
                    <a:pt x="187" y="805"/>
                    <a:pt x="186" y="806"/>
                    <a:pt x="185" y="807"/>
                  </a:cubicBezTo>
                  <a:cubicBezTo>
                    <a:pt x="183" y="807"/>
                    <a:pt x="184" y="808"/>
                    <a:pt x="184" y="808"/>
                  </a:cubicBezTo>
                  <a:cubicBezTo>
                    <a:pt x="184" y="808"/>
                    <a:pt x="184" y="808"/>
                    <a:pt x="184" y="808"/>
                  </a:cubicBezTo>
                  <a:cubicBezTo>
                    <a:pt x="184" y="808"/>
                    <a:pt x="182" y="809"/>
                    <a:pt x="180" y="810"/>
                  </a:cubicBezTo>
                  <a:cubicBezTo>
                    <a:pt x="178" y="811"/>
                    <a:pt x="175" y="812"/>
                    <a:pt x="173" y="813"/>
                  </a:cubicBezTo>
                  <a:cubicBezTo>
                    <a:pt x="171" y="814"/>
                    <a:pt x="170" y="814"/>
                    <a:pt x="168" y="815"/>
                  </a:cubicBezTo>
                  <a:cubicBezTo>
                    <a:pt x="166" y="815"/>
                    <a:pt x="164" y="815"/>
                    <a:pt x="161" y="816"/>
                  </a:cubicBezTo>
                  <a:cubicBezTo>
                    <a:pt x="158" y="817"/>
                    <a:pt x="156" y="817"/>
                    <a:pt x="154" y="818"/>
                  </a:cubicBezTo>
                  <a:cubicBezTo>
                    <a:pt x="151" y="819"/>
                    <a:pt x="147" y="820"/>
                    <a:pt x="144" y="821"/>
                  </a:cubicBezTo>
                  <a:cubicBezTo>
                    <a:pt x="142" y="823"/>
                    <a:pt x="141" y="824"/>
                    <a:pt x="139" y="826"/>
                  </a:cubicBezTo>
                  <a:cubicBezTo>
                    <a:pt x="138" y="828"/>
                    <a:pt x="138" y="829"/>
                    <a:pt x="137" y="831"/>
                  </a:cubicBezTo>
                  <a:cubicBezTo>
                    <a:pt x="137" y="833"/>
                    <a:pt x="137" y="834"/>
                    <a:pt x="137" y="834"/>
                  </a:cubicBezTo>
                  <a:cubicBezTo>
                    <a:pt x="137" y="834"/>
                    <a:pt x="136" y="835"/>
                    <a:pt x="135" y="836"/>
                  </a:cubicBezTo>
                  <a:cubicBezTo>
                    <a:pt x="135" y="837"/>
                    <a:pt x="135" y="838"/>
                    <a:pt x="135" y="840"/>
                  </a:cubicBezTo>
                  <a:cubicBezTo>
                    <a:pt x="135" y="841"/>
                    <a:pt x="135" y="842"/>
                    <a:pt x="136" y="843"/>
                  </a:cubicBezTo>
                  <a:cubicBezTo>
                    <a:pt x="138" y="844"/>
                    <a:pt x="142" y="847"/>
                    <a:pt x="146" y="848"/>
                  </a:cubicBezTo>
                  <a:cubicBezTo>
                    <a:pt x="151" y="849"/>
                    <a:pt x="157" y="850"/>
                    <a:pt x="167" y="850"/>
                  </a:cubicBezTo>
                  <a:cubicBezTo>
                    <a:pt x="176" y="850"/>
                    <a:pt x="189" y="850"/>
                    <a:pt x="196" y="849"/>
                  </a:cubicBezTo>
                  <a:cubicBezTo>
                    <a:pt x="199" y="849"/>
                    <a:pt x="203" y="848"/>
                    <a:pt x="205" y="848"/>
                  </a:cubicBezTo>
                  <a:cubicBezTo>
                    <a:pt x="208" y="847"/>
                    <a:pt x="211" y="847"/>
                    <a:pt x="211" y="847"/>
                  </a:cubicBezTo>
                  <a:cubicBezTo>
                    <a:pt x="211" y="847"/>
                    <a:pt x="211" y="848"/>
                    <a:pt x="212" y="848"/>
                  </a:cubicBezTo>
                  <a:cubicBezTo>
                    <a:pt x="212" y="848"/>
                    <a:pt x="212" y="846"/>
                    <a:pt x="212" y="846"/>
                  </a:cubicBezTo>
                  <a:cubicBezTo>
                    <a:pt x="212" y="846"/>
                    <a:pt x="216" y="845"/>
                    <a:pt x="220" y="844"/>
                  </a:cubicBezTo>
                  <a:cubicBezTo>
                    <a:pt x="223" y="843"/>
                    <a:pt x="226" y="842"/>
                    <a:pt x="229" y="841"/>
                  </a:cubicBezTo>
                  <a:cubicBezTo>
                    <a:pt x="232" y="841"/>
                    <a:pt x="235" y="840"/>
                    <a:pt x="238" y="840"/>
                  </a:cubicBezTo>
                  <a:cubicBezTo>
                    <a:pt x="244" y="839"/>
                    <a:pt x="245" y="840"/>
                    <a:pt x="245" y="840"/>
                  </a:cubicBezTo>
                  <a:cubicBezTo>
                    <a:pt x="245" y="840"/>
                    <a:pt x="244" y="843"/>
                    <a:pt x="245" y="844"/>
                  </a:cubicBezTo>
                  <a:cubicBezTo>
                    <a:pt x="245" y="844"/>
                    <a:pt x="247" y="844"/>
                    <a:pt x="251" y="844"/>
                  </a:cubicBezTo>
                  <a:cubicBezTo>
                    <a:pt x="255" y="844"/>
                    <a:pt x="273" y="844"/>
                    <a:pt x="279" y="842"/>
                  </a:cubicBezTo>
                  <a:cubicBezTo>
                    <a:pt x="285" y="840"/>
                    <a:pt x="288" y="838"/>
                    <a:pt x="289" y="834"/>
                  </a:cubicBezTo>
                  <a:cubicBezTo>
                    <a:pt x="289" y="830"/>
                    <a:pt x="289" y="828"/>
                    <a:pt x="289" y="827"/>
                  </a:cubicBezTo>
                  <a:cubicBezTo>
                    <a:pt x="289" y="825"/>
                    <a:pt x="289" y="824"/>
                    <a:pt x="289" y="822"/>
                  </a:cubicBezTo>
                  <a:cubicBezTo>
                    <a:pt x="288" y="821"/>
                    <a:pt x="288" y="821"/>
                    <a:pt x="288" y="821"/>
                  </a:cubicBezTo>
                  <a:cubicBezTo>
                    <a:pt x="288" y="821"/>
                    <a:pt x="288" y="820"/>
                    <a:pt x="288" y="820"/>
                  </a:cubicBezTo>
                  <a:cubicBezTo>
                    <a:pt x="288" y="819"/>
                    <a:pt x="288" y="818"/>
                    <a:pt x="288" y="817"/>
                  </a:cubicBezTo>
                  <a:cubicBezTo>
                    <a:pt x="289" y="816"/>
                    <a:pt x="289" y="815"/>
                    <a:pt x="289" y="814"/>
                  </a:cubicBezTo>
                  <a:cubicBezTo>
                    <a:pt x="290" y="812"/>
                    <a:pt x="291" y="810"/>
                    <a:pt x="290" y="808"/>
                  </a:cubicBezTo>
                  <a:cubicBezTo>
                    <a:pt x="289" y="806"/>
                    <a:pt x="290" y="804"/>
                    <a:pt x="288" y="799"/>
                  </a:cubicBezTo>
                  <a:cubicBezTo>
                    <a:pt x="287" y="794"/>
                    <a:pt x="287" y="794"/>
                    <a:pt x="286" y="791"/>
                  </a:cubicBezTo>
                  <a:cubicBezTo>
                    <a:pt x="285" y="788"/>
                    <a:pt x="285" y="786"/>
                    <a:pt x="285" y="784"/>
                  </a:cubicBezTo>
                  <a:cubicBezTo>
                    <a:pt x="284" y="781"/>
                    <a:pt x="284" y="778"/>
                    <a:pt x="281" y="775"/>
                  </a:cubicBezTo>
                  <a:cubicBezTo>
                    <a:pt x="279" y="771"/>
                    <a:pt x="277" y="769"/>
                    <a:pt x="274" y="767"/>
                  </a:cubicBezTo>
                  <a:cubicBezTo>
                    <a:pt x="271" y="765"/>
                    <a:pt x="271" y="765"/>
                    <a:pt x="269" y="765"/>
                  </a:cubicBezTo>
                  <a:cubicBezTo>
                    <a:pt x="268" y="765"/>
                    <a:pt x="268" y="765"/>
                    <a:pt x="268" y="765"/>
                  </a:cubicBezTo>
                  <a:cubicBezTo>
                    <a:pt x="268" y="765"/>
                    <a:pt x="267" y="763"/>
                    <a:pt x="265" y="760"/>
                  </a:cubicBezTo>
                  <a:cubicBezTo>
                    <a:pt x="264" y="757"/>
                    <a:pt x="263" y="756"/>
                    <a:pt x="262" y="754"/>
                  </a:cubicBezTo>
                  <a:cubicBezTo>
                    <a:pt x="260" y="753"/>
                    <a:pt x="260" y="751"/>
                    <a:pt x="259" y="749"/>
                  </a:cubicBezTo>
                  <a:cubicBezTo>
                    <a:pt x="258" y="747"/>
                    <a:pt x="257" y="746"/>
                    <a:pt x="257" y="743"/>
                  </a:cubicBezTo>
                  <a:cubicBezTo>
                    <a:pt x="256" y="741"/>
                    <a:pt x="256" y="739"/>
                    <a:pt x="255" y="738"/>
                  </a:cubicBezTo>
                  <a:cubicBezTo>
                    <a:pt x="254" y="736"/>
                    <a:pt x="254" y="736"/>
                    <a:pt x="253" y="733"/>
                  </a:cubicBezTo>
                  <a:cubicBezTo>
                    <a:pt x="252" y="730"/>
                    <a:pt x="250" y="726"/>
                    <a:pt x="248" y="723"/>
                  </a:cubicBezTo>
                  <a:cubicBezTo>
                    <a:pt x="245" y="720"/>
                    <a:pt x="244" y="718"/>
                    <a:pt x="243" y="718"/>
                  </a:cubicBezTo>
                  <a:cubicBezTo>
                    <a:pt x="242" y="717"/>
                    <a:pt x="242" y="717"/>
                    <a:pt x="242" y="717"/>
                  </a:cubicBezTo>
                  <a:cubicBezTo>
                    <a:pt x="242" y="717"/>
                    <a:pt x="242" y="716"/>
                    <a:pt x="241" y="713"/>
                  </a:cubicBezTo>
                  <a:cubicBezTo>
                    <a:pt x="240" y="709"/>
                    <a:pt x="239" y="706"/>
                    <a:pt x="238" y="703"/>
                  </a:cubicBezTo>
                  <a:cubicBezTo>
                    <a:pt x="237" y="700"/>
                    <a:pt x="236" y="698"/>
                    <a:pt x="236" y="698"/>
                  </a:cubicBezTo>
                  <a:cubicBezTo>
                    <a:pt x="236" y="698"/>
                    <a:pt x="236" y="696"/>
                    <a:pt x="236" y="693"/>
                  </a:cubicBezTo>
                  <a:cubicBezTo>
                    <a:pt x="236" y="690"/>
                    <a:pt x="235" y="687"/>
                    <a:pt x="234" y="685"/>
                  </a:cubicBezTo>
                  <a:cubicBezTo>
                    <a:pt x="233" y="683"/>
                    <a:pt x="232" y="682"/>
                    <a:pt x="230" y="680"/>
                  </a:cubicBezTo>
                  <a:cubicBezTo>
                    <a:pt x="228" y="678"/>
                    <a:pt x="226" y="678"/>
                    <a:pt x="224" y="676"/>
                  </a:cubicBezTo>
                  <a:cubicBezTo>
                    <a:pt x="223" y="675"/>
                    <a:pt x="222" y="675"/>
                    <a:pt x="222" y="674"/>
                  </a:cubicBezTo>
                  <a:cubicBezTo>
                    <a:pt x="221" y="673"/>
                    <a:pt x="220" y="671"/>
                    <a:pt x="219" y="669"/>
                  </a:cubicBezTo>
                  <a:cubicBezTo>
                    <a:pt x="219" y="668"/>
                    <a:pt x="218" y="666"/>
                    <a:pt x="217" y="665"/>
                  </a:cubicBezTo>
                  <a:cubicBezTo>
                    <a:pt x="217" y="664"/>
                    <a:pt x="217" y="663"/>
                    <a:pt x="217" y="663"/>
                  </a:cubicBezTo>
                  <a:cubicBezTo>
                    <a:pt x="217" y="663"/>
                    <a:pt x="219" y="662"/>
                    <a:pt x="221" y="661"/>
                  </a:cubicBezTo>
                  <a:cubicBezTo>
                    <a:pt x="223" y="660"/>
                    <a:pt x="224" y="658"/>
                    <a:pt x="226" y="657"/>
                  </a:cubicBezTo>
                  <a:cubicBezTo>
                    <a:pt x="228" y="655"/>
                    <a:pt x="229" y="654"/>
                    <a:pt x="231" y="651"/>
                  </a:cubicBezTo>
                  <a:cubicBezTo>
                    <a:pt x="231" y="650"/>
                    <a:pt x="232" y="649"/>
                    <a:pt x="232" y="648"/>
                  </a:cubicBezTo>
                  <a:cubicBezTo>
                    <a:pt x="234" y="646"/>
                    <a:pt x="236" y="643"/>
                    <a:pt x="237" y="641"/>
                  </a:cubicBezTo>
                  <a:cubicBezTo>
                    <a:pt x="239" y="638"/>
                    <a:pt x="240" y="636"/>
                    <a:pt x="242" y="633"/>
                  </a:cubicBezTo>
                  <a:cubicBezTo>
                    <a:pt x="244" y="630"/>
                    <a:pt x="247" y="626"/>
                    <a:pt x="250" y="622"/>
                  </a:cubicBezTo>
                  <a:cubicBezTo>
                    <a:pt x="252" y="620"/>
                    <a:pt x="254" y="616"/>
                    <a:pt x="256" y="613"/>
                  </a:cubicBezTo>
                  <a:cubicBezTo>
                    <a:pt x="258" y="611"/>
                    <a:pt x="260" y="609"/>
                    <a:pt x="261" y="607"/>
                  </a:cubicBezTo>
                  <a:cubicBezTo>
                    <a:pt x="263" y="604"/>
                    <a:pt x="266" y="599"/>
                    <a:pt x="269" y="595"/>
                  </a:cubicBezTo>
                  <a:cubicBezTo>
                    <a:pt x="271" y="593"/>
                    <a:pt x="273" y="591"/>
                    <a:pt x="274" y="589"/>
                  </a:cubicBezTo>
                  <a:cubicBezTo>
                    <a:pt x="276" y="587"/>
                    <a:pt x="277" y="585"/>
                    <a:pt x="279" y="583"/>
                  </a:cubicBezTo>
                  <a:cubicBezTo>
                    <a:pt x="280" y="581"/>
                    <a:pt x="282" y="579"/>
                    <a:pt x="284" y="577"/>
                  </a:cubicBezTo>
                  <a:cubicBezTo>
                    <a:pt x="286" y="575"/>
                    <a:pt x="288" y="573"/>
                    <a:pt x="290" y="571"/>
                  </a:cubicBezTo>
                  <a:cubicBezTo>
                    <a:pt x="292" y="569"/>
                    <a:pt x="293" y="567"/>
                    <a:pt x="295" y="566"/>
                  </a:cubicBezTo>
                  <a:cubicBezTo>
                    <a:pt x="298" y="563"/>
                    <a:pt x="301" y="560"/>
                    <a:pt x="303" y="557"/>
                  </a:cubicBezTo>
                  <a:cubicBezTo>
                    <a:pt x="306" y="554"/>
                    <a:pt x="307" y="553"/>
                    <a:pt x="309" y="551"/>
                  </a:cubicBezTo>
                  <a:cubicBezTo>
                    <a:pt x="311" y="549"/>
                    <a:pt x="311" y="549"/>
                    <a:pt x="312" y="549"/>
                  </a:cubicBezTo>
                  <a:cubicBezTo>
                    <a:pt x="313" y="549"/>
                    <a:pt x="314" y="548"/>
                    <a:pt x="314" y="548"/>
                  </a:cubicBezTo>
                  <a:cubicBezTo>
                    <a:pt x="314" y="548"/>
                    <a:pt x="315" y="549"/>
                    <a:pt x="315" y="550"/>
                  </a:cubicBezTo>
                  <a:cubicBezTo>
                    <a:pt x="315" y="551"/>
                    <a:pt x="315" y="552"/>
                    <a:pt x="315" y="552"/>
                  </a:cubicBezTo>
                  <a:cubicBezTo>
                    <a:pt x="314" y="553"/>
                    <a:pt x="314" y="554"/>
                    <a:pt x="314" y="555"/>
                  </a:cubicBezTo>
                  <a:cubicBezTo>
                    <a:pt x="314" y="555"/>
                    <a:pt x="314" y="556"/>
                    <a:pt x="313" y="556"/>
                  </a:cubicBezTo>
                  <a:cubicBezTo>
                    <a:pt x="313" y="557"/>
                    <a:pt x="312" y="559"/>
                    <a:pt x="311" y="562"/>
                  </a:cubicBezTo>
                  <a:cubicBezTo>
                    <a:pt x="310" y="564"/>
                    <a:pt x="310" y="565"/>
                    <a:pt x="310" y="565"/>
                  </a:cubicBezTo>
                  <a:cubicBezTo>
                    <a:pt x="309" y="565"/>
                    <a:pt x="309" y="566"/>
                    <a:pt x="310" y="567"/>
                  </a:cubicBezTo>
                  <a:cubicBezTo>
                    <a:pt x="311" y="568"/>
                    <a:pt x="311" y="568"/>
                    <a:pt x="311" y="570"/>
                  </a:cubicBezTo>
                  <a:cubicBezTo>
                    <a:pt x="311" y="572"/>
                    <a:pt x="311" y="573"/>
                    <a:pt x="311" y="574"/>
                  </a:cubicBezTo>
                  <a:cubicBezTo>
                    <a:pt x="311" y="574"/>
                    <a:pt x="310" y="575"/>
                    <a:pt x="310" y="577"/>
                  </a:cubicBezTo>
                  <a:cubicBezTo>
                    <a:pt x="309" y="579"/>
                    <a:pt x="310" y="581"/>
                    <a:pt x="311" y="582"/>
                  </a:cubicBezTo>
                  <a:cubicBezTo>
                    <a:pt x="312" y="584"/>
                    <a:pt x="313" y="585"/>
                    <a:pt x="313" y="586"/>
                  </a:cubicBezTo>
                  <a:cubicBezTo>
                    <a:pt x="313" y="586"/>
                    <a:pt x="312" y="587"/>
                    <a:pt x="312" y="587"/>
                  </a:cubicBezTo>
                  <a:cubicBezTo>
                    <a:pt x="311" y="588"/>
                    <a:pt x="309" y="591"/>
                    <a:pt x="310" y="594"/>
                  </a:cubicBezTo>
                  <a:cubicBezTo>
                    <a:pt x="310" y="597"/>
                    <a:pt x="311" y="597"/>
                    <a:pt x="311" y="599"/>
                  </a:cubicBezTo>
                  <a:cubicBezTo>
                    <a:pt x="311" y="600"/>
                    <a:pt x="310" y="600"/>
                    <a:pt x="310" y="602"/>
                  </a:cubicBezTo>
                  <a:cubicBezTo>
                    <a:pt x="310" y="603"/>
                    <a:pt x="309" y="606"/>
                    <a:pt x="310" y="608"/>
                  </a:cubicBezTo>
                  <a:cubicBezTo>
                    <a:pt x="310" y="610"/>
                    <a:pt x="311" y="610"/>
                    <a:pt x="310" y="613"/>
                  </a:cubicBezTo>
                  <a:cubicBezTo>
                    <a:pt x="310" y="615"/>
                    <a:pt x="310" y="617"/>
                    <a:pt x="310" y="618"/>
                  </a:cubicBezTo>
                  <a:cubicBezTo>
                    <a:pt x="310" y="620"/>
                    <a:pt x="310" y="620"/>
                    <a:pt x="310" y="620"/>
                  </a:cubicBezTo>
                  <a:cubicBezTo>
                    <a:pt x="310" y="620"/>
                    <a:pt x="308" y="622"/>
                    <a:pt x="307" y="623"/>
                  </a:cubicBezTo>
                  <a:cubicBezTo>
                    <a:pt x="307" y="624"/>
                    <a:pt x="306" y="624"/>
                    <a:pt x="305" y="625"/>
                  </a:cubicBezTo>
                  <a:cubicBezTo>
                    <a:pt x="304" y="626"/>
                    <a:pt x="301" y="629"/>
                    <a:pt x="301" y="632"/>
                  </a:cubicBezTo>
                  <a:cubicBezTo>
                    <a:pt x="301" y="636"/>
                    <a:pt x="302" y="638"/>
                    <a:pt x="303" y="642"/>
                  </a:cubicBezTo>
                  <a:cubicBezTo>
                    <a:pt x="305" y="645"/>
                    <a:pt x="307" y="648"/>
                    <a:pt x="309" y="650"/>
                  </a:cubicBezTo>
                  <a:cubicBezTo>
                    <a:pt x="311" y="652"/>
                    <a:pt x="313" y="654"/>
                    <a:pt x="314" y="655"/>
                  </a:cubicBezTo>
                  <a:cubicBezTo>
                    <a:pt x="315" y="656"/>
                    <a:pt x="315" y="656"/>
                    <a:pt x="315" y="656"/>
                  </a:cubicBezTo>
                  <a:cubicBezTo>
                    <a:pt x="315" y="656"/>
                    <a:pt x="315" y="660"/>
                    <a:pt x="317" y="666"/>
                  </a:cubicBezTo>
                  <a:cubicBezTo>
                    <a:pt x="319" y="672"/>
                    <a:pt x="320" y="677"/>
                    <a:pt x="322" y="682"/>
                  </a:cubicBezTo>
                  <a:cubicBezTo>
                    <a:pt x="323" y="687"/>
                    <a:pt x="323" y="687"/>
                    <a:pt x="324" y="690"/>
                  </a:cubicBezTo>
                  <a:cubicBezTo>
                    <a:pt x="325" y="693"/>
                    <a:pt x="326" y="694"/>
                    <a:pt x="326" y="694"/>
                  </a:cubicBezTo>
                  <a:cubicBezTo>
                    <a:pt x="326" y="694"/>
                    <a:pt x="326" y="700"/>
                    <a:pt x="327" y="706"/>
                  </a:cubicBezTo>
                  <a:cubicBezTo>
                    <a:pt x="327" y="709"/>
                    <a:pt x="327" y="712"/>
                    <a:pt x="328" y="714"/>
                  </a:cubicBezTo>
                  <a:cubicBezTo>
                    <a:pt x="328" y="717"/>
                    <a:pt x="328" y="719"/>
                    <a:pt x="329" y="721"/>
                  </a:cubicBezTo>
                  <a:cubicBezTo>
                    <a:pt x="329" y="723"/>
                    <a:pt x="329" y="724"/>
                    <a:pt x="329" y="726"/>
                  </a:cubicBezTo>
                  <a:cubicBezTo>
                    <a:pt x="330" y="727"/>
                    <a:pt x="330" y="728"/>
                    <a:pt x="330" y="729"/>
                  </a:cubicBezTo>
                  <a:cubicBezTo>
                    <a:pt x="331" y="732"/>
                    <a:pt x="332" y="734"/>
                    <a:pt x="333" y="737"/>
                  </a:cubicBezTo>
                  <a:cubicBezTo>
                    <a:pt x="334" y="740"/>
                    <a:pt x="334" y="742"/>
                    <a:pt x="335" y="744"/>
                  </a:cubicBezTo>
                  <a:cubicBezTo>
                    <a:pt x="336" y="747"/>
                    <a:pt x="337" y="749"/>
                    <a:pt x="339" y="752"/>
                  </a:cubicBezTo>
                  <a:cubicBezTo>
                    <a:pt x="342" y="755"/>
                    <a:pt x="343" y="757"/>
                    <a:pt x="343" y="757"/>
                  </a:cubicBezTo>
                  <a:cubicBezTo>
                    <a:pt x="343" y="757"/>
                    <a:pt x="343" y="763"/>
                    <a:pt x="343" y="769"/>
                  </a:cubicBezTo>
                  <a:cubicBezTo>
                    <a:pt x="344" y="774"/>
                    <a:pt x="344" y="782"/>
                    <a:pt x="345" y="789"/>
                  </a:cubicBezTo>
                  <a:cubicBezTo>
                    <a:pt x="346" y="796"/>
                    <a:pt x="346" y="796"/>
                    <a:pt x="347" y="800"/>
                  </a:cubicBezTo>
                  <a:cubicBezTo>
                    <a:pt x="348" y="803"/>
                    <a:pt x="348" y="804"/>
                    <a:pt x="348" y="806"/>
                  </a:cubicBezTo>
                  <a:cubicBezTo>
                    <a:pt x="348" y="808"/>
                    <a:pt x="349" y="809"/>
                    <a:pt x="349" y="810"/>
                  </a:cubicBezTo>
                  <a:cubicBezTo>
                    <a:pt x="349" y="811"/>
                    <a:pt x="349" y="812"/>
                    <a:pt x="349" y="813"/>
                  </a:cubicBezTo>
                  <a:cubicBezTo>
                    <a:pt x="349" y="814"/>
                    <a:pt x="350" y="816"/>
                    <a:pt x="350" y="819"/>
                  </a:cubicBezTo>
                  <a:cubicBezTo>
                    <a:pt x="351" y="822"/>
                    <a:pt x="352" y="826"/>
                    <a:pt x="352" y="829"/>
                  </a:cubicBezTo>
                  <a:cubicBezTo>
                    <a:pt x="353" y="832"/>
                    <a:pt x="353" y="834"/>
                    <a:pt x="354" y="836"/>
                  </a:cubicBezTo>
                  <a:cubicBezTo>
                    <a:pt x="354" y="838"/>
                    <a:pt x="355" y="839"/>
                    <a:pt x="355" y="841"/>
                  </a:cubicBezTo>
                  <a:cubicBezTo>
                    <a:pt x="355" y="843"/>
                    <a:pt x="355" y="844"/>
                    <a:pt x="356" y="845"/>
                  </a:cubicBezTo>
                  <a:cubicBezTo>
                    <a:pt x="356" y="845"/>
                    <a:pt x="356" y="846"/>
                    <a:pt x="356" y="847"/>
                  </a:cubicBezTo>
                  <a:cubicBezTo>
                    <a:pt x="356" y="848"/>
                    <a:pt x="356" y="849"/>
                    <a:pt x="356" y="850"/>
                  </a:cubicBezTo>
                  <a:cubicBezTo>
                    <a:pt x="357" y="851"/>
                    <a:pt x="357" y="851"/>
                    <a:pt x="357" y="851"/>
                  </a:cubicBezTo>
                  <a:cubicBezTo>
                    <a:pt x="357" y="851"/>
                    <a:pt x="356" y="854"/>
                    <a:pt x="356" y="855"/>
                  </a:cubicBezTo>
                  <a:cubicBezTo>
                    <a:pt x="355" y="856"/>
                    <a:pt x="355" y="858"/>
                    <a:pt x="354" y="860"/>
                  </a:cubicBezTo>
                  <a:cubicBezTo>
                    <a:pt x="354" y="861"/>
                    <a:pt x="353" y="861"/>
                    <a:pt x="352" y="863"/>
                  </a:cubicBezTo>
                  <a:cubicBezTo>
                    <a:pt x="352" y="865"/>
                    <a:pt x="352" y="865"/>
                    <a:pt x="351" y="867"/>
                  </a:cubicBezTo>
                  <a:cubicBezTo>
                    <a:pt x="350" y="868"/>
                    <a:pt x="347" y="871"/>
                    <a:pt x="345" y="875"/>
                  </a:cubicBezTo>
                  <a:cubicBezTo>
                    <a:pt x="343" y="879"/>
                    <a:pt x="343" y="881"/>
                    <a:pt x="343" y="884"/>
                  </a:cubicBezTo>
                  <a:cubicBezTo>
                    <a:pt x="343" y="887"/>
                    <a:pt x="345" y="889"/>
                    <a:pt x="345" y="889"/>
                  </a:cubicBezTo>
                  <a:cubicBezTo>
                    <a:pt x="345" y="889"/>
                    <a:pt x="344" y="891"/>
                    <a:pt x="344" y="893"/>
                  </a:cubicBezTo>
                  <a:cubicBezTo>
                    <a:pt x="344" y="895"/>
                    <a:pt x="344" y="896"/>
                    <a:pt x="344" y="897"/>
                  </a:cubicBezTo>
                  <a:cubicBezTo>
                    <a:pt x="344" y="898"/>
                    <a:pt x="345" y="901"/>
                    <a:pt x="348" y="901"/>
                  </a:cubicBezTo>
                  <a:cubicBezTo>
                    <a:pt x="352" y="902"/>
                    <a:pt x="367" y="902"/>
                    <a:pt x="376" y="903"/>
                  </a:cubicBezTo>
                  <a:cubicBezTo>
                    <a:pt x="385" y="903"/>
                    <a:pt x="390" y="903"/>
                    <a:pt x="397" y="901"/>
                  </a:cubicBezTo>
                  <a:cubicBezTo>
                    <a:pt x="404" y="899"/>
                    <a:pt x="409" y="897"/>
                    <a:pt x="410" y="895"/>
                  </a:cubicBezTo>
                  <a:cubicBezTo>
                    <a:pt x="412" y="894"/>
                    <a:pt x="412" y="893"/>
                    <a:pt x="412" y="891"/>
                  </a:cubicBezTo>
                  <a:cubicBezTo>
                    <a:pt x="412" y="889"/>
                    <a:pt x="413" y="888"/>
                    <a:pt x="413" y="886"/>
                  </a:cubicBezTo>
                  <a:cubicBezTo>
                    <a:pt x="413" y="885"/>
                    <a:pt x="413" y="883"/>
                    <a:pt x="413" y="882"/>
                  </a:cubicBezTo>
                  <a:cubicBezTo>
                    <a:pt x="412" y="881"/>
                    <a:pt x="412" y="881"/>
                    <a:pt x="412" y="881"/>
                  </a:cubicBezTo>
                  <a:cubicBezTo>
                    <a:pt x="412" y="881"/>
                    <a:pt x="413" y="880"/>
                    <a:pt x="413" y="877"/>
                  </a:cubicBezTo>
                  <a:cubicBezTo>
                    <a:pt x="414" y="874"/>
                    <a:pt x="414" y="870"/>
                    <a:pt x="414" y="867"/>
                  </a:cubicBezTo>
                  <a:cubicBezTo>
                    <a:pt x="414" y="864"/>
                    <a:pt x="414" y="863"/>
                    <a:pt x="414" y="862"/>
                  </a:cubicBezTo>
                  <a:cubicBezTo>
                    <a:pt x="413" y="861"/>
                    <a:pt x="413" y="860"/>
                    <a:pt x="413" y="860"/>
                  </a:cubicBezTo>
                  <a:cubicBezTo>
                    <a:pt x="413" y="860"/>
                    <a:pt x="414" y="858"/>
                    <a:pt x="413" y="853"/>
                  </a:cubicBezTo>
                  <a:cubicBezTo>
                    <a:pt x="413" y="849"/>
                    <a:pt x="413" y="847"/>
                    <a:pt x="412" y="843"/>
                  </a:cubicBezTo>
                  <a:cubicBezTo>
                    <a:pt x="410" y="840"/>
                    <a:pt x="410" y="839"/>
                    <a:pt x="410" y="836"/>
                  </a:cubicBezTo>
                  <a:cubicBezTo>
                    <a:pt x="410" y="833"/>
                    <a:pt x="410" y="832"/>
                    <a:pt x="408" y="830"/>
                  </a:cubicBezTo>
                  <a:cubicBezTo>
                    <a:pt x="407" y="827"/>
                    <a:pt x="404" y="825"/>
                    <a:pt x="404" y="825"/>
                  </a:cubicBezTo>
                  <a:cubicBezTo>
                    <a:pt x="404" y="825"/>
                    <a:pt x="404" y="823"/>
                    <a:pt x="404" y="821"/>
                  </a:cubicBezTo>
                  <a:cubicBezTo>
                    <a:pt x="405" y="818"/>
                    <a:pt x="405" y="816"/>
                    <a:pt x="406" y="813"/>
                  </a:cubicBezTo>
                  <a:cubicBezTo>
                    <a:pt x="406" y="809"/>
                    <a:pt x="407" y="808"/>
                    <a:pt x="406" y="804"/>
                  </a:cubicBezTo>
                  <a:cubicBezTo>
                    <a:pt x="406" y="801"/>
                    <a:pt x="406" y="799"/>
                    <a:pt x="405" y="797"/>
                  </a:cubicBezTo>
                  <a:cubicBezTo>
                    <a:pt x="404" y="795"/>
                    <a:pt x="402" y="794"/>
                    <a:pt x="402" y="793"/>
                  </a:cubicBezTo>
                  <a:cubicBezTo>
                    <a:pt x="401" y="792"/>
                    <a:pt x="400" y="792"/>
                    <a:pt x="400" y="792"/>
                  </a:cubicBezTo>
                  <a:cubicBezTo>
                    <a:pt x="400" y="792"/>
                    <a:pt x="400" y="791"/>
                    <a:pt x="401" y="789"/>
                  </a:cubicBezTo>
                  <a:cubicBezTo>
                    <a:pt x="401" y="787"/>
                    <a:pt x="401" y="784"/>
                    <a:pt x="402" y="781"/>
                  </a:cubicBezTo>
                  <a:cubicBezTo>
                    <a:pt x="402" y="779"/>
                    <a:pt x="403" y="777"/>
                    <a:pt x="402" y="772"/>
                  </a:cubicBezTo>
                  <a:cubicBezTo>
                    <a:pt x="402" y="768"/>
                    <a:pt x="402" y="765"/>
                    <a:pt x="402" y="764"/>
                  </a:cubicBezTo>
                  <a:cubicBezTo>
                    <a:pt x="403" y="763"/>
                    <a:pt x="403" y="763"/>
                    <a:pt x="405" y="761"/>
                  </a:cubicBezTo>
                  <a:cubicBezTo>
                    <a:pt x="407" y="760"/>
                    <a:pt x="408" y="759"/>
                    <a:pt x="408" y="757"/>
                  </a:cubicBezTo>
                  <a:cubicBezTo>
                    <a:pt x="407" y="756"/>
                    <a:pt x="407" y="754"/>
                    <a:pt x="406" y="752"/>
                  </a:cubicBezTo>
                  <a:cubicBezTo>
                    <a:pt x="405" y="749"/>
                    <a:pt x="403" y="747"/>
                    <a:pt x="403" y="747"/>
                  </a:cubicBezTo>
                  <a:cubicBezTo>
                    <a:pt x="403" y="747"/>
                    <a:pt x="404" y="745"/>
                    <a:pt x="404" y="743"/>
                  </a:cubicBezTo>
                  <a:cubicBezTo>
                    <a:pt x="405" y="741"/>
                    <a:pt x="405" y="738"/>
                    <a:pt x="405" y="734"/>
                  </a:cubicBezTo>
                  <a:cubicBezTo>
                    <a:pt x="405" y="731"/>
                    <a:pt x="405" y="729"/>
                    <a:pt x="405" y="725"/>
                  </a:cubicBezTo>
                  <a:cubicBezTo>
                    <a:pt x="405" y="722"/>
                    <a:pt x="405" y="718"/>
                    <a:pt x="405" y="712"/>
                  </a:cubicBezTo>
                  <a:cubicBezTo>
                    <a:pt x="404" y="706"/>
                    <a:pt x="404" y="704"/>
                    <a:pt x="404" y="700"/>
                  </a:cubicBezTo>
                  <a:cubicBezTo>
                    <a:pt x="404" y="696"/>
                    <a:pt x="404" y="692"/>
                    <a:pt x="403" y="688"/>
                  </a:cubicBezTo>
                  <a:cubicBezTo>
                    <a:pt x="402" y="684"/>
                    <a:pt x="401" y="682"/>
                    <a:pt x="401" y="682"/>
                  </a:cubicBezTo>
                  <a:cubicBezTo>
                    <a:pt x="401" y="682"/>
                    <a:pt x="401" y="679"/>
                    <a:pt x="401" y="676"/>
                  </a:cubicBezTo>
                  <a:cubicBezTo>
                    <a:pt x="402" y="673"/>
                    <a:pt x="402" y="670"/>
                    <a:pt x="402" y="665"/>
                  </a:cubicBezTo>
                  <a:cubicBezTo>
                    <a:pt x="402" y="661"/>
                    <a:pt x="402" y="660"/>
                    <a:pt x="402" y="657"/>
                  </a:cubicBezTo>
                  <a:cubicBezTo>
                    <a:pt x="401" y="655"/>
                    <a:pt x="401" y="653"/>
                    <a:pt x="401" y="651"/>
                  </a:cubicBezTo>
                  <a:cubicBezTo>
                    <a:pt x="401" y="649"/>
                    <a:pt x="401" y="649"/>
                    <a:pt x="401" y="647"/>
                  </a:cubicBezTo>
                  <a:cubicBezTo>
                    <a:pt x="401" y="646"/>
                    <a:pt x="402" y="644"/>
                    <a:pt x="401" y="643"/>
                  </a:cubicBezTo>
                  <a:cubicBezTo>
                    <a:pt x="400" y="641"/>
                    <a:pt x="398" y="639"/>
                    <a:pt x="397" y="638"/>
                  </a:cubicBezTo>
                  <a:cubicBezTo>
                    <a:pt x="396" y="636"/>
                    <a:pt x="396" y="636"/>
                    <a:pt x="394" y="635"/>
                  </a:cubicBezTo>
                  <a:cubicBezTo>
                    <a:pt x="392" y="633"/>
                    <a:pt x="391" y="634"/>
                    <a:pt x="390" y="634"/>
                  </a:cubicBezTo>
                  <a:cubicBezTo>
                    <a:pt x="388" y="634"/>
                    <a:pt x="387" y="634"/>
                    <a:pt x="386" y="634"/>
                  </a:cubicBezTo>
                  <a:cubicBezTo>
                    <a:pt x="385" y="635"/>
                    <a:pt x="385" y="635"/>
                    <a:pt x="385" y="635"/>
                  </a:cubicBezTo>
                  <a:cubicBezTo>
                    <a:pt x="385" y="635"/>
                    <a:pt x="384" y="633"/>
                    <a:pt x="383" y="631"/>
                  </a:cubicBezTo>
                  <a:cubicBezTo>
                    <a:pt x="382" y="629"/>
                    <a:pt x="381" y="628"/>
                    <a:pt x="381" y="627"/>
                  </a:cubicBezTo>
                  <a:cubicBezTo>
                    <a:pt x="381" y="626"/>
                    <a:pt x="382" y="625"/>
                    <a:pt x="381" y="624"/>
                  </a:cubicBezTo>
                  <a:cubicBezTo>
                    <a:pt x="380" y="623"/>
                    <a:pt x="380" y="622"/>
                    <a:pt x="380" y="621"/>
                  </a:cubicBezTo>
                  <a:cubicBezTo>
                    <a:pt x="380" y="620"/>
                    <a:pt x="381" y="618"/>
                    <a:pt x="381" y="618"/>
                  </a:cubicBezTo>
                  <a:cubicBezTo>
                    <a:pt x="382" y="617"/>
                    <a:pt x="382" y="617"/>
                    <a:pt x="383" y="615"/>
                  </a:cubicBezTo>
                  <a:cubicBezTo>
                    <a:pt x="383" y="614"/>
                    <a:pt x="382" y="613"/>
                    <a:pt x="382" y="612"/>
                  </a:cubicBezTo>
                  <a:cubicBezTo>
                    <a:pt x="383" y="611"/>
                    <a:pt x="383" y="611"/>
                    <a:pt x="383" y="610"/>
                  </a:cubicBezTo>
                  <a:cubicBezTo>
                    <a:pt x="383" y="609"/>
                    <a:pt x="383" y="608"/>
                    <a:pt x="384" y="608"/>
                  </a:cubicBezTo>
                  <a:cubicBezTo>
                    <a:pt x="384" y="607"/>
                    <a:pt x="384" y="605"/>
                    <a:pt x="385" y="604"/>
                  </a:cubicBezTo>
                  <a:cubicBezTo>
                    <a:pt x="385" y="603"/>
                    <a:pt x="386" y="602"/>
                    <a:pt x="386" y="602"/>
                  </a:cubicBezTo>
                  <a:cubicBezTo>
                    <a:pt x="386" y="602"/>
                    <a:pt x="387" y="601"/>
                    <a:pt x="387" y="600"/>
                  </a:cubicBezTo>
                  <a:cubicBezTo>
                    <a:pt x="387" y="598"/>
                    <a:pt x="387" y="598"/>
                    <a:pt x="388" y="597"/>
                  </a:cubicBezTo>
                  <a:cubicBezTo>
                    <a:pt x="388" y="595"/>
                    <a:pt x="389" y="593"/>
                    <a:pt x="390" y="592"/>
                  </a:cubicBezTo>
                  <a:cubicBezTo>
                    <a:pt x="390" y="591"/>
                    <a:pt x="391" y="589"/>
                    <a:pt x="392" y="588"/>
                  </a:cubicBezTo>
                  <a:cubicBezTo>
                    <a:pt x="392" y="587"/>
                    <a:pt x="393" y="585"/>
                    <a:pt x="395" y="583"/>
                  </a:cubicBezTo>
                  <a:cubicBezTo>
                    <a:pt x="397" y="581"/>
                    <a:pt x="397" y="580"/>
                    <a:pt x="397" y="578"/>
                  </a:cubicBezTo>
                  <a:cubicBezTo>
                    <a:pt x="397" y="577"/>
                    <a:pt x="397" y="576"/>
                    <a:pt x="397" y="576"/>
                  </a:cubicBezTo>
                  <a:cubicBezTo>
                    <a:pt x="397" y="575"/>
                    <a:pt x="398" y="574"/>
                    <a:pt x="398" y="573"/>
                  </a:cubicBezTo>
                  <a:cubicBezTo>
                    <a:pt x="399" y="571"/>
                    <a:pt x="400" y="567"/>
                    <a:pt x="402" y="563"/>
                  </a:cubicBezTo>
                  <a:cubicBezTo>
                    <a:pt x="403" y="559"/>
                    <a:pt x="403" y="557"/>
                    <a:pt x="404" y="555"/>
                  </a:cubicBezTo>
                  <a:cubicBezTo>
                    <a:pt x="405" y="553"/>
                    <a:pt x="406" y="551"/>
                    <a:pt x="406" y="550"/>
                  </a:cubicBezTo>
                  <a:cubicBezTo>
                    <a:pt x="406" y="548"/>
                    <a:pt x="407" y="548"/>
                    <a:pt x="407" y="547"/>
                  </a:cubicBezTo>
                  <a:cubicBezTo>
                    <a:pt x="407" y="546"/>
                    <a:pt x="408" y="545"/>
                    <a:pt x="409" y="543"/>
                  </a:cubicBezTo>
                  <a:cubicBezTo>
                    <a:pt x="409" y="541"/>
                    <a:pt x="409" y="540"/>
                    <a:pt x="410" y="538"/>
                  </a:cubicBezTo>
                  <a:cubicBezTo>
                    <a:pt x="411" y="537"/>
                    <a:pt x="412" y="535"/>
                    <a:pt x="413" y="534"/>
                  </a:cubicBezTo>
                  <a:cubicBezTo>
                    <a:pt x="414" y="533"/>
                    <a:pt x="415" y="532"/>
                    <a:pt x="415" y="530"/>
                  </a:cubicBezTo>
                  <a:cubicBezTo>
                    <a:pt x="415" y="529"/>
                    <a:pt x="415" y="528"/>
                    <a:pt x="414" y="527"/>
                  </a:cubicBezTo>
                  <a:cubicBezTo>
                    <a:pt x="414" y="526"/>
                    <a:pt x="413" y="525"/>
                    <a:pt x="413" y="524"/>
                  </a:cubicBezTo>
                  <a:cubicBezTo>
                    <a:pt x="414" y="523"/>
                    <a:pt x="414" y="522"/>
                    <a:pt x="415" y="521"/>
                  </a:cubicBezTo>
                  <a:cubicBezTo>
                    <a:pt x="415" y="520"/>
                    <a:pt x="416" y="520"/>
                    <a:pt x="416" y="520"/>
                  </a:cubicBezTo>
                  <a:cubicBezTo>
                    <a:pt x="417" y="520"/>
                    <a:pt x="418" y="520"/>
                    <a:pt x="419" y="518"/>
                  </a:cubicBezTo>
                  <a:cubicBezTo>
                    <a:pt x="421" y="516"/>
                    <a:pt x="421" y="515"/>
                    <a:pt x="421" y="512"/>
                  </a:cubicBezTo>
                  <a:cubicBezTo>
                    <a:pt x="422" y="509"/>
                    <a:pt x="422" y="507"/>
                    <a:pt x="423" y="505"/>
                  </a:cubicBezTo>
                  <a:cubicBezTo>
                    <a:pt x="423" y="503"/>
                    <a:pt x="423" y="501"/>
                    <a:pt x="423" y="499"/>
                  </a:cubicBezTo>
                  <a:cubicBezTo>
                    <a:pt x="423" y="496"/>
                    <a:pt x="423" y="496"/>
                    <a:pt x="423" y="493"/>
                  </a:cubicBezTo>
                  <a:cubicBezTo>
                    <a:pt x="423" y="490"/>
                    <a:pt x="423" y="487"/>
                    <a:pt x="422" y="485"/>
                  </a:cubicBezTo>
                  <a:cubicBezTo>
                    <a:pt x="422" y="483"/>
                    <a:pt x="422" y="481"/>
                    <a:pt x="422" y="478"/>
                  </a:cubicBezTo>
                  <a:cubicBezTo>
                    <a:pt x="422" y="476"/>
                    <a:pt x="422" y="474"/>
                    <a:pt x="422" y="472"/>
                  </a:cubicBezTo>
                  <a:cubicBezTo>
                    <a:pt x="421" y="470"/>
                    <a:pt x="420" y="469"/>
                    <a:pt x="420" y="467"/>
                  </a:cubicBezTo>
                  <a:cubicBezTo>
                    <a:pt x="420" y="466"/>
                    <a:pt x="420" y="464"/>
                    <a:pt x="420" y="463"/>
                  </a:cubicBezTo>
                  <a:cubicBezTo>
                    <a:pt x="420" y="461"/>
                    <a:pt x="420" y="460"/>
                    <a:pt x="420" y="458"/>
                  </a:cubicBezTo>
                  <a:cubicBezTo>
                    <a:pt x="421" y="455"/>
                    <a:pt x="421" y="453"/>
                    <a:pt x="422" y="449"/>
                  </a:cubicBezTo>
                  <a:cubicBezTo>
                    <a:pt x="423" y="446"/>
                    <a:pt x="423" y="444"/>
                    <a:pt x="423" y="442"/>
                  </a:cubicBezTo>
                  <a:cubicBezTo>
                    <a:pt x="424" y="441"/>
                    <a:pt x="425" y="438"/>
                    <a:pt x="425" y="433"/>
                  </a:cubicBezTo>
                  <a:cubicBezTo>
                    <a:pt x="424" y="429"/>
                    <a:pt x="423" y="425"/>
                    <a:pt x="422" y="422"/>
                  </a:cubicBezTo>
                  <a:cubicBezTo>
                    <a:pt x="420" y="418"/>
                    <a:pt x="419" y="414"/>
                    <a:pt x="417" y="411"/>
                  </a:cubicBezTo>
                  <a:cubicBezTo>
                    <a:pt x="415" y="407"/>
                    <a:pt x="413" y="404"/>
                    <a:pt x="412" y="401"/>
                  </a:cubicBezTo>
                  <a:cubicBezTo>
                    <a:pt x="410" y="397"/>
                    <a:pt x="409" y="394"/>
                    <a:pt x="407" y="391"/>
                  </a:cubicBezTo>
                  <a:cubicBezTo>
                    <a:pt x="405" y="388"/>
                    <a:pt x="404" y="386"/>
                    <a:pt x="403" y="384"/>
                  </a:cubicBezTo>
                  <a:cubicBezTo>
                    <a:pt x="402" y="382"/>
                    <a:pt x="400" y="378"/>
                    <a:pt x="399" y="376"/>
                  </a:cubicBezTo>
                  <a:cubicBezTo>
                    <a:pt x="398" y="375"/>
                    <a:pt x="396" y="372"/>
                    <a:pt x="395" y="371"/>
                  </a:cubicBezTo>
                  <a:cubicBezTo>
                    <a:pt x="393" y="369"/>
                    <a:pt x="391" y="365"/>
                    <a:pt x="390" y="362"/>
                  </a:cubicBezTo>
                  <a:cubicBezTo>
                    <a:pt x="389" y="359"/>
                    <a:pt x="387" y="355"/>
                    <a:pt x="386" y="352"/>
                  </a:cubicBezTo>
                  <a:cubicBezTo>
                    <a:pt x="386" y="350"/>
                    <a:pt x="386" y="349"/>
                    <a:pt x="385" y="346"/>
                  </a:cubicBezTo>
                  <a:cubicBezTo>
                    <a:pt x="385" y="343"/>
                    <a:pt x="385" y="341"/>
                    <a:pt x="384" y="337"/>
                  </a:cubicBezTo>
                  <a:cubicBezTo>
                    <a:pt x="384" y="333"/>
                    <a:pt x="384" y="332"/>
                    <a:pt x="382" y="328"/>
                  </a:cubicBezTo>
                  <a:cubicBezTo>
                    <a:pt x="382" y="326"/>
                    <a:pt x="381" y="325"/>
                    <a:pt x="381" y="324"/>
                  </a:cubicBezTo>
                  <a:cubicBezTo>
                    <a:pt x="380" y="321"/>
                    <a:pt x="379" y="319"/>
                    <a:pt x="379" y="318"/>
                  </a:cubicBezTo>
                  <a:cubicBezTo>
                    <a:pt x="379" y="317"/>
                    <a:pt x="379" y="317"/>
                    <a:pt x="379" y="317"/>
                  </a:cubicBezTo>
                  <a:cubicBezTo>
                    <a:pt x="379" y="317"/>
                    <a:pt x="379" y="316"/>
                    <a:pt x="380" y="315"/>
                  </a:cubicBezTo>
                  <a:cubicBezTo>
                    <a:pt x="381" y="313"/>
                    <a:pt x="381" y="312"/>
                    <a:pt x="383" y="310"/>
                  </a:cubicBezTo>
                  <a:cubicBezTo>
                    <a:pt x="384" y="308"/>
                    <a:pt x="385" y="306"/>
                    <a:pt x="386" y="302"/>
                  </a:cubicBezTo>
                  <a:cubicBezTo>
                    <a:pt x="387" y="299"/>
                    <a:pt x="387" y="299"/>
                    <a:pt x="387" y="298"/>
                  </a:cubicBezTo>
                  <a:cubicBezTo>
                    <a:pt x="387" y="296"/>
                    <a:pt x="387" y="295"/>
                    <a:pt x="387" y="295"/>
                  </a:cubicBezTo>
                  <a:cubicBezTo>
                    <a:pt x="387" y="295"/>
                    <a:pt x="388" y="295"/>
                    <a:pt x="389" y="294"/>
                  </a:cubicBezTo>
                  <a:cubicBezTo>
                    <a:pt x="390" y="293"/>
                    <a:pt x="390" y="292"/>
                    <a:pt x="391" y="291"/>
                  </a:cubicBezTo>
                  <a:cubicBezTo>
                    <a:pt x="393" y="290"/>
                    <a:pt x="394" y="289"/>
                    <a:pt x="394" y="289"/>
                  </a:cubicBezTo>
                  <a:cubicBezTo>
                    <a:pt x="394" y="289"/>
                    <a:pt x="395" y="290"/>
                    <a:pt x="398" y="291"/>
                  </a:cubicBezTo>
                  <a:cubicBezTo>
                    <a:pt x="400" y="292"/>
                    <a:pt x="401" y="293"/>
                    <a:pt x="402" y="294"/>
                  </a:cubicBezTo>
                  <a:cubicBezTo>
                    <a:pt x="403" y="294"/>
                    <a:pt x="405" y="296"/>
                    <a:pt x="407" y="297"/>
                  </a:cubicBezTo>
                  <a:cubicBezTo>
                    <a:pt x="409" y="298"/>
                    <a:pt x="412" y="299"/>
                    <a:pt x="414" y="299"/>
                  </a:cubicBezTo>
                  <a:cubicBezTo>
                    <a:pt x="417" y="300"/>
                    <a:pt x="418" y="301"/>
                    <a:pt x="421" y="303"/>
                  </a:cubicBezTo>
                  <a:cubicBezTo>
                    <a:pt x="423" y="304"/>
                    <a:pt x="426" y="305"/>
                    <a:pt x="427" y="305"/>
                  </a:cubicBezTo>
                  <a:cubicBezTo>
                    <a:pt x="428" y="306"/>
                    <a:pt x="430" y="308"/>
                    <a:pt x="433" y="309"/>
                  </a:cubicBezTo>
                  <a:cubicBezTo>
                    <a:pt x="435" y="310"/>
                    <a:pt x="438" y="311"/>
                    <a:pt x="442" y="311"/>
                  </a:cubicBezTo>
                  <a:cubicBezTo>
                    <a:pt x="446" y="312"/>
                    <a:pt x="448" y="312"/>
                    <a:pt x="451" y="313"/>
                  </a:cubicBezTo>
                  <a:cubicBezTo>
                    <a:pt x="453" y="313"/>
                    <a:pt x="455" y="313"/>
                    <a:pt x="457" y="313"/>
                  </a:cubicBezTo>
                  <a:cubicBezTo>
                    <a:pt x="460" y="313"/>
                    <a:pt x="461" y="314"/>
                    <a:pt x="462" y="314"/>
                  </a:cubicBezTo>
                  <a:cubicBezTo>
                    <a:pt x="464" y="314"/>
                    <a:pt x="467" y="314"/>
                    <a:pt x="469" y="313"/>
                  </a:cubicBezTo>
                  <a:cubicBezTo>
                    <a:pt x="471" y="312"/>
                    <a:pt x="472" y="310"/>
                    <a:pt x="472" y="309"/>
                  </a:cubicBezTo>
                  <a:cubicBezTo>
                    <a:pt x="473" y="308"/>
                    <a:pt x="473" y="307"/>
                    <a:pt x="473" y="307"/>
                  </a:cubicBezTo>
                  <a:cubicBezTo>
                    <a:pt x="473" y="307"/>
                    <a:pt x="475" y="305"/>
                    <a:pt x="476" y="304"/>
                  </a:cubicBezTo>
                  <a:cubicBezTo>
                    <a:pt x="477" y="303"/>
                    <a:pt x="478" y="302"/>
                    <a:pt x="479" y="301"/>
                  </a:cubicBezTo>
                  <a:cubicBezTo>
                    <a:pt x="479" y="301"/>
                    <a:pt x="481" y="299"/>
                    <a:pt x="483" y="297"/>
                  </a:cubicBezTo>
                  <a:cubicBezTo>
                    <a:pt x="484" y="295"/>
                    <a:pt x="484" y="294"/>
                    <a:pt x="485" y="292"/>
                  </a:cubicBezTo>
                  <a:cubicBezTo>
                    <a:pt x="486" y="290"/>
                    <a:pt x="488" y="289"/>
                    <a:pt x="488" y="285"/>
                  </a:cubicBezTo>
                  <a:cubicBezTo>
                    <a:pt x="488" y="282"/>
                    <a:pt x="487" y="278"/>
                    <a:pt x="486" y="276"/>
                  </a:cubicBezTo>
                  <a:cubicBezTo>
                    <a:pt x="486" y="274"/>
                    <a:pt x="486" y="272"/>
                    <a:pt x="486" y="272"/>
                  </a:cubicBezTo>
                  <a:cubicBezTo>
                    <a:pt x="486" y="272"/>
                    <a:pt x="486" y="271"/>
                    <a:pt x="487" y="270"/>
                  </a:cubicBezTo>
                  <a:cubicBezTo>
                    <a:pt x="488" y="269"/>
                    <a:pt x="489" y="268"/>
                    <a:pt x="489" y="266"/>
                  </a:cubicBezTo>
                  <a:cubicBezTo>
                    <a:pt x="490" y="265"/>
                    <a:pt x="490" y="264"/>
                    <a:pt x="490" y="263"/>
                  </a:cubicBezTo>
                  <a:cubicBezTo>
                    <a:pt x="491" y="262"/>
                    <a:pt x="491" y="261"/>
                    <a:pt x="491" y="259"/>
                  </a:cubicBezTo>
                  <a:cubicBezTo>
                    <a:pt x="492" y="258"/>
                    <a:pt x="492" y="256"/>
                    <a:pt x="492" y="254"/>
                  </a:cubicBezTo>
                  <a:cubicBezTo>
                    <a:pt x="492" y="252"/>
                    <a:pt x="492" y="250"/>
                    <a:pt x="493" y="248"/>
                  </a:cubicBezTo>
                  <a:cubicBezTo>
                    <a:pt x="493" y="243"/>
                    <a:pt x="493" y="241"/>
                    <a:pt x="492" y="240"/>
                  </a:cubicBezTo>
                  <a:cubicBezTo>
                    <a:pt x="492" y="238"/>
                    <a:pt x="492" y="237"/>
                    <a:pt x="492" y="237"/>
                  </a:cubicBezTo>
                  <a:cubicBezTo>
                    <a:pt x="492" y="237"/>
                    <a:pt x="493" y="236"/>
                    <a:pt x="493" y="234"/>
                  </a:cubicBezTo>
                  <a:cubicBezTo>
                    <a:pt x="493" y="232"/>
                    <a:pt x="494" y="230"/>
                    <a:pt x="494" y="228"/>
                  </a:cubicBezTo>
                  <a:cubicBezTo>
                    <a:pt x="495" y="225"/>
                    <a:pt x="495" y="222"/>
                    <a:pt x="496" y="219"/>
                  </a:cubicBezTo>
                  <a:cubicBezTo>
                    <a:pt x="496" y="216"/>
                    <a:pt x="497" y="212"/>
                    <a:pt x="497" y="207"/>
                  </a:cubicBezTo>
                  <a:cubicBezTo>
                    <a:pt x="497" y="201"/>
                    <a:pt x="497" y="201"/>
                    <a:pt x="497" y="198"/>
                  </a:cubicBezTo>
                  <a:cubicBezTo>
                    <a:pt x="497" y="195"/>
                    <a:pt x="498" y="194"/>
                    <a:pt x="498" y="191"/>
                  </a:cubicBezTo>
                  <a:cubicBezTo>
                    <a:pt x="499" y="189"/>
                    <a:pt x="499" y="186"/>
                    <a:pt x="500" y="182"/>
                  </a:cubicBezTo>
                  <a:cubicBezTo>
                    <a:pt x="501" y="179"/>
                    <a:pt x="501" y="176"/>
                    <a:pt x="502" y="174"/>
                  </a:cubicBezTo>
                  <a:cubicBezTo>
                    <a:pt x="502" y="173"/>
                    <a:pt x="502" y="172"/>
                    <a:pt x="502" y="171"/>
                  </a:cubicBezTo>
                  <a:close/>
                  <a:moveTo>
                    <a:pt x="43" y="171"/>
                  </a:moveTo>
                  <a:cubicBezTo>
                    <a:pt x="33" y="176"/>
                    <a:pt x="24" y="180"/>
                    <a:pt x="24" y="180"/>
                  </a:cubicBezTo>
                  <a:cubicBezTo>
                    <a:pt x="22" y="175"/>
                    <a:pt x="22" y="175"/>
                    <a:pt x="22" y="175"/>
                  </a:cubicBezTo>
                  <a:cubicBezTo>
                    <a:pt x="23" y="174"/>
                    <a:pt x="23" y="174"/>
                    <a:pt x="23" y="174"/>
                  </a:cubicBezTo>
                  <a:cubicBezTo>
                    <a:pt x="22" y="166"/>
                    <a:pt x="22" y="166"/>
                    <a:pt x="22" y="166"/>
                  </a:cubicBezTo>
                  <a:cubicBezTo>
                    <a:pt x="22" y="166"/>
                    <a:pt x="29" y="164"/>
                    <a:pt x="39" y="160"/>
                  </a:cubicBezTo>
                  <a:cubicBezTo>
                    <a:pt x="49" y="156"/>
                    <a:pt x="56" y="152"/>
                    <a:pt x="56" y="152"/>
                  </a:cubicBezTo>
                  <a:cubicBezTo>
                    <a:pt x="56" y="152"/>
                    <a:pt x="57" y="157"/>
                    <a:pt x="57" y="158"/>
                  </a:cubicBezTo>
                  <a:cubicBezTo>
                    <a:pt x="58" y="159"/>
                    <a:pt x="59" y="160"/>
                    <a:pt x="59" y="160"/>
                  </a:cubicBezTo>
                  <a:cubicBezTo>
                    <a:pt x="59" y="160"/>
                    <a:pt x="54" y="166"/>
                    <a:pt x="43" y="171"/>
                  </a:cubicBezTo>
                  <a:close/>
                  <a:moveTo>
                    <a:pt x="257" y="166"/>
                  </a:moveTo>
                  <a:cubicBezTo>
                    <a:pt x="256" y="168"/>
                    <a:pt x="256" y="169"/>
                    <a:pt x="256" y="169"/>
                  </a:cubicBezTo>
                  <a:cubicBezTo>
                    <a:pt x="256" y="169"/>
                    <a:pt x="252" y="172"/>
                    <a:pt x="251" y="175"/>
                  </a:cubicBezTo>
                  <a:cubicBezTo>
                    <a:pt x="249" y="178"/>
                    <a:pt x="245" y="185"/>
                    <a:pt x="244" y="192"/>
                  </a:cubicBezTo>
                  <a:cubicBezTo>
                    <a:pt x="242" y="199"/>
                    <a:pt x="241" y="214"/>
                    <a:pt x="240" y="223"/>
                  </a:cubicBezTo>
                  <a:cubicBezTo>
                    <a:pt x="239" y="209"/>
                    <a:pt x="238" y="206"/>
                    <a:pt x="239" y="197"/>
                  </a:cubicBezTo>
                  <a:cubicBezTo>
                    <a:pt x="240" y="187"/>
                    <a:pt x="242" y="176"/>
                    <a:pt x="244" y="172"/>
                  </a:cubicBezTo>
                  <a:cubicBezTo>
                    <a:pt x="244" y="172"/>
                    <a:pt x="244" y="177"/>
                    <a:pt x="246" y="179"/>
                  </a:cubicBezTo>
                  <a:cubicBezTo>
                    <a:pt x="247" y="178"/>
                    <a:pt x="246" y="179"/>
                    <a:pt x="247" y="177"/>
                  </a:cubicBezTo>
                  <a:cubicBezTo>
                    <a:pt x="248" y="175"/>
                    <a:pt x="249" y="171"/>
                    <a:pt x="251" y="168"/>
                  </a:cubicBezTo>
                  <a:cubicBezTo>
                    <a:pt x="253" y="166"/>
                    <a:pt x="255" y="162"/>
                    <a:pt x="255" y="161"/>
                  </a:cubicBezTo>
                  <a:cubicBezTo>
                    <a:pt x="256" y="162"/>
                    <a:pt x="258" y="164"/>
                    <a:pt x="257" y="166"/>
                  </a:cubicBezTo>
                  <a:close/>
                  <a:moveTo>
                    <a:pt x="252" y="165"/>
                  </a:moveTo>
                  <a:cubicBezTo>
                    <a:pt x="250" y="168"/>
                    <a:pt x="248" y="170"/>
                    <a:pt x="248" y="173"/>
                  </a:cubicBezTo>
                  <a:cubicBezTo>
                    <a:pt x="247" y="175"/>
                    <a:pt x="246" y="178"/>
                    <a:pt x="246" y="178"/>
                  </a:cubicBezTo>
                  <a:cubicBezTo>
                    <a:pt x="246" y="178"/>
                    <a:pt x="244" y="174"/>
                    <a:pt x="245" y="170"/>
                  </a:cubicBezTo>
                  <a:cubicBezTo>
                    <a:pt x="246" y="166"/>
                    <a:pt x="248" y="162"/>
                    <a:pt x="248" y="159"/>
                  </a:cubicBezTo>
                  <a:cubicBezTo>
                    <a:pt x="248" y="156"/>
                    <a:pt x="247" y="149"/>
                    <a:pt x="249" y="143"/>
                  </a:cubicBezTo>
                  <a:cubicBezTo>
                    <a:pt x="250" y="138"/>
                    <a:pt x="253" y="136"/>
                    <a:pt x="253" y="136"/>
                  </a:cubicBezTo>
                  <a:cubicBezTo>
                    <a:pt x="253" y="136"/>
                    <a:pt x="254" y="140"/>
                    <a:pt x="259" y="144"/>
                  </a:cubicBezTo>
                  <a:cubicBezTo>
                    <a:pt x="263" y="149"/>
                    <a:pt x="265" y="152"/>
                    <a:pt x="265" y="152"/>
                  </a:cubicBezTo>
                  <a:cubicBezTo>
                    <a:pt x="265" y="152"/>
                    <a:pt x="261" y="152"/>
                    <a:pt x="258" y="155"/>
                  </a:cubicBezTo>
                  <a:cubicBezTo>
                    <a:pt x="256" y="158"/>
                    <a:pt x="255" y="162"/>
                    <a:pt x="252" y="165"/>
                  </a:cubicBezTo>
                  <a:close/>
                  <a:moveTo>
                    <a:pt x="266" y="440"/>
                  </a:moveTo>
                  <a:cubicBezTo>
                    <a:pt x="260" y="438"/>
                    <a:pt x="258" y="438"/>
                    <a:pt x="258" y="438"/>
                  </a:cubicBezTo>
                  <a:cubicBezTo>
                    <a:pt x="258" y="438"/>
                    <a:pt x="263" y="423"/>
                    <a:pt x="265" y="413"/>
                  </a:cubicBezTo>
                  <a:cubicBezTo>
                    <a:pt x="268" y="421"/>
                    <a:pt x="275" y="439"/>
                    <a:pt x="275" y="439"/>
                  </a:cubicBezTo>
                  <a:cubicBezTo>
                    <a:pt x="275" y="439"/>
                    <a:pt x="272" y="441"/>
                    <a:pt x="266" y="440"/>
                  </a:cubicBezTo>
                  <a:close/>
                  <a:moveTo>
                    <a:pt x="282" y="196"/>
                  </a:moveTo>
                  <a:cubicBezTo>
                    <a:pt x="280" y="201"/>
                    <a:pt x="275" y="212"/>
                    <a:pt x="275" y="212"/>
                  </a:cubicBezTo>
                  <a:cubicBezTo>
                    <a:pt x="275" y="212"/>
                    <a:pt x="276" y="201"/>
                    <a:pt x="272" y="193"/>
                  </a:cubicBezTo>
                  <a:cubicBezTo>
                    <a:pt x="269" y="184"/>
                    <a:pt x="266" y="180"/>
                    <a:pt x="266" y="179"/>
                  </a:cubicBezTo>
                  <a:cubicBezTo>
                    <a:pt x="266" y="178"/>
                    <a:pt x="266" y="177"/>
                    <a:pt x="266" y="176"/>
                  </a:cubicBezTo>
                  <a:cubicBezTo>
                    <a:pt x="266" y="175"/>
                    <a:pt x="265" y="174"/>
                    <a:pt x="265" y="174"/>
                  </a:cubicBezTo>
                  <a:cubicBezTo>
                    <a:pt x="265" y="174"/>
                    <a:pt x="268" y="173"/>
                    <a:pt x="271" y="171"/>
                  </a:cubicBezTo>
                  <a:cubicBezTo>
                    <a:pt x="274" y="170"/>
                    <a:pt x="276" y="169"/>
                    <a:pt x="276" y="169"/>
                  </a:cubicBezTo>
                  <a:cubicBezTo>
                    <a:pt x="276" y="169"/>
                    <a:pt x="280" y="181"/>
                    <a:pt x="284" y="184"/>
                  </a:cubicBezTo>
                  <a:cubicBezTo>
                    <a:pt x="287" y="182"/>
                    <a:pt x="288" y="181"/>
                    <a:pt x="290" y="180"/>
                  </a:cubicBezTo>
                  <a:cubicBezTo>
                    <a:pt x="287" y="184"/>
                    <a:pt x="285" y="190"/>
                    <a:pt x="282" y="196"/>
                  </a:cubicBezTo>
                  <a:close/>
                  <a:moveTo>
                    <a:pt x="321" y="141"/>
                  </a:moveTo>
                  <a:cubicBezTo>
                    <a:pt x="319" y="143"/>
                    <a:pt x="311" y="152"/>
                    <a:pt x="305" y="157"/>
                  </a:cubicBezTo>
                  <a:cubicBezTo>
                    <a:pt x="300" y="162"/>
                    <a:pt x="299" y="165"/>
                    <a:pt x="294" y="172"/>
                  </a:cubicBezTo>
                  <a:cubicBezTo>
                    <a:pt x="290" y="179"/>
                    <a:pt x="290" y="180"/>
                    <a:pt x="290" y="180"/>
                  </a:cubicBezTo>
                  <a:cubicBezTo>
                    <a:pt x="290" y="180"/>
                    <a:pt x="286" y="182"/>
                    <a:pt x="284" y="183"/>
                  </a:cubicBezTo>
                  <a:cubicBezTo>
                    <a:pt x="282" y="180"/>
                    <a:pt x="279" y="176"/>
                    <a:pt x="277" y="169"/>
                  </a:cubicBezTo>
                  <a:cubicBezTo>
                    <a:pt x="275" y="162"/>
                    <a:pt x="274" y="160"/>
                    <a:pt x="273" y="158"/>
                  </a:cubicBezTo>
                  <a:cubicBezTo>
                    <a:pt x="272" y="157"/>
                    <a:pt x="272" y="155"/>
                    <a:pt x="272" y="155"/>
                  </a:cubicBezTo>
                  <a:cubicBezTo>
                    <a:pt x="272" y="155"/>
                    <a:pt x="282" y="151"/>
                    <a:pt x="295" y="147"/>
                  </a:cubicBezTo>
                  <a:cubicBezTo>
                    <a:pt x="307" y="144"/>
                    <a:pt x="310" y="142"/>
                    <a:pt x="315" y="140"/>
                  </a:cubicBezTo>
                  <a:cubicBezTo>
                    <a:pt x="319" y="139"/>
                    <a:pt x="322" y="136"/>
                    <a:pt x="322" y="136"/>
                  </a:cubicBezTo>
                  <a:cubicBezTo>
                    <a:pt x="322" y="136"/>
                    <a:pt x="323" y="139"/>
                    <a:pt x="321" y="141"/>
                  </a:cubicBezTo>
                  <a:close/>
                  <a:moveTo>
                    <a:pt x="461" y="169"/>
                  </a:moveTo>
                  <a:cubicBezTo>
                    <a:pt x="451" y="166"/>
                    <a:pt x="448" y="166"/>
                    <a:pt x="448" y="163"/>
                  </a:cubicBezTo>
                  <a:cubicBezTo>
                    <a:pt x="449" y="160"/>
                    <a:pt x="449" y="159"/>
                    <a:pt x="450" y="157"/>
                  </a:cubicBezTo>
                  <a:cubicBezTo>
                    <a:pt x="450" y="154"/>
                    <a:pt x="450" y="149"/>
                    <a:pt x="450" y="149"/>
                  </a:cubicBezTo>
                  <a:cubicBezTo>
                    <a:pt x="450" y="149"/>
                    <a:pt x="450" y="150"/>
                    <a:pt x="455" y="150"/>
                  </a:cubicBezTo>
                  <a:cubicBezTo>
                    <a:pt x="460" y="150"/>
                    <a:pt x="476" y="148"/>
                    <a:pt x="476" y="148"/>
                  </a:cubicBezTo>
                  <a:cubicBezTo>
                    <a:pt x="479" y="151"/>
                    <a:pt x="479" y="151"/>
                    <a:pt x="479" y="151"/>
                  </a:cubicBezTo>
                  <a:cubicBezTo>
                    <a:pt x="479" y="147"/>
                    <a:pt x="479" y="147"/>
                    <a:pt x="479" y="147"/>
                  </a:cubicBezTo>
                  <a:cubicBezTo>
                    <a:pt x="479" y="147"/>
                    <a:pt x="481" y="156"/>
                    <a:pt x="481" y="158"/>
                  </a:cubicBezTo>
                  <a:cubicBezTo>
                    <a:pt x="482" y="160"/>
                    <a:pt x="483" y="160"/>
                    <a:pt x="483" y="160"/>
                  </a:cubicBezTo>
                  <a:cubicBezTo>
                    <a:pt x="483" y="160"/>
                    <a:pt x="483" y="166"/>
                    <a:pt x="484" y="169"/>
                  </a:cubicBezTo>
                  <a:cubicBezTo>
                    <a:pt x="485" y="172"/>
                    <a:pt x="486" y="175"/>
                    <a:pt x="486" y="175"/>
                  </a:cubicBezTo>
                  <a:cubicBezTo>
                    <a:pt x="486" y="175"/>
                    <a:pt x="471" y="173"/>
                    <a:pt x="461" y="1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任意多边形: 形状 9"/>
            <p:cNvSpPr/>
            <p:nvPr/>
          </p:nvSpPr>
          <p:spPr bwMode="auto">
            <a:xfrm rot="4212410" flipH="1">
              <a:off x="7330968" y="1260102"/>
              <a:ext cx="367634" cy="402264"/>
            </a:xfrm>
            <a:custGeom>
              <a:avLst/>
              <a:gdLst>
                <a:gd name="T0" fmla="*/ 1047 w 1062"/>
                <a:gd name="T1" fmla="*/ 345 h 1162"/>
                <a:gd name="T2" fmla="*/ 1029 w 1062"/>
                <a:gd name="T3" fmla="*/ 337 h 1162"/>
                <a:gd name="T4" fmla="*/ 816 w 1062"/>
                <a:gd name="T5" fmla="*/ 215 h 1162"/>
                <a:gd name="T6" fmla="*/ 485 w 1062"/>
                <a:gd name="T7" fmla="*/ 21 h 1162"/>
                <a:gd name="T8" fmla="*/ 468 w 1062"/>
                <a:gd name="T9" fmla="*/ 7 h 1162"/>
                <a:gd name="T10" fmla="*/ 447 w 1062"/>
                <a:gd name="T11" fmla="*/ 6 h 1162"/>
                <a:gd name="T12" fmla="*/ 426 w 1062"/>
                <a:gd name="T13" fmla="*/ 25 h 1162"/>
                <a:gd name="T14" fmla="*/ 408 w 1062"/>
                <a:gd name="T15" fmla="*/ 27 h 1162"/>
                <a:gd name="T16" fmla="*/ 391 w 1062"/>
                <a:gd name="T17" fmla="*/ 57 h 1162"/>
                <a:gd name="T18" fmla="*/ 360 w 1062"/>
                <a:gd name="T19" fmla="*/ 118 h 1162"/>
                <a:gd name="T20" fmla="*/ 342 w 1062"/>
                <a:gd name="T21" fmla="*/ 135 h 1162"/>
                <a:gd name="T22" fmla="*/ 330 w 1062"/>
                <a:gd name="T23" fmla="*/ 161 h 1162"/>
                <a:gd name="T24" fmla="*/ 304 w 1062"/>
                <a:gd name="T25" fmla="*/ 225 h 1162"/>
                <a:gd name="T26" fmla="*/ 265 w 1062"/>
                <a:gd name="T27" fmla="*/ 284 h 1162"/>
                <a:gd name="T28" fmla="*/ 251 w 1062"/>
                <a:gd name="T29" fmla="*/ 274 h 1162"/>
                <a:gd name="T30" fmla="*/ 81 w 1062"/>
                <a:gd name="T31" fmla="*/ 310 h 1162"/>
                <a:gd name="T32" fmla="*/ 98 w 1062"/>
                <a:gd name="T33" fmla="*/ 470 h 1162"/>
                <a:gd name="T34" fmla="*/ 139 w 1062"/>
                <a:gd name="T35" fmla="*/ 490 h 1162"/>
                <a:gd name="T36" fmla="*/ 151 w 1062"/>
                <a:gd name="T37" fmla="*/ 492 h 1162"/>
                <a:gd name="T38" fmla="*/ 162 w 1062"/>
                <a:gd name="T39" fmla="*/ 501 h 1162"/>
                <a:gd name="T40" fmla="*/ 85 w 1062"/>
                <a:gd name="T41" fmla="*/ 651 h 1162"/>
                <a:gd name="T42" fmla="*/ 70 w 1062"/>
                <a:gd name="T43" fmla="*/ 663 h 1162"/>
                <a:gd name="T44" fmla="*/ 58 w 1062"/>
                <a:gd name="T45" fmla="*/ 689 h 1162"/>
                <a:gd name="T46" fmla="*/ 61 w 1062"/>
                <a:gd name="T47" fmla="*/ 699 h 1162"/>
                <a:gd name="T48" fmla="*/ 21 w 1062"/>
                <a:gd name="T49" fmla="*/ 778 h 1162"/>
                <a:gd name="T50" fmla="*/ 9 w 1062"/>
                <a:gd name="T51" fmla="*/ 799 h 1162"/>
                <a:gd name="T52" fmla="*/ 12 w 1062"/>
                <a:gd name="T53" fmla="*/ 826 h 1162"/>
                <a:gd name="T54" fmla="*/ 34 w 1062"/>
                <a:gd name="T55" fmla="*/ 833 h 1162"/>
                <a:gd name="T56" fmla="*/ 163 w 1062"/>
                <a:gd name="T57" fmla="*/ 905 h 1162"/>
                <a:gd name="T58" fmla="*/ 479 w 1062"/>
                <a:gd name="T59" fmla="*/ 1084 h 1162"/>
                <a:gd name="T60" fmla="*/ 586 w 1062"/>
                <a:gd name="T61" fmla="*/ 1147 h 1162"/>
                <a:gd name="T62" fmla="*/ 609 w 1062"/>
                <a:gd name="T63" fmla="*/ 1161 h 1162"/>
                <a:gd name="T64" fmla="*/ 628 w 1062"/>
                <a:gd name="T65" fmla="*/ 1156 h 1162"/>
                <a:gd name="T66" fmla="*/ 639 w 1062"/>
                <a:gd name="T67" fmla="*/ 1149 h 1162"/>
                <a:gd name="T68" fmla="*/ 650 w 1062"/>
                <a:gd name="T69" fmla="*/ 1151 h 1162"/>
                <a:gd name="T70" fmla="*/ 667 w 1062"/>
                <a:gd name="T71" fmla="*/ 1151 h 1162"/>
                <a:gd name="T72" fmla="*/ 677 w 1062"/>
                <a:gd name="T73" fmla="*/ 1128 h 1162"/>
                <a:gd name="T74" fmla="*/ 683 w 1062"/>
                <a:gd name="T75" fmla="*/ 1112 h 1162"/>
                <a:gd name="T76" fmla="*/ 701 w 1062"/>
                <a:gd name="T77" fmla="*/ 1094 h 1162"/>
                <a:gd name="T78" fmla="*/ 696 w 1062"/>
                <a:gd name="T79" fmla="*/ 1082 h 1162"/>
                <a:gd name="T80" fmla="*/ 753 w 1062"/>
                <a:gd name="T81" fmla="*/ 969 h 1162"/>
                <a:gd name="T82" fmla="*/ 910 w 1062"/>
                <a:gd name="T83" fmla="*/ 651 h 1162"/>
                <a:gd name="T84" fmla="*/ 1034 w 1062"/>
                <a:gd name="T85" fmla="*/ 424 h 1162"/>
                <a:gd name="T86" fmla="*/ 1035 w 1062"/>
                <a:gd name="T87" fmla="*/ 398 h 1162"/>
                <a:gd name="T88" fmla="*/ 1052 w 1062"/>
                <a:gd name="T89" fmla="*/ 373 h 1162"/>
                <a:gd name="T90" fmla="*/ 198 w 1062"/>
                <a:gd name="T91" fmla="*/ 430 h 1162"/>
                <a:gd name="T92" fmla="*/ 174 w 1062"/>
                <a:gd name="T93" fmla="*/ 467 h 1162"/>
                <a:gd name="T94" fmla="*/ 163 w 1062"/>
                <a:gd name="T95" fmla="*/ 468 h 1162"/>
                <a:gd name="T96" fmla="*/ 113 w 1062"/>
                <a:gd name="T97" fmla="*/ 338 h 1162"/>
                <a:gd name="T98" fmla="*/ 226 w 1062"/>
                <a:gd name="T99" fmla="*/ 300 h 1162"/>
                <a:gd name="T100" fmla="*/ 247 w 1062"/>
                <a:gd name="T101" fmla="*/ 314 h 1162"/>
                <a:gd name="T102" fmla="*/ 233 w 1062"/>
                <a:gd name="T103" fmla="*/ 362 h 1162"/>
                <a:gd name="T104" fmla="*/ 198 w 1062"/>
                <a:gd name="T105" fmla="*/ 430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2" h="1162">
                  <a:moveTo>
                    <a:pt x="1060" y="355"/>
                  </a:moveTo>
                  <a:cubicBezTo>
                    <a:pt x="1057" y="347"/>
                    <a:pt x="1051" y="346"/>
                    <a:pt x="1047" y="345"/>
                  </a:cubicBezTo>
                  <a:cubicBezTo>
                    <a:pt x="1043" y="344"/>
                    <a:pt x="1041" y="344"/>
                    <a:pt x="1038" y="342"/>
                  </a:cubicBezTo>
                  <a:cubicBezTo>
                    <a:pt x="1036" y="341"/>
                    <a:pt x="1032" y="337"/>
                    <a:pt x="1029" y="337"/>
                  </a:cubicBezTo>
                  <a:cubicBezTo>
                    <a:pt x="1027" y="337"/>
                    <a:pt x="1025" y="337"/>
                    <a:pt x="1025" y="337"/>
                  </a:cubicBezTo>
                  <a:cubicBezTo>
                    <a:pt x="1025" y="337"/>
                    <a:pt x="928" y="280"/>
                    <a:pt x="816" y="215"/>
                  </a:cubicBezTo>
                  <a:cubicBezTo>
                    <a:pt x="763" y="184"/>
                    <a:pt x="707" y="150"/>
                    <a:pt x="656" y="121"/>
                  </a:cubicBezTo>
                  <a:cubicBezTo>
                    <a:pt x="561" y="65"/>
                    <a:pt x="485" y="21"/>
                    <a:pt x="485" y="21"/>
                  </a:cubicBezTo>
                  <a:cubicBezTo>
                    <a:pt x="485" y="21"/>
                    <a:pt x="484" y="18"/>
                    <a:pt x="478" y="15"/>
                  </a:cubicBezTo>
                  <a:cubicBezTo>
                    <a:pt x="473" y="12"/>
                    <a:pt x="471" y="11"/>
                    <a:pt x="468" y="7"/>
                  </a:cubicBezTo>
                  <a:cubicBezTo>
                    <a:pt x="465" y="3"/>
                    <a:pt x="461" y="0"/>
                    <a:pt x="456" y="0"/>
                  </a:cubicBezTo>
                  <a:cubicBezTo>
                    <a:pt x="452" y="1"/>
                    <a:pt x="450" y="2"/>
                    <a:pt x="447" y="6"/>
                  </a:cubicBezTo>
                  <a:cubicBezTo>
                    <a:pt x="443" y="10"/>
                    <a:pt x="440" y="16"/>
                    <a:pt x="436" y="17"/>
                  </a:cubicBezTo>
                  <a:cubicBezTo>
                    <a:pt x="432" y="19"/>
                    <a:pt x="432" y="23"/>
                    <a:pt x="426" y="25"/>
                  </a:cubicBezTo>
                  <a:cubicBezTo>
                    <a:pt x="421" y="28"/>
                    <a:pt x="419" y="28"/>
                    <a:pt x="417" y="27"/>
                  </a:cubicBezTo>
                  <a:cubicBezTo>
                    <a:pt x="414" y="26"/>
                    <a:pt x="412" y="25"/>
                    <a:pt x="408" y="27"/>
                  </a:cubicBezTo>
                  <a:cubicBezTo>
                    <a:pt x="404" y="29"/>
                    <a:pt x="396" y="32"/>
                    <a:pt x="396" y="38"/>
                  </a:cubicBezTo>
                  <a:cubicBezTo>
                    <a:pt x="396" y="44"/>
                    <a:pt x="395" y="47"/>
                    <a:pt x="391" y="57"/>
                  </a:cubicBezTo>
                  <a:cubicBezTo>
                    <a:pt x="386" y="67"/>
                    <a:pt x="386" y="68"/>
                    <a:pt x="377" y="86"/>
                  </a:cubicBezTo>
                  <a:cubicBezTo>
                    <a:pt x="368" y="104"/>
                    <a:pt x="361" y="116"/>
                    <a:pt x="360" y="118"/>
                  </a:cubicBezTo>
                  <a:cubicBezTo>
                    <a:pt x="358" y="120"/>
                    <a:pt x="357" y="121"/>
                    <a:pt x="353" y="123"/>
                  </a:cubicBezTo>
                  <a:cubicBezTo>
                    <a:pt x="349" y="124"/>
                    <a:pt x="347" y="126"/>
                    <a:pt x="342" y="135"/>
                  </a:cubicBezTo>
                  <a:cubicBezTo>
                    <a:pt x="340" y="138"/>
                    <a:pt x="337" y="143"/>
                    <a:pt x="335" y="147"/>
                  </a:cubicBezTo>
                  <a:cubicBezTo>
                    <a:pt x="332" y="153"/>
                    <a:pt x="328" y="159"/>
                    <a:pt x="330" y="161"/>
                  </a:cubicBezTo>
                  <a:cubicBezTo>
                    <a:pt x="332" y="165"/>
                    <a:pt x="333" y="169"/>
                    <a:pt x="333" y="169"/>
                  </a:cubicBezTo>
                  <a:cubicBezTo>
                    <a:pt x="333" y="169"/>
                    <a:pt x="319" y="196"/>
                    <a:pt x="304" y="225"/>
                  </a:cubicBezTo>
                  <a:cubicBezTo>
                    <a:pt x="289" y="254"/>
                    <a:pt x="272" y="288"/>
                    <a:pt x="272" y="288"/>
                  </a:cubicBezTo>
                  <a:cubicBezTo>
                    <a:pt x="272" y="288"/>
                    <a:pt x="268" y="284"/>
                    <a:pt x="265" y="284"/>
                  </a:cubicBezTo>
                  <a:cubicBezTo>
                    <a:pt x="263" y="283"/>
                    <a:pt x="259" y="284"/>
                    <a:pt x="259" y="282"/>
                  </a:cubicBezTo>
                  <a:cubicBezTo>
                    <a:pt x="258" y="281"/>
                    <a:pt x="258" y="280"/>
                    <a:pt x="251" y="274"/>
                  </a:cubicBezTo>
                  <a:cubicBezTo>
                    <a:pt x="244" y="269"/>
                    <a:pt x="231" y="259"/>
                    <a:pt x="222" y="253"/>
                  </a:cubicBezTo>
                  <a:cubicBezTo>
                    <a:pt x="136" y="225"/>
                    <a:pt x="81" y="310"/>
                    <a:pt x="81" y="310"/>
                  </a:cubicBezTo>
                  <a:cubicBezTo>
                    <a:pt x="24" y="404"/>
                    <a:pt x="80" y="457"/>
                    <a:pt x="98" y="470"/>
                  </a:cubicBezTo>
                  <a:cubicBezTo>
                    <a:pt x="98" y="470"/>
                    <a:pt x="98" y="470"/>
                    <a:pt x="98" y="470"/>
                  </a:cubicBezTo>
                  <a:cubicBezTo>
                    <a:pt x="98" y="470"/>
                    <a:pt x="103" y="475"/>
                    <a:pt x="118" y="482"/>
                  </a:cubicBezTo>
                  <a:cubicBezTo>
                    <a:pt x="133" y="490"/>
                    <a:pt x="135" y="491"/>
                    <a:pt x="139" y="490"/>
                  </a:cubicBezTo>
                  <a:cubicBezTo>
                    <a:pt x="143" y="490"/>
                    <a:pt x="144" y="489"/>
                    <a:pt x="148" y="490"/>
                  </a:cubicBezTo>
                  <a:cubicBezTo>
                    <a:pt x="150" y="492"/>
                    <a:pt x="151" y="492"/>
                    <a:pt x="151" y="492"/>
                  </a:cubicBezTo>
                  <a:cubicBezTo>
                    <a:pt x="151" y="492"/>
                    <a:pt x="151" y="494"/>
                    <a:pt x="154" y="497"/>
                  </a:cubicBezTo>
                  <a:cubicBezTo>
                    <a:pt x="157" y="499"/>
                    <a:pt x="162" y="501"/>
                    <a:pt x="162" y="501"/>
                  </a:cubicBezTo>
                  <a:cubicBezTo>
                    <a:pt x="162" y="501"/>
                    <a:pt x="155" y="514"/>
                    <a:pt x="150" y="525"/>
                  </a:cubicBezTo>
                  <a:cubicBezTo>
                    <a:pt x="144" y="535"/>
                    <a:pt x="85" y="651"/>
                    <a:pt x="85" y="651"/>
                  </a:cubicBezTo>
                  <a:cubicBezTo>
                    <a:pt x="85" y="651"/>
                    <a:pt x="82" y="653"/>
                    <a:pt x="79" y="653"/>
                  </a:cubicBezTo>
                  <a:cubicBezTo>
                    <a:pt x="75" y="654"/>
                    <a:pt x="74" y="655"/>
                    <a:pt x="70" y="663"/>
                  </a:cubicBezTo>
                  <a:cubicBezTo>
                    <a:pt x="66" y="671"/>
                    <a:pt x="60" y="682"/>
                    <a:pt x="60" y="684"/>
                  </a:cubicBezTo>
                  <a:cubicBezTo>
                    <a:pt x="60" y="686"/>
                    <a:pt x="61" y="687"/>
                    <a:pt x="58" y="689"/>
                  </a:cubicBezTo>
                  <a:cubicBezTo>
                    <a:pt x="55" y="690"/>
                    <a:pt x="55" y="691"/>
                    <a:pt x="57" y="694"/>
                  </a:cubicBezTo>
                  <a:cubicBezTo>
                    <a:pt x="60" y="696"/>
                    <a:pt x="61" y="699"/>
                    <a:pt x="61" y="699"/>
                  </a:cubicBezTo>
                  <a:cubicBezTo>
                    <a:pt x="61" y="699"/>
                    <a:pt x="54" y="713"/>
                    <a:pt x="45" y="729"/>
                  </a:cubicBezTo>
                  <a:cubicBezTo>
                    <a:pt x="37" y="745"/>
                    <a:pt x="25" y="770"/>
                    <a:pt x="21" y="778"/>
                  </a:cubicBezTo>
                  <a:cubicBezTo>
                    <a:pt x="17" y="785"/>
                    <a:pt x="17" y="786"/>
                    <a:pt x="16" y="786"/>
                  </a:cubicBezTo>
                  <a:cubicBezTo>
                    <a:pt x="14" y="787"/>
                    <a:pt x="12" y="793"/>
                    <a:pt x="9" y="799"/>
                  </a:cubicBezTo>
                  <a:cubicBezTo>
                    <a:pt x="5" y="804"/>
                    <a:pt x="0" y="809"/>
                    <a:pt x="1" y="815"/>
                  </a:cubicBezTo>
                  <a:cubicBezTo>
                    <a:pt x="2" y="822"/>
                    <a:pt x="8" y="825"/>
                    <a:pt x="12" y="826"/>
                  </a:cubicBezTo>
                  <a:cubicBezTo>
                    <a:pt x="16" y="828"/>
                    <a:pt x="20" y="827"/>
                    <a:pt x="25" y="830"/>
                  </a:cubicBezTo>
                  <a:cubicBezTo>
                    <a:pt x="30" y="832"/>
                    <a:pt x="31" y="832"/>
                    <a:pt x="34" y="833"/>
                  </a:cubicBezTo>
                  <a:cubicBezTo>
                    <a:pt x="37" y="833"/>
                    <a:pt x="41" y="835"/>
                    <a:pt x="49" y="840"/>
                  </a:cubicBezTo>
                  <a:cubicBezTo>
                    <a:pt x="56" y="844"/>
                    <a:pt x="126" y="883"/>
                    <a:pt x="163" y="905"/>
                  </a:cubicBezTo>
                  <a:cubicBezTo>
                    <a:pt x="201" y="926"/>
                    <a:pt x="260" y="959"/>
                    <a:pt x="306" y="985"/>
                  </a:cubicBezTo>
                  <a:cubicBezTo>
                    <a:pt x="352" y="1011"/>
                    <a:pt x="449" y="1067"/>
                    <a:pt x="479" y="1084"/>
                  </a:cubicBezTo>
                  <a:cubicBezTo>
                    <a:pt x="509" y="1101"/>
                    <a:pt x="582" y="1142"/>
                    <a:pt x="582" y="1142"/>
                  </a:cubicBezTo>
                  <a:cubicBezTo>
                    <a:pt x="582" y="1142"/>
                    <a:pt x="581" y="1144"/>
                    <a:pt x="586" y="1147"/>
                  </a:cubicBezTo>
                  <a:cubicBezTo>
                    <a:pt x="591" y="1150"/>
                    <a:pt x="595" y="1152"/>
                    <a:pt x="598" y="1155"/>
                  </a:cubicBezTo>
                  <a:cubicBezTo>
                    <a:pt x="601" y="1158"/>
                    <a:pt x="604" y="1161"/>
                    <a:pt x="609" y="1161"/>
                  </a:cubicBezTo>
                  <a:cubicBezTo>
                    <a:pt x="613" y="1162"/>
                    <a:pt x="617" y="1158"/>
                    <a:pt x="617" y="1158"/>
                  </a:cubicBezTo>
                  <a:cubicBezTo>
                    <a:pt x="617" y="1158"/>
                    <a:pt x="625" y="1160"/>
                    <a:pt x="628" y="1156"/>
                  </a:cubicBezTo>
                  <a:cubicBezTo>
                    <a:pt x="631" y="1153"/>
                    <a:pt x="630" y="1150"/>
                    <a:pt x="630" y="1150"/>
                  </a:cubicBezTo>
                  <a:cubicBezTo>
                    <a:pt x="630" y="1150"/>
                    <a:pt x="637" y="1150"/>
                    <a:pt x="639" y="1149"/>
                  </a:cubicBezTo>
                  <a:cubicBezTo>
                    <a:pt x="641" y="1148"/>
                    <a:pt x="642" y="1148"/>
                    <a:pt x="642" y="1148"/>
                  </a:cubicBezTo>
                  <a:cubicBezTo>
                    <a:pt x="642" y="1148"/>
                    <a:pt x="645" y="1149"/>
                    <a:pt x="650" y="1151"/>
                  </a:cubicBezTo>
                  <a:cubicBezTo>
                    <a:pt x="655" y="1152"/>
                    <a:pt x="658" y="1152"/>
                    <a:pt x="659" y="1152"/>
                  </a:cubicBezTo>
                  <a:cubicBezTo>
                    <a:pt x="661" y="1153"/>
                    <a:pt x="666" y="1152"/>
                    <a:pt x="667" y="1151"/>
                  </a:cubicBezTo>
                  <a:cubicBezTo>
                    <a:pt x="669" y="1149"/>
                    <a:pt x="674" y="1147"/>
                    <a:pt x="674" y="1142"/>
                  </a:cubicBezTo>
                  <a:cubicBezTo>
                    <a:pt x="674" y="1136"/>
                    <a:pt x="676" y="1132"/>
                    <a:pt x="677" y="1128"/>
                  </a:cubicBezTo>
                  <a:cubicBezTo>
                    <a:pt x="679" y="1124"/>
                    <a:pt x="681" y="1119"/>
                    <a:pt x="681" y="1117"/>
                  </a:cubicBezTo>
                  <a:cubicBezTo>
                    <a:pt x="681" y="1115"/>
                    <a:pt x="681" y="1112"/>
                    <a:pt x="683" y="1112"/>
                  </a:cubicBezTo>
                  <a:cubicBezTo>
                    <a:pt x="685" y="1113"/>
                    <a:pt x="688" y="1113"/>
                    <a:pt x="694" y="1109"/>
                  </a:cubicBezTo>
                  <a:cubicBezTo>
                    <a:pt x="699" y="1105"/>
                    <a:pt x="701" y="1100"/>
                    <a:pt x="701" y="1094"/>
                  </a:cubicBezTo>
                  <a:cubicBezTo>
                    <a:pt x="701" y="1088"/>
                    <a:pt x="700" y="1086"/>
                    <a:pt x="699" y="1085"/>
                  </a:cubicBezTo>
                  <a:cubicBezTo>
                    <a:pt x="698" y="1084"/>
                    <a:pt x="696" y="1082"/>
                    <a:pt x="696" y="1082"/>
                  </a:cubicBezTo>
                  <a:cubicBezTo>
                    <a:pt x="696" y="1082"/>
                    <a:pt x="703" y="1073"/>
                    <a:pt x="712" y="1053"/>
                  </a:cubicBezTo>
                  <a:cubicBezTo>
                    <a:pt x="721" y="1034"/>
                    <a:pt x="737" y="1000"/>
                    <a:pt x="753" y="969"/>
                  </a:cubicBezTo>
                  <a:cubicBezTo>
                    <a:pt x="768" y="938"/>
                    <a:pt x="797" y="877"/>
                    <a:pt x="821" y="830"/>
                  </a:cubicBezTo>
                  <a:cubicBezTo>
                    <a:pt x="845" y="783"/>
                    <a:pt x="891" y="689"/>
                    <a:pt x="910" y="651"/>
                  </a:cubicBezTo>
                  <a:cubicBezTo>
                    <a:pt x="929" y="613"/>
                    <a:pt x="1021" y="428"/>
                    <a:pt x="1021" y="428"/>
                  </a:cubicBezTo>
                  <a:cubicBezTo>
                    <a:pt x="1021" y="428"/>
                    <a:pt x="1028" y="430"/>
                    <a:pt x="1034" y="424"/>
                  </a:cubicBezTo>
                  <a:cubicBezTo>
                    <a:pt x="1039" y="418"/>
                    <a:pt x="1042" y="410"/>
                    <a:pt x="1039" y="405"/>
                  </a:cubicBezTo>
                  <a:cubicBezTo>
                    <a:pt x="1036" y="399"/>
                    <a:pt x="1035" y="398"/>
                    <a:pt x="1035" y="398"/>
                  </a:cubicBezTo>
                  <a:cubicBezTo>
                    <a:pt x="1035" y="398"/>
                    <a:pt x="1038" y="392"/>
                    <a:pt x="1041" y="388"/>
                  </a:cubicBezTo>
                  <a:cubicBezTo>
                    <a:pt x="1043" y="384"/>
                    <a:pt x="1048" y="378"/>
                    <a:pt x="1052" y="373"/>
                  </a:cubicBezTo>
                  <a:cubicBezTo>
                    <a:pt x="1055" y="368"/>
                    <a:pt x="1062" y="364"/>
                    <a:pt x="1060" y="355"/>
                  </a:cubicBezTo>
                  <a:close/>
                  <a:moveTo>
                    <a:pt x="198" y="430"/>
                  </a:moveTo>
                  <a:cubicBezTo>
                    <a:pt x="187" y="451"/>
                    <a:pt x="178" y="469"/>
                    <a:pt x="178" y="469"/>
                  </a:cubicBezTo>
                  <a:cubicBezTo>
                    <a:pt x="178" y="469"/>
                    <a:pt x="176" y="468"/>
                    <a:pt x="174" y="467"/>
                  </a:cubicBezTo>
                  <a:cubicBezTo>
                    <a:pt x="173" y="467"/>
                    <a:pt x="169" y="467"/>
                    <a:pt x="167" y="466"/>
                  </a:cubicBezTo>
                  <a:cubicBezTo>
                    <a:pt x="164" y="465"/>
                    <a:pt x="163" y="468"/>
                    <a:pt x="163" y="468"/>
                  </a:cubicBezTo>
                  <a:cubicBezTo>
                    <a:pt x="163" y="468"/>
                    <a:pt x="152" y="462"/>
                    <a:pt x="144" y="456"/>
                  </a:cubicBezTo>
                  <a:cubicBezTo>
                    <a:pt x="144" y="456"/>
                    <a:pt x="70" y="414"/>
                    <a:pt x="113" y="338"/>
                  </a:cubicBezTo>
                  <a:cubicBezTo>
                    <a:pt x="113" y="338"/>
                    <a:pt x="165" y="257"/>
                    <a:pt x="226" y="300"/>
                  </a:cubicBezTo>
                  <a:cubicBezTo>
                    <a:pt x="226" y="300"/>
                    <a:pt x="226" y="300"/>
                    <a:pt x="226" y="300"/>
                  </a:cubicBezTo>
                  <a:cubicBezTo>
                    <a:pt x="228" y="301"/>
                    <a:pt x="231" y="302"/>
                    <a:pt x="235" y="305"/>
                  </a:cubicBezTo>
                  <a:cubicBezTo>
                    <a:pt x="239" y="308"/>
                    <a:pt x="244" y="311"/>
                    <a:pt x="247" y="314"/>
                  </a:cubicBezTo>
                  <a:cubicBezTo>
                    <a:pt x="250" y="317"/>
                    <a:pt x="255" y="319"/>
                    <a:pt x="255" y="319"/>
                  </a:cubicBezTo>
                  <a:cubicBezTo>
                    <a:pt x="255" y="319"/>
                    <a:pt x="245" y="339"/>
                    <a:pt x="233" y="362"/>
                  </a:cubicBezTo>
                  <a:cubicBezTo>
                    <a:pt x="233" y="364"/>
                    <a:pt x="232" y="365"/>
                    <a:pt x="231" y="366"/>
                  </a:cubicBezTo>
                  <a:cubicBezTo>
                    <a:pt x="218" y="391"/>
                    <a:pt x="204" y="419"/>
                    <a:pt x="198" y="4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22" name="直接连接符 21"/>
            <p:cNvCxnSpPr/>
            <p:nvPr/>
          </p:nvCxnSpPr>
          <p:spPr>
            <a:xfrm flipH="1">
              <a:off x="7817801" y="2652598"/>
              <a:ext cx="1" cy="344095"/>
            </a:xfrm>
            <a:prstGeom prst="line">
              <a:avLst/>
            </a:prstGeom>
            <a:ln w="19050">
              <a:solidFill>
                <a:schemeClr val="tx2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圆: 空心 22"/>
            <p:cNvSpPr/>
            <p:nvPr/>
          </p:nvSpPr>
          <p:spPr>
            <a:xfrm>
              <a:off x="7750347" y="2554609"/>
              <a:ext cx="134908" cy="134908"/>
            </a:xfrm>
            <a:prstGeom prst="donu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7331711" y="3225444"/>
              <a:ext cx="1272938" cy="642945"/>
              <a:chOff x="1732858" y="5001250"/>
              <a:chExt cx="2213143" cy="857260"/>
            </a:xfrm>
          </p:grpSpPr>
          <p:sp>
            <p:nvSpPr>
              <p:cNvPr id="31" name="文本框 53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6"/>
                    </a:solidFill>
                  </a:rPr>
                  <a:t>标题文本预设</a:t>
                </a:r>
              </a:p>
            </p:txBody>
          </p:sp>
          <p:sp>
            <p:nvSpPr>
              <p:cNvPr id="32" name="文本框 54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800"/>
                  <a:t>此部分内容作为文字排版占位显示 </a:t>
                </a:r>
                <a:br>
                  <a:rPr lang="zh-CN" altLang="en-US" sz="800"/>
                </a:br>
                <a:r>
                  <a:rPr lang="zh-CN" altLang="en-US" sz="800"/>
                  <a:t>（建议使用主题字体）</a:t>
                </a:r>
              </a:p>
            </p:txBody>
          </p:sp>
        </p:grpSp>
      </p:grpSp>
      <p:sp>
        <p:nvSpPr>
          <p:cNvPr id="49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403648" y="771550"/>
            <a:ext cx="2119128" cy="194421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22776" y="1745692"/>
            <a:ext cx="2119128" cy="194421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641904" y="2859782"/>
            <a:ext cx="2119128" cy="1944216"/>
          </a:xfrm>
          <a:prstGeom prst="rect">
            <a:avLst/>
          </a:prstGeom>
        </p:spPr>
      </p:pic>
      <p:sp>
        <p:nvSpPr>
          <p:cNvPr id="40" name="TextBox 34"/>
          <p:cNvSpPr txBox="1"/>
          <p:nvPr/>
        </p:nvSpPr>
        <p:spPr>
          <a:xfrm>
            <a:off x="1780637" y="1624613"/>
            <a:ext cx="1440160" cy="548585"/>
          </a:xfrm>
          <a:prstGeom prst="rect">
            <a:avLst/>
          </a:prstGeom>
        </p:spPr>
        <p:txBody>
          <a:bodyPr vert="horz" wrap="square" lIns="91440" tIns="45720" rIns="91440" bIns="4572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此部分内容作为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文字排版占位显</a:t>
            </a:r>
            <a:b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</a:br>
            <a:endParaRPr lang="zh-CN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TextBox 35"/>
          <p:cNvSpPr txBox="1"/>
          <p:nvPr/>
        </p:nvSpPr>
        <p:spPr>
          <a:xfrm>
            <a:off x="1862494" y="1347614"/>
            <a:ext cx="1201435" cy="276999"/>
          </a:xfrm>
          <a:prstGeom prst="rect">
            <a:avLst/>
          </a:prstGeom>
          <a:noFill/>
        </p:spPr>
        <p:txBody>
          <a:bodyPr wrap="none">
            <a:normAutofit fontScale="85000" lnSpcReduction="20000"/>
          </a:bodyPr>
          <a:lstStyle/>
          <a:p>
            <a:pPr algn="r"/>
            <a:r>
              <a:rPr lang="zh-CN" altLang="en-US" b="1" dirty="0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42" name="TextBox 34"/>
          <p:cNvSpPr txBox="1"/>
          <p:nvPr/>
        </p:nvSpPr>
        <p:spPr>
          <a:xfrm>
            <a:off x="3923819" y="2571750"/>
            <a:ext cx="1440160" cy="548585"/>
          </a:xfrm>
          <a:prstGeom prst="rect">
            <a:avLst/>
          </a:prstGeom>
        </p:spPr>
        <p:txBody>
          <a:bodyPr vert="horz" wrap="square" lIns="91440" tIns="45720" rIns="91440" bIns="4572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此部分内容作为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文字排版占位显</a:t>
            </a:r>
            <a:b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</a:br>
            <a:endParaRPr lang="zh-CN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TextBox 35"/>
          <p:cNvSpPr txBox="1"/>
          <p:nvPr/>
        </p:nvSpPr>
        <p:spPr>
          <a:xfrm>
            <a:off x="4005676" y="2294751"/>
            <a:ext cx="1201435" cy="276999"/>
          </a:xfrm>
          <a:prstGeom prst="rect">
            <a:avLst/>
          </a:prstGeom>
          <a:noFill/>
        </p:spPr>
        <p:txBody>
          <a:bodyPr wrap="none">
            <a:normAutofit fontScale="85000" lnSpcReduction="20000"/>
          </a:bodyPr>
          <a:lstStyle/>
          <a:p>
            <a:pPr algn="r"/>
            <a:r>
              <a:rPr lang="zh-CN" altLang="en-US" b="1" dirty="0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44" name="TextBox 34"/>
          <p:cNvSpPr txBox="1"/>
          <p:nvPr/>
        </p:nvSpPr>
        <p:spPr>
          <a:xfrm>
            <a:off x="6093908" y="3689908"/>
            <a:ext cx="1440160" cy="548585"/>
          </a:xfrm>
          <a:prstGeom prst="rect">
            <a:avLst/>
          </a:prstGeom>
        </p:spPr>
        <p:txBody>
          <a:bodyPr vert="horz" wrap="square" lIns="91440" tIns="45720" rIns="91440" bIns="4572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此部分内容作为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文字排版占位显</a:t>
            </a:r>
            <a:b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</a:br>
            <a:endParaRPr lang="zh-CN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TextBox 35"/>
          <p:cNvSpPr txBox="1"/>
          <p:nvPr/>
        </p:nvSpPr>
        <p:spPr>
          <a:xfrm>
            <a:off x="6175765" y="3412909"/>
            <a:ext cx="1201435" cy="276999"/>
          </a:xfrm>
          <a:prstGeom prst="rect">
            <a:avLst/>
          </a:prstGeom>
          <a:noFill/>
        </p:spPr>
        <p:txBody>
          <a:bodyPr wrap="none">
            <a:normAutofit fontScale="85000" lnSpcReduction="20000"/>
          </a:bodyPr>
          <a:lstStyle/>
          <a:p>
            <a:pPr algn="r"/>
            <a:r>
              <a:rPr lang="zh-CN" altLang="en-US" b="1" dirty="0">
                <a:solidFill>
                  <a:schemeClr val="accent1"/>
                </a:solidFill>
              </a:rPr>
              <a:t>标题文本预设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/>
          <p:nvPr/>
        </p:nvGrpSpPr>
        <p:grpSpPr>
          <a:xfrm>
            <a:off x="6169395" y="2695179"/>
            <a:ext cx="2148845" cy="414138"/>
            <a:chOff x="7911393" y="3976143"/>
            <a:chExt cx="2865127" cy="552184"/>
          </a:xfrm>
        </p:grpSpPr>
        <p:sp>
          <p:nvSpPr>
            <p:cNvPr id="21" name="TextBox 75"/>
            <p:cNvSpPr txBox="1"/>
            <p:nvPr/>
          </p:nvSpPr>
          <p:spPr bwMode="auto">
            <a:xfrm>
              <a:off x="8463577" y="4033650"/>
              <a:ext cx="2312943" cy="461665"/>
            </a:xfrm>
            <a:prstGeom prst="rect">
              <a:avLst/>
            </a:prstGeom>
          </p:spPr>
          <p:txBody>
            <a:bodyPr wrap="square" lIns="144000" tIns="0" rIns="0" bIns="0" anchor="t" anchorCtr="0">
              <a:normAutofit fontScale="77500" lnSpcReduction="20000"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22" name="Freeform: Shape 79"/>
            <p:cNvSpPr/>
            <p:nvPr/>
          </p:nvSpPr>
          <p:spPr bwMode="auto">
            <a:xfrm>
              <a:off x="7911393" y="3976143"/>
              <a:ext cx="552184" cy="552184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24 w 236"/>
                <a:gd name="T11" fmla="*/ 56 h 236"/>
                <a:gd name="T12" fmla="*/ 144 w 236"/>
                <a:gd name="T13" fmla="*/ 46 h 236"/>
                <a:gd name="T14" fmla="*/ 137 w 236"/>
                <a:gd name="T15" fmla="*/ 67 h 236"/>
                <a:gd name="T16" fmla="*/ 117 w 236"/>
                <a:gd name="T17" fmla="*/ 77 h 236"/>
                <a:gd name="T18" fmla="*/ 124 w 236"/>
                <a:gd name="T19" fmla="*/ 56 h 236"/>
                <a:gd name="T20" fmla="*/ 162 w 236"/>
                <a:gd name="T21" fmla="*/ 164 h 236"/>
                <a:gd name="T22" fmla="*/ 142 w 236"/>
                <a:gd name="T23" fmla="*/ 181 h 236"/>
                <a:gd name="T24" fmla="*/ 119 w 236"/>
                <a:gd name="T25" fmla="*/ 175 h 236"/>
                <a:gd name="T26" fmla="*/ 97 w 236"/>
                <a:gd name="T27" fmla="*/ 181 h 236"/>
                <a:gd name="T28" fmla="*/ 76 w 236"/>
                <a:gd name="T29" fmla="*/ 164 h 236"/>
                <a:gd name="T30" fmla="*/ 67 w 236"/>
                <a:gd name="T31" fmla="*/ 96 h 236"/>
                <a:gd name="T32" fmla="*/ 95 w 236"/>
                <a:gd name="T33" fmla="*/ 79 h 236"/>
                <a:gd name="T34" fmla="*/ 118 w 236"/>
                <a:gd name="T35" fmla="*/ 85 h 236"/>
                <a:gd name="T36" fmla="*/ 143 w 236"/>
                <a:gd name="T37" fmla="*/ 79 h 236"/>
                <a:gd name="T38" fmla="*/ 168 w 236"/>
                <a:gd name="T39" fmla="*/ 92 h 236"/>
                <a:gd name="T40" fmla="*/ 154 w 236"/>
                <a:gd name="T41" fmla="*/ 118 h 236"/>
                <a:gd name="T42" fmla="*/ 172 w 236"/>
                <a:gd name="T43" fmla="*/ 145 h 236"/>
                <a:gd name="T44" fmla="*/ 162 w 236"/>
                <a:gd name="T45" fmla="*/ 16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4" y="56"/>
                  </a:moveTo>
                  <a:cubicBezTo>
                    <a:pt x="129" y="50"/>
                    <a:pt x="137" y="46"/>
                    <a:pt x="144" y="46"/>
                  </a:cubicBezTo>
                  <a:cubicBezTo>
                    <a:pt x="144" y="54"/>
                    <a:pt x="141" y="62"/>
                    <a:pt x="137" y="67"/>
                  </a:cubicBezTo>
                  <a:cubicBezTo>
                    <a:pt x="132" y="73"/>
                    <a:pt x="124" y="78"/>
                    <a:pt x="117" y="77"/>
                  </a:cubicBezTo>
                  <a:cubicBezTo>
                    <a:pt x="115" y="69"/>
                    <a:pt x="119" y="61"/>
                    <a:pt x="124" y="56"/>
                  </a:cubicBezTo>
                  <a:close/>
                  <a:moveTo>
                    <a:pt x="162" y="164"/>
                  </a:moveTo>
                  <a:cubicBezTo>
                    <a:pt x="157" y="172"/>
                    <a:pt x="151" y="180"/>
                    <a:pt x="142" y="181"/>
                  </a:cubicBezTo>
                  <a:cubicBezTo>
                    <a:pt x="133" y="181"/>
                    <a:pt x="130" y="175"/>
                    <a:pt x="119" y="175"/>
                  </a:cubicBezTo>
                  <a:cubicBezTo>
                    <a:pt x="109" y="175"/>
                    <a:pt x="106" y="180"/>
                    <a:pt x="97" y="181"/>
                  </a:cubicBezTo>
                  <a:cubicBezTo>
                    <a:pt x="88" y="181"/>
                    <a:pt x="82" y="172"/>
                    <a:pt x="76" y="164"/>
                  </a:cubicBezTo>
                  <a:cubicBezTo>
                    <a:pt x="64" y="147"/>
                    <a:pt x="55" y="116"/>
                    <a:pt x="67" y="96"/>
                  </a:cubicBezTo>
                  <a:cubicBezTo>
                    <a:pt x="73" y="85"/>
                    <a:pt x="84" y="79"/>
                    <a:pt x="95" y="79"/>
                  </a:cubicBezTo>
                  <a:cubicBezTo>
                    <a:pt x="104" y="79"/>
                    <a:pt x="112" y="85"/>
                    <a:pt x="118" y="85"/>
                  </a:cubicBezTo>
                  <a:cubicBezTo>
                    <a:pt x="123" y="85"/>
                    <a:pt x="133" y="77"/>
                    <a:pt x="143" y="79"/>
                  </a:cubicBezTo>
                  <a:cubicBezTo>
                    <a:pt x="148" y="79"/>
                    <a:pt x="160" y="80"/>
                    <a:pt x="168" y="92"/>
                  </a:cubicBezTo>
                  <a:cubicBezTo>
                    <a:pt x="167" y="92"/>
                    <a:pt x="153" y="100"/>
                    <a:pt x="154" y="118"/>
                  </a:cubicBezTo>
                  <a:cubicBezTo>
                    <a:pt x="154" y="138"/>
                    <a:pt x="171" y="145"/>
                    <a:pt x="172" y="145"/>
                  </a:cubicBezTo>
                  <a:cubicBezTo>
                    <a:pt x="171" y="145"/>
                    <a:pt x="169" y="155"/>
                    <a:pt x="162" y="164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8" name="Group 1"/>
          <p:cNvGrpSpPr/>
          <p:nvPr/>
        </p:nvGrpSpPr>
        <p:grpSpPr>
          <a:xfrm>
            <a:off x="6169395" y="1759542"/>
            <a:ext cx="2148845" cy="414138"/>
            <a:chOff x="7911393" y="2728627"/>
            <a:chExt cx="2865127" cy="552184"/>
          </a:xfrm>
        </p:grpSpPr>
        <p:sp>
          <p:nvSpPr>
            <p:cNvPr id="19" name="TextBox 74"/>
            <p:cNvSpPr txBox="1"/>
            <p:nvPr/>
          </p:nvSpPr>
          <p:spPr bwMode="auto">
            <a:xfrm>
              <a:off x="8463577" y="2767855"/>
              <a:ext cx="2312943" cy="461665"/>
            </a:xfrm>
            <a:prstGeom prst="rect">
              <a:avLst/>
            </a:prstGeom>
          </p:spPr>
          <p:txBody>
            <a:bodyPr wrap="square" lIns="144000" tIns="0" rIns="0" bIns="0" anchor="t" anchorCtr="0">
              <a:normAutofit fontScale="77500" lnSpcReduction="20000"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20" name="Freeform: Shape 80"/>
            <p:cNvSpPr/>
            <p:nvPr/>
          </p:nvSpPr>
          <p:spPr bwMode="auto">
            <a:xfrm>
              <a:off x="7911393" y="2728627"/>
              <a:ext cx="552184" cy="552184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9" name="Group 2"/>
          <p:cNvGrpSpPr/>
          <p:nvPr/>
        </p:nvGrpSpPr>
        <p:grpSpPr>
          <a:xfrm>
            <a:off x="823480" y="1759542"/>
            <a:ext cx="2177538" cy="414138"/>
            <a:chOff x="1451484" y="2887683"/>
            <a:chExt cx="2903384" cy="552184"/>
          </a:xfrm>
        </p:grpSpPr>
        <p:sp>
          <p:nvSpPr>
            <p:cNvPr id="17" name="TextBox 71"/>
            <p:cNvSpPr txBox="1"/>
            <p:nvPr/>
          </p:nvSpPr>
          <p:spPr bwMode="auto">
            <a:xfrm>
              <a:off x="1451484" y="2919289"/>
              <a:ext cx="2351200" cy="461665"/>
            </a:xfrm>
            <a:prstGeom prst="rect">
              <a:avLst/>
            </a:prstGeom>
          </p:spPr>
          <p:txBody>
            <a:bodyPr wrap="square" lIns="0" tIns="0" rIns="144000" bIns="0" anchor="t" anchorCtr="0">
              <a:normAutofit fontScale="77500" lnSpcReduction="20000"/>
            </a:bodyPr>
            <a:lstStyle/>
            <a:p>
              <a:pPr marL="0" indent="0" algn="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18" name="Freeform: Shape 81"/>
            <p:cNvSpPr/>
            <p:nvPr/>
          </p:nvSpPr>
          <p:spPr bwMode="auto">
            <a:xfrm>
              <a:off x="3802684" y="2887683"/>
              <a:ext cx="552184" cy="552184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0" name="Group 3"/>
          <p:cNvGrpSpPr/>
          <p:nvPr/>
        </p:nvGrpSpPr>
        <p:grpSpPr>
          <a:xfrm>
            <a:off x="823480" y="2695179"/>
            <a:ext cx="2177538" cy="414138"/>
            <a:chOff x="1451484" y="4164769"/>
            <a:chExt cx="2903384" cy="552184"/>
          </a:xfrm>
        </p:grpSpPr>
        <p:sp>
          <p:nvSpPr>
            <p:cNvPr id="15" name="TextBox 73"/>
            <p:cNvSpPr txBox="1"/>
            <p:nvPr/>
          </p:nvSpPr>
          <p:spPr bwMode="auto">
            <a:xfrm>
              <a:off x="1451484" y="4185084"/>
              <a:ext cx="2351200" cy="461665"/>
            </a:xfrm>
            <a:prstGeom prst="rect">
              <a:avLst/>
            </a:prstGeom>
          </p:spPr>
          <p:txBody>
            <a:bodyPr wrap="square" lIns="0" tIns="0" rIns="144000" bIns="0" anchor="t" anchorCtr="0">
              <a:normAutofit fontScale="77500" lnSpcReduction="20000"/>
            </a:bodyPr>
            <a:lstStyle/>
            <a:p>
              <a:pPr marL="0" indent="0" algn="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16" name="Freeform: Shape 82"/>
            <p:cNvSpPr/>
            <p:nvPr/>
          </p:nvSpPr>
          <p:spPr bwMode="auto">
            <a:xfrm>
              <a:off x="3802684" y="4164769"/>
              <a:ext cx="552184" cy="552184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302859" y="1464627"/>
            <a:ext cx="1131428" cy="2470848"/>
            <a:chOff x="3302859" y="1464627"/>
            <a:chExt cx="1131428" cy="2470848"/>
          </a:xfrm>
        </p:grpSpPr>
        <p:sp>
          <p:nvSpPr>
            <p:cNvPr id="4" name="TextBox 76"/>
            <p:cNvSpPr txBox="1"/>
            <p:nvPr/>
          </p:nvSpPr>
          <p:spPr>
            <a:xfrm>
              <a:off x="3530018" y="3106544"/>
              <a:ext cx="677108" cy="392415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>
                <a:buClr>
                  <a:srgbClr val="C35954"/>
                </a:buClr>
                <a:buSzPct val="120000"/>
              </a:pPr>
              <a:r>
                <a:rPr lang="zh-CN" altLang="en-US" sz="1400" b="1">
                  <a:solidFill>
                    <a:schemeClr val="bg1"/>
                  </a:solidFill>
                </a:rPr>
                <a:t>标题文本</a:t>
              </a:r>
              <a:br>
                <a:rPr lang="zh-CN" altLang="en-US" sz="1400" b="1">
                  <a:solidFill>
                    <a:schemeClr val="bg1"/>
                  </a:solidFill>
                </a:rPr>
              </a:br>
              <a:r>
                <a:rPr lang="zh-CN" altLang="en-US" sz="1400" b="1">
                  <a:solidFill>
                    <a:schemeClr val="bg1"/>
                  </a:solidFill>
                </a:rPr>
                <a:t>预设</a:t>
              </a:r>
            </a:p>
          </p:txBody>
        </p:sp>
        <p:sp>
          <p:nvSpPr>
            <p:cNvPr id="11" name="Freeform: Shape 21"/>
            <p:cNvSpPr/>
            <p:nvPr/>
          </p:nvSpPr>
          <p:spPr>
            <a:xfrm>
              <a:off x="3398261" y="1464627"/>
              <a:ext cx="940623" cy="1215135"/>
            </a:xfrm>
            <a:custGeom>
              <a:avLst/>
              <a:gdLst>
                <a:gd name="connsiteX0" fmla="*/ 0 w 1254164"/>
                <a:gd name="connsiteY0" fmla="*/ 0 h 1620180"/>
                <a:gd name="connsiteX1" fmla="*/ 627082 w 1254164"/>
                <a:gd name="connsiteY1" fmla="*/ 218405 h 1620180"/>
                <a:gd name="connsiteX2" fmla="*/ 1254164 w 1254164"/>
                <a:gd name="connsiteY2" fmla="*/ 0 h 1620180"/>
                <a:gd name="connsiteX3" fmla="*/ 1254164 w 1254164"/>
                <a:gd name="connsiteY3" fmla="*/ 1620180 h 1620180"/>
                <a:gd name="connsiteX4" fmla="*/ 0 w 1254164"/>
                <a:gd name="connsiteY4" fmla="*/ 1620180 h 1620180"/>
                <a:gd name="connsiteX5" fmla="*/ 0 w 1254164"/>
                <a:gd name="connsiteY5" fmla="*/ 0 h 162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4164" h="1620180">
                  <a:moveTo>
                    <a:pt x="0" y="0"/>
                  </a:moveTo>
                  <a:lnTo>
                    <a:pt x="627082" y="218405"/>
                  </a:lnTo>
                  <a:lnTo>
                    <a:pt x="1254164" y="0"/>
                  </a:lnTo>
                  <a:lnTo>
                    <a:pt x="1254164" y="1620180"/>
                  </a:lnTo>
                  <a:lnTo>
                    <a:pt x="0" y="1620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bIns="360000" anchor="b" anchorCtr="1">
              <a:normAutofit/>
            </a:bodyPr>
            <a:lstStyle/>
            <a:p>
              <a:pPr algn="ctr">
                <a:buClr>
                  <a:srgbClr val="F9BD45"/>
                </a:buClr>
                <a:buSzPct val="150000"/>
              </a:pPr>
              <a:r>
                <a:rPr lang="zh-CN" altLang="en-US" b="1" dirty="0">
                  <a:solidFill>
                    <a:schemeClr val="bg1"/>
                  </a:solidFill>
                </a:rPr>
                <a:t>标题文本</a:t>
              </a:r>
              <a:endParaRPr lang="en-US" altLang="zh-CN" b="1" dirty="0">
                <a:solidFill>
                  <a:schemeClr val="bg1"/>
                </a:solidFill>
              </a:endParaRPr>
            </a:p>
            <a:p>
              <a:pPr algn="ctr">
                <a:buClr>
                  <a:srgbClr val="F9BD45"/>
                </a:buClr>
                <a:buSzPct val="150000"/>
              </a:pPr>
              <a:r>
                <a:rPr lang="zh-CN" altLang="en-US" b="1" dirty="0">
                  <a:solidFill>
                    <a:schemeClr val="bg1"/>
                  </a:solidFill>
                </a:rPr>
                <a:t>预设</a:t>
              </a:r>
            </a:p>
          </p:txBody>
        </p:sp>
        <p:sp>
          <p:nvSpPr>
            <p:cNvPr id="13" name="Freeform: Shape 18"/>
            <p:cNvSpPr/>
            <p:nvPr/>
          </p:nvSpPr>
          <p:spPr>
            <a:xfrm>
              <a:off x="3302859" y="2679762"/>
              <a:ext cx="1131428" cy="1255713"/>
            </a:xfrm>
            <a:custGeom>
              <a:avLst/>
              <a:gdLst>
                <a:gd name="connsiteX0" fmla="*/ 127203 w 1508570"/>
                <a:gd name="connsiteY0" fmla="*/ 0 h 1674284"/>
                <a:gd name="connsiteX1" fmla="*/ 1381367 w 1508570"/>
                <a:gd name="connsiteY1" fmla="*/ 0 h 1674284"/>
                <a:gd name="connsiteX2" fmla="*/ 1381367 w 1508570"/>
                <a:gd name="connsiteY2" fmla="*/ 919999 h 1674284"/>
                <a:gd name="connsiteX3" fmla="*/ 1508570 w 1508570"/>
                <a:gd name="connsiteY3" fmla="*/ 919999 h 1674284"/>
                <a:gd name="connsiteX4" fmla="*/ 754286 w 1508570"/>
                <a:gd name="connsiteY4" fmla="*/ 1674284 h 1674284"/>
                <a:gd name="connsiteX5" fmla="*/ 0 w 1508570"/>
                <a:gd name="connsiteY5" fmla="*/ 919999 h 1674284"/>
                <a:gd name="connsiteX6" fmla="*/ 127203 w 1508570"/>
                <a:gd name="connsiteY6" fmla="*/ 919999 h 1674284"/>
                <a:gd name="connsiteX7" fmla="*/ 127203 w 1508570"/>
                <a:gd name="connsiteY7" fmla="*/ 0 h 1674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8570" h="1674284">
                  <a:moveTo>
                    <a:pt x="127203" y="0"/>
                  </a:moveTo>
                  <a:lnTo>
                    <a:pt x="1381367" y="0"/>
                  </a:lnTo>
                  <a:lnTo>
                    <a:pt x="1381367" y="919999"/>
                  </a:lnTo>
                  <a:lnTo>
                    <a:pt x="1508570" y="919999"/>
                  </a:lnTo>
                  <a:lnTo>
                    <a:pt x="754286" y="1674284"/>
                  </a:lnTo>
                  <a:lnTo>
                    <a:pt x="0" y="919999"/>
                  </a:lnTo>
                  <a:lnTo>
                    <a:pt x="127203" y="919999"/>
                  </a:lnTo>
                  <a:lnTo>
                    <a:pt x="127203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 anchorCtr="1">
              <a:normAutofit/>
            </a:bodyPr>
            <a:lstStyle/>
            <a:p>
              <a:pPr algn="ctr">
                <a:buClr>
                  <a:srgbClr val="F9BD45"/>
                </a:buClr>
                <a:buSzPct val="150000"/>
              </a:pPr>
              <a:r>
                <a:rPr lang="zh-CN" altLang="en-US" b="1" dirty="0">
                  <a:solidFill>
                    <a:schemeClr val="bg1"/>
                  </a:solidFill>
                </a:rPr>
                <a:t>标题文本</a:t>
              </a:r>
              <a:br>
                <a:rPr lang="zh-CN" altLang="en-US" b="1" dirty="0">
                  <a:solidFill>
                    <a:schemeClr val="bg1"/>
                  </a:solidFill>
                </a:rPr>
              </a:br>
              <a:r>
                <a:rPr lang="zh-CN" altLang="en-US" b="1" dirty="0">
                  <a:solidFill>
                    <a:schemeClr val="bg1"/>
                  </a:solidFill>
                </a:rPr>
                <a:t>预设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736127" y="1464627"/>
            <a:ext cx="1131428" cy="2470849"/>
            <a:chOff x="4736127" y="1464627"/>
            <a:chExt cx="1131428" cy="2470849"/>
          </a:xfrm>
        </p:grpSpPr>
        <p:sp>
          <p:nvSpPr>
            <p:cNvPr id="5" name="TextBox 77"/>
            <p:cNvSpPr txBox="1"/>
            <p:nvPr/>
          </p:nvSpPr>
          <p:spPr>
            <a:xfrm>
              <a:off x="4953983" y="2073910"/>
              <a:ext cx="677108" cy="392415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>
                <a:buClr>
                  <a:srgbClr val="C35954"/>
                </a:buClr>
                <a:buSzPct val="120000"/>
              </a:pPr>
              <a:r>
                <a:rPr lang="zh-CN" altLang="en-US" sz="1400" b="1">
                  <a:solidFill>
                    <a:schemeClr val="bg1"/>
                  </a:solidFill>
                </a:rPr>
                <a:t>标题文本</a:t>
              </a:r>
              <a:br>
                <a:rPr lang="zh-CN" altLang="en-US" sz="1400" b="1">
                  <a:solidFill>
                    <a:schemeClr val="bg1"/>
                  </a:solidFill>
                </a:rPr>
              </a:br>
              <a:r>
                <a:rPr lang="zh-CN" altLang="en-US" sz="1400" b="1">
                  <a:solidFill>
                    <a:schemeClr val="bg1"/>
                  </a:solidFill>
                </a:rPr>
                <a:t>预设</a:t>
              </a:r>
            </a:p>
          </p:txBody>
        </p:sp>
        <p:sp>
          <p:nvSpPr>
            <p:cNvPr id="6" name="TextBox 78"/>
            <p:cNvSpPr txBox="1"/>
            <p:nvPr/>
          </p:nvSpPr>
          <p:spPr>
            <a:xfrm>
              <a:off x="4953983" y="2992969"/>
              <a:ext cx="677108" cy="392415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>
                <a:buClr>
                  <a:srgbClr val="C35954"/>
                </a:buClr>
                <a:buSzPct val="120000"/>
              </a:pPr>
              <a:r>
                <a:rPr lang="zh-CN" altLang="en-US" sz="1400" b="1">
                  <a:solidFill>
                    <a:schemeClr val="bg1"/>
                  </a:solidFill>
                </a:rPr>
                <a:t>标题文本</a:t>
              </a:r>
              <a:br>
                <a:rPr lang="zh-CN" altLang="en-US" sz="1400" b="1">
                  <a:solidFill>
                    <a:schemeClr val="bg1"/>
                  </a:solidFill>
                </a:rPr>
              </a:br>
              <a:r>
                <a:rPr lang="zh-CN" altLang="en-US" sz="1400" b="1">
                  <a:solidFill>
                    <a:schemeClr val="bg1"/>
                  </a:solidFill>
                </a:rPr>
                <a:t>预设</a:t>
              </a:r>
            </a:p>
          </p:txBody>
        </p:sp>
        <p:sp>
          <p:nvSpPr>
            <p:cNvPr id="12" name="Freeform: Shape 20"/>
            <p:cNvSpPr/>
            <p:nvPr/>
          </p:nvSpPr>
          <p:spPr>
            <a:xfrm>
              <a:off x="4831529" y="1464627"/>
              <a:ext cx="940623" cy="1101560"/>
            </a:xfrm>
            <a:custGeom>
              <a:avLst/>
              <a:gdLst>
                <a:gd name="connsiteX0" fmla="*/ 0 w 1254164"/>
                <a:gd name="connsiteY0" fmla="*/ 0 h 1468746"/>
                <a:gd name="connsiteX1" fmla="*/ 627082 w 1254164"/>
                <a:gd name="connsiteY1" fmla="*/ 218405 h 1468746"/>
                <a:gd name="connsiteX2" fmla="*/ 1254164 w 1254164"/>
                <a:gd name="connsiteY2" fmla="*/ 0 h 1468746"/>
                <a:gd name="connsiteX3" fmla="*/ 1254164 w 1254164"/>
                <a:gd name="connsiteY3" fmla="*/ 1468746 h 1468746"/>
                <a:gd name="connsiteX4" fmla="*/ 0 w 1254164"/>
                <a:gd name="connsiteY4" fmla="*/ 1468746 h 1468746"/>
                <a:gd name="connsiteX5" fmla="*/ 0 w 1254164"/>
                <a:gd name="connsiteY5" fmla="*/ 0 h 1468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4164" h="1468746">
                  <a:moveTo>
                    <a:pt x="0" y="0"/>
                  </a:moveTo>
                  <a:lnTo>
                    <a:pt x="627082" y="218405"/>
                  </a:lnTo>
                  <a:lnTo>
                    <a:pt x="1254164" y="0"/>
                  </a:lnTo>
                  <a:lnTo>
                    <a:pt x="1254164" y="1468746"/>
                  </a:lnTo>
                  <a:lnTo>
                    <a:pt x="0" y="1468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bIns="360000" anchor="b" anchorCtr="1">
              <a:normAutofit/>
            </a:bodyPr>
            <a:lstStyle/>
            <a:p>
              <a:pPr algn="ctr">
                <a:buClr>
                  <a:srgbClr val="F9BD45"/>
                </a:buClr>
                <a:buSzPct val="150000"/>
              </a:pPr>
              <a:r>
                <a:rPr lang="zh-CN" altLang="en-US" b="1" dirty="0">
                  <a:solidFill>
                    <a:schemeClr val="bg1"/>
                  </a:solidFill>
                </a:rPr>
                <a:t>标题文本</a:t>
              </a:r>
              <a:endParaRPr lang="en-US" altLang="zh-CN" b="1" dirty="0">
                <a:solidFill>
                  <a:schemeClr val="bg1"/>
                </a:solidFill>
              </a:endParaRPr>
            </a:p>
            <a:p>
              <a:pPr algn="ctr">
                <a:buClr>
                  <a:srgbClr val="F9BD45"/>
                </a:buClr>
                <a:buSzPct val="150000"/>
              </a:pPr>
              <a:r>
                <a:rPr lang="zh-CN" altLang="en-US" b="1" dirty="0">
                  <a:solidFill>
                    <a:schemeClr val="bg1"/>
                  </a:solidFill>
                </a:rPr>
                <a:t>预设</a:t>
              </a:r>
            </a:p>
          </p:txBody>
        </p:sp>
        <p:sp>
          <p:nvSpPr>
            <p:cNvPr id="14" name="Freeform: Shape 17"/>
            <p:cNvSpPr/>
            <p:nvPr/>
          </p:nvSpPr>
          <p:spPr>
            <a:xfrm>
              <a:off x="4736127" y="2566187"/>
              <a:ext cx="1131428" cy="1369289"/>
            </a:xfrm>
            <a:custGeom>
              <a:avLst/>
              <a:gdLst>
                <a:gd name="connsiteX0" fmla="*/ 127203 w 1508570"/>
                <a:gd name="connsiteY0" fmla="*/ 0 h 1825718"/>
                <a:gd name="connsiteX1" fmla="*/ 1381367 w 1508570"/>
                <a:gd name="connsiteY1" fmla="*/ 0 h 1825718"/>
                <a:gd name="connsiteX2" fmla="*/ 1381367 w 1508570"/>
                <a:gd name="connsiteY2" fmla="*/ 1071433 h 1825718"/>
                <a:gd name="connsiteX3" fmla="*/ 1508570 w 1508570"/>
                <a:gd name="connsiteY3" fmla="*/ 1071433 h 1825718"/>
                <a:gd name="connsiteX4" fmla="*/ 754286 w 1508570"/>
                <a:gd name="connsiteY4" fmla="*/ 1825718 h 1825718"/>
                <a:gd name="connsiteX5" fmla="*/ 0 w 1508570"/>
                <a:gd name="connsiteY5" fmla="*/ 1071433 h 1825718"/>
                <a:gd name="connsiteX6" fmla="*/ 127203 w 1508570"/>
                <a:gd name="connsiteY6" fmla="*/ 1071433 h 1825718"/>
                <a:gd name="connsiteX7" fmla="*/ 127203 w 1508570"/>
                <a:gd name="connsiteY7" fmla="*/ 0 h 1825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8570" h="1825718">
                  <a:moveTo>
                    <a:pt x="127203" y="0"/>
                  </a:moveTo>
                  <a:lnTo>
                    <a:pt x="1381367" y="0"/>
                  </a:lnTo>
                  <a:lnTo>
                    <a:pt x="1381367" y="1071433"/>
                  </a:lnTo>
                  <a:lnTo>
                    <a:pt x="1508570" y="1071433"/>
                  </a:lnTo>
                  <a:lnTo>
                    <a:pt x="754286" y="1825718"/>
                  </a:lnTo>
                  <a:lnTo>
                    <a:pt x="0" y="1071433"/>
                  </a:lnTo>
                  <a:lnTo>
                    <a:pt x="127203" y="1071433"/>
                  </a:lnTo>
                  <a:lnTo>
                    <a:pt x="127203" y="0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 anchorCtr="1">
              <a:normAutofit/>
            </a:bodyPr>
            <a:lstStyle/>
            <a:p>
              <a:pPr algn="ctr">
                <a:buClr>
                  <a:srgbClr val="F9BD45"/>
                </a:buClr>
                <a:buSzPct val="150000"/>
              </a:pPr>
              <a:r>
                <a:rPr lang="zh-CN" altLang="en-US" b="1">
                  <a:solidFill>
                    <a:schemeClr val="bg1"/>
                  </a:solidFill>
                </a:rPr>
                <a:t>标题文本</a:t>
              </a:r>
              <a:br>
                <a:rPr lang="zh-CN" altLang="en-US" b="1">
                  <a:solidFill>
                    <a:schemeClr val="bg1"/>
                  </a:solidFill>
                </a:rPr>
              </a:br>
              <a:r>
                <a:rPr lang="zh-CN" altLang="en-US" b="1">
                  <a:solidFill>
                    <a:schemeClr val="bg1"/>
                  </a:solidFill>
                </a:rPr>
                <a:t>预设</a:t>
              </a:r>
            </a:p>
          </p:txBody>
        </p:sp>
      </p:grpSp>
      <p:sp>
        <p:nvSpPr>
          <p:cNvPr id="25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2555776" y="2736821"/>
            <a:ext cx="369332" cy="156312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kumimoji="1"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演示完毕 谢谢欣赏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3419872" y="2287456"/>
            <a:ext cx="5724128" cy="294248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7603287">
            <a:off x="4997096" y="-1983642"/>
            <a:ext cx="5143500" cy="5143500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915735" y="1477422"/>
            <a:ext cx="1352009" cy="683197"/>
            <a:chOff x="915735" y="1477422"/>
            <a:chExt cx="1352009" cy="683197"/>
          </a:xfrm>
        </p:grpSpPr>
        <p:grpSp>
          <p:nvGrpSpPr>
            <p:cNvPr id="23" name="组合 22"/>
            <p:cNvGrpSpPr/>
            <p:nvPr/>
          </p:nvGrpSpPr>
          <p:grpSpPr>
            <a:xfrm>
              <a:off x="1164031" y="1477422"/>
              <a:ext cx="1103713" cy="252841"/>
              <a:chOff x="-164379" y="2115819"/>
              <a:chExt cx="4132029" cy="946576"/>
            </a:xfrm>
          </p:grpSpPr>
          <p:grpSp>
            <p:nvGrpSpPr>
              <p:cNvPr id="34" name="组合 33"/>
              <p:cNvGrpSpPr/>
              <p:nvPr/>
            </p:nvGrpSpPr>
            <p:grpSpPr>
              <a:xfrm>
                <a:off x="-164379" y="2115819"/>
                <a:ext cx="2833724" cy="473287"/>
                <a:chOff x="-8578756" y="1524000"/>
                <a:chExt cx="7847236" cy="1310640"/>
              </a:xfrm>
            </p:grpSpPr>
            <p:sp>
              <p:nvSpPr>
                <p:cNvPr id="39" name="弧形 38"/>
                <p:cNvSpPr/>
                <p:nvPr/>
              </p:nvSpPr>
              <p:spPr>
                <a:xfrm>
                  <a:off x="-2042160" y="1524000"/>
                  <a:ext cx="1310640" cy="1310640"/>
                </a:xfrm>
                <a:prstGeom prst="arc">
                  <a:avLst>
                    <a:gd name="adj1" fmla="val 16200000"/>
                    <a:gd name="adj2" fmla="val 5400000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40" name="直接连接符 39"/>
                <p:cNvCxnSpPr>
                  <a:stCxn id="39" idx="0"/>
                </p:cNvCxnSpPr>
                <p:nvPr/>
              </p:nvCxnSpPr>
              <p:spPr>
                <a:xfrm flipH="1">
                  <a:off x="-8578756" y="1524000"/>
                  <a:ext cx="7191915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40"/>
                <p:cNvCxnSpPr/>
                <p:nvPr/>
              </p:nvCxnSpPr>
              <p:spPr>
                <a:xfrm flipH="1">
                  <a:off x="-2971800" y="2834640"/>
                  <a:ext cx="158496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弧形 41"/>
                <p:cNvSpPr/>
                <p:nvPr/>
              </p:nvSpPr>
              <p:spPr>
                <a:xfrm>
                  <a:off x="-2255791" y="1524000"/>
                  <a:ext cx="1310641" cy="1310640"/>
                </a:xfrm>
                <a:prstGeom prst="arc">
                  <a:avLst>
                    <a:gd name="adj1" fmla="val 16200000"/>
                    <a:gd name="adj2" fmla="val 5400000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5" name="组合 34"/>
              <p:cNvGrpSpPr/>
              <p:nvPr/>
            </p:nvGrpSpPr>
            <p:grpSpPr>
              <a:xfrm flipH="1" flipV="1">
                <a:off x="1601698" y="2589108"/>
                <a:ext cx="2365952" cy="473287"/>
                <a:chOff x="-7283387" y="1524000"/>
                <a:chExt cx="6551867" cy="1310640"/>
              </a:xfrm>
            </p:grpSpPr>
            <p:sp>
              <p:nvSpPr>
                <p:cNvPr id="36" name="弧形 35"/>
                <p:cNvSpPr/>
                <p:nvPr/>
              </p:nvSpPr>
              <p:spPr>
                <a:xfrm>
                  <a:off x="-2042160" y="1524000"/>
                  <a:ext cx="1310640" cy="1310640"/>
                </a:xfrm>
                <a:prstGeom prst="arc">
                  <a:avLst>
                    <a:gd name="adj1" fmla="val 16200000"/>
                    <a:gd name="adj2" fmla="val 5400000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37" name="直接连接符 36"/>
                <p:cNvCxnSpPr>
                  <a:stCxn id="36" idx="0"/>
                </p:cNvCxnSpPr>
                <p:nvPr/>
              </p:nvCxnSpPr>
              <p:spPr>
                <a:xfrm flipH="1" flipV="1">
                  <a:off x="-7283387" y="1524001"/>
                  <a:ext cx="5896546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/>
                <p:cNvCxnSpPr/>
                <p:nvPr/>
              </p:nvCxnSpPr>
              <p:spPr>
                <a:xfrm flipH="1">
                  <a:off x="-2971800" y="2834640"/>
                  <a:ext cx="158496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4" name="组合 23"/>
            <p:cNvGrpSpPr/>
            <p:nvPr/>
          </p:nvGrpSpPr>
          <p:grpSpPr>
            <a:xfrm flipV="1">
              <a:off x="915735" y="1907778"/>
              <a:ext cx="1103713" cy="252841"/>
              <a:chOff x="-164379" y="2115819"/>
              <a:chExt cx="4132029" cy="946576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-164379" y="2115819"/>
                <a:ext cx="2833724" cy="473287"/>
                <a:chOff x="-8578756" y="1524000"/>
                <a:chExt cx="7847236" cy="1310640"/>
              </a:xfrm>
            </p:grpSpPr>
            <p:sp>
              <p:nvSpPr>
                <p:cNvPr id="30" name="弧形 29"/>
                <p:cNvSpPr/>
                <p:nvPr/>
              </p:nvSpPr>
              <p:spPr>
                <a:xfrm>
                  <a:off x="-2042160" y="1524000"/>
                  <a:ext cx="1310640" cy="1310640"/>
                </a:xfrm>
                <a:prstGeom prst="arc">
                  <a:avLst>
                    <a:gd name="adj1" fmla="val 16200000"/>
                    <a:gd name="adj2" fmla="val 5400000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31" name="直接连接符 30"/>
                <p:cNvCxnSpPr>
                  <a:stCxn id="30" idx="0"/>
                </p:cNvCxnSpPr>
                <p:nvPr/>
              </p:nvCxnSpPr>
              <p:spPr>
                <a:xfrm flipH="1">
                  <a:off x="-8578756" y="1524000"/>
                  <a:ext cx="7191915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/>
                <p:cNvCxnSpPr/>
                <p:nvPr/>
              </p:nvCxnSpPr>
              <p:spPr>
                <a:xfrm flipH="1">
                  <a:off x="-2971800" y="2834640"/>
                  <a:ext cx="158496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弧形 32"/>
                <p:cNvSpPr/>
                <p:nvPr/>
              </p:nvSpPr>
              <p:spPr>
                <a:xfrm>
                  <a:off x="-2255791" y="1524000"/>
                  <a:ext cx="1310641" cy="1310640"/>
                </a:xfrm>
                <a:prstGeom prst="arc">
                  <a:avLst>
                    <a:gd name="adj1" fmla="val 16200000"/>
                    <a:gd name="adj2" fmla="val 5400000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6" name="组合 25"/>
              <p:cNvGrpSpPr/>
              <p:nvPr/>
            </p:nvGrpSpPr>
            <p:grpSpPr>
              <a:xfrm flipH="1" flipV="1">
                <a:off x="1601698" y="2589108"/>
                <a:ext cx="2365952" cy="473287"/>
                <a:chOff x="-7283387" y="1524000"/>
                <a:chExt cx="6551867" cy="1310640"/>
              </a:xfrm>
            </p:grpSpPr>
            <p:sp>
              <p:nvSpPr>
                <p:cNvPr id="27" name="弧形 26"/>
                <p:cNvSpPr/>
                <p:nvPr/>
              </p:nvSpPr>
              <p:spPr>
                <a:xfrm>
                  <a:off x="-2042160" y="1524000"/>
                  <a:ext cx="1310640" cy="1310640"/>
                </a:xfrm>
                <a:prstGeom prst="arc">
                  <a:avLst>
                    <a:gd name="adj1" fmla="val 16200000"/>
                    <a:gd name="adj2" fmla="val 5400000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28" name="直接连接符 27"/>
                <p:cNvCxnSpPr>
                  <a:stCxn id="27" idx="0"/>
                </p:cNvCxnSpPr>
                <p:nvPr/>
              </p:nvCxnSpPr>
              <p:spPr>
                <a:xfrm flipH="1" flipV="1">
                  <a:off x="-7283387" y="1524001"/>
                  <a:ext cx="5896546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/>
                <p:cNvCxnSpPr/>
                <p:nvPr/>
              </p:nvCxnSpPr>
              <p:spPr>
                <a:xfrm flipH="1">
                  <a:off x="-2971800" y="2834640"/>
                  <a:ext cx="158496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3" name="文本框 42"/>
          <p:cNvSpPr txBox="1"/>
          <p:nvPr/>
        </p:nvSpPr>
        <p:spPr>
          <a:xfrm>
            <a:off x="1829391" y="627334"/>
            <a:ext cx="1415772" cy="24484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CN" altLang="en-US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書體坊顏體㊣" panose="02010600030101010101" pitchFamily="2" charset="-122"/>
                <a:ea typeface="書體坊顏體㊣" panose="02010600030101010101" pitchFamily="2" charset="-122"/>
              </a:rPr>
              <a:t>清新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2816597" y="1353925"/>
            <a:ext cx="1292662" cy="21910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CN" altLang="en-US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書體坊顏體㊣" panose="02010600030101010101" pitchFamily="2" charset="-122"/>
                <a:ea typeface="書體坊顏體㊣" panose="02010600030101010101" pitchFamily="2" charset="-122"/>
              </a:rPr>
              <a:t>花卉</a:t>
            </a: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102101" y="925735"/>
            <a:ext cx="342587" cy="342587"/>
          </a:xfrm>
          <a:prstGeom prst="rect">
            <a:avLst/>
          </a:prstGeom>
        </p:spPr>
      </p:pic>
      <p:cxnSp>
        <p:nvCxnSpPr>
          <p:cNvPr id="46" name="直接连接符 45"/>
          <p:cNvCxnSpPr/>
          <p:nvPr/>
        </p:nvCxnSpPr>
        <p:spPr>
          <a:xfrm flipH="1">
            <a:off x="2555776" y="2685985"/>
            <a:ext cx="12947" cy="1598384"/>
          </a:xfrm>
          <a:prstGeom prst="line">
            <a:avLst/>
          </a:prstGeom>
          <a:ln w="28575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>
            <a:off x="1335207" y="2685985"/>
            <a:ext cx="1261884" cy="190198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Please click here to modify the text for example The text here you may post texts</a:t>
            </a:r>
            <a:endParaRPr kumimoji="1"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3210092" y="3198940"/>
            <a:ext cx="1793956" cy="719341"/>
            <a:chOff x="3210092" y="3198940"/>
            <a:chExt cx="1793956" cy="719341"/>
          </a:xfrm>
        </p:grpSpPr>
        <p:grpSp>
          <p:nvGrpSpPr>
            <p:cNvPr id="49" name="组合 48"/>
            <p:cNvGrpSpPr/>
            <p:nvPr/>
          </p:nvGrpSpPr>
          <p:grpSpPr>
            <a:xfrm>
              <a:off x="3371463" y="3198940"/>
              <a:ext cx="1632585" cy="373996"/>
              <a:chOff x="-164379" y="2115819"/>
              <a:chExt cx="4132029" cy="946576"/>
            </a:xfrm>
          </p:grpSpPr>
          <p:grpSp>
            <p:nvGrpSpPr>
              <p:cNvPr id="60" name="组合 59"/>
              <p:cNvGrpSpPr/>
              <p:nvPr/>
            </p:nvGrpSpPr>
            <p:grpSpPr>
              <a:xfrm>
                <a:off x="-164379" y="2115819"/>
                <a:ext cx="2833724" cy="473287"/>
                <a:chOff x="-8578756" y="1524000"/>
                <a:chExt cx="7847236" cy="1310640"/>
              </a:xfrm>
            </p:grpSpPr>
            <p:sp>
              <p:nvSpPr>
                <p:cNvPr id="65" name="弧形 64"/>
                <p:cNvSpPr/>
                <p:nvPr/>
              </p:nvSpPr>
              <p:spPr>
                <a:xfrm>
                  <a:off x="-2042160" y="1524000"/>
                  <a:ext cx="1310640" cy="1310640"/>
                </a:xfrm>
                <a:prstGeom prst="arc">
                  <a:avLst>
                    <a:gd name="adj1" fmla="val 16200000"/>
                    <a:gd name="adj2" fmla="val 5400000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66" name="直接连接符 65"/>
                <p:cNvCxnSpPr>
                  <a:stCxn id="65" idx="0"/>
                </p:cNvCxnSpPr>
                <p:nvPr/>
              </p:nvCxnSpPr>
              <p:spPr>
                <a:xfrm flipH="1">
                  <a:off x="-8578756" y="1524000"/>
                  <a:ext cx="7191915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接连接符 66"/>
                <p:cNvCxnSpPr/>
                <p:nvPr/>
              </p:nvCxnSpPr>
              <p:spPr>
                <a:xfrm flipH="1">
                  <a:off x="-2971800" y="2834640"/>
                  <a:ext cx="158496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8" name="弧形 67"/>
                <p:cNvSpPr/>
                <p:nvPr/>
              </p:nvSpPr>
              <p:spPr>
                <a:xfrm>
                  <a:off x="-2255791" y="1524000"/>
                  <a:ext cx="1310641" cy="1310640"/>
                </a:xfrm>
                <a:prstGeom prst="arc">
                  <a:avLst>
                    <a:gd name="adj1" fmla="val 16200000"/>
                    <a:gd name="adj2" fmla="val 5400000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1" name="组合 60"/>
              <p:cNvGrpSpPr/>
              <p:nvPr/>
            </p:nvGrpSpPr>
            <p:grpSpPr>
              <a:xfrm flipH="1" flipV="1">
                <a:off x="1601698" y="2589108"/>
                <a:ext cx="2365952" cy="473287"/>
                <a:chOff x="-7283387" y="1524000"/>
                <a:chExt cx="6551867" cy="1310640"/>
              </a:xfrm>
            </p:grpSpPr>
            <p:sp>
              <p:nvSpPr>
                <p:cNvPr id="62" name="弧形 61"/>
                <p:cNvSpPr/>
                <p:nvPr/>
              </p:nvSpPr>
              <p:spPr>
                <a:xfrm>
                  <a:off x="-2042160" y="1524000"/>
                  <a:ext cx="1310640" cy="1310640"/>
                </a:xfrm>
                <a:prstGeom prst="arc">
                  <a:avLst>
                    <a:gd name="adj1" fmla="val 16200000"/>
                    <a:gd name="adj2" fmla="val 5400000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63" name="直接连接符 62"/>
                <p:cNvCxnSpPr>
                  <a:stCxn id="62" idx="0"/>
                </p:cNvCxnSpPr>
                <p:nvPr/>
              </p:nvCxnSpPr>
              <p:spPr>
                <a:xfrm flipH="1" flipV="1">
                  <a:off x="-7283387" y="1524001"/>
                  <a:ext cx="5896546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接连接符 63"/>
                <p:cNvCxnSpPr/>
                <p:nvPr/>
              </p:nvCxnSpPr>
              <p:spPr>
                <a:xfrm flipH="1">
                  <a:off x="-2971800" y="2834640"/>
                  <a:ext cx="158496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0" name="组合 49"/>
            <p:cNvGrpSpPr/>
            <p:nvPr/>
          </p:nvGrpSpPr>
          <p:grpSpPr>
            <a:xfrm flipV="1">
              <a:off x="3210092" y="3665440"/>
              <a:ext cx="1103713" cy="252841"/>
              <a:chOff x="-164379" y="2115819"/>
              <a:chExt cx="4132029" cy="946576"/>
            </a:xfrm>
          </p:grpSpPr>
          <p:grpSp>
            <p:nvGrpSpPr>
              <p:cNvPr id="51" name="组合 50"/>
              <p:cNvGrpSpPr/>
              <p:nvPr/>
            </p:nvGrpSpPr>
            <p:grpSpPr>
              <a:xfrm>
                <a:off x="-164379" y="2115819"/>
                <a:ext cx="2833724" cy="473287"/>
                <a:chOff x="-8578756" y="1524000"/>
                <a:chExt cx="7847236" cy="1310640"/>
              </a:xfrm>
            </p:grpSpPr>
            <p:sp>
              <p:nvSpPr>
                <p:cNvPr id="56" name="弧形 55"/>
                <p:cNvSpPr/>
                <p:nvPr/>
              </p:nvSpPr>
              <p:spPr>
                <a:xfrm>
                  <a:off x="-2042160" y="1524000"/>
                  <a:ext cx="1310640" cy="1310640"/>
                </a:xfrm>
                <a:prstGeom prst="arc">
                  <a:avLst>
                    <a:gd name="adj1" fmla="val 16200000"/>
                    <a:gd name="adj2" fmla="val 5400000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57" name="直接连接符 56"/>
                <p:cNvCxnSpPr>
                  <a:stCxn id="56" idx="0"/>
                </p:cNvCxnSpPr>
                <p:nvPr/>
              </p:nvCxnSpPr>
              <p:spPr>
                <a:xfrm flipH="1">
                  <a:off x="-8578756" y="1524000"/>
                  <a:ext cx="7191915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7"/>
                <p:cNvCxnSpPr/>
                <p:nvPr/>
              </p:nvCxnSpPr>
              <p:spPr>
                <a:xfrm flipH="1">
                  <a:off x="-2971800" y="2834640"/>
                  <a:ext cx="158496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弧形 58"/>
                <p:cNvSpPr/>
                <p:nvPr/>
              </p:nvSpPr>
              <p:spPr>
                <a:xfrm>
                  <a:off x="-2255791" y="1524000"/>
                  <a:ext cx="1310641" cy="1310640"/>
                </a:xfrm>
                <a:prstGeom prst="arc">
                  <a:avLst>
                    <a:gd name="adj1" fmla="val 16200000"/>
                    <a:gd name="adj2" fmla="val 5400000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2" name="组合 51"/>
              <p:cNvGrpSpPr/>
              <p:nvPr/>
            </p:nvGrpSpPr>
            <p:grpSpPr>
              <a:xfrm flipH="1" flipV="1">
                <a:off x="1601698" y="2589108"/>
                <a:ext cx="2365952" cy="473287"/>
                <a:chOff x="-7283387" y="1524000"/>
                <a:chExt cx="6551867" cy="1310640"/>
              </a:xfrm>
            </p:grpSpPr>
            <p:sp>
              <p:nvSpPr>
                <p:cNvPr id="53" name="弧形 52"/>
                <p:cNvSpPr/>
                <p:nvPr/>
              </p:nvSpPr>
              <p:spPr>
                <a:xfrm>
                  <a:off x="-2042160" y="1524000"/>
                  <a:ext cx="1310640" cy="1310640"/>
                </a:xfrm>
                <a:prstGeom prst="arc">
                  <a:avLst>
                    <a:gd name="adj1" fmla="val 16200000"/>
                    <a:gd name="adj2" fmla="val 5400000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54" name="直接连接符 53"/>
                <p:cNvCxnSpPr>
                  <a:stCxn id="53" idx="0"/>
                </p:cNvCxnSpPr>
                <p:nvPr/>
              </p:nvCxnSpPr>
              <p:spPr>
                <a:xfrm flipH="1" flipV="1">
                  <a:off x="-7283387" y="1524001"/>
                  <a:ext cx="5896546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/>
                <p:cNvCxnSpPr/>
                <p:nvPr/>
              </p:nvCxnSpPr>
              <p:spPr>
                <a:xfrm flipH="1">
                  <a:off x="-2971800" y="2834640"/>
                  <a:ext cx="158496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3" grpId="0"/>
      <p:bldP spid="44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555776" y="2180160"/>
            <a:ext cx="461665" cy="156312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kumimoji="1"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您的标题内容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3419872" y="2287456"/>
            <a:ext cx="5724128" cy="294248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7603287">
            <a:off x="4997096" y="-1983642"/>
            <a:ext cx="5143500" cy="51435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147696" y="1567635"/>
            <a:ext cx="1292662" cy="21910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zh-CN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  <a:ea typeface="書體坊顏體㊣" panose="02010600030101010101" pitchFamily="2" charset="-122"/>
              </a:rPr>
              <a:t>01</a:t>
            </a:r>
            <a:endParaRPr kumimoji="1" lang="zh-CN" altLang="en-US" sz="7200" dirty="0"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  <a:ea typeface="書體坊顏體㊣" panose="02010600030101010101" pitchFamily="2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2555776" y="2162529"/>
            <a:ext cx="12947" cy="1598384"/>
          </a:xfrm>
          <a:prstGeom prst="line">
            <a:avLst/>
          </a:prstGeom>
          <a:ln w="28575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1335207" y="2162529"/>
            <a:ext cx="1261884" cy="190198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Please click here to modify the text for example The text here you may post texts</a:t>
            </a:r>
            <a:endParaRPr kumimoji="1"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组合 76"/>
          <p:cNvGrpSpPr/>
          <p:nvPr/>
        </p:nvGrpSpPr>
        <p:grpSpPr>
          <a:xfrm>
            <a:off x="686422" y="3923795"/>
            <a:ext cx="7752942" cy="0"/>
            <a:chOff x="686422" y="3923795"/>
            <a:chExt cx="7752942" cy="0"/>
          </a:xfrm>
        </p:grpSpPr>
        <p:cxnSp>
          <p:nvCxnSpPr>
            <p:cNvPr id="4" name="Straight Connector 2"/>
            <p:cNvCxnSpPr/>
            <p:nvPr/>
          </p:nvCxnSpPr>
          <p:spPr>
            <a:xfrm>
              <a:off x="1645481" y="3923795"/>
              <a:ext cx="1107000" cy="0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3"/>
            <p:cNvCxnSpPr/>
            <p:nvPr/>
          </p:nvCxnSpPr>
          <p:spPr>
            <a:xfrm>
              <a:off x="2818500" y="3923795"/>
              <a:ext cx="1107000" cy="0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4"/>
            <p:cNvCxnSpPr/>
            <p:nvPr/>
          </p:nvCxnSpPr>
          <p:spPr>
            <a:xfrm>
              <a:off x="4002510" y="3923795"/>
              <a:ext cx="1107000" cy="0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5"/>
            <p:cNvCxnSpPr/>
            <p:nvPr/>
          </p:nvCxnSpPr>
          <p:spPr>
            <a:xfrm>
              <a:off x="5175529" y="3923795"/>
              <a:ext cx="1107000" cy="0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6"/>
            <p:cNvCxnSpPr/>
            <p:nvPr/>
          </p:nvCxnSpPr>
          <p:spPr>
            <a:xfrm rot="10800000">
              <a:off x="7548364" y="3923795"/>
              <a:ext cx="891000" cy="0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7"/>
            <p:cNvCxnSpPr/>
            <p:nvPr/>
          </p:nvCxnSpPr>
          <p:spPr>
            <a:xfrm rot="10800000">
              <a:off x="6359370" y="3923795"/>
              <a:ext cx="1107000" cy="0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8"/>
            <p:cNvCxnSpPr/>
            <p:nvPr/>
          </p:nvCxnSpPr>
          <p:spPr>
            <a:xfrm rot="10800000">
              <a:off x="686422" y="3923795"/>
              <a:ext cx="891000" cy="0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组合 77"/>
          <p:cNvGrpSpPr/>
          <p:nvPr/>
        </p:nvGrpSpPr>
        <p:grpSpPr>
          <a:xfrm>
            <a:off x="930790" y="2635012"/>
            <a:ext cx="1378216" cy="1570586"/>
            <a:chOff x="930790" y="2635012"/>
            <a:chExt cx="1378216" cy="1570586"/>
          </a:xfrm>
        </p:grpSpPr>
        <p:sp>
          <p:nvSpPr>
            <p:cNvPr id="11" name="TextBox 9"/>
            <p:cNvSpPr txBox="1"/>
            <p:nvPr/>
          </p:nvSpPr>
          <p:spPr>
            <a:xfrm>
              <a:off x="1146691" y="2920762"/>
              <a:ext cx="946414" cy="2308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400" b="1"/>
                <a:t>标题文本预设</a:t>
              </a:r>
            </a:p>
          </p:txBody>
        </p:sp>
        <p:sp>
          <p:nvSpPr>
            <p:cNvPr id="12" name="TextBox 10"/>
            <p:cNvSpPr txBox="1"/>
            <p:nvPr/>
          </p:nvSpPr>
          <p:spPr>
            <a:xfrm>
              <a:off x="930790" y="3089716"/>
              <a:ext cx="1378216" cy="415499"/>
            </a:xfrm>
            <a:prstGeom prst="rect">
              <a:avLst/>
            </a:prstGeom>
            <a:noFill/>
          </p:spPr>
          <p:txBody>
            <a:bodyPr wrap="square">
              <a:normAutofit fontScale="7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/>
                <a:t>此部分内容作为文字排版占位显示（建议使用主题字体）</a:t>
              </a:r>
            </a:p>
          </p:txBody>
        </p:sp>
        <p:sp>
          <p:nvSpPr>
            <p:cNvPr id="18" name="TextBox 16"/>
            <p:cNvSpPr txBox="1"/>
            <p:nvPr/>
          </p:nvSpPr>
          <p:spPr>
            <a:xfrm>
              <a:off x="1414794" y="3997849"/>
              <a:ext cx="393377" cy="20774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id-ID" sz="1200" b="1" dirty="0"/>
                <a:t>2012</a:t>
              </a:r>
            </a:p>
          </p:txBody>
        </p:sp>
        <p:sp>
          <p:nvSpPr>
            <p:cNvPr id="19" name="Oval 17"/>
            <p:cNvSpPr/>
            <p:nvPr/>
          </p:nvSpPr>
          <p:spPr>
            <a:xfrm>
              <a:off x="1579398" y="3883295"/>
              <a:ext cx="81000" cy="81000"/>
            </a:xfrm>
            <a:prstGeom prst="ellipse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25" name="Straight Connector 23"/>
            <p:cNvCxnSpPr/>
            <p:nvPr/>
          </p:nvCxnSpPr>
          <p:spPr>
            <a:xfrm flipV="1">
              <a:off x="1619898" y="3567789"/>
              <a:ext cx="0" cy="270000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4"/>
            <p:cNvCxnSpPr/>
            <p:nvPr/>
          </p:nvCxnSpPr>
          <p:spPr>
            <a:xfrm flipV="1">
              <a:off x="1619898" y="2635012"/>
              <a:ext cx="0" cy="297000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组合 79"/>
          <p:cNvGrpSpPr/>
          <p:nvPr/>
        </p:nvGrpSpPr>
        <p:grpSpPr>
          <a:xfrm>
            <a:off x="2108439" y="1494272"/>
            <a:ext cx="1378216" cy="2711326"/>
            <a:chOff x="2108439" y="1494272"/>
            <a:chExt cx="1378216" cy="2711326"/>
          </a:xfrm>
        </p:grpSpPr>
        <p:sp>
          <p:nvSpPr>
            <p:cNvPr id="17" name="TextBox 15"/>
            <p:cNvSpPr txBox="1"/>
            <p:nvPr/>
          </p:nvSpPr>
          <p:spPr>
            <a:xfrm>
              <a:off x="2594607" y="3997849"/>
              <a:ext cx="393377" cy="20774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id-ID" sz="1200" b="1"/>
                <a:t>2013</a:t>
              </a:r>
            </a:p>
          </p:txBody>
        </p:sp>
        <p:sp>
          <p:nvSpPr>
            <p:cNvPr id="20" name="Oval 18"/>
            <p:cNvSpPr/>
            <p:nvPr/>
          </p:nvSpPr>
          <p:spPr>
            <a:xfrm>
              <a:off x="2749593" y="3883295"/>
              <a:ext cx="81000" cy="81000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TextBox 26"/>
            <p:cNvSpPr txBox="1"/>
            <p:nvPr/>
          </p:nvSpPr>
          <p:spPr>
            <a:xfrm>
              <a:off x="2324343" y="1956356"/>
              <a:ext cx="946413" cy="2308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400" b="1"/>
                <a:t>标题文本预设</a:t>
              </a:r>
            </a:p>
          </p:txBody>
        </p:sp>
        <p:sp>
          <p:nvSpPr>
            <p:cNvPr id="29" name="TextBox 27"/>
            <p:cNvSpPr txBox="1"/>
            <p:nvPr/>
          </p:nvSpPr>
          <p:spPr>
            <a:xfrm>
              <a:off x="2108439" y="2125310"/>
              <a:ext cx="1378216" cy="415499"/>
            </a:xfrm>
            <a:prstGeom prst="rect">
              <a:avLst/>
            </a:prstGeom>
            <a:noFill/>
          </p:spPr>
          <p:txBody>
            <a:bodyPr wrap="square">
              <a:normAutofit fontScale="7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/>
                <a:t>此部分内容作为文字排版占位显示（建议使用主题字体）</a:t>
              </a:r>
            </a:p>
          </p:txBody>
        </p:sp>
        <p:cxnSp>
          <p:nvCxnSpPr>
            <p:cNvPr id="30" name="Straight Connector 28"/>
            <p:cNvCxnSpPr/>
            <p:nvPr/>
          </p:nvCxnSpPr>
          <p:spPr>
            <a:xfrm flipV="1">
              <a:off x="2797547" y="2603383"/>
              <a:ext cx="0" cy="1242000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29"/>
            <p:cNvCxnSpPr/>
            <p:nvPr/>
          </p:nvCxnSpPr>
          <p:spPr>
            <a:xfrm flipV="1">
              <a:off x="2790093" y="1663462"/>
              <a:ext cx="0" cy="297000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71"/>
            <p:cNvSpPr/>
            <p:nvPr/>
          </p:nvSpPr>
          <p:spPr bwMode="auto">
            <a:xfrm>
              <a:off x="2825939" y="1494272"/>
              <a:ext cx="29520" cy="284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3288981" y="2663913"/>
            <a:ext cx="1378216" cy="1541685"/>
            <a:chOff x="3288981" y="2663913"/>
            <a:chExt cx="1378216" cy="1541685"/>
          </a:xfrm>
        </p:grpSpPr>
        <p:sp>
          <p:nvSpPr>
            <p:cNvPr id="16" name="TextBox 14"/>
            <p:cNvSpPr txBox="1"/>
            <p:nvPr/>
          </p:nvSpPr>
          <p:spPr>
            <a:xfrm>
              <a:off x="3787017" y="3997849"/>
              <a:ext cx="393377" cy="20774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id-ID" sz="1200" b="1"/>
                <a:t>2014</a:t>
              </a:r>
            </a:p>
          </p:txBody>
        </p:sp>
        <p:sp>
          <p:nvSpPr>
            <p:cNvPr id="21" name="Oval 19"/>
            <p:cNvSpPr/>
            <p:nvPr/>
          </p:nvSpPr>
          <p:spPr>
            <a:xfrm>
              <a:off x="3931183" y="3883295"/>
              <a:ext cx="81000" cy="81000"/>
            </a:xfrm>
            <a:prstGeom prst="ellipse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TextBox 31"/>
            <p:cNvSpPr txBox="1"/>
            <p:nvPr/>
          </p:nvSpPr>
          <p:spPr>
            <a:xfrm>
              <a:off x="3504882" y="2919846"/>
              <a:ext cx="946414" cy="2308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400" b="1" dirty="0"/>
                <a:t>标题文本预设</a:t>
              </a:r>
            </a:p>
          </p:txBody>
        </p:sp>
        <p:sp>
          <p:nvSpPr>
            <p:cNvPr id="34" name="TextBox 32"/>
            <p:cNvSpPr txBox="1"/>
            <p:nvPr/>
          </p:nvSpPr>
          <p:spPr>
            <a:xfrm>
              <a:off x="3288981" y="3088800"/>
              <a:ext cx="1378216" cy="415499"/>
            </a:xfrm>
            <a:prstGeom prst="rect">
              <a:avLst/>
            </a:prstGeom>
            <a:noFill/>
          </p:spPr>
          <p:txBody>
            <a:bodyPr wrap="square">
              <a:normAutofit fontScale="7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/>
                <a:t>此部分内容作为文字排版占位显示（建议使用主题字体）</a:t>
              </a:r>
            </a:p>
          </p:txBody>
        </p:sp>
        <p:cxnSp>
          <p:nvCxnSpPr>
            <p:cNvPr id="35" name="Straight Connector 33"/>
            <p:cNvCxnSpPr/>
            <p:nvPr/>
          </p:nvCxnSpPr>
          <p:spPr>
            <a:xfrm flipV="1">
              <a:off x="3978088" y="3551965"/>
              <a:ext cx="0" cy="297000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4"/>
            <p:cNvCxnSpPr/>
            <p:nvPr/>
          </p:nvCxnSpPr>
          <p:spPr>
            <a:xfrm flipV="1">
              <a:off x="3978088" y="2663913"/>
              <a:ext cx="0" cy="243000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组合 82"/>
          <p:cNvGrpSpPr/>
          <p:nvPr/>
        </p:nvGrpSpPr>
        <p:grpSpPr>
          <a:xfrm>
            <a:off x="4459176" y="1404335"/>
            <a:ext cx="1378216" cy="2794119"/>
            <a:chOff x="4459176" y="1404335"/>
            <a:chExt cx="1378216" cy="2794119"/>
          </a:xfrm>
        </p:grpSpPr>
        <p:sp>
          <p:nvSpPr>
            <p:cNvPr id="15" name="TextBox 13"/>
            <p:cNvSpPr txBox="1"/>
            <p:nvPr/>
          </p:nvSpPr>
          <p:spPr>
            <a:xfrm>
              <a:off x="4959717" y="3990705"/>
              <a:ext cx="393377" cy="20774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id-ID" sz="1200" b="1"/>
                <a:t>2015</a:t>
              </a:r>
            </a:p>
          </p:txBody>
        </p:sp>
        <p:sp>
          <p:nvSpPr>
            <p:cNvPr id="22" name="Oval 20"/>
            <p:cNvSpPr/>
            <p:nvPr/>
          </p:nvSpPr>
          <p:spPr>
            <a:xfrm>
              <a:off x="5109894" y="3883295"/>
              <a:ext cx="81000" cy="81000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TextBox 35"/>
            <p:cNvSpPr txBox="1"/>
            <p:nvPr/>
          </p:nvSpPr>
          <p:spPr>
            <a:xfrm>
              <a:off x="4675081" y="2089616"/>
              <a:ext cx="946414" cy="2308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400" b="1"/>
                <a:t>标题文本预设</a:t>
              </a:r>
            </a:p>
          </p:txBody>
        </p:sp>
        <p:sp>
          <p:nvSpPr>
            <p:cNvPr id="38" name="TextBox 36"/>
            <p:cNvSpPr txBox="1"/>
            <p:nvPr/>
          </p:nvSpPr>
          <p:spPr>
            <a:xfrm>
              <a:off x="4459176" y="2258570"/>
              <a:ext cx="1378216" cy="415499"/>
            </a:xfrm>
            <a:prstGeom prst="rect">
              <a:avLst/>
            </a:prstGeom>
            <a:noFill/>
          </p:spPr>
          <p:txBody>
            <a:bodyPr wrap="square">
              <a:normAutofit fontScale="7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/>
                <a:t>此部分内容作为文字排版占位显示（建议使用主题字体）</a:t>
              </a:r>
            </a:p>
          </p:txBody>
        </p:sp>
        <p:cxnSp>
          <p:nvCxnSpPr>
            <p:cNvPr id="39" name="Straight Connector 37"/>
            <p:cNvCxnSpPr/>
            <p:nvPr/>
          </p:nvCxnSpPr>
          <p:spPr>
            <a:xfrm flipV="1">
              <a:off x="5148283" y="2736644"/>
              <a:ext cx="0" cy="1107000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8"/>
            <p:cNvCxnSpPr/>
            <p:nvPr/>
          </p:nvCxnSpPr>
          <p:spPr>
            <a:xfrm flipV="1">
              <a:off x="5148283" y="1796723"/>
              <a:ext cx="0" cy="297000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0"/>
            <p:cNvSpPr/>
            <p:nvPr/>
          </p:nvSpPr>
          <p:spPr bwMode="auto">
            <a:xfrm>
              <a:off x="5084233" y="1404335"/>
              <a:ext cx="124959" cy="1394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5627946" y="2616731"/>
            <a:ext cx="1378216" cy="1588867"/>
            <a:chOff x="5627946" y="2616731"/>
            <a:chExt cx="1378216" cy="1588867"/>
          </a:xfrm>
        </p:grpSpPr>
        <p:sp>
          <p:nvSpPr>
            <p:cNvPr id="14" name="TextBox 12"/>
            <p:cNvSpPr txBox="1"/>
            <p:nvPr/>
          </p:nvSpPr>
          <p:spPr>
            <a:xfrm>
              <a:off x="6125200" y="3997849"/>
              <a:ext cx="393377" cy="20774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id-ID" sz="1200" b="1" dirty="0"/>
                <a:t>201</a:t>
              </a:r>
              <a:r>
                <a:rPr lang="en-US" sz="1200" b="1" dirty="0"/>
                <a:t>9</a:t>
              </a:r>
              <a:endParaRPr lang="id-ID" sz="1200" b="1" dirty="0"/>
            </a:p>
          </p:txBody>
        </p:sp>
        <p:sp>
          <p:nvSpPr>
            <p:cNvPr id="23" name="Oval 21"/>
            <p:cNvSpPr/>
            <p:nvPr/>
          </p:nvSpPr>
          <p:spPr>
            <a:xfrm>
              <a:off x="6270952" y="3883295"/>
              <a:ext cx="81000" cy="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TextBox 41"/>
            <p:cNvSpPr txBox="1"/>
            <p:nvPr/>
          </p:nvSpPr>
          <p:spPr>
            <a:xfrm>
              <a:off x="5843850" y="2902481"/>
              <a:ext cx="946413" cy="2308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400" b="1" dirty="0"/>
                <a:t>标题文本预设</a:t>
              </a:r>
            </a:p>
          </p:txBody>
        </p:sp>
        <p:sp>
          <p:nvSpPr>
            <p:cNvPr id="44" name="TextBox 42"/>
            <p:cNvSpPr txBox="1"/>
            <p:nvPr/>
          </p:nvSpPr>
          <p:spPr>
            <a:xfrm>
              <a:off x="5627946" y="3071435"/>
              <a:ext cx="1378216" cy="415499"/>
            </a:xfrm>
            <a:prstGeom prst="rect">
              <a:avLst/>
            </a:prstGeom>
            <a:noFill/>
          </p:spPr>
          <p:txBody>
            <a:bodyPr wrap="square">
              <a:normAutofit fontScale="7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/>
                <a:t>此部分内容作为文字排版占位显示（建议使用主题字体）</a:t>
              </a:r>
            </a:p>
          </p:txBody>
        </p:sp>
        <p:cxnSp>
          <p:nvCxnSpPr>
            <p:cNvPr id="45" name="Straight Connector 43"/>
            <p:cNvCxnSpPr/>
            <p:nvPr/>
          </p:nvCxnSpPr>
          <p:spPr>
            <a:xfrm flipV="1">
              <a:off x="6317053" y="3549508"/>
              <a:ext cx="0" cy="297000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4"/>
            <p:cNvCxnSpPr/>
            <p:nvPr/>
          </p:nvCxnSpPr>
          <p:spPr>
            <a:xfrm flipV="1">
              <a:off x="6317053" y="2616731"/>
              <a:ext cx="0" cy="297000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组合 84"/>
          <p:cNvGrpSpPr/>
          <p:nvPr/>
        </p:nvGrpSpPr>
        <p:grpSpPr>
          <a:xfrm>
            <a:off x="6813049" y="1652635"/>
            <a:ext cx="1378216" cy="2552963"/>
            <a:chOff x="6813049" y="1652635"/>
            <a:chExt cx="1378216" cy="2552963"/>
          </a:xfrm>
        </p:grpSpPr>
        <p:sp>
          <p:nvSpPr>
            <p:cNvPr id="13" name="TextBox 11"/>
            <p:cNvSpPr txBox="1"/>
            <p:nvPr/>
          </p:nvSpPr>
          <p:spPr>
            <a:xfrm>
              <a:off x="7312188" y="3997849"/>
              <a:ext cx="393377" cy="20774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id-ID" sz="1200" b="1" dirty="0"/>
                <a:t>20</a:t>
              </a:r>
              <a:r>
                <a:rPr lang="en-US" sz="1200" b="1" dirty="0"/>
                <a:t>30</a:t>
              </a:r>
              <a:endParaRPr lang="id-ID" sz="1200" b="1" dirty="0"/>
            </a:p>
          </p:txBody>
        </p:sp>
        <p:sp>
          <p:nvSpPr>
            <p:cNvPr id="24" name="Oval 22"/>
            <p:cNvSpPr/>
            <p:nvPr/>
          </p:nvSpPr>
          <p:spPr>
            <a:xfrm rot="10800000">
              <a:off x="7462966" y="3883295"/>
              <a:ext cx="81000" cy="81000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TextBox 45"/>
            <p:cNvSpPr txBox="1"/>
            <p:nvPr/>
          </p:nvSpPr>
          <p:spPr>
            <a:xfrm>
              <a:off x="7028954" y="1945529"/>
              <a:ext cx="946414" cy="2308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400" b="1"/>
                <a:t>标题文本预设</a:t>
              </a:r>
            </a:p>
          </p:txBody>
        </p:sp>
        <p:sp>
          <p:nvSpPr>
            <p:cNvPr id="48" name="TextBox 46"/>
            <p:cNvSpPr txBox="1"/>
            <p:nvPr/>
          </p:nvSpPr>
          <p:spPr>
            <a:xfrm>
              <a:off x="6813049" y="2114483"/>
              <a:ext cx="1378216" cy="415499"/>
            </a:xfrm>
            <a:prstGeom prst="rect">
              <a:avLst/>
            </a:prstGeom>
            <a:noFill/>
          </p:spPr>
          <p:txBody>
            <a:bodyPr wrap="square">
              <a:normAutofit fontScale="7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/>
                <a:t>此部分内容作为文字排版占位显示（建议使用主题字体）</a:t>
              </a:r>
            </a:p>
          </p:txBody>
        </p:sp>
        <p:cxnSp>
          <p:nvCxnSpPr>
            <p:cNvPr id="49" name="Straight Connector 47"/>
            <p:cNvCxnSpPr/>
            <p:nvPr/>
          </p:nvCxnSpPr>
          <p:spPr>
            <a:xfrm flipV="1">
              <a:off x="7502157" y="2592556"/>
              <a:ext cx="0" cy="1242000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8"/>
            <p:cNvCxnSpPr/>
            <p:nvPr/>
          </p:nvCxnSpPr>
          <p:spPr>
            <a:xfrm flipV="1">
              <a:off x="7502157" y="1652635"/>
              <a:ext cx="0" cy="297000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17432" y="1615157"/>
            <a:ext cx="919979" cy="1128710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281514" y="634238"/>
            <a:ext cx="919979" cy="1128710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498873" y="1634424"/>
            <a:ext cx="919979" cy="1128710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67641" y="755711"/>
            <a:ext cx="919979" cy="1128710"/>
          </a:xfrm>
          <a:prstGeom prst="rect">
            <a:avLst/>
          </a:prstGeom>
        </p:spPr>
      </p:pic>
      <p:pic>
        <p:nvPicPr>
          <p:cNvPr id="90" name="图片 8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810962" y="1599429"/>
            <a:ext cx="919979" cy="1128710"/>
          </a:xfrm>
          <a:prstGeom prst="rect">
            <a:avLst/>
          </a:prstGeom>
        </p:spPr>
      </p:pic>
      <p:pic>
        <p:nvPicPr>
          <p:cNvPr id="91" name="图片 9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006162" y="637539"/>
            <a:ext cx="919979" cy="11287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500"/>
                            </p:stCondLst>
                            <p:childTnLst>
                              <p:par>
                                <p:cTn id="7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268645" y="3184668"/>
            <a:ext cx="1842997" cy="626833"/>
            <a:chOff x="9029821" y="3139323"/>
            <a:chExt cx="2457329" cy="835777"/>
          </a:xfrm>
        </p:grpSpPr>
        <p:sp>
          <p:nvSpPr>
            <p:cNvPr id="19" name="文本框 10"/>
            <p:cNvSpPr txBox="1"/>
            <p:nvPr/>
          </p:nvSpPr>
          <p:spPr>
            <a:xfrm>
              <a:off x="9029821" y="3385544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92500" lnSpcReduction="20000"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defTabSz="914400">
                <a:defRPr/>
              </a:pPr>
              <a:r>
                <a:rPr lang="zh-CN" altLang="en-US" sz="1600" b="1">
                  <a:solidFill>
                    <a:schemeClr val="accent6"/>
                  </a:solidFill>
                </a:rPr>
                <a:t>标题文本预设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032358" y="3184668"/>
            <a:ext cx="1805711" cy="626833"/>
            <a:chOff x="609599" y="3139323"/>
            <a:chExt cx="2407615" cy="835777"/>
          </a:xfrm>
        </p:grpSpPr>
        <p:sp>
          <p:nvSpPr>
            <p:cNvPr id="17" name="文本框 13"/>
            <p:cNvSpPr txBox="1"/>
            <p:nvPr/>
          </p:nvSpPr>
          <p:spPr>
            <a:xfrm>
              <a:off x="609599" y="3385544"/>
              <a:ext cx="2407615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92500" lnSpcReduction="20000"/>
            </a:bodyPr>
            <a:lstStyle/>
            <a:p>
              <a:pPr algn="r" defTabSz="914400">
                <a:lnSpc>
                  <a:spcPct val="120000"/>
                </a:lnSpc>
                <a:defRPr/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algn="r" defTabSz="914400">
                <a:defRPr/>
              </a:pPr>
              <a:r>
                <a:rPr lang="zh-CN" altLang="en-US" sz="1600" b="1">
                  <a:solidFill>
                    <a:schemeClr val="accent4"/>
                  </a:solidFill>
                </a:rPr>
                <a:t>标题文本预设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268645" y="1332000"/>
            <a:ext cx="1842997" cy="626833"/>
            <a:chOff x="9029821" y="3139323"/>
            <a:chExt cx="2457329" cy="835777"/>
          </a:xfrm>
        </p:grpSpPr>
        <p:sp>
          <p:nvSpPr>
            <p:cNvPr id="15" name="文本框 16"/>
            <p:cNvSpPr txBox="1"/>
            <p:nvPr/>
          </p:nvSpPr>
          <p:spPr>
            <a:xfrm>
              <a:off x="9029821" y="3385544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92500" lnSpcReduction="20000"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defTabSz="914400">
                <a:defRPr/>
              </a:pPr>
              <a:r>
                <a:rPr lang="zh-CN" altLang="en-US" sz="1600" b="1">
                  <a:solidFill>
                    <a:schemeClr val="accent2"/>
                  </a:solidFill>
                </a:rPr>
                <a:t>标题文本预设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032358" y="1332000"/>
            <a:ext cx="1805711" cy="626833"/>
            <a:chOff x="609599" y="3139323"/>
            <a:chExt cx="2407615" cy="835777"/>
          </a:xfrm>
        </p:grpSpPr>
        <p:sp>
          <p:nvSpPr>
            <p:cNvPr id="13" name="文本框 19"/>
            <p:cNvSpPr txBox="1"/>
            <p:nvPr/>
          </p:nvSpPr>
          <p:spPr>
            <a:xfrm>
              <a:off x="609599" y="3385544"/>
              <a:ext cx="2407615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92500" lnSpcReduction="20000"/>
            </a:bodyPr>
            <a:lstStyle/>
            <a:p>
              <a:pPr algn="r" defTabSz="914400">
                <a:lnSpc>
                  <a:spcPct val="120000"/>
                </a:lnSpc>
                <a:defRPr/>
              </a:pPr>
              <a:r>
                <a:rPr lang="zh-CN" altLang="en-US" sz="1000" dirty="0"/>
                <a:t>此部分内容作为文字排版占位显示</a:t>
              </a:r>
              <a:br>
                <a:rPr lang="zh-CN" altLang="en-US" sz="1000" dirty="0"/>
              </a:br>
              <a:r>
                <a:rPr lang="zh-CN" altLang="en-US" sz="1000" dirty="0"/>
                <a:t>（建议使用主题字体）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algn="r" defTabSz="914400">
                <a:defRPr/>
              </a:pPr>
              <a:r>
                <a:rPr lang="zh-CN" altLang="en-US" sz="1600" b="1">
                  <a:solidFill>
                    <a:schemeClr val="accent1"/>
                  </a:solidFill>
                </a:rPr>
                <a:t>标题文本预设</a:t>
              </a:r>
            </a:p>
          </p:txBody>
        </p:sp>
      </p:grpSp>
      <p:sp>
        <p:nvSpPr>
          <p:cNvPr id="29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139618" y="966447"/>
            <a:ext cx="2895045" cy="3210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2935506" y="1248773"/>
            <a:ext cx="2189675" cy="2305530"/>
            <a:chOff x="2935506" y="1248773"/>
            <a:chExt cx="2189675" cy="2305530"/>
          </a:xfrm>
        </p:grpSpPr>
        <p:sp>
          <p:nvSpPr>
            <p:cNvPr id="4" name="TextBox 1"/>
            <p:cNvSpPr txBox="1"/>
            <p:nvPr/>
          </p:nvSpPr>
          <p:spPr>
            <a:xfrm>
              <a:off x="3131671" y="1248773"/>
              <a:ext cx="1962232" cy="306559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normAutofit/>
            </a:bodyPr>
            <a:lstStyle/>
            <a:p>
              <a:r>
                <a:rPr lang="id-ID">
                  <a:solidFill>
                    <a:schemeClr val="tx1"/>
                  </a:solidFill>
                </a:rPr>
                <a:t>step 2</a:t>
              </a:r>
            </a:p>
          </p:txBody>
        </p:sp>
        <p:sp>
          <p:nvSpPr>
            <p:cNvPr id="5" name="TextBox 2"/>
            <p:cNvSpPr txBox="1"/>
            <p:nvPr/>
          </p:nvSpPr>
          <p:spPr>
            <a:xfrm>
              <a:off x="3130476" y="1573852"/>
              <a:ext cx="1994705" cy="393642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normAutofit fontScale="55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solidFill>
                    <a:schemeClr val="tx1"/>
                  </a:solidFill>
                </a:rPr>
                <a:t>此部分内容作为文字排版占位显示</a:t>
              </a:r>
              <a:br>
                <a:rPr lang="zh-CN" altLang="en-US" dirty="0">
                  <a:solidFill>
                    <a:schemeClr val="tx1"/>
                  </a:solidFill>
                </a:rPr>
              </a:br>
              <a:r>
                <a:rPr lang="zh-CN" altLang="en-US" dirty="0">
                  <a:solidFill>
                    <a:schemeClr val="tx1"/>
                  </a:solidFill>
                </a:rPr>
                <a:t>（建议使用主题字体）。</a:t>
              </a:r>
            </a:p>
          </p:txBody>
        </p:sp>
        <p:sp>
          <p:nvSpPr>
            <p:cNvPr id="14" name="Oval 11"/>
            <p:cNvSpPr/>
            <p:nvPr/>
          </p:nvSpPr>
          <p:spPr>
            <a:xfrm rot="10800000" flipH="1">
              <a:off x="2935506" y="2147022"/>
              <a:ext cx="1407281" cy="1407281"/>
            </a:xfrm>
            <a:prstGeom prst="ellipse">
              <a:avLst/>
            </a:prstGeom>
            <a:solidFill>
              <a:srgbClr val="E6E7EA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12"/>
            <p:cNvSpPr/>
            <p:nvPr/>
          </p:nvSpPr>
          <p:spPr>
            <a:xfrm>
              <a:off x="2990643" y="2081308"/>
              <a:ext cx="1268364" cy="392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156" extrusionOk="0">
                  <a:moveTo>
                    <a:pt x="0" y="15834"/>
                  </a:moveTo>
                  <a:cubicBezTo>
                    <a:pt x="3445" y="817"/>
                    <a:pt x="11156" y="-4444"/>
                    <a:pt x="17223" y="4084"/>
                  </a:cubicBezTo>
                  <a:cubicBezTo>
                    <a:pt x="18678" y="6130"/>
                    <a:pt x="19955" y="8872"/>
                    <a:pt x="20978" y="12149"/>
                  </a:cubicBezTo>
                  <a:lnTo>
                    <a:pt x="21600" y="11275"/>
                  </a:lnTo>
                  <a:lnTo>
                    <a:pt x="21499" y="16495"/>
                  </a:lnTo>
                  <a:lnTo>
                    <a:pt x="19406" y="14359"/>
                  </a:lnTo>
                  <a:lnTo>
                    <a:pt x="20028" y="13486"/>
                  </a:lnTo>
                  <a:cubicBezTo>
                    <a:pt x="16058" y="1123"/>
                    <a:pt x="8792" y="-935"/>
                    <a:pt x="3798" y="8891"/>
                  </a:cubicBezTo>
                  <a:cubicBezTo>
                    <a:pt x="2640" y="11168"/>
                    <a:pt x="1670" y="13974"/>
                    <a:pt x="940" y="17156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6" name="Group 13"/>
            <p:cNvGrpSpPr/>
            <p:nvPr/>
          </p:nvGrpSpPr>
          <p:grpSpPr>
            <a:xfrm>
              <a:off x="3027991" y="2239507"/>
              <a:ext cx="1222314" cy="1222314"/>
              <a:chOff x="0" y="0"/>
              <a:chExt cx="3259500" cy="3259500"/>
            </a:xfrm>
          </p:grpSpPr>
          <p:sp>
            <p:nvSpPr>
              <p:cNvPr id="30" name="Oval 14"/>
              <p:cNvSpPr/>
              <p:nvPr/>
            </p:nvSpPr>
            <p:spPr>
              <a:xfrm rot="10800000" flipH="1">
                <a:off x="0" y="0"/>
                <a:ext cx="3259500" cy="3259500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31" name="Group 15"/>
              <p:cNvGrpSpPr/>
              <p:nvPr/>
            </p:nvGrpSpPr>
            <p:grpSpPr>
              <a:xfrm>
                <a:off x="1103439" y="1088764"/>
                <a:ext cx="1052622" cy="1081972"/>
                <a:chOff x="-1" y="-1"/>
                <a:chExt cx="1052621" cy="1081970"/>
              </a:xfrm>
            </p:grpSpPr>
            <p:sp>
              <p:nvSpPr>
                <p:cNvPr id="32" name="Freeform: Shape 16"/>
                <p:cNvSpPr/>
                <p:nvPr/>
              </p:nvSpPr>
              <p:spPr>
                <a:xfrm>
                  <a:off x="-1" y="144251"/>
                  <a:ext cx="1052621" cy="9377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200" y="0"/>
                      </a:moveTo>
                      <a:lnTo>
                        <a:pt x="18120" y="0"/>
                      </a:lnTo>
                      <a:lnTo>
                        <a:pt x="18120" y="2700"/>
                      </a:lnTo>
                      <a:lnTo>
                        <a:pt x="14280" y="2700"/>
                      </a:lnTo>
                      <a:lnTo>
                        <a:pt x="14280" y="0"/>
                      </a:lnTo>
                      <a:lnTo>
                        <a:pt x="7320" y="0"/>
                      </a:lnTo>
                      <a:lnTo>
                        <a:pt x="7320" y="2700"/>
                      </a:lnTo>
                      <a:lnTo>
                        <a:pt x="3480" y="2700"/>
                      </a:lnTo>
                      <a:lnTo>
                        <a:pt x="3480" y="0"/>
                      </a:lnTo>
                      <a:lnTo>
                        <a:pt x="2400" y="0"/>
                      </a:lnTo>
                      <a:cubicBezTo>
                        <a:pt x="1079" y="0"/>
                        <a:pt x="0" y="1214"/>
                        <a:pt x="0" y="2700"/>
                      </a:cubicBezTo>
                      <a:lnTo>
                        <a:pt x="0" y="18900"/>
                      </a:lnTo>
                      <a:cubicBezTo>
                        <a:pt x="0" y="20386"/>
                        <a:pt x="1079" y="21600"/>
                        <a:pt x="2400" y="21600"/>
                      </a:cubicBezTo>
                      <a:lnTo>
                        <a:pt x="19200" y="21600"/>
                      </a:lnTo>
                      <a:cubicBezTo>
                        <a:pt x="20521" y="21600"/>
                        <a:pt x="21600" y="20386"/>
                        <a:pt x="21600" y="18900"/>
                      </a:cubicBezTo>
                      <a:lnTo>
                        <a:pt x="21600" y="2700"/>
                      </a:lnTo>
                      <a:cubicBezTo>
                        <a:pt x="21600" y="1214"/>
                        <a:pt x="20521" y="0"/>
                        <a:pt x="192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3" name="Freeform: Shape 17"/>
                <p:cNvSpPr/>
                <p:nvPr/>
              </p:nvSpPr>
              <p:spPr>
                <a:xfrm>
                  <a:off x="216319" y="-1"/>
                  <a:ext cx="608143" cy="1988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18694" y="0"/>
                      </a:lnTo>
                      <a:lnTo>
                        <a:pt x="18694" y="21600"/>
                      </a:lnTo>
                      <a:lnTo>
                        <a:pt x="21600" y="21600"/>
                      </a:lnTo>
                      <a:cubicBezTo>
                        <a:pt x="21600" y="21600"/>
                        <a:pt x="21600" y="0"/>
                        <a:pt x="21600" y="0"/>
                      </a:cubicBezTo>
                      <a:close/>
                      <a:moveTo>
                        <a:pt x="2906" y="0"/>
                      </a:moveTo>
                      <a:lnTo>
                        <a:pt x="0" y="0"/>
                      </a:lnTo>
                      <a:lnTo>
                        <a:pt x="0" y="21600"/>
                      </a:lnTo>
                      <a:lnTo>
                        <a:pt x="2906" y="21600"/>
                      </a:lnTo>
                      <a:cubicBezTo>
                        <a:pt x="2906" y="21600"/>
                        <a:pt x="2906" y="0"/>
                        <a:pt x="290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</p:grpSp>
      <p:grpSp>
        <p:nvGrpSpPr>
          <p:cNvPr id="37" name="组合 36"/>
          <p:cNvGrpSpPr/>
          <p:nvPr/>
        </p:nvGrpSpPr>
        <p:grpSpPr>
          <a:xfrm>
            <a:off x="6302142" y="1276419"/>
            <a:ext cx="1904482" cy="2277884"/>
            <a:chOff x="6302142" y="1276419"/>
            <a:chExt cx="1904482" cy="2277884"/>
          </a:xfrm>
        </p:grpSpPr>
        <p:sp>
          <p:nvSpPr>
            <p:cNvPr id="10" name="Rectangle 7"/>
            <p:cNvSpPr/>
            <p:nvPr/>
          </p:nvSpPr>
          <p:spPr>
            <a:xfrm>
              <a:off x="6339503" y="1567846"/>
              <a:ext cx="1867121" cy="444134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normAutofit fontScale="925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（建议使用主题字体）。</a:t>
              </a:r>
            </a:p>
          </p:txBody>
        </p:sp>
        <p:sp>
          <p:nvSpPr>
            <p:cNvPr id="11" name="Rectangle 8"/>
            <p:cNvSpPr/>
            <p:nvPr/>
          </p:nvSpPr>
          <p:spPr>
            <a:xfrm>
              <a:off x="6339503" y="1276419"/>
              <a:ext cx="1349990" cy="214313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normAutofit fontScale="92500" lnSpcReduction="20000"/>
            </a:bodyPr>
            <a:lstStyle/>
            <a:p>
              <a:r>
                <a:rPr lang="en-US" sz="1750"/>
                <a:t>step 4</a:t>
              </a:r>
            </a:p>
          </p:txBody>
        </p:sp>
        <p:sp>
          <p:nvSpPr>
            <p:cNvPr id="19" name="Oval 20"/>
            <p:cNvSpPr/>
            <p:nvPr/>
          </p:nvSpPr>
          <p:spPr>
            <a:xfrm rot="10800000" flipH="1">
              <a:off x="6302142" y="2147022"/>
              <a:ext cx="1407281" cy="1407281"/>
            </a:xfrm>
            <a:prstGeom prst="ellipse">
              <a:avLst/>
            </a:prstGeom>
            <a:solidFill>
              <a:srgbClr val="E6E7EA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21"/>
            <p:cNvSpPr/>
            <p:nvPr/>
          </p:nvSpPr>
          <p:spPr>
            <a:xfrm>
              <a:off x="6357279" y="2081308"/>
              <a:ext cx="1268364" cy="392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156" extrusionOk="0">
                  <a:moveTo>
                    <a:pt x="0" y="15834"/>
                  </a:moveTo>
                  <a:cubicBezTo>
                    <a:pt x="3445" y="817"/>
                    <a:pt x="11156" y="-4444"/>
                    <a:pt x="17223" y="4084"/>
                  </a:cubicBezTo>
                  <a:cubicBezTo>
                    <a:pt x="18678" y="6130"/>
                    <a:pt x="19955" y="8872"/>
                    <a:pt x="20978" y="12149"/>
                  </a:cubicBezTo>
                  <a:lnTo>
                    <a:pt x="21600" y="11275"/>
                  </a:lnTo>
                  <a:lnTo>
                    <a:pt x="21499" y="16495"/>
                  </a:lnTo>
                  <a:lnTo>
                    <a:pt x="19406" y="14359"/>
                  </a:lnTo>
                  <a:lnTo>
                    <a:pt x="20028" y="13486"/>
                  </a:lnTo>
                  <a:cubicBezTo>
                    <a:pt x="16058" y="1123"/>
                    <a:pt x="8792" y="-935"/>
                    <a:pt x="3798" y="8891"/>
                  </a:cubicBezTo>
                  <a:cubicBezTo>
                    <a:pt x="2640" y="11168"/>
                    <a:pt x="1670" y="13974"/>
                    <a:pt x="940" y="17156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1" name="Group 22"/>
            <p:cNvGrpSpPr/>
            <p:nvPr/>
          </p:nvGrpSpPr>
          <p:grpSpPr>
            <a:xfrm>
              <a:off x="6394626" y="2239507"/>
              <a:ext cx="1222314" cy="1222314"/>
              <a:chOff x="0" y="0"/>
              <a:chExt cx="3259500" cy="3259500"/>
            </a:xfrm>
          </p:grpSpPr>
          <p:sp>
            <p:nvSpPr>
              <p:cNvPr id="28" name="Oval 23"/>
              <p:cNvSpPr/>
              <p:nvPr/>
            </p:nvSpPr>
            <p:spPr>
              <a:xfrm rot="10800000" flipH="1">
                <a:off x="0" y="0"/>
                <a:ext cx="3259500" cy="3259500"/>
              </a:xfrm>
              <a:prstGeom prst="ellipse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Freeform: Shape 24"/>
              <p:cNvSpPr/>
              <p:nvPr/>
            </p:nvSpPr>
            <p:spPr>
              <a:xfrm>
                <a:off x="1105920" y="1290493"/>
                <a:ext cx="1052620" cy="6785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79" h="21600" extrusionOk="0">
                    <a:moveTo>
                      <a:pt x="20331" y="5746"/>
                    </a:moveTo>
                    <a:cubicBezTo>
                      <a:pt x="19692" y="6285"/>
                      <a:pt x="11827" y="12917"/>
                      <a:pt x="11435" y="13248"/>
                    </a:cubicBezTo>
                    <a:cubicBezTo>
                      <a:pt x="11043" y="13577"/>
                      <a:pt x="10769" y="13620"/>
                      <a:pt x="10390" y="13620"/>
                    </a:cubicBezTo>
                    <a:cubicBezTo>
                      <a:pt x="10011" y="13620"/>
                      <a:pt x="9735" y="13577"/>
                      <a:pt x="9343" y="13248"/>
                    </a:cubicBezTo>
                    <a:cubicBezTo>
                      <a:pt x="8951" y="12917"/>
                      <a:pt x="1088" y="6285"/>
                      <a:pt x="448" y="5746"/>
                    </a:cubicBezTo>
                    <a:cubicBezTo>
                      <a:pt x="-3" y="5367"/>
                      <a:pt x="0" y="5811"/>
                      <a:pt x="0" y="6155"/>
                    </a:cubicBezTo>
                    <a:cubicBezTo>
                      <a:pt x="0" y="6498"/>
                      <a:pt x="0" y="19814"/>
                      <a:pt x="0" y="19814"/>
                    </a:cubicBezTo>
                    <a:cubicBezTo>
                      <a:pt x="0" y="20594"/>
                      <a:pt x="645" y="21600"/>
                      <a:pt x="1145" y="21600"/>
                    </a:cubicBezTo>
                    <a:lnTo>
                      <a:pt x="19633" y="21600"/>
                    </a:lnTo>
                    <a:cubicBezTo>
                      <a:pt x="20134" y="21600"/>
                      <a:pt x="20779" y="20594"/>
                      <a:pt x="20779" y="19814"/>
                    </a:cubicBezTo>
                    <a:cubicBezTo>
                      <a:pt x="20779" y="19814"/>
                      <a:pt x="20779" y="6498"/>
                      <a:pt x="20779" y="6155"/>
                    </a:cubicBezTo>
                    <a:cubicBezTo>
                      <a:pt x="20779" y="5811"/>
                      <a:pt x="20783" y="5367"/>
                      <a:pt x="20331" y="5746"/>
                    </a:cubicBezTo>
                    <a:close/>
                    <a:moveTo>
                      <a:pt x="687" y="2021"/>
                    </a:moveTo>
                    <a:cubicBezTo>
                      <a:pt x="1250" y="2510"/>
                      <a:pt x="9053" y="9271"/>
                      <a:pt x="9343" y="9524"/>
                    </a:cubicBezTo>
                    <a:cubicBezTo>
                      <a:pt x="9634" y="9775"/>
                      <a:pt x="10011" y="9897"/>
                      <a:pt x="10390" y="9897"/>
                    </a:cubicBezTo>
                    <a:cubicBezTo>
                      <a:pt x="10769" y="9897"/>
                      <a:pt x="11145" y="9775"/>
                      <a:pt x="11435" y="9524"/>
                    </a:cubicBezTo>
                    <a:cubicBezTo>
                      <a:pt x="11726" y="9271"/>
                      <a:pt x="19529" y="2510"/>
                      <a:pt x="20093" y="2021"/>
                    </a:cubicBezTo>
                    <a:cubicBezTo>
                      <a:pt x="20656" y="1534"/>
                      <a:pt x="21190" y="0"/>
                      <a:pt x="20154" y="0"/>
                    </a:cubicBezTo>
                    <a:lnTo>
                      <a:pt x="624" y="0"/>
                    </a:lnTo>
                    <a:cubicBezTo>
                      <a:pt x="-410" y="0"/>
                      <a:pt x="122" y="1534"/>
                      <a:pt x="687" y="20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4618825" y="2081308"/>
            <a:ext cx="2023543" cy="2303686"/>
            <a:chOff x="4618825" y="2081308"/>
            <a:chExt cx="2023543" cy="2303686"/>
          </a:xfrm>
        </p:grpSpPr>
        <p:sp>
          <p:nvSpPr>
            <p:cNvPr id="8" name="Rectangle 5"/>
            <p:cNvSpPr/>
            <p:nvPr/>
          </p:nvSpPr>
          <p:spPr>
            <a:xfrm>
              <a:off x="4775247" y="3940860"/>
              <a:ext cx="1867121" cy="444134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normAutofit fontScale="925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（建议使用主题字体）。</a:t>
              </a:r>
            </a:p>
          </p:txBody>
        </p:sp>
        <p:sp>
          <p:nvSpPr>
            <p:cNvPr id="9" name="Rectangle 6"/>
            <p:cNvSpPr/>
            <p:nvPr/>
          </p:nvSpPr>
          <p:spPr>
            <a:xfrm>
              <a:off x="4775247" y="3649433"/>
              <a:ext cx="1349990" cy="214313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normAutofit fontScale="92500" lnSpcReduction="20000"/>
            </a:bodyPr>
            <a:lstStyle/>
            <a:p>
              <a:r>
                <a:rPr lang="en-US" sz="1750"/>
                <a:t>step 3</a:t>
              </a:r>
            </a:p>
          </p:txBody>
        </p:sp>
        <p:sp>
          <p:nvSpPr>
            <p:cNvPr id="17" name="Oval 18"/>
            <p:cNvSpPr/>
            <p:nvPr/>
          </p:nvSpPr>
          <p:spPr>
            <a:xfrm>
              <a:off x="4618825" y="2081308"/>
              <a:ext cx="1407280" cy="1407281"/>
            </a:xfrm>
            <a:prstGeom prst="ellipse">
              <a:avLst/>
            </a:prstGeom>
            <a:solidFill>
              <a:srgbClr val="E6E7EA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19"/>
            <p:cNvSpPr/>
            <p:nvPr/>
          </p:nvSpPr>
          <p:spPr>
            <a:xfrm rot="10800000" flipH="1">
              <a:off x="4673961" y="3161787"/>
              <a:ext cx="1268364" cy="392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156" extrusionOk="0">
                  <a:moveTo>
                    <a:pt x="0" y="15834"/>
                  </a:moveTo>
                  <a:cubicBezTo>
                    <a:pt x="3445" y="817"/>
                    <a:pt x="11156" y="-4444"/>
                    <a:pt x="17223" y="4084"/>
                  </a:cubicBezTo>
                  <a:cubicBezTo>
                    <a:pt x="18678" y="6130"/>
                    <a:pt x="19955" y="8872"/>
                    <a:pt x="20978" y="12149"/>
                  </a:cubicBezTo>
                  <a:lnTo>
                    <a:pt x="21600" y="11275"/>
                  </a:lnTo>
                  <a:lnTo>
                    <a:pt x="21499" y="16495"/>
                  </a:lnTo>
                  <a:lnTo>
                    <a:pt x="19406" y="14359"/>
                  </a:lnTo>
                  <a:lnTo>
                    <a:pt x="20028" y="13486"/>
                  </a:lnTo>
                  <a:cubicBezTo>
                    <a:pt x="16058" y="1123"/>
                    <a:pt x="8792" y="-935"/>
                    <a:pt x="3798" y="8891"/>
                  </a:cubicBezTo>
                  <a:cubicBezTo>
                    <a:pt x="2640" y="11168"/>
                    <a:pt x="1670" y="13974"/>
                    <a:pt x="940" y="1715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2" name="Group 25"/>
            <p:cNvGrpSpPr/>
            <p:nvPr/>
          </p:nvGrpSpPr>
          <p:grpSpPr>
            <a:xfrm>
              <a:off x="4711308" y="2173791"/>
              <a:ext cx="1222313" cy="1222313"/>
              <a:chOff x="0" y="0"/>
              <a:chExt cx="3259500" cy="3259500"/>
            </a:xfrm>
          </p:grpSpPr>
          <p:sp>
            <p:nvSpPr>
              <p:cNvPr id="26" name="Oval 26"/>
              <p:cNvSpPr/>
              <p:nvPr/>
            </p:nvSpPr>
            <p:spPr>
              <a:xfrm>
                <a:off x="0" y="0"/>
                <a:ext cx="3259500" cy="3259500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Freeform: Shape 27"/>
              <p:cNvSpPr/>
              <p:nvPr/>
            </p:nvSpPr>
            <p:spPr>
              <a:xfrm>
                <a:off x="1020253" y="1088765"/>
                <a:ext cx="1218990" cy="945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0" h="20757" extrusionOk="0">
                    <a:moveTo>
                      <a:pt x="11316" y="15681"/>
                    </a:moveTo>
                    <a:cubicBezTo>
                      <a:pt x="10444" y="15681"/>
                      <a:pt x="9737" y="14763"/>
                      <a:pt x="9737" y="13632"/>
                    </a:cubicBezTo>
                    <a:cubicBezTo>
                      <a:pt x="9737" y="12501"/>
                      <a:pt x="10444" y="11585"/>
                      <a:pt x="11316" y="11585"/>
                    </a:cubicBezTo>
                    <a:cubicBezTo>
                      <a:pt x="12189" y="11585"/>
                      <a:pt x="12896" y="12501"/>
                      <a:pt x="12896" y="13632"/>
                    </a:cubicBezTo>
                    <a:cubicBezTo>
                      <a:pt x="12896" y="14763"/>
                      <a:pt x="12189" y="15681"/>
                      <a:pt x="11316" y="15681"/>
                    </a:cubicBezTo>
                    <a:close/>
                    <a:moveTo>
                      <a:pt x="18009" y="2956"/>
                    </a:moveTo>
                    <a:cubicBezTo>
                      <a:pt x="14750" y="138"/>
                      <a:pt x="11090" y="-836"/>
                      <a:pt x="6751" y="781"/>
                    </a:cubicBezTo>
                    <a:cubicBezTo>
                      <a:pt x="3364" y="2045"/>
                      <a:pt x="258" y="7054"/>
                      <a:pt x="18" y="11348"/>
                    </a:cubicBezTo>
                    <a:cubicBezTo>
                      <a:pt x="-265" y="16419"/>
                      <a:pt x="2772" y="20764"/>
                      <a:pt x="8123" y="20757"/>
                    </a:cubicBezTo>
                    <a:cubicBezTo>
                      <a:pt x="13892" y="20749"/>
                      <a:pt x="16051" y="17148"/>
                      <a:pt x="16098" y="16053"/>
                    </a:cubicBezTo>
                    <a:cubicBezTo>
                      <a:pt x="16146" y="14957"/>
                      <a:pt x="13849" y="12933"/>
                      <a:pt x="15327" y="10853"/>
                    </a:cubicBezTo>
                    <a:cubicBezTo>
                      <a:pt x="17179" y="8245"/>
                      <a:pt x="18829" y="10466"/>
                      <a:pt x="19829" y="10154"/>
                    </a:cubicBezTo>
                    <a:cubicBezTo>
                      <a:pt x="20829" y="9841"/>
                      <a:pt x="21335" y="5836"/>
                      <a:pt x="18009" y="29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1252189" y="2081308"/>
            <a:ext cx="2100639" cy="2303686"/>
            <a:chOff x="1252189" y="2081308"/>
            <a:chExt cx="2100639" cy="2303686"/>
          </a:xfrm>
        </p:grpSpPr>
        <p:sp>
          <p:nvSpPr>
            <p:cNvPr id="6" name="Rectangle 3"/>
            <p:cNvSpPr/>
            <p:nvPr/>
          </p:nvSpPr>
          <p:spPr>
            <a:xfrm>
              <a:off x="1485707" y="3940860"/>
              <a:ext cx="1867121" cy="444134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normAutofit fontScale="925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（建议使用主题字体）。</a:t>
              </a:r>
            </a:p>
          </p:txBody>
        </p:sp>
        <p:sp>
          <p:nvSpPr>
            <p:cNvPr id="7" name="Rectangle 4"/>
            <p:cNvSpPr/>
            <p:nvPr/>
          </p:nvSpPr>
          <p:spPr>
            <a:xfrm>
              <a:off x="1485707" y="3649433"/>
              <a:ext cx="1349990" cy="214313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normAutofit fontScale="92500" lnSpcReduction="20000"/>
            </a:bodyPr>
            <a:lstStyle/>
            <a:p>
              <a:r>
                <a:rPr lang="en-US" sz="1750"/>
                <a:t>step 1</a:t>
              </a:r>
            </a:p>
          </p:txBody>
        </p:sp>
        <p:sp>
          <p:nvSpPr>
            <p:cNvPr id="12" name="Oval 9"/>
            <p:cNvSpPr/>
            <p:nvPr/>
          </p:nvSpPr>
          <p:spPr>
            <a:xfrm>
              <a:off x="1252189" y="2081308"/>
              <a:ext cx="1407281" cy="1407281"/>
            </a:xfrm>
            <a:prstGeom prst="ellipse">
              <a:avLst/>
            </a:prstGeom>
            <a:solidFill>
              <a:srgbClr val="E6E7EA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10"/>
            <p:cNvSpPr/>
            <p:nvPr/>
          </p:nvSpPr>
          <p:spPr>
            <a:xfrm rot="10800000" flipH="1">
              <a:off x="1307326" y="3161787"/>
              <a:ext cx="1268364" cy="392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156" extrusionOk="0">
                  <a:moveTo>
                    <a:pt x="0" y="15834"/>
                  </a:moveTo>
                  <a:cubicBezTo>
                    <a:pt x="3445" y="817"/>
                    <a:pt x="11156" y="-4444"/>
                    <a:pt x="17223" y="4084"/>
                  </a:cubicBezTo>
                  <a:cubicBezTo>
                    <a:pt x="18678" y="6130"/>
                    <a:pt x="19955" y="8872"/>
                    <a:pt x="20978" y="12149"/>
                  </a:cubicBezTo>
                  <a:lnTo>
                    <a:pt x="21600" y="11275"/>
                  </a:lnTo>
                  <a:lnTo>
                    <a:pt x="21499" y="16495"/>
                  </a:lnTo>
                  <a:lnTo>
                    <a:pt x="19406" y="14359"/>
                  </a:lnTo>
                  <a:lnTo>
                    <a:pt x="20028" y="13486"/>
                  </a:lnTo>
                  <a:cubicBezTo>
                    <a:pt x="16058" y="1123"/>
                    <a:pt x="8792" y="-935"/>
                    <a:pt x="3798" y="8891"/>
                  </a:cubicBezTo>
                  <a:cubicBezTo>
                    <a:pt x="2640" y="11168"/>
                    <a:pt x="1670" y="13974"/>
                    <a:pt x="940" y="17156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3" name="Group 28"/>
            <p:cNvGrpSpPr/>
            <p:nvPr/>
          </p:nvGrpSpPr>
          <p:grpSpPr>
            <a:xfrm>
              <a:off x="1344672" y="2173791"/>
              <a:ext cx="1222313" cy="1222313"/>
              <a:chOff x="0" y="0"/>
              <a:chExt cx="3259500" cy="3259500"/>
            </a:xfrm>
          </p:grpSpPr>
          <p:sp>
            <p:nvSpPr>
              <p:cNvPr id="24" name="Oval 29"/>
              <p:cNvSpPr/>
              <p:nvPr/>
            </p:nvSpPr>
            <p:spPr>
              <a:xfrm>
                <a:off x="0" y="0"/>
                <a:ext cx="3259500" cy="32595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Freeform: Shape 30"/>
              <p:cNvSpPr/>
              <p:nvPr/>
            </p:nvSpPr>
            <p:spPr>
              <a:xfrm rot="1878951">
                <a:off x="1103273" y="1050034"/>
                <a:ext cx="1129045" cy="11304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97" y="7822"/>
                    </a:moveTo>
                    <a:cubicBezTo>
                      <a:pt x="20468" y="10162"/>
                      <a:pt x="18217" y="11779"/>
                      <a:pt x="15729" y="11779"/>
                    </a:cubicBezTo>
                    <a:cubicBezTo>
                      <a:pt x="12478" y="11779"/>
                      <a:pt x="9833" y="9137"/>
                      <a:pt x="9833" y="5890"/>
                    </a:cubicBezTo>
                    <a:cubicBezTo>
                      <a:pt x="9833" y="2642"/>
                      <a:pt x="12478" y="0"/>
                      <a:pt x="15729" y="0"/>
                    </a:cubicBezTo>
                    <a:cubicBezTo>
                      <a:pt x="16690" y="0"/>
                      <a:pt x="17941" y="289"/>
                      <a:pt x="18744" y="828"/>
                    </a:cubicBezTo>
                    <a:cubicBezTo>
                      <a:pt x="18875" y="920"/>
                      <a:pt x="18954" y="1039"/>
                      <a:pt x="18954" y="1196"/>
                    </a:cubicBezTo>
                    <a:cubicBezTo>
                      <a:pt x="18954" y="1341"/>
                      <a:pt x="18862" y="1486"/>
                      <a:pt x="18744" y="1564"/>
                    </a:cubicBezTo>
                    <a:lnTo>
                      <a:pt x="14887" y="3786"/>
                    </a:lnTo>
                    <a:lnTo>
                      <a:pt x="14887" y="6731"/>
                    </a:lnTo>
                    <a:lnTo>
                      <a:pt x="17427" y="8138"/>
                    </a:lnTo>
                    <a:cubicBezTo>
                      <a:pt x="17862" y="7888"/>
                      <a:pt x="20916" y="5969"/>
                      <a:pt x="21179" y="5969"/>
                    </a:cubicBezTo>
                    <a:cubicBezTo>
                      <a:pt x="21442" y="5969"/>
                      <a:pt x="21600" y="6166"/>
                      <a:pt x="21600" y="6429"/>
                    </a:cubicBezTo>
                    <a:cubicBezTo>
                      <a:pt x="21600" y="6863"/>
                      <a:pt x="21442" y="7402"/>
                      <a:pt x="21297" y="7822"/>
                    </a:cubicBezTo>
                    <a:close/>
                    <a:moveTo>
                      <a:pt x="3936" y="16828"/>
                    </a:moveTo>
                    <a:cubicBezTo>
                      <a:pt x="3475" y="16828"/>
                      <a:pt x="3093" y="17209"/>
                      <a:pt x="3093" y="17669"/>
                    </a:cubicBezTo>
                    <a:cubicBezTo>
                      <a:pt x="3093" y="18129"/>
                      <a:pt x="3475" y="18511"/>
                      <a:pt x="3936" y="18511"/>
                    </a:cubicBezTo>
                    <a:cubicBezTo>
                      <a:pt x="4396" y="18511"/>
                      <a:pt x="4778" y="18129"/>
                      <a:pt x="4778" y="17669"/>
                    </a:cubicBezTo>
                    <a:cubicBezTo>
                      <a:pt x="4778" y="17209"/>
                      <a:pt x="4396" y="16828"/>
                      <a:pt x="3936" y="16828"/>
                    </a:cubicBezTo>
                    <a:close/>
                    <a:moveTo>
                      <a:pt x="4278" y="21114"/>
                    </a:moveTo>
                    <a:cubicBezTo>
                      <a:pt x="3975" y="21416"/>
                      <a:pt x="3541" y="21600"/>
                      <a:pt x="3093" y="21600"/>
                    </a:cubicBezTo>
                    <a:cubicBezTo>
                      <a:pt x="2646" y="21600"/>
                      <a:pt x="2211" y="21416"/>
                      <a:pt x="1895" y="21114"/>
                    </a:cubicBezTo>
                    <a:lnTo>
                      <a:pt x="500" y="19694"/>
                    </a:lnTo>
                    <a:cubicBezTo>
                      <a:pt x="184" y="19391"/>
                      <a:pt x="0" y="18958"/>
                      <a:pt x="0" y="18511"/>
                    </a:cubicBezTo>
                    <a:cubicBezTo>
                      <a:pt x="0" y="18064"/>
                      <a:pt x="184" y="17630"/>
                      <a:pt x="500" y="17314"/>
                    </a:cubicBezTo>
                    <a:lnTo>
                      <a:pt x="9464" y="8361"/>
                    </a:lnTo>
                    <a:cubicBezTo>
                      <a:pt x="10148" y="10084"/>
                      <a:pt x="11531" y="11464"/>
                      <a:pt x="13255" y="12148"/>
                    </a:cubicBezTo>
                    <a:cubicBezTo>
                      <a:pt x="13255" y="12148"/>
                      <a:pt x="4278" y="21114"/>
                      <a:pt x="4278" y="21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38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555776" y="2180160"/>
            <a:ext cx="461665" cy="156312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kumimoji="1"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您的标题内容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3419872" y="2287456"/>
            <a:ext cx="5724128" cy="294248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7603287">
            <a:off x="4997096" y="-1983642"/>
            <a:ext cx="5143500" cy="51435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147696" y="1567635"/>
            <a:ext cx="1292662" cy="12003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defRPr kumimoji="1" sz="720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  <a:ea typeface="書體坊顏體㊣" panose="02010600030101010101" pitchFamily="2" charset="-122"/>
              </a:defRPr>
            </a:lvl1pPr>
          </a:lstStyle>
          <a:p>
            <a:r>
              <a:rPr lang="en-US" altLang="zh-CN" dirty="0"/>
              <a:t>02</a:t>
            </a:r>
            <a:endParaRPr lang="zh-CN" altLang="en-US" dirty="0"/>
          </a:p>
        </p:txBody>
      </p:sp>
      <p:cxnSp>
        <p:nvCxnSpPr>
          <p:cNvPr id="16" name="直接连接符 15"/>
          <p:cNvCxnSpPr/>
          <p:nvPr/>
        </p:nvCxnSpPr>
        <p:spPr>
          <a:xfrm flipH="1">
            <a:off x="2555776" y="2162529"/>
            <a:ext cx="12947" cy="1598384"/>
          </a:xfrm>
          <a:prstGeom prst="line">
            <a:avLst/>
          </a:prstGeom>
          <a:ln w="28575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1335207" y="2162529"/>
            <a:ext cx="1261884" cy="190198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Please click here to modify the text for example The text here you may post texts</a:t>
            </a:r>
            <a:endParaRPr kumimoji="1"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15"/>
          <p:cNvCxnSpPr/>
          <p:nvPr/>
        </p:nvCxnSpPr>
        <p:spPr>
          <a:xfrm flipH="1">
            <a:off x="2762535" y="1302036"/>
            <a:ext cx="810182" cy="0"/>
          </a:xfrm>
          <a:prstGeom prst="straightConnector1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20"/>
          <p:cNvCxnSpPr/>
          <p:nvPr/>
        </p:nvCxnSpPr>
        <p:spPr>
          <a:xfrm>
            <a:off x="5629020" y="2197328"/>
            <a:ext cx="810182" cy="0"/>
          </a:xfrm>
          <a:prstGeom prst="straightConnector1">
            <a:avLst/>
          </a:prstGeom>
          <a:ln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25"/>
          <p:cNvCxnSpPr/>
          <p:nvPr/>
        </p:nvCxnSpPr>
        <p:spPr>
          <a:xfrm flipH="1">
            <a:off x="3113746" y="3131446"/>
            <a:ext cx="810182" cy="0"/>
          </a:xfrm>
          <a:prstGeom prst="straightConnector1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30"/>
          <p:cNvCxnSpPr/>
          <p:nvPr/>
        </p:nvCxnSpPr>
        <p:spPr>
          <a:xfrm>
            <a:off x="5388334" y="3907346"/>
            <a:ext cx="810182" cy="0"/>
          </a:xfrm>
          <a:prstGeom prst="straightConnector1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21"/>
          <p:cNvGrpSpPr/>
          <p:nvPr/>
        </p:nvGrpSpPr>
        <p:grpSpPr>
          <a:xfrm>
            <a:off x="6691536" y="1842670"/>
            <a:ext cx="1731243" cy="772306"/>
            <a:chOff x="8922048" y="2456892"/>
            <a:chExt cx="2308324" cy="1029742"/>
          </a:xfrm>
        </p:grpSpPr>
        <p:sp>
          <p:nvSpPr>
            <p:cNvPr id="28" name="TextBox 22"/>
            <p:cNvSpPr txBox="1"/>
            <p:nvPr/>
          </p:nvSpPr>
          <p:spPr>
            <a:xfrm>
              <a:off x="8922048" y="2456892"/>
              <a:ext cx="2308324" cy="215444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r>
                <a:rPr lang="zh-CN" altLang="en-US" sz="1400" b="1">
                  <a:solidFill>
                    <a:schemeClr val="accent2"/>
                  </a:solidFill>
                </a:rPr>
                <a:t>标题文本预设</a:t>
              </a:r>
            </a:p>
          </p:txBody>
        </p:sp>
        <p:cxnSp>
          <p:nvCxnSpPr>
            <p:cNvPr id="29" name="Straight Connector 23"/>
            <p:cNvCxnSpPr/>
            <p:nvPr/>
          </p:nvCxnSpPr>
          <p:spPr>
            <a:xfrm>
              <a:off x="8922049" y="2716080"/>
              <a:ext cx="2219621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16"/>
            <p:cNvGrpSpPr/>
            <p:nvPr/>
          </p:nvGrpSpPr>
          <p:grpSpPr>
            <a:xfrm>
              <a:off x="8922048" y="2780928"/>
              <a:ext cx="2308324" cy="705706"/>
              <a:chOff x="8922049" y="2765435"/>
              <a:chExt cx="2308324" cy="705706"/>
            </a:xfrm>
          </p:grpSpPr>
          <p:sp>
            <p:nvSpPr>
              <p:cNvPr id="31" name="Rectangle 24"/>
              <p:cNvSpPr/>
              <p:nvPr/>
            </p:nvSpPr>
            <p:spPr>
              <a:xfrm>
                <a:off x="8922049" y="2765435"/>
                <a:ext cx="2308324" cy="184666"/>
              </a:xfrm>
              <a:prstGeom prst="rect">
                <a:avLst/>
              </a:prstGeom>
            </p:spPr>
            <p:txBody>
              <a:bodyPr wrap="none" lIns="0" tIns="0" rIns="0" bIns="0" anchor="b" anchorCtr="0">
                <a:normAutofit fontScale="92500" lnSpcReduction="20000"/>
              </a:bodyPr>
              <a:lstStyle/>
              <a:p>
                <a:r>
                  <a:rPr lang="zh-CN" altLang="en-US" sz="1200" b="1"/>
                  <a:t>标题文本预设</a:t>
                </a:r>
              </a:p>
            </p:txBody>
          </p:sp>
          <p:sp>
            <p:nvSpPr>
              <p:cNvPr id="32" name="Rectangle 1"/>
              <p:cNvSpPr/>
              <p:nvPr/>
            </p:nvSpPr>
            <p:spPr>
              <a:xfrm>
                <a:off x="8922049" y="2950101"/>
                <a:ext cx="2308324" cy="521040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normAutofit fontScale="85000"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/>
                  <a:t>此部分内容作为文字排版占位显示</a:t>
                </a:r>
                <a:br>
                  <a:rPr lang="zh-CN" altLang="en-US" sz="1100"/>
                </a:br>
                <a:r>
                  <a:rPr lang="zh-CN" altLang="en-US" sz="1100"/>
                  <a:t>（建议使用主题字体）</a:t>
                </a:r>
              </a:p>
            </p:txBody>
          </p:sp>
        </p:grpSp>
      </p:grpSp>
      <p:grpSp>
        <p:nvGrpSpPr>
          <p:cNvPr id="10" name="Group 35"/>
          <p:cNvGrpSpPr/>
          <p:nvPr/>
        </p:nvGrpSpPr>
        <p:grpSpPr>
          <a:xfrm>
            <a:off x="6458059" y="3548588"/>
            <a:ext cx="2137835" cy="772306"/>
            <a:chOff x="8922048" y="2456892"/>
            <a:chExt cx="2308324" cy="1029742"/>
          </a:xfrm>
        </p:grpSpPr>
        <p:sp>
          <p:nvSpPr>
            <p:cNvPr id="23" name="TextBox 36"/>
            <p:cNvSpPr txBox="1"/>
            <p:nvPr/>
          </p:nvSpPr>
          <p:spPr>
            <a:xfrm>
              <a:off x="8922048" y="2456892"/>
              <a:ext cx="2308324" cy="215444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r>
                <a:rPr lang="zh-CN" altLang="en-US" sz="1400" b="1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</a:p>
          </p:txBody>
        </p:sp>
        <p:cxnSp>
          <p:nvCxnSpPr>
            <p:cNvPr id="24" name="Straight Connector 37"/>
            <p:cNvCxnSpPr/>
            <p:nvPr/>
          </p:nvCxnSpPr>
          <p:spPr>
            <a:xfrm>
              <a:off x="8922049" y="2716080"/>
              <a:ext cx="2219621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38"/>
            <p:cNvGrpSpPr/>
            <p:nvPr/>
          </p:nvGrpSpPr>
          <p:grpSpPr>
            <a:xfrm>
              <a:off x="8922048" y="2780928"/>
              <a:ext cx="2308324" cy="705706"/>
              <a:chOff x="8922049" y="2765435"/>
              <a:chExt cx="2308324" cy="705706"/>
            </a:xfrm>
          </p:grpSpPr>
          <p:sp>
            <p:nvSpPr>
              <p:cNvPr id="26" name="Rectangle 39"/>
              <p:cNvSpPr/>
              <p:nvPr/>
            </p:nvSpPr>
            <p:spPr>
              <a:xfrm>
                <a:off x="8922049" y="2765435"/>
                <a:ext cx="2308324" cy="184666"/>
              </a:xfrm>
              <a:prstGeom prst="rect">
                <a:avLst/>
              </a:prstGeom>
            </p:spPr>
            <p:txBody>
              <a:bodyPr wrap="none" lIns="0" tIns="0" rIns="0" bIns="0" anchor="b" anchorCtr="0">
                <a:normAutofit fontScale="92500" lnSpcReduction="20000"/>
              </a:bodyPr>
              <a:lstStyle/>
              <a:p>
                <a:r>
                  <a:rPr lang="zh-CN" altLang="en-US" sz="1200" b="1"/>
                  <a:t>标题文本预设</a:t>
                </a:r>
              </a:p>
            </p:txBody>
          </p:sp>
          <p:sp>
            <p:nvSpPr>
              <p:cNvPr id="27" name="Rectangle 40"/>
              <p:cNvSpPr/>
              <p:nvPr/>
            </p:nvSpPr>
            <p:spPr>
              <a:xfrm>
                <a:off x="8922049" y="2950101"/>
                <a:ext cx="2308324" cy="521040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normAutofit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/>
                  <a:t>此部分内容作为文字排版占位显示</a:t>
                </a:r>
                <a:br>
                  <a:rPr lang="zh-CN" altLang="en-US" sz="1100"/>
                </a:br>
                <a:r>
                  <a:rPr lang="zh-CN" altLang="en-US" sz="1100"/>
                  <a:t>（建议使用主题字体）</a:t>
                </a:r>
              </a:p>
            </p:txBody>
          </p:sp>
        </p:grpSp>
      </p:grpSp>
      <p:grpSp>
        <p:nvGrpSpPr>
          <p:cNvPr id="11" name="Group 41"/>
          <p:cNvGrpSpPr/>
          <p:nvPr/>
        </p:nvGrpSpPr>
        <p:grpSpPr>
          <a:xfrm>
            <a:off x="107504" y="1024878"/>
            <a:ext cx="2532989" cy="772306"/>
            <a:chOff x="8922048" y="2456892"/>
            <a:chExt cx="2219623" cy="1029742"/>
          </a:xfrm>
        </p:grpSpPr>
        <p:sp>
          <p:nvSpPr>
            <p:cNvPr id="18" name="TextBox 42"/>
            <p:cNvSpPr txBox="1"/>
            <p:nvPr/>
          </p:nvSpPr>
          <p:spPr>
            <a:xfrm>
              <a:off x="8922048" y="2456892"/>
              <a:ext cx="2219622" cy="215444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 fontScale="92500" lnSpcReduction="20000"/>
            </a:bodyPr>
            <a:lstStyle/>
            <a:p>
              <a:pPr algn="r"/>
              <a:r>
                <a:rPr lang="zh-CN" altLang="en-US" sz="1400" b="1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</a:p>
          </p:txBody>
        </p:sp>
        <p:cxnSp>
          <p:nvCxnSpPr>
            <p:cNvPr id="19" name="Straight Connector 43"/>
            <p:cNvCxnSpPr/>
            <p:nvPr/>
          </p:nvCxnSpPr>
          <p:spPr>
            <a:xfrm flipV="1">
              <a:off x="9237546" y="2716080"/>
              <a:ext cx="1904124" cy="21103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44"/>
            <p:cNvGrpSpPr/>
            <p:nvPr/>
          </p:nvGrpSpPr>
          <p:grpSpPr>
            <a:xfrm>
              <a:off x="8922049" y="2780928"/>
              <a:ext cx="2219622" cy="705706"/>
              <a:chOff x="8922050" y="2765435"/>
              <a:chExt cx="2219622" cy="705706"/>
            </a:xfrm>
          </p:grpSpPr>
          <p:sp>
            <p:nvSpPr>
              <p:cNvPr id="21" name="Rectangle 45"/>
              <p:cNvSpPr/>
              <p:nvPr/>
            </p:nvSpPr>
            <p:spPr>
              <a:xfrm>
                <a:off x="8922050" y="2765435"/>
                <a:ext cx="2219622" cy="184666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 fontScale="92500" lnSpcReduction="20000"/>
              </a:bodyPr>
              <a:lstStyle/>
              <a:p>
                <a:pPr algn="r"/>
                <a:r>
                  <a:rPr lang="zh-CN" altLang="en-US" sz="1200" b="1"/>
                  <a:t>标题文本预设</a:t>
                </a:r>
              </a:p>
            </p:txBody>
          </p:sp>
          <p:sp>
            <p:nvSpPr>
              <p:cNvPr id="22" name="Rectangle 46"/>
              <p:cNvSpPr/>
              <p:nvPr/>
            </p:nvSpPr>
            <p:spPr>
              <a:xfrm>
                <a:off x="8922050" y="2950101"/>
                <a:ext cx="2219622" cy="521040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normAutofit lnSpcReduction="1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100"/>
                  <a:t>此部分内容作为文字排版占位显示</a:t>
                </a:r>
                <a:br>
                  <a:rPr lang="zh-CN" altLang="en-US" sz="1100"/>
                </a:br>
                <a:r>
                  <a:rPr lang="zh-CN" altLang="en-US" sz="1100"/>
                  <a:t>（建议使用主题字体）</a:t>
                </a:r>
              </a:p>
            </p:txBody>
          </p:sp>
        </p:grpSp>
      </p:grpSp>
      <p:grpSp>
        <p:nvGrpSpPr>
          <p:cNvPr id="12" name="Group 47"/>
          <p:cNvGrpSpPr/>
          <p:nvPr/>
        </p:nvGrpSpPr>
        <p:grpSpPr>
          <a:xfrm>
            <a:off x="1020327" y="2796222"/>
            <a:ext cx="1781536" cy="772306"/>
            <a:chOff x="8922048" y="2456892"/>
            <a:chExt cx="2219622" cy="1029742"/>
          </a:xfrm>
        </p:grpSpPr>
        <p:sp>
          <p:nvSpPr>
            <p:cNvPr id="13" name="TextBox 48"/>
            <p:cNvSpPr txBox="1"/>
            <p:nvPr/>
          </p:nvSpPr>
          <p:spPr>
            <a:xfrm>
              <a:off x="8922048" y="2456892"/>
              <a:ext cx="2219622" cy="215444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 fontScale="92500" lnSpcReduction="20000"/>
            </a:bodyPr>
            <a:lstStyle/>
            <a:p>
              <a:pPr algn="r"/>
              <a:r>
                <a:rPr lang="zh-CN" altLang="en-US" sz="1400" b="1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</a:p>
          </p:txBody>
        </p:sp>
        <p:cxnSp>
          <p:nvCxnSpPr>
            <p:cNvPr id="14" name="Straight Connector 49"/>
            <p:cNvCxnSpPr/>
            <p:nvPr/>
          </p:nvCxnSpPr>
          <p:spPr>
            <a:xfrm>
              <a:off x="8922049" y="2716080"/>
              <a:ext cx="2219621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50"/>
            <p:cNvGrpSpPr/>
            <p:nvPr/>
          </p:nvGrpSpPr>
          <p:grpSpPr>
            <a:xfrm>
              <a:off x="8922048" y="2780928"/>
              <a:ext cx="2219622" cy="705706"/>
              <a:chOff x="8922049" y="2765435"/>
              <a:chExt cx="2219622" cy="705706"/>
            </a:xfrm>
          </p:grpSpPr>
          <p:sp>
            <p:nvSpPr>
              <p:cNvPr id="16" name="Rectangle 51"/>
              <p:cNvSpPr/>
              <p:nvPr/>
            </p:nvSpPr>
            <p:spPr>
              <a:xfrm>
                <a:off x="8922049" y="2765435"/>
                <a:ext cx="2219622" cy="184666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 fontScale="92500" lnSpcReduction="20000"/>
              </a:bodyPr>
              <a:lstStyle/>
              <a:p>
                <a:pPr algn="r"/>
                <a:r>
                  <a:rPr lang="zh-CN" altLang="en-US" sz="1200" b="1"/>
                  <a:t>标题文本预设</a:t>
                </a:r>
              </a:p>
            </p:txBody>
          </p:sp>
          <p:sp>
            <p:nvSpPr>
              <p:cNvPr id="17" name="Rectangle 52"/>
              <p:cNvSpPr/>
              <p:nvPr/>
            </p:nvSpPr>
            <p:spPr>
              <a:xfrm>
                <a:off x="8922049" y="2950101"/>
                <a:ext cx="2219622" cy="521040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normAutofit fontScale="85000" lnSpcReduction="1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100"/>
                  <a:t>此部分内容作为文字排版占位显示</a:t>
                </a:r>
                <a:br>
                  <a:rPr lang="zh-CN" altLang="en-US" sz="1100"/>
                </a:br>
                <a:r>
                  <a:rPr lang="zh-CN" altLang="en-US" sz="1100"/>
                  <a:t>（建议使用主题字体）</a:t>
                </a:r>
              </a:p>
            </p:txBody>
          </p:sp>
        </p:grpSp>
      </p:grpSp>
      <p:sp>
        <p:nvSpPr>
          <p:cNvPr id="43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11421" y="797810"/>
            <a:ext cx="3121158" cy="35478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/>
        </p:nvGrpSpPr>
        <p:grpSpPr>
          <a:xfrm>
            <a:off x="822156" y="2966217"/>
            <a:ext cx="1805711" cy="626833"/>
            <a:chOff x="609599" y="3139323"/>
            <a:chExt cx="2407615" cy="835777"/>
          </a:xfrm>
        </p:grpSpPr>
        <p:sp>
          <p:nvSpPr>
            <p:cNvPr id="18" name="TextBox 10"/>
            <p:cNvSpPr txBox="1"/>
            <p:nvPr/>
          </p:nvSpPr>
          <p:spPr>
            <a:xfrm>
              <a:off x="609599" y="3385544"/>
              <a:ext cx="2407615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92500" lnSpcReduction="20000"/>
            </a:bodyPr>
            <a:lstStyle/>
            <a:p>
              <a:pPr algn="r" defTabSz="914400">
                <a:lnSpc>
                  <a:spcPct val="120000"/>
                </a:lnSpc>
                <a:defRPr/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  <p:sp>
          <p:nvSpPr>
            <p:cNvPr id="19" name="Rectangle 11"/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algn="r" defTabSz="914400">
                <a:defRPr/>
              </a:pPr>
              <a:r>
                <a:rPr lang="zh-CN" altLang="en-US" sz="1600" b="1">
                  <a:solidFill>
                    <a:schemeClr val="accent4"/>
                  </a:solidFill>
                </a:rPr>
                <a:t>标题文本预设</a:t>
              </a:r>
            </a:p>
          </p:txBody>
        </p:sp>
      </p:grpSp>
      <p:sp>
        <p:nvSpPr>
          <p:cNvPr id="22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34179" y="764737"/>
            <a:ext cx="4675642" cy="2350013"/>
          </a:xfrm>
          <a:prstGeom prst="rect">
            <a:avLst/>
          </a:prstGeom>
        </p:spPr>
      </p:pic>
      <p:sp>
        <p:nvSpPr>
          <p:cNvPr id="23" name="椭圆 22"/>
          <p:cNvSpPr/>
          <p:nvPr/>
        </p:nvSpPr>
        <p:spPr>
          <a:xfrm>
            <a:off x="1725011" y="2317166"/>
            <a:ext cx="509168" cy="50916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Group 9"/>
          <p:cNvGrpSpPr/>
          <p:nvPr/>
        </p:nvGrpSpPr>
        <p:grpSpPr>
          <a:xfrm>
            <a:off x="2582711" y="3635528"/>
            <a:ext cx="1805711" cy="626833"/>
            <a:chOff x="609599" y="3139323"/>
            <a:chExt cx="2407615" cy="835777"/>
          </a:xfrm>
        </p:grpSpPr>
        <p:sp>
          <p:nvSpPr>
            <p:cNvPr id="25" name="TextBox 10"/>
            <p:cNvSpPr txBox="1"/>
            <p:nvPr/>
          </p:nvSpPr>
          <p:spPr>
            <a:xfrm>
              <a:off x="609599" y="3385544"/>
              <a:ext cx="2407615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92500" lnSpcReduction="20000"/>
            </a:bodyPr>
            <a:lstStyle/>
            <a:p>
              <a:pPr algn="r" defTabSz="914400">
                <a:lnSpc>
                  <a:spcPct val="120000"/>
                </a:lnSpc>
                <a:defRPr/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  <p:sp>
          <p:nvSpPr>
            <p:cNvPr id="26" name="Rectangle 11"/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algn="r" defTabSz="914400">
                <a:defRPr/>
              </a:pPr>
              <a:r>
                <a:rPr lang="zh-CN" altLang="en-US" sz="1600" b="1">
                  <a:solidFill>
                    <a:schemeClr val="accent4"/>
                  </a:solidFill>
                </a:rPr>
                <a:t>标题文本预设</a:t>
              </a:r>
            </a:p>
          </p:txBody>
        </p:sp>
      </p:grpSp>
      <p:sp>
        <p:nvSpPr>
          <p:cNvPr id="27" name="椭圆 26"/>
          <p:cNvSpPr/>
          <p:nvPr/>
        </p:nvSpPr>
        <p:spPr>
          <a:xfrm>
            <a:off x="3485566" y="2986477"/>
            <a:ext cx="509168" cy="50916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Group 9"/>
          <p:cNvGrpSpPr/>
          <p:nvPr/>
        </p:nvGrpSpPr>
        <p:grpSpPr>
          <a:xfrm>
            <a:off x="4343266" y="3635528"/>
            <a:ext cx="1805711" cy="626833"/>
            <a:chOff x="609599" y="3139323"/>
            <a:chExt cx="2407615" cy="835777"/>
          </a:xfrm>
        </p:grpSpPr>
        <p:sp>
          <p:nvSpPr>
            <p:cNvPr id="29" name="TextBox 10"/>
            <p:cNvSpPr txBox="1"/>
            <p:nvPr/>
          </p:nvSpPr>
          <p:spPr>
            <a:xfrm>
              <a:off x="609599" y="3385544"/>
              <a:ext cx="2407615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92500" lnSpcReduction="20000"/>
            </a:bodyPr>
            <a:lstStyle/>
            <a:p>
              <a:pPr algn="r" defTabSz="914400">
                <a:lnSpc>
                  <a:spcPct val="120000"/>
                </a:lnSpc>
                <a:defRPr/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  <p:sp>
          <p:nvSpPr>
            <p:cNvPr id="30" name="Rectangle 11"/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algn="r" defTabSz="914400">
                <a:defRPr/>
              </a:pPr>
              <a:r>
                <a:rPr lang="zh-CN" altLang="en-US" sz="1600" b="1">
                  <a:solidFill>
                    <a:schemeClr val="accent4"/>
                  </a:solidFill>
                </a:rPr>
                <a:t>标题文本预设</a:t>
              </a:r>
            </a:p>
          </p:txBody>
        </p:sp>
      </p:grpSp>
      <p:sp>
        <p:nvSpPr>
          <p:cNvPr id="31" name="椭圆 30"/>
          <p:cNvSpPr/>
          <p:nvPr/>
        </p:nvSpPr>
        <p:spPr>
          <a:xfrm>
            <a:off x="5246121" y="2986477"/>
            <a:ext cx="509168" cy="50916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Group 9"/>
          <p:cNvGrpSpPr/>
          <p:nvPr/>
        </p:nvGrpSpPr>
        <p:grpSpPr>
          <a:xfrm>
            <a:off x="6103821" y="2966217"/>
            <a:ext cx="1805711" cy="626833"/>
            <a:chOff x="609599" y="3139323"/>
            <a:chExt cx="2407615" cy="835777"/>
          </a:xfrm>
        </p:grpSpPr>
        <p:sp>
          <p:nvSpPr>
            <p:cNvPr id="33" name="TextBox 10"/>
            <p:cNvSpPr txBox="1"/>
            <p:nvPr/>
          </p:nvSpPr>
          <p:spPr>
            <a:xfrm>
              <a:off x="609599" y="3385544"/>
              <a:ext cx="2407615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92500" lnSpcReduction="20000"/>
            </a:bodyPr>
            <a:lstStyle/>
            <a:p>
              <a:pPr algn="r" defTabSz="914400">
                <a:lnSpc>
                  <a:spcPct val="120000"/>
                </a:lnSpc>
                <a:defRPr/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  <p:sp>
          <p:nvSpPr>
            <p:cNvPr id="34" name="Rectangle 11"/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algn="r" defTabSz="914400">
                <a:defRPr/>
              </a:pPr>
              <a:r>
                <a:rPr lang="zh-CN" altLang="en-US" sz="1600" b="1">
                  <a:solidFill>
                    <a:schemeClr val="accent4"/>
                  </a:solidFill>
                </a:rPr>
                <a:t>标题文本预设</a:t>
              </a:r>
            </a:p>
          </p:txBody>
        </p:sp>
      </p:grpSp>
      <p:sp>
        <p:nvSpPr>
          <p:cNvPr id="35" name="椭圆 34"/>
          <p:cNvSpPr/>
          <p:nvPr/>
        </p:nvSpPr>
        <p:spPr>
          <a:xfrm>
            <a:off x="7006676" y="2317166"/>
            <a:ext cx="509168" cy="50916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31" grpId="0" animBg="1"/>
      <p:bldP spid="3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第一PPT模板网-WWW.1PPT.COM"/>
</p:tagLst>
</file>

<file path=ppt/theme/theme1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2667A"/>
      </a:accent1>
      <a:accent2>
        <a:srgbClr val="E2667A"/>
      </a:accent2>
      <a:accent3>
        <a:srgbClr val="E2667A"/>
      </a:accent3>
      <a:accent4>
        <a:srgbClr val="E2667A"/>
      </a:accent4>
      <a:accent5>
        <a:srgbClr val="E2667A"/>
      </a:accent5>
      <a:accent6>
        <a:srgbClr val="E2667A"/>
      </a:accent6>
      <a:hlink>
        <a:srgbClr val="24688A"/>
      </a:hlink>
      <a:folHlink>
        <a:srgbClr val="78787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E2667A"/>
    </a:accent1>
    <a:accent2>
      <a:srgbClr val="E2667A"/>
    </a:accent2>
    <a:accent3>
      <a:srgbClr val="E2667A"/>
    </a:accent3>
    <a:accent4>
      <a:srgbClr val="E2667A"/>
    </a:accent4>
    <a:accent5>
      <a:srgbClr val="E2667A"/>
    </a:accent5>
    <a:accent6>
      <a:srgbClr val="E2667A"/>
    </a:accent6>
    <a:hlink>
      <a:srgbClr val="24688A"/>
    </a:hlink>
    <a:folHlink>
      <a:srgbClr val="787878"/>
    </a:folHlink>
  </a:clrScheme>
</a:themeOverride>
</file>

<file path=ppt/theme/themeOverride10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E2667A"/>
    </a:accent1>
    <a:accent2>
      <a:srgbClr val="E2667A"/>
    </a:accent2>
    <a:accent3>
      <a:srgbClr val="E2667A"/>
    </a:accent3>
    <a:accent4>
      <a:srgbClr val="E2667A"/>
    </a:accent4>
    <a:accent5>
      <a:srgbClr val="E2667A"/>
    </a:accent5>
    <a:accent6>
      <a:srgbClr val="E2667A"/>
    </a:accent6>
    <a:hlink>
      <a:srgbClr val="24688A"/>
    </a:hlink>
    <a:folHlink>
      <a:srgbClr val="787878"/>
    </a:folHlink>
  </a:clrScheme>
</a:themeOverride>
</file>

<file path=ppt/theme/themeOverride1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E2667A"/>
    </a:accent1>
    <a:accent2>
      <a:srgbClr val="E2667A"/>
    </a:accent2>
    <a:accent3>
      <a:srgbClr val="E2667A"/>
    </a:accent3>
    <a:accent4>
      <a:srgbClr val="E2667A"/>
    </a:accent4>
    <a:accent5>
      <a:srgbClr val="E2667A"/>
    </a:accent5>
    <a:accent6>
      <a:srgbClr val="E2667A"/>
    </a:accent6>
    <a:hlink>
      <a:srgbClr val="24688A"/>
    </a:hlink>
    <a:folHlink>
      <a:srgbClr val="787878"/>
    </a:folHlink>
  </a:clrScheme>
</a:themeOverride>
</file>

<file path=ppt/theme/themeOverride1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E2667A"/>
    </a:accent1>
    <a:accent2>
      <a:srgbClr val="E2667A"/>
    </a:accent2>
    <a:accent3>
      <a:srgbClr val="E2667A"/>
    </a:accent3>
    <a:accent4>
      <a:srgbClr val="E2667A"/>
    </a:accent4>
    <a:accent5>
      <a:srgbClr val="E2667A"/>
    </a:accent5>
    <a:accent6>
      <a:srgbClr val="E2667A"/>
    </a:accent6>
    <a:hlink>
      <a:srgbClr val="24688A"/>
    </a:hlink>
    <a:folHlink>
      <a:srgbClr val="787878"/>
    </a:folHlink>
  </a:clrScheme>
</a:themeOverride>
</file>

<file path=ppt/theme/themeOverride1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E2667A"/>
    </a:accent1>
    <a:accent2>
      <a:srgbClr val="E2667A"/>
    </a:accent2>
    <a:accent3>
      <a:srgbClr val="E2667A"/>
    </a:accent3>
    <a:accent4>
      <a:srgbClr val="E2667A"/>
    </a:accent4>
    <a:accent5>
      <a:srgbClr val="E2667A"/>
    </a:accent5>
    <a:accent6>
      <a:srgbClr val="E2667A"/>
    </a:accent6>
    <a:hlink>
      <a:srgbClr val="24688A"/>
    </a:hlink>
    <a:folHlink>
      <a:srgbClr val="787878"/>
    </a:folHlink>
  </a:clrScheme>
</a:themeOverride>
</file>

<file path=ppt/theme/themeOverride1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E2667A"/>
    </a:accent1>
    <a:accent2>
      <a:srgbClr val="E2667A"/>
    </a:accent2>
    <a:accent3>
      <a:srgbClr val="E2667A"/>
    </a:accent3>
    <a:accent4>
      <a:srgbClr val="E2667A"/>
    </a:accent4>
    <a:accent5>
      <a:srgbClr val="E2667A"/>
    </a:accent5>
    <a:accent6>
      <a:srgbClr val="E2667A"/>
    </a:accent6>
    <a:hlink>
      <a:srgbClr val="24688A"/>
    </a:hlink>
    <a:folHlink>
      <a:srgbClr val="787878"/>
    </a:folHlink>
  </a:clrScheme>
</a:themeOverride>
</file>

<file path=ppt/theme/themeOverride1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E2667A"/>
    </a:accent1>
    <a:accent2>
      <a:srgbClr val="E2667A"/>
    </a:accent2>
    <a:accent3>
      <a:srgbClr val="E2667A"/>
    </a:accent3>
    <a:accent4>
      <a:srgbClr val="E2667A"/>
    </a:accent4>
    <a:accent5>
      <a:srgbClr val="E2667A"/>
    </a:accent5>
    <a:accent6>
      <a:srgbClr val="E2667A"/>
    </a:accent6>
    <a:hlink>
      <a:srgbClr val="24688A"/>
    </a:hlink>
    <a:folHlink>
      <a:srgbClr val="787878"/>
    </a:folHlink>
  </a:clrScheme>
</a:themeOverride>
</file>

<file path=ppt/theme/themeOverride1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E2667A"/>
    </a:accent1>
    <a:accent2>
      <a:srgbClr val="E2667A"/>
    </a:accent2>
    <a:accent3>
      <a:srgbClr val="E2667A"/>
    </a:accent3>
    <a:accent4>
      <a:srgbClr val="E2667A"/>
    </a:accent4>
    <a:accent5>
      <a:srgbClr val="E2667A"/>
    </a:accent5>
    <a:accent6>
      <a:srgbClr val="E2667A"/>
    </a:accent6>
    <a:hlink>
      <a:srgbClr val="24688A"/>
    </a:hlink>
    <a:folHlink>
      <a:srgbClr val="787878"/>
    </a:folHlink>
  </a:clrScheme>
</a:themeOverride>
</file>

<file path=ppt/theme/themeOverride1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E2667A"/>
    </a:accent1>
    <a:accent2>
      <a:srgbClr val="E2667A"/>
    </a:accent2>
    <a:accent3>
      <a:srgbClr val="E2667A"/>
    </a:accent3>
    <a:accent4>
      <a:srgbClr val="E2667A"/>
    </a:accent4>
    <a:accent5>
      <a:srgbClr val="E2667A"/>
    </a:accent5>
    <a:accent6>
      <a:srgbClr val="E2667A"/>
    </a:accent6>
    <a:hlink>
      <a:srgbClr val="24688A"/>
    </a:hlink>
    <a:folHlink>
      <a:srgbClr val="787878"/>
    </a:folHlink>
  </a:clrScheme>
</a:themeOverride>
</file>

<file path=ppt/theme/themeOverride18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E2667A"/>
    </a:accent1>
    <a:accent2>
      <a:srgbClr val="E2667A"/>
    </a:accent2>
    <a:accent3>
      <a:srgbClr val="E2667A"/>
    </a:accent3>
    <a:accent4>
      <a:srgbClr val="E2667A"/>
    </a:accent4>
    <a:accent5>
      <a:srgbClr val="E2667A"/>
    </a:accent5>
    <a:accent6>
      <a:srgbClr val="E2667A"/>
    </a:accent6>
    <a:hlink>
      <a:srgbClr val="24688A"/>
    </a:hlink>
    <a:folHlink>
      <a:srgbClr val="787878"/>
    </a:folHlink>
  </a:clrScheme>
</a:themeOverride>
</file>

<file path=ppt/theme/themeOverride19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E2667A"/>
    </a:accent1>
    <a:accent2>
      <a:srgbClr val="E2667A"/>
    </a:accent2>
    <a:accent3>
      <a:srgbClr val="E2667A"/>
    </a:accent3>
    <a:accent4>
      <a:srgbClr val="E2667A"/>
    </a:accent4>
    <a:accent5>
      <a:srgbClr val="E2667A"/>
    </a:accent5>
    <a:accent6>
      <a:srgbClr val="E2667A"/>
    </a:accent6>
    <a:hlink>
      <a:srgbClr val="24688A"/>
    </a:hlink>
    <a:folHlink>
      <a:srgbClr val="787878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E2667A"/>
    </a:accent1>
    <a:accent2>
      <a:srgbClr val="E2667A"/>
    </a:accent2>
    <a:accent3>
      <a:srgbClr val="E2667A"/>
    </a:accent3>
    <a:accent4>
      <a:srgbClr val="E2667A"/>
    </a:accent4>
    <a:accent5>
      <a:srgbClr val="E2667A"/>
    </a:accent5>
    <a:accent6>
      <a:srgbClr val="E2667A"/>
    </a:accent6>
    <a:hlink>
      <a:srgbClr val="24688A"/>
    </a:hlink>
    <a:folHlink>
      <a:srgbClr val="787878"/>
    </a:folHlink>
  </a:clrScheme>
</a:themeOverride>
</file>

<file path=ppt/theme/themeOverride20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E2667A"/>
    </a:accent1>
    <a:accent2>
      <a:srgbClr val="E2667A"/>
    </a:accent2>
    <a:accent3>
      <a:srgbClr val="E2667A"/>
    </a:accent3>
    <a:accent4>
      <a:srgbClr val="E2667A"/>
    </a:accent4>
    <a:accent5>
      <a:srgbClr val="E2667A"/>
    </a:accent5>
    <a:accent6>
      <a:srgbClr val="E2667A"/>
    </a:accent6>
    <a:hlink>
      <a:srgbClr val="24688A"/>
    </a:hlink>
    <a:folHlink>
      <a:srgbClr val="787878"/>
    </a:folHlink>
  </a:clrScheme>
</a:themeOverride>
</file>

<file path=ppt/theme/themeOverride2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E2667A"/>
    </a:accent1>
    <a:accent2>
      <a:srgbClr val="E2667A"/>
    </a:accent2>
    <a:accent3>
      <a:srgbClr val="E2667A"/>
    </a:accent3>
    <a:accent4>
      <a:srgbClr val="E2667A"/>
    </a:accent4>
    <a:accent5>
      <a:srgbClr val="E2667A"/>
    </a:accent5>
    <a:accent6>
      <a:srgbClr val="E2667A"/>
    </a:accent6>
    <a:hlink>
      <a:srgbClr val="24688A"/>
    </a:hlink>
    <a:folHlink>
      <a:srgbClr val="787878"/>
    </a:folHlink>
  </a:clrScheme>
</a:themeOverride>
</file>

<file path=ppt/theme/themeOverride2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E2667A"/>
    </a:accent1>
    <a:accent2>
      <a:srgbClr val="E2667A"/>
    </a:accent2>
    <a:accent3>
      <a:srgbClr val="E2667A"/>
    </a:accent3>
    <a:accent4>
      <a:srgbClr val="E2667A"/>
    </a:accent4>
    <a:accent5>
      <a:srgbClr val="E2667A"/>
    </a:accent5>
    <a:accent6>
      <a:srgbClr val="E2667A"/>
    </a:accent6>
    <a:hlink>
      <a:srgbClr val="24688A"/>
    </a:hlink>
    <a:folHlink>
      <a:srgbClr val="787878"/>
    </a:folHlink>
  </a:clrScheme>
</a:themeOverride>
</file>

<file path=ppt/theme/themeOverride2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E2667A"/>
    </a:accent1>
    <a:accent2>
      <a:srgbClr val="E2667A"/>
    </a:accent2>
    <a:accent3>
      <a:srgbClr val="E2667A"/>
    </a:accent3>
    <a:accent4>
      <a:srgbClr val="E2667A"/>
    </a:accent4>
    <a:accent5>
      <a:srgbClr val="E2667A"/>
    </a:accent5>
    <a:accent6>
      <a:srgbClr val="E2667A"/>
    </a:accent6>
    <a:hlink>
      <a:srgbClr val="24688A"/>
    </a:hlink>
    <a:folHlink>
      <a:srgbClr val="787878"/>
    </a:folHlink>
  </a:clrScheme>
</a:themeOverride>
</file>

<file path=ppt/theme/themeOverride2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E2667A"/>
    </a:accent1>
    <a:accent2>
      <a:srgbClr val="E2667A"/>
    </a:accent2>
    <a:accent3>
      <a:srgbClr val="E2667A"/>
    </a:accent3>
    <a:accent4>
      <a:srgbClr val="E2667A"/>
    </a:accent4>
    <a:accent5>
      <a:srgbClr val="E2667A"/>
    </a:accent5>
    <a:accent6>
      <a:srgbClr val="E2667A"/>
    </a:accent6>
    <a:hlink>
      <a:srgbClr val="24688A"/>
    </a:hlink>
    <a:folHlink>
      <a:srgbClr val="787878"/>
    </a:folHlink>
  </a:clrScheme>
</a:themeOverride>
</file>

<file path=ppt/theme/themeOverride2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E2667A"/>
    </a:accent1>
    <a:accent2>
      <a:srgbClr val="E2667A"/>
    </a:accent2>
    <a:accent3>
      <a:srgbClr val="E2667A"/>
    </a:accent3>
    <a:accent4>
      <a:srgbClr val="E2667A"/>
    </a:accent4>
    <a:accent5>
      <a:srgbClr val="E2667A"/>
    </a:accent5>
    <a:accent6>
      <a:srgbClr val="E2667A"/>
    </a:accent6>
    <a:hlink>
      <a:srgbClr val="24688A"/>
    </a:hlink>
    <a:folHlink>
      <a:srgbClr val="787878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E2667A"/>
    </a:accent1>
    <a:accent2>
      <a:srgbClr val="E2667A"/>
    </a:accent2>
    <a:accent3>
      <a:srgbClr val="E2667A"/>
    </a:accent3>
    <a:accent4>
      <a:srgbClr val="E2667A"/>
    </a:accent4>
    <a:accent5>
      <a:srgbClr val="E2667A"/>
    </a:accent5>
    <a:accent6>
      <a:srgbClr val="E2667A"/>
    </a:accent6>
    <a:hlink>
      <a:srgbClr val="24688A"/>
    </a:hlink>
    <a:folHlink>
      <a:srgbClr val="787878"/>
    </a:folHlink>
  </a:clrScheme>
</a:themeOverride>
</file>

<file path=ppt/theme/themeOverride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E2667A"/>
    </a:accent1>
    <a:accent2>
      <a:srgbClr val="E2667A"/>
    </a:accent2>
    <a:accent3>
      <a:srgbClr val="E2667A"/>
    </a:accent3>
    <a:accent4>
      <a:srgbClr val="E2667A"/>
    </a:accent4>
    <a:accent5>
      <a:srgbClr val="E2667A"/>
    </a:accent5>
    <a:accent6>
      <a:srgbClr val="E2667A"/>
    </a:accent6>
    <a:hlink>
      <a:srgbClr val="24688A"/>
    </a:hlink>
    <a:folHlink>
      <a:srgbClr val="787878"/>
    </a:folHlink>
  </a:clrScheme>
</a:themeOverride>
</file>

<file path=ppt/theme/themeOverride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E2667A"/>
    </a:accent1>
    <a:accent2>
      <a:srgbClr val="E2667A"/>
    </a:accent2>
    <a:accent3>
      <a:srgbClr val="E2667A"/>
    </a:accent3>
    <a:accent4>
      <a:srgbClr val="E2667A"/>
    </a:accent4>
    <a:accent5>
      <a:srgbClr val="E2667A"/>
    </a:accent5>
    <a:accent6>
      <a:srgbClr val="E2667A"/>
    </a:accent6>
    <a:hlink>
      <a:srgbClr val="24688A"/>
    </a:hlink>
    <a:folHlink>
      <a:srgbClr val="787878"/>
    </a:folHlink>
  </a:clrScheme>
</a:themeOverride>
</file>

<file path=ppt/theme/themeOverride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E2667A"/>
    </a:accent1>
    <a:accent2>
      <a:srgbClr val="E2667A"/>
    </a:accent2>
    <a:accent3>
      <a:srgbClr val="E2667A"/>
    </a:accent3>
    <a:accent4>
      <a:srgbClr val="E2667A"/>
    </a:accent4>
    <a:accent5>
      <a:srgbClr val="E2667A"/>
    </a:accent5>
    <a:accent6>
      <a:srgbClr val="E2667A"/>
    </a:accent6>
    <a:hlink>
      <a:srgbClr val="24688A"/>
    </a:hlink>
    <a:folHlink>
      <a:srgbClr val="787878"/>
    </a:folHlink>
  </a:clrScheme>
</a:themeOverride>
</file>

<file path=ppt/theme/themeOverride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E2667A"/>
    </a:accent1>
    <a:accent2>
      <a:srgbClr val="E2667A"/>
    </a:accent2>
    <a:accent3>
      <a:srgbClr val="E2667A"/>
    </a:accent3>
    <a:accent4>
      <a:srgbClr val="E2667A"/>
    </a:accent4>
    <a:accent5>
      <a:srgbClr val="E2667A"/>
    </a:accent5>
    <a:accent6>
      <a:srgbClr val="E2667A"/>
    </a:accent6>
    <a:hlink>
      <a:srgbClr val="24688A"/>
    </a:hlink>
    <a:folHlink>
      <a:srgbClr val="787878"/>
    </a:folHlink>
  </a:clrScheme>
</a:themeOverride>
</file>

<file path=ppt/theme/themeOverride8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E2667A"/>
    </a:accent1>
    <a:accent2>
      <a:srgbClr val="E2667A"/>
    </a:accent2>
    <a:accent3>
      <a:srgbClr val="E2667A"/>
    </a:accent3>
    <a:accent4>
      <a:srgbClr val="E2667A"/>
    </a:accent4>
    <a:accent5>
      <a:srgbClr val="E2667A"/>
    </a:accent5>
    <a:accent6>
      <a:srgbClr val="E2667A"/>
    </a:accent6>
    <a:hlink>
      <a:srgbClr val="24688A"/>
    </a:hlink>
    <a:folHlink>
      <a:srgbClr val="787878"/>
    </a:folHlink>
  </a:clrScheme>
</a:themeOverride>
</file>

<file path=ppt/theme/themeOverride9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E2667A"/>
    </a:accent1>
    <a:accent2>
      <a:srgbClr val="E2667A"/>
    </a:accent2>
    <a:accent3>
      <a:srgbClr val="E2667A"/>
    </a:accent3>
    <a:accent4>
      <a:srgbClr val="E2667A"/>
    </a:accent4>
    <a:accent5>
      <a:srgbClr val="E2667A"/>
    </a:accent5>
    <a:accent6>
      <a:srgbClr val="E2667A"/>
    </a:accent6>
    <a:hlink>
      <a:srgbClr val="24688A"/>
    </a:hlink>
    <a:folHlink>
      <a:srgbClr val="78787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1949</Words>
  <Application>Microsoft Office PowerPoint</Application>
  <PresentationFormat>全屏显示(16:9)</PresentationFormat>
  <Paragraphs>274</Paragraphs>
  <Slides>25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書體坊顏體㊣</vt:lpstr>
      <vt:lpstr>微软雅黑</vt:lpstr>
      <vt:lpstr>Agency FB</vt:lpstr>
      <vt:lpstr>Arial</vt:lpstr>
      <vt:lpstr>Calibri</vt:lpstr>
      <vt:lpstr>Impact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唯美花卉</dc:title>
  <dc:creator>第一PPT</dc:creator>
  <cp:keywords>www.1ppt.com</cp:keywords>
  <dc:description>www.1ppt.com</dc:description>
  <cp:lastModifiedBy>天 下</cp:lastModifiedBy>
  <cp:revision>261</cp:revision>
  <dcterms:created xsi:type="dcterms:W3CDTF">2015-12-11T17:46:00Z</dcterms:created>
  <dcterms:modified xsi:type="dcterms:W3CDTF">2021-01-05T05:08:28Z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