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471" r:id="rId2"/>
    <p:sldId id="497" r:id="rId3"/>
    <p:sldId id="498" r:id="rId4"/>
    <p:sldId id="501" r:id="rId5"/>
    <p:sldId id="502" r:id="rId6"/>
    <p:sldId id="503" r:id="rId7"/>
    <p:sldId id="504" r:id="rId8"/>
    <p:sldId id="505" r:id="rId9"/>
    <p:sldId id="516" r:id="rId10"/>
    <p:sldId id="506" r:id="rId11"/>
    <p:sldId id="507" r:id="rId12"/>
    <p:sldId id="499" r:id="rId13"/>
    <p:sldId id="508" r:id="rId14"/>
    <p:sldId id="517" r:id="rId15"/>
    <p:sldId id="509" r:id="rId16"/>
    <p:sldId id="500" r:id="rId17"/>
    <p:sldId id="510" r:id="rId18"/>
    <p:sldId id="511" r:id="rId19"/>
    <p:sldId id="518" r:id="rId20"/>
    <p:sldId id="512" r:id="rId21"/>
    <p:sldId id="513" r:id="rId22"/>
    <p:sldId id="514" r:id="rId23"/>
    <p:sldId id="515" r:id="rId24"/>
    <p:sldId id="451" r:id="rId25"/>
  </p:sldIdLst>
  <p:sldSz cx="12195175" cy="6858000"/>
  <p:notesSz cx="6858000" cy="9144000"/>
  <p:embeddedFontLst>
    <p:embeddedFont>
      <p:font typeface="造字工房尚黑 G0v1 纤细体" pitchFamily="2" charset="-122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69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  <a:srgbClr val="F3F3F6"/>
    <a:srgbClr val="1D76A3"/>
    <a:srgbClr val="0F6D9F"/>
    <a:srgbClr val="FFD961"/>
    <a:srgbClr val="FFD347"/>
    <a:srgbClr val="2A90FF"/>
    <a:srgbClr val="F3F3F3"/>
    <a:srgbClr val="67D3C4"/>
    <a:srgbClr val="80DA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61" autoAdjust="0"/>
    <p:restoredTop sz="94660"/>
  </p:normalViewPr>
  <p:slideViewPr>
    <p:cSldViewPr showGuides="1">
      <p:cViewPr>
        <p:scale>
          <a:sx n="66" d="100"/>
          <a:sy n="66" d="100"/>
        </p:scale>
        <p:origin x="1502" y="451"/>
      </p:cViewPr>
      <p:guideLst>
        <p:guide orient="horz" pos="2115"/>
        <p:guide pos="69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39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1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FL</c:v>
                </c:pt>
                <c:pt idx="1">
                  <c:v>PH</c:v>
                </c:pt>
                <c:pt idx="2">
                  <c:v>ML</c:v>
                </c:pt>
                <c:pt idx="3">
                  <c:v>SJ</c:v>
                </c:pt>
                <c:pt idx="4">
                  <c:v>DK</c:v>
                </c:pt>
                <c:pt idx="5">
                  <c:v>HG</c:v>
                </c:pt>
                <c:pt idx="6">
                  <c:v>SO</c:v>
                </c:pt>
                <c:pt idx="7">
                  <c:v>UD</c:v>
                </c:pt>
                <c:pt idx="8">
                  <c:v>SM</c:v>
                </c:pt>
                <c:pt idx="9">
                  <c:v>MN</c:v>
                </c:pt>
                <c:pt idx="10">
                  <c:v>UK</c:v>
                </c:pt>
                <c:pt idx="11">
                  <c:v>US</c:v>
                </c:pt>
                <c:pt idx="12">
                  <c:v>IN</c:v>
                </c:pt>
                <c:pt idx="13">
                  <c:v>KR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</c:v>
                </c:pt>
                <c:pt idx="5">
                  <c:v>2.5</c:v>
                </c:pt>
                <c:pt idx="6">
                  <c:v>1.5</c:v>
                </c:pt>
                <c:pt idx="7">
                  <c:v>5</c:v>
                </c:pt>
                <c:pt idx="8">
                  <c:v>2.4</c:v>
                </c:pt>
                <c:pt idx="9">
                  <c:v>4</c:v>
                </c:pt>
                <c:pt idx="10">
                  <c:v>2.6</c:v>
                </c:pt>
                <c:pt idx="11">
                  <c:v>1.8</c:v>
                </c:pt>
                <c:pt idx="12">
                  <c:v>3</c:v>
                </c:pt>
                <c:pt idx="13">
                  <c:v>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23-4FDF-82E7-EAC436E89D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1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3175">
                <a:solidFill>
                  <a:schemeClr val="accent6"/>
                </a:solidFill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FL</c:v>
                </c:pt>
                <c:pt idx="1">
                  <c:v>PH</c:v>
                </c:pt>
                <c:pt idx="2">
                  <c:v>ML</c:v>
                </c:pt>
                <c:pt idx="3">
                  <c:v>SJ</c:v>
                </c:pt>
                <c:pt idx="4">
                  <c:v>DK</c:v>
                </c:pt>
                <c:pt idx="5">
                  <c:v>HG</c:v>
                </c:pt>
                <c:pt idx="6">
                  <c:v>SO</c:v>
                </c:pt>
                <c:pt idx="7">
                  <c:v>UD</c:v>
                </c:pt>
                <c:pt idx="8">
                  <c:v>SM</c:v>
                </c:pt>
                <c:pt idx="9">
                  <c:v>MN</c:v>
                </c:pt>
                <c:pt idx="10">
                  <c:v>UK</c:v>
                </c:pt>
                <c:pt idx="11">
                  <c:v>US</c:v>
                </c:pt>
                <c:pt idx="12">
                  <c:v>IN</c:v>
                </c:pt>
                <c:pt idx="13">
                  <c:v>KR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2.5</c:v>
                </c:pt>
                <c:pt idx="5">
                  <c:v>2.5</c:v>
                </c:pt>
                <c:pt idx="6">
                  <c:v>3.6</c:v>
                </c:pt>
                <c:pt idx="7">
                  <c:v>4</c:v>
                </c:pt>
                <c:pt idx="8">
                  <c:v>1.5</c:v>
                </c:pt>
                <c:pt idx="9">
                  <c:v>3.2</c:v>
                </c:pt>
                <c:pt idx="10">
                  <c:v>2.5</c:v>
                </c:pt>
                <c:pt idx="11">
                  <c:v>3</c:v>
                </c:pt>
                <c:pt idx="12">
                  <c:v>2.9</c:v>
                </c:pt>
                <c:pt idx="13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323-4FDF-82E7-EAC436E89D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0374928"/>
        <c:axId val="960389824"/>
      </c:lineChart>
      <c:catAx>
        <c:axId val="96037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960389824"/>
        <c:crosses val="autoZero"/>
        <c:auto val="1"/>
        <c:lblAlgn val="ctr"/>
        <c:lblOffset val="100"/>
        <c:noMultiLvlLbl val="0"/>
      </c:catAx>
      <c:valAx>
        <c:axId val="96038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960374928"/>
        <c:crosses val="autoZero"/>
        <c:crossBetween val="between"/>
      </c:valAx>
      <c:spPr>
        <a:noFill/>
        <a:ln w="3175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01A41-A85B-4BA3-A58B-5DF29B5ACF2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88F8D-94BC-43CD-A0DF-0660451385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28D21-2707-4CA8-BBC0-E072FA1B7B8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28D21-2707-4CA8-BBC0-E072FA1B7B8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28D21-2707-4CA8-BBC0-E072FA1B7B8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28D21-2707-4CA8-BBC0-E072FA1B7B8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28D21-2707-4CA8-BBC0-E072FA1B7B8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28D21-2707-4CA8-BBC0-E072FA1B7B8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28D21-2707-4CA8-BBC0-E072FA1B7B8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28D21-2707-4CA8-BBC0-E072FA1B7B8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28D21-2707-4CA8-BBC0-E072FA1B7B8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28D21-2707-4CA8-BBC0-E072FA1B7B82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28D21-2707-4CA8-BBC0-E072FA1B7B82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28D21-2707-4CA8-BBC0-E072FA1B7B8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28D21-2707-4CA8-BBC0-E072FA1B7B8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28D21-2707-4CA8-BBC0-E072FA1B7B8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28D21-2707-4CA8-BBC0-E072FA1B7B8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28D21-2707-4CA8-BBC0-E072FA1B7B8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28D21-2707-4CA8-BBC0-E072FA1B7B8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FC8A9CF0-91C9-42F9-83C2-B72FF9A18BA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A7F1AA27-B7A4-475F-8430-0E6442A33C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>
    <p:comb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r="12014" b="2862"/>
          <a:stretch>
            <a:fillRect/>
          </a:stretch>
        </p:blipFill>
        <p:spPr>
          <a:xfrm rot="5400000">
            <a:off x="2629657" y="-2680135"/>
            <a:ext cx="6912770" cy="1221827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929235" y="2978625"/>
            <a:ext cx="7624136" cy="461665"/>
          </a:xfrm>
          <a:prstGeom prst="rect">
            <a:avLst/>
          </a:prstGeom>
          <a:solidFill>
            <a:srgbClr val="F3F3F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1600" dirty="0">
                <a:solidFill>
                  <a:schemeClr val="tx2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年中总结</a:t>
            </a:r>
            <a:r>
              <a:rPr lang="en-US" altLang="zh-CN" sz="1600" dirty="0">
                <a:solidFill>
                  <a:schemeClr val="tx2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2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假期培训</a:t>
            </a:r>
            <a:r>
              <a:rPr lang="en-US" altLang="zh-CN" sz="1600" dirty="0">
                <a:solidFill>
                  <a:schemeClr val="tx2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2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教育教学</a:t>
            </a:r>
            <a:r>
              <a:rPr lang="en-US" altLang="zh-CN" sz="1600" dirty="0">
                <a:solidFill>
                  <a:schemeClr val="tx2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2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文艺清新</a:t>
            </a:r>
            <a:r>
              <a:rPr lang="en-US" altLang="zh-CN" sz="1600" dirty="0">
                <a:solidFill>
                  <a:schemeClr val="tx2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2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简约派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783019" y="1870629"/>
            <a:ext cx="7923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日系</a:t>
            </a:r>
            <a:r>
              <a:rPr lang="zh-CN" altLang="en-US" sz="6600" dirty="0">
                <a:solidFill>
                  <a:schemeClr val="accent1"/>
                </a:solidFill>
                <a:cs typeface="+mn-ea"/>
                <a:sym typeface="+mn-lt"/>
              </a:rPr>
              <a:t>小清新</a:t>
            </a:r>
            <a:r>
              <a:rPr lang="zh-CN" altLang="en-US" sz="66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通用模板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145259" y="3573016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tx2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Work summary / teacher lecture / teaching courseware / business demonstration</a:t>
            </a:r>
            <a:r>
              <a:rPr lang="zh-CN" altLang="en-US" dirty="0">
                <a:solidFill>
                  <a:schemeClr val="tx2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、</a:t>
            </a:r>
            <a:r>
              <a:rPr lang="en-US" altLang="zh-CN" dirty="0">
                <a:solidFill>
                  <a:schemeClr val="tx2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teaching courseware / business demonstration</a:t>
            </a:r>
            <a:endParaRPr lang="zh-CN" altLang="en-US" dirty="0">
              <a:solidFill>
                <a:schemeClr val="tx2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 rot="5400000">
            <a:off x="2111613" y="2155408"/>
            <a:ext cx="1111426" cy="572553"/>
          </a:xfrm>
          <a:custGeom>
            <a:avLst/>
            <a:gdLst>
              <a:gd name="connsiteX0" fmla="*/ 733425 w 1257300"/>
              <a:gd name="connsiteY0" fmla="*/ 642938 h 647700"/>
              <a:gd name="connsiteX1" fmla="*/ 0 w 1257300"/>
              <a:gd name="connsiteY1" fmla="*/ 0 h 647700"/>
              <a:gd name="connsiteX2" fmla="*/ 519113 w 1257300"/>
              <a:gd name="connsiteY2" fmla="*/ 0 h 647700"/>
              <a:gd name="connsiteX3" fmla="*/ 1257300 w 1257300"/>
              <a:gd name="connsiteY3" fmla="*/ 647700 h 647700"/>
              <a:gd name="connsiteX4" fmla="*/ 733425 w 1257300"/>
              <a:gd name="connsiteY4" fmla="*/ 642938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7300" h="647700">
                <a:moveTo>
                  <a:pt x="733425" y="642938"/>
                </a:moveTo>
                <a:lnTo>
                  <a:pt x="0" y="0"/>
                </a:lnTo>
                <a:lnTo>
                  <a:pt x="519113" y="0"/>
                </a:lnTo>
                <a:lnTo>
                  <a:pt x="1257300" y="647700"/>
                </a:lnTo>
                <a:lnTo>
                  <a:pt x="733425" y="642938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2" name="Freeform 11"/>
          <p:cNvSpPr/>
          <p:nvPr/>
        </p:nvSpPr>
        <p:spPr>
          <a:xfrm rot="5400000">
            <a:off x="2922730" y="2750413"/>
            <a:ext cx="1066520" cy="656752"/>
          </a:xfrm>
          <a:custGeom>
            <a:avLst/>
            <a:gdLst>
              <a:gd name="connsiteX0" fmla="*/ 685800 w 1206500"/>
              <a:gd name="connsiteY0" fmla="*/ 736600 h 742950"/>
              <a:gd name="connsiteX1" fmla="*/ 0 w 1206500"/>
              <a:gd name="connsiteY1" fmla="*/ 0 h 742950"/>
              <a:gd name="connsiteX2" fmla="*/ 508000 w 1206500"/>
              <a:gd name="connsiteY2" fmla="*/ 0 h 742950"/>
              <a:gd name="connsiteX3" fmla="*/ 1206500 w 1206500"/>
              <a:gd name="connsiteY3" fmla="*/ 742950 h 742950"/>
              <a:gd name="connsiteX4" fmla="*/ 685800 w 1206500"/>
              <a:gd name="connsiteY4" fmla="*/ 73660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500" h="742950">
                <a:moveTo>
                  <a:pt x="685800" y="736600"/>
                </a:moveTo>
                <a:lnTo>
                  <a:pt x="0" y="0"/>
                </a:lnTo>
                <a:lnTo>
                  <a:pt x="508000" y="0"/>
                </a:lnTo>
                <a:lnTo>
                  <a:pt x="1206500" y="742950"/>
                </a:lnTo>
                <a:lnTo>
                  <a:pt x="685800" y="73660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Down Arrow 6"/>
          <p:cNvSpPr/>
          <p:nvPr/>
        </p:nvSpPr>
        <p:spPr>
          <a:xfrm rot="5400000">
            <a:off x="1577635" y="1099400"/>
            <a:ext cx="714320" cy="2037615"/>
          </a:xfrm>
          <a:prstGeom prst="downArrow">
            <a:avLst>
              <a:gd name="adj1" fmla="val 65789"/>
              <a:gd name="adj2" fmla="val 75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2843473" y="2065645"/>
            <a:ext cx="472959" cy="14088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0" name="Down Arrow 9"/>
          <p:cNvSpPr/>
          <p:nvPr/>
        </p:nvSpPr>
        <p:spPr>
          <a:xfrm rot="5400000" flipV="1">
            <a:off x="3791169" y="2360665"/>
            <a:ext cx="714320" cy="2041428"/>
          </a:xfrm>
          <a:prstGeom prst="downArrow">
            <a:avLst>
              <a:gd name="adj1" fmla="val 65789"/>
              <a:gd name="adj2" fmla="val 75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12844" y="1995096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sz="14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38965" y="2644130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sz="14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62763" y="3258269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sz="14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Freeform 24"/>
          <p:cNvSpPr/>
          <p:nvPr/>
        </p:nvSpPr>
        <p:spPr>
          <a:xfrm rot="5400000">
            <a:off x="2111613" y="4544022"/>
            <a:ext cx="1111426" cy="572553"/>
          </a:xfrm>
          <a:custGeom>
            <a:avLst/>
            <a:gdLst>
              <a:gd name="connsiteX0" fmla="*/ 733425 w 1257300"/>
              <a:gd name="connsiteY0" fmla="*/ 642938 h 647700"/>
              <a:gd name="connsiteX1" fmla="*/ 0 w 1257300"/>
              <a:gd name="connsiteY1" fmla="*/ 0 h 647700"/>
              <a:gd name="connsiteX2" fmla="*/ 519113 w 1257300"/>
              <a:gd name="connsiteY2" fmla="*/ 0 h 647700"/>
              <a:gd name="connsiteX3" fmla="*/ 1257300 w 1257300"/>
              <a:gd name="connsiteY3" fmla="*/ 647700 h 647700"/>
              <a:gd name="connsiteX4" fmla="*/ 733425 w 1257300"/>
              <a:gd name="connsiteY4" fmla="*/ 642938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7300" h="647700">
                <a:moveTo>
                  <a:pt x="733425" y="642938"/>
                </a:moveTo>
                <a:lnTo>
                  <a:pt x="0" y="0"/>
                </a:lnTo>
                <a:lnTo>
                  <a:pt x="519113" y="0"/>
                </a:lnTo>
                <a:lnTo>
                  <a:pt x="1257300" y="647700"/>
                </a:lnTo>
                <a:lnTo>
                  <a:pt x="733425" y="642938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6" name="Freeform 25"/>
          <p:cNvSpPr/>
          <p:nvPr/>
        </p:nvSpPr>
        <p:spPr>
          <a:xfrm rot="5400000">
            <a:off x="2922730" y="5139027"/>
            <a:ext cx="1066520" cy="656752"/>
          </a:xfrm>
          <a:custGeom>
            <a:avLst/>
            <a:gdLst>
              <a:gd name="connsiteX0" fmla="*/ 685800 w 1206500"/>
              <a:gd name="connsiteY0" fmla="*/ 736600 h 742950"/>
              <a:gd name="connsiteX1" fmla="*/ 0 w 1206500"/>
              <a:gd name="connsiteY1" fmla="*/ 0 h 742950"/>
              <a:gd name="connsiteX2" fmla="*/ 508000 w 1206500"/>
              <a:gd name="connsiteY2" fmla="*/ 0 h 742950"/>
              <a:gd name="connsiteX3" fmla="*/ 1206500 w 1206500"/>
              <a:gd name="connsiteY3" fmla="*/ 742950 h 742950"/>
              <a:gd name="connsiteX4" fmla="*/ 685800 w 1206500"/>
              <a:gd name="connsiteY4" fmla="*/ 73660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500" h="742950">
                <a:moveTo>
                  <a:pt x="685800" y="736600"/>
                </a:moveTo>
                <a:lnTo>
                  <a:pt x="0" y="0"/>
                </a:lnTo>
                <a:lnTo>
                  <a:pt x="508000" y="0"/>
                </a:lnTo>
                <a:lnTo>
                  <a:pt x="1206500" y="742950"/>
                </a:lnTo>
                <a:lnTo>
                  <a:pt x="685800" y="73660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7" name="Down Arrow 26"/>
          <p:cNvSpPr/>
          <p:nvPr/>
        </p:nvSpPr>
        <p:spPr>
          <a:xfrm rot="5400000">
            <a:off x="1577635" y="3488014"/>
            <a:ext cx="714320" cy="2037615"/>
          </a:xfrm>
          <a:prstGeom prst="downArrow">
            <a:avLst>
              <a:gd name="adj1" fmla="val 65789"/>
              <a:gd name="adj2" fmla="val 75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8" name="Rectangle 27"/>
          <p:cNvSpPr/>
          <p:nvPr/>
        </p:nvSpPr>
        <p:spPr>
          <a:xfrm rot="5400000">
            <a:off x="2843473" y="4454259"/>
            <a:ext cx="472959" cy="14088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9" name="Down Arrow 28"/>
          <p:cNvSpPr/>
          <p:nvPr/>
        </p:nvSpPr>
        <p:spPr>
          <a:xfrm rot="5400000" flipV="1">
            <a:off x="3791169" y="4749279"/>
            <a:ext cx="714320" cy="2041428"/>
          </a:xfrm>
          <a:prstGeom prst="downArrow">
            <a:avLst>
              <a:gd name="adj1" fmla="val 65789"/>
              <a:gd name="adj2" fmla="val 75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68616" y="4383710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sz="14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15084" y="5034187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sz="14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62763" y="5646883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sz="14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526705" y="3161598"/>
            <a:ext cx="568778" cy="5687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cs typeface="+mn-ea"/>
                <a:sym typeface="+mn-lt"/>
              </a:rPr>
              <a:t>A</a:t>
            </a:r>
          </a:p>
        </p:txBody>
      </p:sp>
      <p:sp>
        <p:nvSpPr>
          <p:cNvPr id="36" name="Oval 35"/>
          <p:cNvSpPr/>
          <p:nvPr/>
        </p:nvSpPr>
        <p:spPr>
          <a:xfrm>
            <a:off x="6526705" y="4012790"/>
            <a:ext cx="568778" cy="56877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cs typeface="+mn-ea"/>
                <a:sym typeface="+mn-lt"/>
              </a:rPr>
              <a:t>B</a:t>
            </a:r>
          </a:p>
        </p:txBody>
      </p:sp>
      <p:sp>
        <p:nvSpPr>
          <p:cNvPr id="37" name="Oval 36"/>
          <p:cNvSpPr/>
          <p:nvPr/>
        </p:nvSpPr>
        <p:spPr>
          <a:xfrm>
            <a:off x="6526705" y="4863981"/>
            <a:ext cx="568778" cy="5687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cs typeface="+mn-ea"/>
                <a:sym typeface="+mn-lt"/>
              </a:rPr>
              <a:t>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66878" y="3181323"/>
            <a:ext cx="40556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添加标题</a:t>
            </a:r>
            <a:endParaRPr lang="en-US" sz="1400" b="1" dirty="0">
              <a:solidFill>
                <a:schemeClr val="accent1"/>
              </a:solidFill>
              <a:cs typeface="+mn-ea"/>
              <a:sym typeface="+mn-lt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61957" y="4032916"/>
            <a:ext cx="39719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添加标题</a:t>
            </a:r>
            <a:endParaRPr lang="en-US" sz="1400" b="1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61956" y="4883706"/>
            <a:ext cx="40605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accent2"/>
                </a:solidFill>
                <a:cs typeface="+mn-ea"/>
                <a:sym typeface="+mn-lt"/>
              </a:rPr>
              <a:t>添加标题</a:t>
            </a:r>
            <a:endParaRPr lang="en-US" sz="1400" b="1" dirty="0">
              <a:solidFill>
                <a:schemeClr val="accent2"/>
              </a:solidFill>
              <a:cs typeface="+mn-ea"/>
              <a:sym typeface="+mn-lt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21"/>
          <p:cNvSpPr txBox="1"/>
          <p:nvPr/>
        </p:nvSpPr>
        <p:spPr>
          <a:xfrm>
            <a:off x="1273051" y="779639"/>
            <a:ext cx="4032448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accent2"/>
                </a:solidFill>
                <a:cs typeface="+mn-ea"/>
                <a:sym typeface="+mn-lt"/>
              </a:rPr>
              <a:t>many variations of ipsum available  believable</a:t>
            </a:r>
          </a:p>
        </p:txBody>
      </p:sp>
      <p:sp>
        <p:nvSpPr>
          <p:cNvPr id="33" name="TextBox 76"/>
          <p:cNvSpPr txBox="1"/>
          <p:nvPr/>
        </p:nvSpPr>
        <p:spPr>
          <a:xfrm>
            <a:off x="1267198" y="198105"/>
            <a:ext cx="391370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/>
                </a:solidFill>
                <a:cs typeface="+mn-ea"/>
                <a:sym typeface="+mn-lt"/>
              </a:rPr>
              <a:t>单击修改您的标题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503" y="-41847"/>
            <a:ext cx="1363842" cy="1491304"/>
          </a:xfrm>
          <a:prstGeom prst="rect">
            <a:avLst/>
          </a:prstGeom>
        </p:spPr>
      </p:pic>
    </p:spTree>
  </p:cSld>
  <p:clrMapOvr>
    <a:masterClrMapping/>
  </p:clrMapOvr>
  <p:transition spd="slow" advClick="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95094" y="2097894"/>
            <a:ext cx="1755648" cy="1755648"/>
            <a:chOff x="1493507" y="2097894"/>
            <a:chExt cx="1755648" cy="1755648"/>
          </a:xfrm>
        </p:grpSpPr>
        <p:sp>
          <p:nvSpPr>
            <p:cNvPr id="7" name="Chord 6"/>
            <p:cNvSpPr/>
            <p:nvPr/>
          </p:nvSpPr>
          <p:spPr>
            <a:xfrm>
              <a:off x="1493507" y="2865814"/>
              <a:ext cx="1754377" cy="987728"/>
            </a:xfrm>
            <a:custGeom>
              <a:avLst/>
              <a:gdLst>
                <a:gd name="connsiteX0" fmla="*/ 1753824 w 1754372"/>
                <a:gd name="connsiteY0" fmla="*/ 846190 h 1754372"/>
                <a:gd name="connsiteX1" fmla="*/ 1322010 w 1754372"/>
                <a:gd name="connsiteY1" fmla="*/ 1633219 h 1754372"/>
                <a:gd name="connsiteX2" fmla="*/ 424315 w 1754372"/>
                <a:gd name="connsiteY2" fmla="*/ 1628427 h 1754372"/>
                <a:gd name="connsiteX3" fmla="*/ 929 w 1754372"/>
                <a:gd name="connsiteY3" fmla="*/ 836832 h 1754372"/>
                <a:gd name="connsiteX4" fmla="*/ 1753824 w 1754372"/>
                <a:gd name="connsiteY4" fmla="*/ 846190 h 1754372"/>
                <a:gd name="connsiteX0-1" fmla="*/ 1753827 w 1754377"/>
                <a:gd name="connsiteY0-2" fmla="*/ 9358 h 917539"/>
                <a:gd name="connsiteX1-3" fmla="*/ 1322013 w 1754377"/>
                <a:gd name="connsiteY1-4" fmla="*/ 796387 h 917539"/>
                <a:gd name="connsiteX2-5" fmla="*/ 424318 w 1754377"/>
                <a:gd name="connsiteY2-6" fmla="*/ 791595 h 917539"/>
                <a:gd name="connsiteX3-7" fmla="*/ 932 w 1754377"/>
                <a:gd name="connsiteY3-8" fmla="*/ 0 h 917539"/>
                <a:gd name="connsiteX4-9" fmla="*/ 1753827 w 1754377"/>
                <a:gd name="connsiteY4-10" fmla="*/ 9358 h 917539"/>
                <a:gd name="connsiteX0-11" fmla="*/ 1753827 w 1754377"/>
                <a:gd name="connsiteY0-12" fmla="*/ 79547 h 987728"/>
                <a:gd name="connsiteX1-13" fmla="*/ 1322013 w 1754377"/>
                <a:gd name="connsiteY1-14" fmla="*/ 866576 h 987728"/>
                <a:gd name="connsiteX2-15" fmla="*/ 424318 w 1754377"/>
                <a:gd name="connsiteY2-16" fmla="*/ 861784 h 987728"/>
                <a:gd name="connsiteX3-17" fmla="*/ 932 w 1754377"/>
                <a:gd name="connsiteY3-18" fmla="*/ 70189 h 987728"/>
                <a:gd name="connsiteX4-19" fmla="*/ 1753827 w 1754377"/>
                <a:gd name="connsiteY4-20" fmla="*/ 79547 h 9877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754377" h="987728">
                  <a:moveTo>
                    <a:pt x="1753827" y="79547"/>
                  </a:moveTo>
                  <a:cubicBezTo>
                    <a:pt x="1765202" y="401249"/>
                    <a:pt x="1599457" y="703338"/>
                    <a:pt x="1322013" y="866576"/>
                  </a:cubicBezTo>
                  <a:cubicBezTo>
                    <a:pt x="1044569" y="1029814"/>
                    <a:pt x="700003" y="1027975"/>
                    <a:pt x="424318" y="861784"/>
                  </a:cubicBezTo>
                  <a:cubicBezTo>
                    <a:pt x="148633" y="695593"/>
                    <a:pt x="-13877" y="391751"/>
                    <a:pt x="932" y="70189"/>
                  </a:cubicBezTo>
                  <a:cubicBezTo>
                    <a:pt x="510802" y="371019"/>
                    <a:pt x="1382180" y="-200018"/>
                    <a:pt x="1753827" y="795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cs typeface="+mn-ea"/>
                  <a:sym typeface="+mn-lt"/>
                </a:rPr>
                <a:t>60%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493507" y="2097894"/>
              <a:ext cx="1755648" cy="1755648"/>
            </a:xfrm>
            <a:prstGeom prst="ellipse">
              <a:avLst/>
            </a:prstGeom>
            <a:noFill/>
            <a:ln w="1270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461838" y="2101879"/>
            <a:ext cx="1774182" cy="1769265"/>
            <a:chOff x="6460251" y="2101878"/>
            <a:chExt cx="1774182" cy="1769265"/>
          </a:xfrm>
        </p:grpSpPr>
        <p:sp>
          <p:nvSpPr>
            <p:cNvPr id="12" name="Freeform 11"/>
            <p:cNvSpPr/>
            <p:nvPr/>
          </p:nvSpPr>
          <p:spPr>
            <a:xfrm>
              <a:off x="6460251" y="2865815"/>
              <a:ext cx="1774182" cy="1005328"/>
            </a:xfrm>
            <a:custGeom>
              <a:avLst/>
              <a:gdLst>
                <a:gd name="connsiteX0" fmla="*/ 1566215 w 1628832"/>
                <a:gd name="connsiteY0" fmla="*/ 825 h 672806"/>
                <a:gd name="connsiteX1" fmla="*/ 1628832 w 1628832"/>
                <a:gd name="connsiteY1" fmla="*/ 7793 h 672806"/>
                <a:gd name="connsiteX2" fmla="*/ 1616432 w 1628832"/>
                <a:gd name="connsiteY2" fmla="*/ 56020 h 672806"/>
                <a:gd name="connsiteX3" fmla="*/ 778073 w 1628832"/>
                <a:gd name="connsiteY3" fmla="*/ 672806 h 672806"/>
                <a:gd name="connsiteX4" fmla="*/ 50168 w 1628832"/>
                <a:gd name="connsiteY4" fmla="*/ 285782 h 672806"/>
                <a:gd name="connsiteX5" fmla="*/ 0 w 1628832"/>
                <a:gd name="connsiteY5" fmla="*/ 193355 h 672806"/>
                <a:gd name="connsiteX6" fmla="*/ 70648 w 1628832"/>
                <a:gd name="connsiteY6" fmla="*/ 201691 h 672806"/>
                <a:gd name="connsiteX7" fmla="*/ 1566215 w 1628832"/>
                <a:gd name="connsiteY7" fmla="*/ 825 h 672806"/>
                <a:gd name="connsiteX0-1" fmla="*/ 1566215 w 1628832"/>
                <a:gd name="connsiteY0-2" fmla="*/ 825 h 680049"/>
                <a:gd name="connsiteX1-3" fmla="*/ 1628832 w 1628832"/>
                <a:gd name="connsiteY1-4" fmla="*/ 7793 h 680049"/>
                <a:gd name="connsiteX2-5" fmla="*/ 1616432 w 1628832"/>
                <a:gd name="connsiteY2-6" fmla="*/ 56020 h 680049"/>
                <a:gd name="connsiteX3-7" fmla="*/ 807667 w 1628832"/>
                <a:gd name="connsiteY3-8" fmla="*/ 680049 h 680049"/>
                <a:gd name="connsiteX4-9" fmla="*/ 50168 w 1628832"/>
                <a:gd name="connsiteY4-10" fmla="*/ 285782 h 680049"/>
                <a:gd name="connsiteX5-11" fmla="*/ 0 w 1628832"/>
                <a:gd name="connsiteY5-12" fmla="*/ 193355 h 680049"/>
                <a:gd name="connsiteX6-13" fmla="*/ 70648 w 1628832"/>
                <a:gd name="connsiteY6-14" fmla="*/ 201691 h 680049"/>
                <a:gd name="connsiteX7-15" fmla="*/ 1566215 w 1628832"/>
                <a:gd name="connsiteY7-16" fmla="*/ 825 h 680049"/>
                <a:gd name="connsiteX0-17" fmla="*/ 1566215 w 1628832"/>
                <a:gd name="connsiteY0-18" fmla="*/ 825 h 682011"/>
                <a:gd name="connsiteX1-19" fmla="*/ 1628832 w 1628832"/>
                <a:gd name="connsiteY1-20" fmla="*/ 7793 h 682011"/>
                <a:gd name="connsiteX2-21" fmla="*/ 1616432 w 1628832"/>
                <a:gd name="connsiteY2-22" fmla="*/ 56020 h 682011"/>
                <a:gd name="connsiteX3-23" fmla="*/ 807667 w 1628832"/>
                <a:gd name="connsiteY3-24" fmla="*/ 680049 h 682011"/>
                <a:gd name="connsiteX4-25" fmla="*/ 50168 w 1628832"/>
                <a:gd name="connsiteY4-26" fmla="*/ 285782 h 682011"/>
                <a:gd name="connsiteX5-27" fmla="*/ 0 w 1628832"/>
                <a:gd name="connsiteY5-28" fmla="*/ 193355 h 682011"/>
                <a:gd name="connsiteX6-29" fmla="*/ 70648 w 1628832"/>
                <a:gd name="connsiteY6-30" fmla="*/ 201691 h 682011"/>
                <a:gd name="connsiteX7-31" fmla="*/ 1566215 w 1628832"/>
                <a:gd name="connsiteY7-32" fmla="*/ 825 h 682011"/>
                <a:gd name="connsiteX0-33" fmla="*/ 1566215 w 1646026"/>
                <a:gd name="connsiteY0-34" fmla="*/ 825 h 684795"/>
                <a:gd name="connsiteX1-35" fmla="*/ 1628832 w 1646026"/>
                <a:gd name="connsiteY1-36" fmla="*/ 7793 h 684795"/>
                <a:gd name="connsiteX2-37" fmla="*/ 1646026 w 1646026"/>
                <a:gd name="connsiteY2-38" fmla="*/ 56020 h 684795"/>
                <a:gd name="connsiteX3-39" fmla="*/ 807667 w 1646026"/>
                <a:gd name="connsiteY3-40" fmla="*/ 680049 h 684795"/>
                <a:gd name="connsiteX4-41" fmla="*/ 50168 w 1646026"/>
                <a:gd name="connsiteY4-42" fmla="*/ 285782 h 684795"/>
                <a:gd name="connsiteX5-43" fmla="*/ 0 w 1646026"/>
                <a:gd name="connsiteY5-44" fmla="*/ 193355 h 684795"/>
                <a:gd name="connsiteX6-45" fmla="*/ 70648 w 1646026"/>
                <a:gd name="connsiteY6-46" fmla="*/ 201691 h 684795"/>
                <a:gd name="connsiteX7-47" fmla="*/ 1566215 w 1646026"/>
                <a:gd name="connsiteY7-48" fmla="*/ 825 h 684795"/>
                <a:gd name="connsiteX0-49" fmla="*/ 1566215 w 1646026"/>
                <a:gd name="connsiteY0-50" fmla="*/ 825 h 684795"/>
                <a:gd name="connsiteX1-51" fmla="*/ 1628832 w 1646026"/>
                <a:gd name="connsiteY1-52" fmla="*/ 7793 h 684795"/>
                <a:gd name="connsiteX2-53" fmla="*/ 1646026 w 1646026"/>
                <a:gd name="connsiteY2-54" fmla="*/ 56020 h 684795"/>
                <a:gd name="connsiteX3-55" fmla="*/ 807667 w 1646026"/>
                <a:gd name="connsiteY3-56" fmla="*/ 680049 h 684795"/>
                <a:gd name="connsiteX4-57" fmla="*/ 50168 w 1646026"/>
                <a:gd name="connsiteY4-58" fmla="*/ 285782 h 684795"/>
                <a:gd name="connsiteX5-59" fmla="*/ 0 w 1646026"/>
                <a:gd name="connsiteY5-60" fmla="*/ 193355 h 684795"/>
                <a:gd name="connsiteX6-61" fmla="*/ 70648 w 1646026"/>
                <a:gd name="connsiteY6-62" fmla="*/ 201691 h 684795"/>
                <a:gd name="connsiteX7-63" fmla="*/ 1566215 w 1646026"/>
                <a:gd name="connsiteY7-64" fmla="*/ 825 h 68479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1646026" h="684795">
                  <a:moveTo>
                    <a:pt x="1566215" y="825"/>
                  </a:moveTo>
                  <a:lnTo>
                    <a:pt x="1628832" y="7793"/>
                  </a:lnTo>
                  <a:lnTo>
                    <a:pt x="1646026" y="56020"/>
                  </a:lnTo>
                  <a:cubicBezTo>
                    <a:pt x="1633529" y="427840"/>
                    <a:pt x="1073643" y="641755"/>
                    <a:pt x="807667" y="680049"/>
                  </a:cubicBezTo>
                  <a:cubicBezTo>
                    <a:pt x="541691" y="718343"/>
                    <a:pt x="207919" y="519285"/>
                    <a:pt x="50168" y="285782"/>
                  </a:cubicBezTo>
                  <a:lnTo>
                    <a:pt x="0" y="193355"/>
                  </a:lnTo>
                  <a:lnTo>
                    <a:pt x="70648" y="201691"/>
                  </a:lnTo>
                  <a:cubicBezTo>
                    <a:pt x="558950" y="229026"/>
                    <a:pt x="1146488" y="-15960"/>
                    <a:pt x="1566215" y="8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cs typeface="+mn-ea"/>
                  <a:sym typeface="+mn-lt"/>
                </a:rPr>
                <a:t>25%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6460251" y="2101878"/>
              <a:ext cx="1755648" cy="1747681"/>
            </a:xfrm>
            <a:prstGeom prst="ellipse">
              <a:avLst/>
            </a:prstGeom>
            <a:noFill/>
            <a:ln w="1270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945210" y="2101879"/>
            <a:ext cx="1755648" cy="1747681"/>
            <a:chOff x="8943623" y="2101878"/>
            <a:chExt cx="1755648" cy="1747681"/>
          </a:xfrm>
        </p:grpSpPr>
        <p:sp>
          <p:nvSpPr>
            <p:cNvPr id="16" name="Freeform 15"/>
            <p:cNvSpPr/>
            <p:nvPr/>
          </p:nvSpPr>
          <p:spPr>
            <a:xfrm>
              <a:off x="8943623" y="2481855"/>
              <a:ext cx="1755648" cy="1363915"/>
            </a:xfrm>
            <a:custGeom>
              <a:avLst/>
              <a:gdLst>
                <a:gd name="connsiteX0" fmla="*/ 1604485 w 1755648"/>
                <a:gd name="connsiteY0" fmla="*/ 0 h 1363915"/>
                <a:gd name="connsiteX1" fmla="*/ 1605730 w 1755648"/>
                <a:gd name="connsiteY1" fmla="*/ 1501 h 1363915"/>
                <a:gd name="connsiteX2" fmla="*/ 1755648 w 1755648"/>
                <a:gd name="connsiteY2" fmla="*/ 490074 h 1363915"/>
                <a:gd name="connsiteX3" fmla="*/ 877824 w 1755648"/>
                <a:gd name="connsiteY3" fmla="*/ 1363915 h 1363915"/>
                <a:gd name="connsiteX4" fmla="*/ 0 w 1755648"/>
                <a:gd name="connsiteY4" fmla="*/ 490074 h 1363915"/>
                <a:gd name="connsiteX5" fmla="*/ 17835 w 1755648"/>
                <a:gd name="connsiteY5" fmla="*/ 313965 h 1363915"/>
                <a:gd name="connsiteX6" fmla="*/ 19210 w 1755648"/>
                <a:gd name="connsiteY6" fmla="*/ 309556 h 1363915"/>
                <a:gd name="connsiteX7" fmla="*/ 465497 w 1755648"/>
                <a:gd name="connsiteY7" fmla="*/ 217496 h 1363915"/>
                <a:gd name="connsiteX8" fmla="*/ 1386872 w 1755648"/>
                <a:gd name="connsiteY8" fmla="*/ 32627 h 1363915"/>
                <a:gd name="connsiteX0-1" fmla="*/ 1604485 w 1755648"/>
                <a:gd name="connsiteY0-2" fmla="*/ 0 h 1363915"/>
                <a:gd name="connsiteX1-3" fmla="*/ 1605730 w 1755648"/>
                <a:gd name="connsiteY1-4" fmla="*/ 1501 h 1363915"/>
                <a:gd name="connsiteX2-5" fmla="*/ 1755648 w 1755648"/>
                <a:gd name="connsiteY2-6" fmla="*/ 490074 h 1363915"/>
                <a:gd name="connsiteX3-7" fmla="*/ 877824 w 1755648"/>
                <a:gd name="connsiteY3-8" fmla="*/ 1363915 h 1363915"/>
                <a:gd name="connsiteX4-9" fmla="*/ 0 w 1755648"/>
                <a:gd name="connsiteY4-10" fmla="*/ 490074 h 1363915"/>
                <a:gd name="connsiteX5-11" fmla="*/ 17835 w 1755648"/>
                <a:gd name="connsiteY5-12" fmla="*/ 313965 h 1363915"/>
                <a:gd name="connsiteX6-13" fmla="*/ 19210 w 1755648"/>
                <a:gd name="connsiteY6-14" fmla="*/ 309556 h 1363915"/>
                <a:gd name="connsiteX7-15" fmla="*/ 465497 w 1755648"/>
                <a:gd name="connsiteY7-16" fmla="*/ 111171 h 1363915"/>
                <a:gd name="connsiteX8-17" fmla="*/ 1386872 w 1755648"/>
                <a:gd name="connsiteY8-18" fmla="*/ 32627 h 1363915"/>
                <a:gd name="connsiteX9" fmla="*/ 1604485 w 1755648"/>
                <a:gd name="connsiteY9" fmla="*/ 0 h 136391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" y="connsiteY9"/>
                </a:cxn>
              </a:cxnLst>
              <a:rect l="l" t="t" r="r" b="b"/>
              <a:pathLst>
                <a:path w="1755648" h="1363915">
                  <a:moveTo>
                    <a:pt x="1604485" y="0"/>
                  </a:moveTo>
                  <a:lnTo>
                    <a:pt x="1605730" y="1501"/>
                  </a:lnTo>
                  <a:cubicBezTo>
                    <a:pt x="1700381" y="140967"/>
                    <a:pt x="1755648" y="309096"/>
                    <a:pt x="1755648" y="490074"/>
                  </a:cubicBezTo>
                  <a:cubicBezTo>
                    <a:pt x="1755648" y="972683"/>
                    <a:pt x="1362633" y="1363915"/>
                    <a:pt x="877824" y="1363915"/>
                  </a:cubicBezTo>
                  <a:cubicBezTo>
                    <a:pt x="393015" y="1363915"/>
                    <a:pt x="0" y="972683"/>
                    <a:pt x="0" y="490074"/>
                  </a:cubicBezTo>
                  <a:cubicBezTo>
                    <a:pt x="0" y="429748"/>
                    <a:pt x="6141" y="370850"/>
                    <a:pt x="17835" y="313965"/>
                  </a:cubicBezTo>
                  <a:lnTo>
                    <a:pt x="19210" y="309556"/>
                  </a:lnTo>
                  <a:cubicBezTo>
                    <a:pt x="167972" y="278869"/>
                    <a:pt x="316735" y="141858"/>
                    <a:pt x="465497" y="111171"/>
                  </a:cubicBezTo>
                  <a:cubicBezTo>
                    <a:pt x="781191" y="43603"/>
                    <a:pt x="1091689" y="81559"/>
                    <a:pt x="1386872" y="32627"/>
                  </a:cubicBezTo>
                  <a:lnTo>
                    <a:pt x="1604485" y="0"/>
                  </a:lnTo>
                  <a:close/>
                </a:path>
              </a:pathLst>
            </a:custGeom>
            <a:solidFill>
              <a:schemeClr val="accent4"/>
            </a:solidFill>
            <a:ln w="127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cs typeface="+mn-ea"/>
                  <a:sym typeface="+mn-lt"/>
                </a:rPr>
                <a:t>90%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8943623" y="2101878"/>
              <a:ext cx="1755648" cy="1747681"/>
            </a:xfrm>
            <a:prstGeom prst="ellipse">
              <a:avLst/>
            </a:prstGeom>
            <a:noFill/>
            <a:ln w="1270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978466" y="2101879"/>
            <a:ext cx="1755648" cy="1747681"/>
            <a:chOff x="3976879" y="2101878"/>
            <a:chExt cx="1755648" cy="1747681"/>
          </a:xfrm>
        </p:grpSpPr>
        <p:sp>
          <p:nvSpPr>
            <p:cNvPr id="20" name="Freeform 19"/>
            <p:cNvSpPr/>
            <p:nvPr/>
          </p:nvSpPr>
          <p:spPr>
            <a:xfrm>
              <a:off x="4279532" y="3391544"/>
              <a:ext cx="1318438" cy="395496"/>
            </a:xfrm>
            <a:custGeom>
              <a:avLst/>
              <a:gdLst>
                <a:gd name="connsiteX0" fmla="*/ 1527957 w 1527957"/>
                <a:gd name="connsiteY0" fmla="*/ 0 h 623770"/>
                <a:gd name="connsiteX1" fmla="*/ 1499871 w 1527957"/>
                <a:gd name="connsiteY1" fmla="*/ 90068 h 623770"/>
                <a:gd name="connsiteX2" fmla="*/ 691030 w 1527957"/>
                <a:gd name="connsiteY2" fmla="*/ 623770 h 623770"/>
                <a:gd name="connsiteX3" fmla="*/ 70315 w 1527957"/>
                <a:gd name="connsiteY3" fmla="*/ 367828 h 623770"/>
                <a:gd name="connsiteX4" fmla="*/ 0 w 1527957"/>
                <a:gd name="connsiteY4" fmla="*/ 282992 h 623770"/>
                <a:gd name="connsiteX5" fmla="*/ 164586 w 1527957"/>
                <a:gd name="connsiteY5" fmla="*/ 254714 h 623770"/>
                <a:gd name="connsiteX6" fmla="*/ 1388267 w 1527957"/>
                <a:gd name="connsiteY6" fmla="*/ 15544 h 623770"/>
                <a:gd name="connsiteX0-1" fmla="*/ 1527957 w 1527957"/>
                <a:gd name="connsiteY0-2" fmla="*/ 0 h 623770"/>
                <a:gd name="connsiteX1-3" fmla="*/ 1499871 w 1527957"/>
                <a:gd name="connsiteY1-4" fmla="*/ 90068 h 623770"/>
                <a:gd name="connsiteX2-5" fmla="*/ 691030 w 1527957"/>
                <a:gd name="connsiteY2-6" fmla="*/ 623770 h 623770"/>
                <a:gd name="connsiteX3-7" fmla="*/ 70315 w 1527957"/>
                <a:gd name="connsiteY3-8" fmla="*/ 367828 h 623770"/>
                <a:gd name="connsiteX4-9" fmla="*/ 0 w 1527957"/>
                <a:gd name="connsiteY4-10" fmla="*/ 282992 h 623770"/>
                <a:gd name="connsiteX5-11" fmla="*/ 164586 w 1527957"/>
                <a:gd name="connsiteY5-12" fmla="*/ 254713 h 623770"/>
                <a:gd name="connsiteX6-13" fmla="*/ 1388267 w 1527957"/>
                <a:gd name="connsiteY6-14" fmla="*/ 15544 h 623770"/>
                <a:gd name="connsiteX7" fmla="*/ 1527957 w 1527957"/>
                <a:gd name="connsiteY7" fmla="*/ 0 h 623770"/>
                <a:gd name="connsiteX0-15" fmla="*/ 1527957 w 1527957"/>
                <a:gd name="connsiteY0-16" fmla="*/ 0 h 623770"/>
                <a:gd name="connsiteX1-17" fmla="*/ 1499871 w 1527957"/>
                <a:gd name="connsiteY1-18" fmla="*/ 90068 h 623770"/>
                <a:gd name="connsiteX2-19" fmla="*/ 691030 w 1527957"/>
                <a:gd name="connsiteY2-20" fmla="*/ 623770 h 623770"/>
                <a:gd name="connsiteX3-21" fmla="*/ 70315 w 1527957"/>
                <a:gd name="connsiteY3-22" fmla="*/ 367828 h 623770"/>
                <a:gd name="connsiteX4-23" fmla="*/ 0 w 1527957"/>
                <a:gd name="connsiteY4-24" fmla="*/ 282992 h 623770"/>
                <a:gd name="connsiteX5-25" fmla="*/ 164586 w 1527957"/>
                <a:gd name="connsiteY5-26" fmla="*/ 254713 h 623770"/>
                <a:gd name="connsiteX6-27" fmla="*/ 1388267 w 1527957"/>
                <a:gd name="connsiteY6-28" fmla="*/ 15544 h 623770"/>
                <a:gd name="connsiteX7-29" fmla="*/ 1527957 w 1527957"/>
                <a:gd name="connsiteY7-30" fmla="*/ 0 h 623770"/>
                <a:gd name="connsiteX0-31" fmla="*/ 1527957 w 1527957"/>
                <a:gd name="connsiteY0-32" fmla="*/ 3472 h 627242"/>
                <a:gd name="connsiteX1-33" fmla="*/ 1499871 w 1527957"/>
                <a:gd name="connsiteY1-34" fmla="*/ 93540 h 627242"/>
                <a:gd name="connsiteX2-35" fmla="*/ 691030 w 1527957"/>
                <a:gd name="connsiteY2-36" fmla="*/ 627242 h 627242"/>
                <a:gd name="connsiteX3-37" fmla="*/ 70315 w 1527957"/>
                <a:gd name="connsiteY3-38" fmla="*/ 371300 h 627242"/>
                <a:gd name="connsiteX4-39" fmla="*/ 0 w 1527957"/>
                <a:gd name="connsiteY4-40" fmla="*/ 286464 h 627242"/>
                <a:gd name="connsiteX5-41" fmla="*/ 176907 w 1527957"/>
                <a:gd name="connsiteY5-42" fmla="*/ 123284 h 627242"/>
                <a:gd name="connsiteX6-43" fmla="*/ 1388267 w 1527957"/>
                <a:gd name="connsiteY6-44" fmla="*/ 19016 h 627242"/>
                <a:gd name="connsiteX7-45" fmla="*/ 1527957 w 1527957"/>
                <a:gd name="connsiteY7-46" fmla="*/ 3472 h 62724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29" y="connsiteY7-30"/>
                </a:cxn>
              </a:cxnLst>
              <a:rect l="l" t="t" r="r" b="b"/>
              <a:pathLst>
                <a:path w="1527957" h="627242">
                  <a:moveTo>
                    <a:pt x="1527957" y="3472"/>
                  </a:moveTo>
                  <a:lnTo>
                    <a:pt x="1499871" y="93540"/>
                  </a:lnTo>
                  <a:cubicBezTo>
                    <a:pt x="1366610" y="407174"/>
                    <a:pt x="1054637" y="627242"/>
                    <a:pt x="691030" y="627242"/>
                  </a:cubicBezTo>
                  <a:cubicBezTo>
                    <a:pt x="448626" y="627242"/>
                    <a:pt x="229170" y="529434"/>
                    <a:pt x="70315" y="371300"/>
                  </a:cubicBezTo>
                  <a:lnTo>
                    <a:pt x="0" y="286464"/>
                  </a:lnTo>
                  <a:lnTo>
                    <a:pt x="176907" y="123284"/>
                  </a:lnTo>
                  <a:cubicBezTo>
                    <a:pt x="623453" y="-110261"/>
                    <a:pt x="1008067" y="69307"/>
                    <a:pt x="1388267" y="19016"/>
                  </a:cubicBezTo>
                  <a:lnTo>
                    <a:pt x="1527957" y="3472"/>
                  </a:lnTo>
                  <a:close/>
                </a:path>
              </a:pathLst>
            </a:custGeom>
            <a:solidFill>
              <a:schemeClr val="accent2"/>
            </a:solidFill>
            <a:ln w="1270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cs typeface="+mn-ea"/>
                  <a:sym typeface="+mn-lt"/>
                </a:rPr>
                <a:t>10%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3976879" y="2101878"/>
              <a:ext cx="1755648" cy="1747681"/>
            </a:xfrm>
            <a:prstGeom prst="ellipse">
              <a:avLst/>
            </a:prstGeom>
            <a:noFill/>
            <a:ln w="1270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413216" y="4413569"/>
            <a:ext cx="19181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>
                <a:solidFill>
                  <a:schemeClr val="accent6"/>
                </a:solidFill>
                <a:cs typeface="+mn-ea"/>
                <a:sym typeface="+mn-lt"/>
              </a:rPr>
              <a:t>添加标题</a:t>
            </a:r>
            <a:endParaRPr lang="en-US" sz="1400" b="1">
              <a:solidFill>
                <a:schemeClr val="accent6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97224" y="4413569"/>
            <a:ext cx="19181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添加标题</a:t>
            </a:r>
            <a:endParaRPr lang="en-US" sz="1400" b="1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80596" y="4414625"/>
            <a:ext cx="19181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>
                <a:solidFill>
                  <a:schemeClr val="accent6"/>
                </a:solidFill>
                <a:cs typeface="+mn-ea"/>
                <a:sym typeface="+mn-lt"/>
              </a:rPr>
              <a:t>添加标题</a:t>
            </a:r>
            <a:endParaRPr lang="en-US" sz="1400" b="1">
              <a:solidFill>
                <a:schemeClr val="accent6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863825" y="4416000"/>
            <a:ext cx="19181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添加标题</a:t>
            </a:r>
            <a:endParaRPr lang="en-US" sz="1400" b="1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21"/>
          <p:cNvSpPr txBox="1"/>
          <p:nvPr/>
        </p:nvSpPr>
        <p:spPr>
          <a:xfrm>
            <a:off x="1273051" y="779639"/>
            <a:ext cx="4032448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accent2"/>
                </a:solidFill>
                <a:cs typeface="+mn-ea"/>
                <a:sym typeface="+mn-lt"/>
              </a:rPr>
              <a:t>many variations of ipsum available  believable</a:t>
            </a:r>
          </a:p>
        </p:txBody>
      </p:sp>
      <p:sp>
        <p:nvSpPr>
          <p:cNvPr id="19" name="TextBox 76"/>
          <p:cNvSpPr txBox="1"/>
          <p:nvPr/>
        </p:nvSpPr>
        <p:spPr>
          <a:xfrm>
            <a:off x="1267198" y="198105"/>
            <a:ext cx="391370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/>
                </a:solidFill>
                <a:cs typeface="+mn-ea"/>
                <a:sym typeface="+mn-lt"/>
              </a:rPr>
              <a:t>单击修改您的标题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503" y="-41847"/>
            <a:ext cx="1363842" cy="14913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flythrough dir="out" hasBounce="1"/>
      </p:transition>
    </mc:Choice>
    <mc:Fallback xmlns="">
      <p:transition spd="slow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686346" y="1988904"/>
            <a:ext cx="822482" cy="4037493"/>
            <a:chOff x="5684759" y="1878541"/>
            <a:chExt cx="822482" cy="4037493"/>
          </a:xfrm>
        </p:grpSpPr>
        <p:sp>
          <p:nvSpPr>
            <p:cNvPr id="8" name="Isosceles Triangle 7"/>
            <p:cNvSpPr/>
            <p:nvPr/>
          </p:nvSpPr>
          <p:spPr>
            <a:xfrm flipV="1">
              <a:off x="5769820" y="5079140"/>
              <a:ext cx="657770" cy="836894"/>
            </a:xfrm>
            <a:prstGeom prst="triangle">
              <a:avLst/>
            </a:prstGeom>
            <a:solidFill>
              <a:srgbClr val="D3A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 flipV="1">
              <a:off x="5966090" y="5578576"/>
              <a:ext cx="265230" cy="337457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684759" y="4689810"/>
              <a:ext cx="170121" cy="1701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988298" y="4728725"/>
              <a:ext cx="95276" cy="952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6337120" y="4689810"/>
              <a:ext cx="170121" cy="1701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684759" y="4237239"/>
              <a:ext cx="170121" cy="170121"/>
            </a:xfrm>
            <a:prstGeom prst="ellipse">
              <a:avLst/>
            </a:prstGeom>
            <a:solidFill>
              <a:srgbClr val="7F8C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714227" y="3827658"/>
              <a:ext cx="105312" cy="10531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684759" y="3274692"/>
              <a:ext cx="170121" cy="1701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684759" y="1878541"/>
              <a:ext cx="170121" cy="1701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684759" y="2303801"/>
              <a:ext cx="170121" cy="1701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5708564" y="2796776"/>
              <a:ext cx="105312" cy="10531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313062" y="1878541"/>
              <a:ext cx="170121" cy="170121"/>
            </a:xfrm>
            <a:prstGeom prst="ellipse">
              <a:avLst/>
            </a:prstGeom>
            <a:solidFill>
              <a:srgbClr val="7F8C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6031315" y="1891979"/>
              <a:ext cx="105312" cy="10531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369524" y="2742428"/>
              <a:ext cx="105312" cy="105312"/>
            </a:xfrm>
            <a:prstGeom prst="ellipse">
              <a:avLst/>
            </a:prstGeom>
            <a:solidFill>
              <a:srgbClr val="7F8C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6318722" y="2310484"/>
              <a:ext cx="170121" cy="1701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6337120" y="2968766"/>
              <a:ext cx="170121" cy="1701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6369524" y="3574392"/>
              <a:ext cx="105312" cy="10531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6337119" y="3861889"/>
              <a:ext cx="170121" cy="1701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6369524" y="4365289"/>
              <a:ext cx="105312" cy="10531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6014094" y="2972426"/>
              <a:ext cx="105312" cy="105312"/>
            </a:xfrm>
            <a:prstGeom prst="ellipse">
              <a:avLst/>
            </a:prstGeom>
            <a:solidFill>
              <a:srgbClr val="7F8C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6051566" y="3274691"/>
              <a:ext cx="170121" cy="170121"/>
            </a:xfrm>
            <a:prstGeom prst="ellipse">
              <a:avLst/>
            </a:prstGeom>
            <a:solidFill>
              <a:srgbClr val="7F8C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858211" y="3883974"/>
              <a:ext cx="247155" cy="247155"/>
            </a:xfrm>
            <a:prstGeom prst="ellipse">
              <a:avLst/>
            </a:prstGeom>
            <a:solidFill>
              <a:srgbClr val="7F8C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5927988" y="2147452"/>
              <a:ext cx="247155" cy="24715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136626" y="2597090"/>
              <a:ext cx="105312" cy="10531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6098705" y="4407724"/>
              <a:ext cx="170121" cy="1701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926003" y="3568827"/>
              <a:ext cx="105312" cy="10531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cxnSp>
          <p:nvCxnSpPr>
            <p:cNvPr id="34" name="Straight Connector 33"/>
            <p:cNvCxnSpPr>
              <a:stCxn id="10" idx="6"/>
              <a:endCxn id="11" idx="2"/>
            </p:cNvCxnSpPr>
            <p:nvPr/>
          </p:nvCxnSpPr>
          <p:spPr>
            <a:xfrm>
              <a:off x="5854880" y="4774871"/>
              <a:ext cx="133418" cy="1492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1" idx="6"/>
              <a:endCxn id="12" idx="2"/>
            </p:cNvCxnSpPr>
            <p:nvPr/>
          </p:nvCxnSpPr>
          <p:spPr>
            <a:xfrm flipV="1">
              <a:off x="6083574" y="4774871"/>
              <a:ext cx="253546" cy="1492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2" idx="0"/>
              <a:endCxn id="26" idx="4"/>
            </p:cNvCxnSpPr>
            <p:nvPr/>
          </p:nvCxnSpPr>
          <p:spPr>
            <a:xfrm flipH="1" flipV="1">
              <a:off x="6422180" y="4470601"/>
              <a:ext cx="1" cy="219209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6" idx="0"/>
              <a:endCxn id="25" idx="4"/>
            </p:cNvCxnSpPr>
            <p:nvPr/>
          </p:nvCxnSpPr>
          <p:spPr>
            <a:xfrm flipV="1">
              <a:off x="6422180" y="4032010"/>
              <a:ext cx="0" cy="333279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5" idx="0"/>
              <a:endCxn id="24" idx="4"/>
            </p:cNvCxnSpPr>
            <p:nvPr/>
          </p:nvCxnSpPr>
          <p:spPr>
            <a:xfrm flipV="1">
              <a:off x="6422180" y="3679704"/>
              <a:ext cx="0" cy="182185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4" idx="0"/>
              <a:endCxn id="23" idx="4"/>
            </p:cNvCxnSpPr>
            <p:nvPr/>
          </p:nvCxnSpPr>
          <p:spPr>
            <a:xfrm flipV="1">
              <a:off x="6422180" y="3138887"/>
              <a:ext cx="1" cy="435505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3" idx="0"/>
              <a:endCxn id="21" idx="4"/>
            </p:cNvCxnSpPr>
            <p:nvPr/>
          </p:nvCxnSpPr>
          <p:spPr>
            <a:xfrm flipH="1" flipV="1">
              <a:off x="6422180" y="2847740"/>
              <a:ext cx="1" cy="121026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1" idx="0"/>
              <a:endCxn id="22" idx="4"/>
            </p:cNvCxnSpPr>
            <p:nvPr/>
          </p:nvCxnSpPr>
          <p:spPr>
            <a:xfrm flipH="1" flipV="1">
              <a:off x="6403783" y="2480605"/>
              <a:ext cx="18397" cy="261823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2" idx="0"/>
              <a:endCxn id="19" idx="4"/>
            </p:cNvCxnSpPr>
            <p:nvPr/>
          </p:nvCxnSpPr>
          <p:spPr>
            <a:xfrm flipH="1" flipV="1">
              <a:off x="6398123" y="2048662"/>
              <a:ext cx="5660" cy="261822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9" idx="2"/>
              <a:endCxn id="20" idx="6"/>
            </p:cNvCxnSpPr>
            <p:nvPr/>
          </p:nvCxnSpPr>
          <p:spPr>
            <a:xfrm flipH="1" flipV="1">
              <a:off x="6136627" y="1944635"/>
              <a:ext cx="176435" cy="18967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20" idx="2"/>
              <a:endCxn id="16" idx="6"/>
            </p:cNvCxnSpPr>
            <p:nvPr/>
          </p:nvCxnSpPr>
          <p:spPr>
            <a:xfrm flipH="1">
              <a:off x="5854880" y="1944635"/>
              <a:ext cx="176435" cy="18967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16" idx="4"/>
              <a:endCxn id="17" idx="0"/>
            </p:cNvCxnSpPr>
            <p:nvPr/>
          </p:nvCxnSpPr>
          <p:spPr>
            <a:xfrm>
              <a:off x="5769820" y="2048662"/>
              <a:ext cx="0" cy="255139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7" idx="4"/>
              <a:endCxn id="18" idx="0"/>
            </p:cNvCxnSpPr>
            <p:nvPr/>
          </p:nvCxnSpPr>
          <p:spPr>
            <a:xfrm flipH="1">
              <a:off x="5761220" y="2473922"/>
              <a:ext cx="8600" cy="322854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8" idx="4"/>
              <a:endCxn id="15" idx="0"/>
            </p:cNvCxnSpPr>
            <p:nvPr/>
          </p:nvCxnSpPr>
          <p:spPr>
            <a:xfrm>
              <a:off x="5761220" y="2902088"/>
              <a:ext cx="8600" cy="372604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15" idx="4"/>
              <a:endCxn id="14" idx="0"/>
            </p:cNvCxnSpPr>
            <p:nvPr/>
          </p:nvCxnSpPr>
          <p:spPr>
            <a:xfrm flipH="1">
              <a:off x="5766883" y="3444813"/>
              <a:ext cx="2937" cy="382845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14" idx="4"/>
              <a:endCxn id="13" idx="0"/>
            </p:cNvCxnSpPr>
            <p:nvPr/>
          </p:nvCxnSpPr>
          <p:spPr>
            <a:xfrm>
              <a:off x="5766883" y="3932970"/>
              <a:ext cx="2937" cy="304269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3" idx="4"/>
              <a:endCxn id="10" idx="0"/>
            </p:cNvCxnSpPr>
            <p:nvPr/>
          </p:nvCxnSpPr>
          <p:spPr>
            <a:xfrm>
              <a:off x="5769820" y="4407360"/>
              <a:ext cx="0" cy="282450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0" idx="7"/>
              <a:endCxn id="32" idx="2"/>
            </p:cNvCxnSpPr>
            <p:nvPr/>
          </p:nvCxnSpPr>
          <p:spPr>
            <a:xfrm flipV="1">
              <a:off x="5829966" y="4492785"/>
              <a:ext cx="268739" cy="221939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32" idx="6"/>
              <a:endCxn id="12" idx="1"/>
            </p:cNvCxnSpPr>
            <p:nvPr/>
          </p:nvCxnSpPr>
          <p:spPr>
            <a:xfrm>
              <a:off x="6268826" y="4492785"/>
              <a:ext cx="93208" cy="221939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32" idx="4"/>
              <a:endCxn id="11" idx="7"/>
            </p:cNvCxnSpPr>
            <p:nvPr/>
          </p:nvCxnSpPr>
          <p:spPr>
            <a:xfrm flipH="1">
              <a:off x="6069621" y="4577845"/>
              <a:ext cx="114145" cy="164833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32" idx="1"/>
              <a:endCxn id="13" idx="6"/>
            </p:cNvCxnSpPr>
            <p:nvPr/>
          </p:nvCxnSpPr>
          <p:spPr>
            <a:xfrm flipH="1" flipV="1">
              <a:off x="5854880" y="4322300"/>
              <a:ext cx="268739" cy="110338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13" idx="7"/>
              <a:endCxn id="29" idx="3"/>
            </p:cNvCxnSpPr>
            <p:nvPr/>
          </p:nvCxnSpPr>
          <p:spPr>
            <a:xfrm flipV="1">
              <a:off x="5829966" y="4094934"/>
              <a:ext cx="64440" cy="167219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29" idx="6"/>
              <a:endCxn id="25" idx="2"/>
            </p:cNvCxnSpPr>
            <p:nvPr/>
          </p:nvCxnSpPr>
          <p:spPr>
            <a:xfrm flipV="1">
              <a:off x="6105366" y="3946950"/>
              <a:ext cx="231753" cy="60602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6" idx="1"/>
              <a:endCxn id="29" idx="5"/>
            </p:cNvCxnSpPr>
            <p:nvPr/>
          </p:nvCxnSpPr>
          <p:spPr>
            <a:xfrm flipH="1" flipV="1">
              <a:off x="6069171" y="4094934"/>
              <a:ext cx="315776" cy="285778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32" idx="0"/>
              <a:endCxn id="25" idx="3"/>
            </p:cNvCxnSpPr>
            <p:nvPr/>
          </p:nvCxnSpPr>
          <p:spPr>
            <a:xfrm flipV="1">
              <a:off x="6183766" y="4007096"/>
              <a:ext cx="178267" cy="400628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25" idx="1"/>
              <a:endCxn id="33" idx="5"/>
            </p:cNvCxnSpPr>
            <p:nvPr/>
          </p:nvCxnSpPr>
          <p:spPr>
            <a:xfrm flipH="1" flipV="1">
              <a:off x="6015892" y="3658716"/>
              <a:ext cx="346141" cy="228087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14" idx="7"/>
              <a:endCxn id="33" idx="3"/>
            </p:cNvCxnSpPr>
            <p:nvPr/>
          </p:nvCxnSpPr>
          <p:spPr>
            <a:xfrm flipV="1">
              <a:off x="5804116" y="3658716"/>
              <a:ext cx="137310" cy="184365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33" idx="7"/>
              <a:endCxn id="28" idx="3"/>
            </p:cNvCxnSpPr>
            <p:nvPr/>
          </p:nvCxnSpPr>
          <p:spPr>
            <a:xfrm flipV="1">
              <a:off x="6015892" y="3419898"/>
              <a:ext cx="60588" cy="164352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24" idx="1"/>
              <a:endCxn id="28" idx="5"/>
            </p:cNvCxnSpPr>
            <p:nvPr/>
          </p:nvCxnSpPr>
          <p:spPr>
            <a:xfrm flipH="1" flipV="1">
              <a:off x="6196773" y="3419898"/>
              <a:ext cx="188174" cy="169917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29" idx="0"/>
              <a:endCxn id="33" idx="4"/>
            </p:cNvCxnSpPr>
            <p:nvPr/>
          </p:nvCxnSpPr>
          <p:spPr>
            <a:xfrm flipH="1" flipV="1">
              <a:off x="5978659" y="3674139"/>
              <a:ext cx="3130" cy="209835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33" idx="0"/>
              <a:endCxn id="15" idx="5"/>
            </p:cNvCxnSpPr>
            <p:nvPr/>
          </p:nvCxnSpPr>
          <p:spPr>
            <a:xfrm flipH="1" flipV="1">
              <a:off x="5829966" y="3419899"/>
              <a:ext cx="148693" cy="148928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15" idx="7"/>
              <a:endCxn id="27" idx="3"/>
            </p:cNvCxnSpPr>
            <p:nvPr/>
          </p:nvCxnSpPr>
          <p:spPr>
            <a:xfrm flipV="1">
              <a:off x="5829966" y="3062315"/>
              <a:ext cx="199551" cy="237291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27" idx="1"/>
              <a:endCxn id="18" idx="6"/>
            </p:cNvCxnSpPr>
            <p:nvPr/>
          </p:nvCxnSpPr>
          <p:spPr>
            <a:xfrm flipH="1" flipV="1">
              <a:off x="5813876" y="2849432"/>
              <a:ext cx="215641" cy="138417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18" idx="7"/>
              <a:endCxn id="31" idx="2"/>
            </p:cNvCxnSpPr>
            <p:nvPr/>
          </p:nvCxnSpPr>
          <p:spPr>
            <a:xfrm flipV="1">
              <a:off x="5798453" y="2649746"/>
              <a:ext cx="338173" cy="162453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27" idx="0"/>
              <a:endCxn id="31" idx="4"/>
            </p:cNvCxnSpPr>
            <p:nvPr/>
          </p:nvCxnSpPr>
          <p:spPr>
            <a:xfrm flipV="1">
              <a:off x="6066750" y="2702402"/>
              <a:ext cx="122532" cy="270024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28" idx="0"/>
              <a:endCxn id="27" idx="5"/>
            </p:cNvCxnSpPr>
            <p:nvPr/>
          </p:nvCxnSpPr>
          <p:spPr>
            <a:xfrm flipH="1" flipV="1">
              <a:off x="6103983" y="3062315"/>
              <a:ext cx="32644" cy="212376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27" idx="7"/>
              <a:endCxn id="21" idx="2"/>
            </p:cNvCxnSpPr>
            <p:nvPr/>
          </p:nvCxnSpPr>
          <p:spPr>
            <a:xfrm flipV="1">
              <a:off x="6103983" y="2795084"/>
              <a:ext cx="265541" cy="192765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21" idx="1"/>
              <a:endCxn id="31" idx="6"/>
            </p:cNvCxnSpPr>
            <p:nvPr/>
          </p:nvCxnSpPr>
          <p:spPr>
            <a:xfrm flipH="1" flipV="1">
              <a:off x="6241938" y="2649746"/>
              <a:ext cx="143009" cy="108105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31" idx="7"/>
              <a:endCxn id="22" idx="3"/>
            </p:cNvCxnSpPr>
            <p:nvPr/>
          </p:nvCxnSpPr>
          <p:spPr>
            <a:xfrm flipV="1">
              <a:off x="6226515" y="2455691"/>
              <a:ext cx="117121" cy="156822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31" idx="1"/>
              <a:endCxn id="30" idx="4"/>
            </p:cNvCxnSpPr>
            <p:nvPr/>
          </p:nvCxnSpPr>
          <p:spPr>
            <a:xfrm flipH="1" flipV="1">
              <a:off x="6051566" y="2394607"/>
              <a:ext cx="100483" cy="217906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17" idx="7"/>
              <a:endCxn id="30" idx="2"/>
            </p:cNvCxnSpPr>
            <p:nvPr/>
          </p:nvCxnSpPr>
          <p:spPr>
            <a:xfrm flipV="1">
              <a:off x="5829966" y="2271030"/>
              <a:ext cx="98022" cy="57685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30" idx="1"/>
              <a:endCxn id="16" idx="5"/>
            </p:cNvCxnSpPr>
            <p:nvPr/>
          </p:nvCxnSpPr>
          <p:spPr>
            <a:xfrm flipH="1" flipV="1">
              <a:off x="5829966" y="2023748"/>
              <a:ext cx="134217" cy="159899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30" idx="0"/>
              <a:endCxn id="20" idx="4"/>
            </p:cNvCxnSpPr>
            <p:nvPr/>
          </p:nvCxnSpPr>
          <p:spPr>
            <a:xfrm flipV="1">
              <a:off x="6051566" y="1997291"/>
              <a:ext cx="32405" cy="150161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30" idx="7"/>
              <a:endCxn id="19" idx="3"/>
            </p:cNvCxnSpPr>
            <p:nvPr/>
          </p:nvCxnSpPr>
          <p:spPr>
            <a:xfrm flipV="1">
              <a:off x="6138948" y="2023748"/>
              <a:ext cx="199028" cy="159899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30" idx="6"/>
              <a:endCxn id="22" idx="1"/>
            </p:cNvCxnSpPr>
            <p:nvPr/>
          </p:nvCxnSpPr>
          <p:spPr>
            <a:xfrm>
              <a:off x="6175143" y="2271030"/>
              <a:ext cx="168493" cy="64368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5968564" y="5535435"/>
              <a:ext cx="260282" cy="8628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cxnSp>
        <p:nvCxnSpPr>
          <p:cNvPr id="83" name="Straight Connector 82"/>
          <p:cNvCxnSpPr/>
          <p:nvPr/>
        </p:nvCxnSpPr>
        <p:spPr>
          <a:xfrm>
            <a:off x="6508827" y="2064480"/>
            <a:ext cx="1137684" cy="0"/>
          </a:xfrm>
          <a:prstGeom prst="line">
            <a:avLst/>
          </a:prstGeom>
          <a:ln w="3175"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7775095" y="1777998"/>
            <a:ext cx="268160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00" b="1">
                <a:solidFill>
                  <a:srgbClr val="7F8C8D"/>
                </a:solidFill>
                <a:cs typeface="+mn-ea"/>
                <a:sym typeface="+mn-lt"/>
              </a:rPr>
              <a:t>添加标题</a:t>
            </a:r>
            <a:endParaRPr lang="en-US" sz="1300" b="1">
              <a:solidFill>
                <a:srgbClr val="7F8C8D"/>
              </a:solidFill>
              <a:cs typeface="+mn-ea"/>
              <a:sym typeface="+mn-lt"/>
            </a:endParaRPr>
          </a:p>
          <a:p>
            <a:r>
              <a:rPr lang="zh-CN" altLang="en-US" sz="13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endParaRPr lang="en-US" sz="13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508827" y="2905446"/>
            <a:ext cx="1137684" cy="306086"/>
            <a:chOff x="6507240" y="2795084"/>
            <a:chExt cx="1137684" cy="306086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6507240" y="2795084"/>
              <a:ext cx="1137684" cy="0"/>
            </a:xfrm>
            <a:prstGeom prst="line">
              <a:avLst/>
            </a:prstGeom>
            <a:ln w="3175">
              <a:solidFill>
                <a:srgbClr val="7F8C8D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7644924" y="2795084"/>
              <a:ext cx="0" cy="306086"/>
            </a:xfrm>
            <a:prstGeom prst="line">
              <a:avLst/>
            </a:prstGeom>
            <a:ln>
              <a:solidFill>
                <a:srgbClr val="7F8C8D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extBox 87"/>
          <p:cNvSpPr txBox="1"/>
          <p:nvPr/>
        </p:nvSpPr>
        <p:spPr>
          <a:xfrm>
            <a:off x="6709321" y="3328017"/>
            <a:ext cx="187462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00" b="1">
                <a:solidFill>
                  <a:srgbClr val="7F8C8D"/>
                </a:solidFill>
                <a:cs typeface="+mn-ea"/>
                <a:sym typeface="+mn-lt"/>
              </a:rPr>
              <a:t>添加标题</a:t>
            </a:r>
            <a:endParaRPr lang="en-US" sz="1300" b="1">
              <a:solidFill>
                <a:srgbClr val="7F8C8D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3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endParaRPr lang="en-US" sz="13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541485" y="4183105"/>
            <a:ext cx="2377440" cy="702129"/>
            <a:chOff x="6539898" y="4072742"/>
            <a:chExt cx="2377440" cy="702129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6539898" y="4774871"/>
              <a:ext cx="2377440" cy="0"/>
            </a:xfrm>
            <a:prstGeom prst="line">
              <a:avLst/>
            </a:prstGeom>
            <a:ln w="3175">
              <a:solidFill>
                <a:srgbClr val="7F8C8D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8917338" y="4072742"/>
              <a:ext cx="0" cy="702129"/>
            </a:xfrm>
            <a:prstGeom prst="line">
              <a:avLst/>
            </a:prstGeom>
            <a:ln>
              <a:solidFill>
                <a:srgbClr val="7F8C8D"/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TextBox 91"/>
          <p:cNvSpPr txBox="1"/>
          <p:nvPr/>
        </p:nvSpPr>
        <p:spPr>
          <a:xfrm>
            <a:off x="9003985" y="4070602"/>
            <a:ext cx="22752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00" b="1">
                <a:solidFill>
                  <a:schemeClr val="accent6"/>
                </a:solidFill>
                <a:cs typeface="+mn-ea"/>
                <a:sym typeface="+mn-lt"/>
              </a:rPr>
              <a:t>添加标题</a:t>
            </a:r>
            <a:endParaRPr lang="en-US" sz="1300" b="1">
              <a:solidFill>
                <a:schemeClr val="accent6"/>
              </a:solidFill>
              <a:cs typeface="+mn-ea"/>
              <a:sym typeface="+mn-lt"/>
            </a:endParaRPr>
          </a:p>
          <a:p>
            <a:r>
              <a:rPr lang="zh-CN" altLang="en-US" sz="13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endParaRPr lang="en-US" sz="13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>
            <a:off x="3200712" y="4432662"/>
            <a:ext cx="2377440" cy="0"/>
          </a:xfrm>
          <a:prstGeom prst="line">
            <a:avLst/>
          </a:prstGeom>
          <a:ln w="3175">
            <a:solidFill>
              <a:srgbClr val="7F8C8D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782127" y="4078718"/>
            <a:ext cx="22752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300" b="1">
                <a:solidFill>
                  <a:srgbClr val="7F8C8D"/>
                </a:solidFill>
                <a:cs typeface="+mn-ea"/>
                <a:sym typeface="+mn-lt"/>
              </a:rPr>
              <a:t>添加标题</a:t>
            </a:r>
            <a:endParaRPr lang="en-US" sz="1300" b="1">
              <a:solidFill>
                <a:srgbClr val="7F8C8D"/>
              </a:solidFill>
              <a:cs typeface="+mn-ea"/>
              <a:sym typeface="+mn-lt"/>
            </a:endParaRPr>
          </a:p>
          <a:p>
            <a:pPr algn="r"/>
            <a:r>
              <a:rPr lang="zh-CN" altLang="en-US" sz="13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endParaRPr lang="en-US" sz="13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526890" y="2505906"/>
            <a:ext cx="1137684" cy="306086"/>
            <a:chOff x="4525303" y="2395544"/>
            <a:chExt cx="1137684" cy="306086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4525303" y="2395544"/>
              <a:ext cx="1137684" cy="0"/>
            </a:xfrm>
            <a:prstGeom prst="line">
              <a:avLst/>
            </a:prstGeom>
            <a:ln w="3175">
              <a:solidFill>
                <a:srgbClr val="7F8C8D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4525303" y="2395544"/>
              <a:ext cx="0" cy="306086"/>
            </a:xfrm>
            <a:prstGeom prst="line">
              <a:avLst/>
            </a:prstGeom>
            <a:ln>
              <a:solidFill>
                <a:srgbClr val="7F8C8D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TextBox 97"/>
          <p:cNvSpPr txBox="1"/>
          <p:nvPr/>
        </p:nvSpPr>
        <p:spPr>
          <a:xfrm>
            <a:off x="2135239" y="2725185"/>
            <a:ext cx="22752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300" b="1">
                <a:solidFill>
                  <a:schemeClr val="accent6"/>
                </a:solidFill>
                <a:cs typeface="+mn-ea"/>
                <a:sym typeface="+mn-lt"/>
              </a:rPr>
              <a:t>添加标题</a:t>
            </a:r>
            <a:endParaRPr lang="en-US" sz="1300" b="1">
              <a:solidFill>
                <a:schemeClr val="accent6"/>
              </a:solidFill>
              <a:cs typeface="+mn-ea"/>
              <a:sym typeface="+mn-lt"/>
            </a:endParaRPr>
          </a:p>
          <a:p>
            <a:pPr algn="r"/>
            <a:r>
              <a:rPr lang="zh-CN" altLang="en-US" sz="13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endParaRPr lang="en-US" sz="13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3" name="文本框 21"/>
          <p:cNvSpPr txBox="1"/>
          <p:nvPr/>
        </p:nvSpPr>
        <p:spPr>
          <a:xfrm>
            <a:off x="1273051" y="779639"/>
            <a:ext cx="4032448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accent2"/>
                </a:solidFill>
                <a:cs typeface="+mn-ea"/>
                <a:sym typeface="+mn-lt"/>
              </a:rPr>
              <a:t>many variations of ipsum available  believable</a:t>
            </a:r>
          </a:p>
        </p:txBody>
      </p:sp>
      <p:sp>
        <p:nvSpPr>
          <p:cNvPr id="99" name="TextBox 76"/>
          <p:cNvSpPr txBox="1"/>
          <p:nvPr/>
        </p:nvSpPr>
        <p:spPr>
          <a:xfrm>
            <a:off x="1267198" y="198105"/>
            <a:ext cx="391370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/>
                </a:solidFill>
                <a:cs typeface="+mn-ea"/>
                <a:sym typeface="+mn-lt"/>
              </a:rPr>
              <a:t>单击修改您的标题</a:t>
            </a:r>
          </a:p>
        </p:txBody>
      </p:sp>
      <p:pic>
        <p:nvPicPr>
          <p:cNvPr id="100" name="图片 9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503" y="-41847"/>
            <a:ext cx="1363842" cy="1491304"/>
          </a:xfrm>
          <a:prstGeom prst="rect">
            <a:avLst/>
          </a:prstGeom>
        </p:spPr>
      </p:pic>
    </p:spTree>
  </p:cSld>
  <p:clrMapOvr>
    <a:masterClrMapping/>
  </p:clrMapOvr>
  <p:transition spd="med" advClick="0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Arrow 8"/>
          <p:cNvSpPr/>
          <p:nvPr/>
        </p:nvSpPr>
        <p:spPr>
          <a:xfrm>
            <a:off x="7285622" y="2876107"/>
            <a:ext cx="2292830" cy="1105786"/>
          </a:xfrm>
          <a:custGeom>
            <a:avLst/>
            <a:gdLst>
              <a:gd name="connsiteX0" fmla="*/ 0 w 2232436"/>
              <a:gd name="connsiteY0" fmla="*/ 227029 h 1105786"/>
              <a:gd name="connsiteX1" fmla="*/ 1531279 w 2232436"/>
              <a:gd name="connsiteY1" fmla="*/ 227029 h 1105786"/>
              <a:gd name="connsiteX2" fmla="*/ 1531279 w 2232436"/>
              <a:gd name="connsiteY2" fmla="*/ 0 h 1105786"/>
              <a:gd name="connsiteX3" fmla="*/ 2232436 w 2232436"/>
              <a:gd name="connsiteY3" fmla="*/ 552893 h 1105786"/>
              <a:gd name="connsiteX4" fmla="*/ 1531279 w 2232436"/>
              <a:gd name="connsiteY4" fmla="*/ 1105786 h 1105786"/>
              <a:gd name="connsiteX5" fmla="*/ 1531279 w 2232436"/>
              <a:gd name="connsiteY5" fmla="*/ 878757 h 1105786"/>
              <a:gd name="connsiteX6" fmla="*/ 0 w 2232436"/>
              <a:gd name="connsiteY6" fmla="*/ 878757 h 1105786"/>
              <a:gd name="connsiteX7" fmla="*/ 0 w 2232436"/>
              <a:gd name="connsiteY7" fmla="*/ 227029 h 1105786"/>
              <a:gd name="connsiteX0-1" fmla="*/ 0 w 2232436"/>
              <a:gd name="connsiteY0-2" fmla="*/ 227029 h 1105786"/>
              <a:gd name="connsiteX1-3" fmla="*/ 1531279 w 2232436"/>
              <a:gd name="connsiteY1-4" fmla="*/ 227029 h 1105786"/>
              <a:gd name="connsiteX2-5" fmla="*/ 1531279 w 2232436"/>
              <a:gd name="connsiteY2-6" fmla="*/ 0 h 1105786"/>
              <a:gd name="connsiteX3-7" fmla="*/ 2232436 w 2232436"/>
              <a:gd name="connsiteY3-8" fmla="*/ 552893 h 1105786"/>
              <a:gd name="connsiteX4-9" fmla="*/ 1531279 w 2232436"/>
              <a:gd name="connsiteY4-10" fmla="*/ 1105786 h 1105786"/>
              <a:gd name="connsiteX5-11" fmla="*/ 1531279 w 2232436"/>
              <a:gd name="connsiteY5-12" fmla="*/ 878757 h 1105786"/>
              <a:gd name="connsiteX6-13" fmla="*/ 0 w 2232436"/>
              <a:gd name="connsiteY6-14" fmla="*/ 878757 h 1105786"/>
              <a:gd name="connsiteX7-15" fmla="*/ 0 w 2232436"/>
              <a:gd name="connsiteY7-16" fmla="*/ 227029 h 1105786"/>
              <a:gd name="connsiteX0-17" fmla="*/ 0 w 2232436"/>
              <a:gd name="connsiteY0-18" fmla="*/ 227029 h 1105786"/>
              <a:gd name="connsiteX1-19" fmla="*/ 1531279 w 2232436"/>
              <a:gd name="connsiteY1-20" fmla="*/ 227029 h 1105786"/>
              <a:gd name="connsiteX2-21" fmla="*/ 1531279 w 2232436"/>
              <a:gd name="connsiteY2-22" fmla="*/ 0 h 1105786"/>
              <a:gd name="connsiteX3-23" fmla="*/ 2232436 w 2232436"/>
              <a:gd name="connsiteY3-24" fmla="*/ 552893 h 1105786"/>
              <a:gd name="connsiteX4-25" fmla="*/ 1531279 w 2232436"/>
              <a:gd name="connsiteY4-26" fmla="*/ 1105786 h 1105786"/>
              <a:gd name="connsiteX5-27" fmla="*/ 1531279 w 2232436"/>
              <a:gd name="connsiteY5-28" fmla="*/ 878757 h 1105786"/>
              <a:gd name="connsiteX6-29" fmla="*/ 0 w 2232436"/>
              <a:gd name="connsiteY6-30" fmla="*/ 878757 h 1105786"/>
              <a:gd name="connsiteX7-31" fmla="*/ 0 w 2232436"/>
              <a:gd name="connsiteY7-32" fmla="*/ 227029 h 1105786"/>
              <a:gd name="connsiteX0-33" fmla="*/ 0 w 2232436"/>
              <a:gd name="connsiteY0-34" fmla="*/ 227029 h 1105786"/>
              <a:gd name="connsiteX1-35" fmla="*/ 1531279 w 2232436"/>
              <a:gd name="connsiteY1-36" fmla="*/ 227029 h 1105786"/>
              <a:gd name="connsiteX2-37" fmla="*/ 1531279 w 2232436"/>
              <a:gd name="connsiteY2-38" fmla="*/ 0 h 1105786"/>
              <a:gd name="connsiteX3-39" fmla="*/ 2232436 w 2232436"/>
              <a:gd name="connsiteY3-40" fmla="*/ 552893 h 1105786"/>
              <a:gd name="connsiteX4-41" fmla="*/ 1531279 w 2232436"/>
              <a:gd name="connsiteY4-42" fmla="*/ 1105786 h 1105786"/>
              <a:gd name="connsiteX5-43" fmla="*/ 1531279 w 2232436"/>
              <a:gd name="connsiteY5-44" fmla="*/ 878757 h 1105786"/>
              <a:gd name="connsiteX6-45" fmla="*/ 0 w 2232436"/>
              <a:gd name="connsiteY6-46" fmla="*/ 878757 h 1105786"/>
              <a:gd name="connsiteX7-47" fmla="*/ 0 w 2232436"/>
              <a:gd name="connsiteY7-48" fmla="*/ 227029 h 1105786"/>
              <a:gd name="connsiteX0-49" fmla="*/ 0 w 2232436"/>
              <a:gd name="connsiteY0-50" fmla="*/ 227029 h 1105786"/>
              <a:gd name="connsiteX1-51" fmla="*/ 1531279 w 2232436"/>
              <a:gd name="connsiteY1-52" fmla="*/ 227029 h 1105786"/>
              <a:gd name="connsiteX2-53" fmla="*/ 1531279 w 2232436"/>
              <a:gd name="connsiteY2-54" fmla="*/ 0 h 1105786"/>
              <a:gd name="connsiteX3-55" fmla="*/ 2232436 w 2232436"/>
              <a:gd name="connsiteY3-56" fmla="*/ 552893 h 1105786"/>
              <a:gd name="connsiteX4-57" fmla="*/ 1531279 w 2232436"/>
              <a:gd name="connsiteY4-58" fmla="*/ 1105786 h 1105786"/>
              <a:gd name="connsiteX5-59" fmla="*/ 1531279 w 2232436"/>
              <a:gd name="connsiteY5-60" fmla="*/ 878757 h 1105786"/>
              <a:gd name="connsiteX6-61" fmla="*/ 0 w 2232436"/>
              <a:gd name="connsiteY6-62" fmla="*/ 878757 h 1105786"/>
              <a:gd name="connsiteX7-63" fmla="*/ 0 w 2232436"/>
              <a:gd name="connsiteY7-64" fmla="*/ 227029 h 1105786"/>
              <a:gd name="connsiteX0-65" fmla="*/ 42530 w 2274966"/>
              <a:gd name="connsiteY0-66" fmla="*/ 227029 h 1105786"/>
              <a:gd name="connsiteX1-67" fmla="*/ 1573809 w 2274966"/>
              <a:gd name="connsiteY1-68" fmla="*/ 227029 h 1105786"/>
              <a:gd name="connsiteX2-69" fmla="*/ 1573809 w 2274966"/>
              <a:gd name="connsiteY2-70" fmla="*/ 0 h 1105786"/>
              <a:gd name="connsiteX3-71" fmla="*/ 2274966 w 2274966"/>
              <a:gd name="connsiteY3-72" fmla="*/ 552893 h 1105786"/>
              <a:gd name="connsiteX4-73" fmla="*/ 1573809 w 2274966"/>
              <a:gd name="connsiteY4-74" fmla="*/ 1105786 h 1105786"/>
              <a:gd name="connsiteX5-75" fmla="*/ 1573809 w 2274966"/>
              <a:gd name="connsiteY5-76" fmla="*/ 878757 h 1105786"/>
              <a:gd name="connsiteX6-77" fmla="*/ 42530 w 2274966"/>
              <a:gd name="connsiteY6-78" fmla="*/ 878757 h 1105786"/>
              <a:gd name="connsiteX7-79" fmla="*/ 42530 w 2274966"/>
              <a:gd name="connsiteY7-80" fmla="*/ 227029 h 1105786"/>
              <a:gd name="connsiteX0-81" fmla="*/ 60394 w 2292830"/>
              <a:gd name="connsiteY0-82" fmla="*/ 227029 h 1105786"/>
              <a:gd name="connsiteX1-83" fmla="*/ 1591673 w 2292830"/>
              <a:gd name="connsiteY1-84" fmla="*/ 227029 h 1105786"/>
              <a:gd name="connsiteX2-85" fmla="*/ 1591673 w 2292830"/>
              <a:gd name="connsiteY2-86" fmla="*/ 0 h 1105786"/>
              <a:gd name="connsiteX3-87" fmla="*/ 2292830 w 2292830"/>
              <a:gd name="connsiteY3-88" fmla="*/ 552893 h 1105786"/>
              <a:gd name="connsiteX4-89" fmla="*/ 1591673 w 2292830"/>
              <a:gd name="connsiteY4-90" fmla="*/ 1105786 h 1105786"/>
              <a:gd name="connsiteX5-91" fmla="*/ 1591673 w 2292830"/>
              <a:gd name="connsiteY5-92" fmla="*/ 878757 h 1105786"/>
              <a:gd name="connsiteX6-93" fmla="*/ 60394 w 2292830"/>
              <a:gd name="connsiteY6-94" fmla="*/ 878757 h 1105786"/>
              <a:gd name="connsiteX7-95" fmla="*/ 60394 w 2292830"/>
              <a:gd name="connsiteY7-96" fmla="*/ 227029 h 1105786"/>
              <a:gd name="connsiteX0-97" fmla="*/ 60394 w 2292830"/>
              <a:gd name="connsiteY0-98" fmla="*/ 227029 h 1105786"/>
              <a:gd name="connsiteX1-99" fmla="*/ 1591673 w 2292830"/>
              <a:gd name="connsiteY1-100" fmla="*/ 227029 h 1105786"/>
              <a:gd name="connsiteX2-101" fmla="*/ 1591673 w 2292830"/>
              <a:gd name="connsiteY2-102" fmla="*/ 0 h 1105786"/>
              <a:gd name="connsiteX3-103" fmla="*/ 2292830 w 2292830"/>
              <a:gd name="connsiteY3-104" fmla="*/ 552893 h 1105786"/>
              <a:gd name="connsiteX4-105" fmla="*/ 1591673 w 2292830"/>
              <a:gd name="connsiteY4-106" fmla="*/ 1105786 h 1105786"/>
              <a:gd name="connsiteX5-107" fmla="*/ 1591673 w 2292830"/>
              <a:gd name="connsiteY5-108" fmla="*/ 878757 h 1105786"/>
              <a:gd name="connsiteX6-109" fmla="*/ 60394 w 2292830"/>
              <a:gd name="connsiteY6-110" fmla="*/ 878757 h 1105786"/>
              <a:gd name="connsiteX7-111" fmla="*/ 60394 w 2292830"/>
              <a:gd name="connsiteY7-112" fmla="*/ 227029 h 1105786"/>
              <a:gd name="connsiteX0-113" fmla="*/ 60394 w 2292830"/>
              <a:gd name="connsiteY0-114" fmla="*/ 227029 h 1105786"/>
              <a:gd name="connsiteX1-115" fmla="*/ 1591673 w 2292830"/>
              <a:gd name="connsiteY1-116" fmla="*/ 227029 h 1105786"/>
              <a:gd name="connsiteX2-117" fmla="*/ 1591673 w 2292830"/>
              <a:gd name="connsiteY2-118" fmla="*/ 0 h 1105786"/>
              <a:gd name="connsiteX3-119" fmla="*/ 2292830 w 2292830"/>
              <a:gd name="connsiteY3-120" fmla="*/ 552893 h 1105786"/>
              <a:gd name="connsiteX4-121" fmla="*/ 1591673 w 2292830"/>
              <a:gd name="connsiteY4-122" fmla="*/ 1105786 h 1105786"/>
              <a:gd name="connsiteX5-123" fmla="*/ 1591673 w 2292830"/>
              <a:gd name="connsiteY5-124" fmla="*/ 878757 h 1105786"/>
              <a:gd name="connsiteX6-125" fmla="*/ 60394 w 2292830"/>
              <a:gd name="connsiteY6-126" fmla="*/ 878757 h 1105786"/>
              <a:gd name="connsiteX7-127" fmla="*/ 60394 w 2292830"/>
              <a:gd name="connsiteY7-128" fmla="*/ 227029 h 11057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2292830" h="1105786">
                <a:moveTo>
                  <a:pt x="60394" y="227029"/>
                </a:moveTo>
                <a:cubicBezTo>
                  <a:pt x="592085" y="88806"/>
                  <a:pt x="1006819" y="407782"/>
                  <a:pt x="1591673" y="227029"/>
                </a:cubicBezTo>
                <a:lnTo>
                  <a:pt x="1591673" y="0"/>
                </a:lnTo>
                <a:cubicBezTo>
                  <a:pt x="1867922" y="354419"/>
                  <a:pt x="2059111" y="368595"/>
                  <a:pt x="2292830" y="552893"/>
                </a:cubicBezTo>
                <a:cubicBezTo>
                  <a:pt x="2059111" y="737191"/>
                  <a:pt x="1761597" y="878958"/>
                  <a:pt x="1591673" y="1105786"/>
                </a:cubicBezTo>
                <a:lnTo>
                  <a:pt x="1591673" y="878757"/>
                </a:lnTo>
                <a:cubicBezTo>
                  <a:pt x="1113145" y="666106"/>
                  <a:pt x="538922" y="1038246"/>
                  <a:pt x="60394" y="878757"/>
                </a:cubicBezTo>
                <a:cubicBezTo>
                  <a:pt x="-35299" y="640249"/>
                  <a:pt x="-3402" y="444272"/>
                  <a:pt x="60394" y="2270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1" name="Right Arrow 8"/>
          <p:cNvSpPr/>
          <p:nvPr/>
        </p:nvSpPr>
        <p:spPr>
          <a:xfrm>
            <a:off x="5729322" y="2876107"/>
            <a:ext cx="2292830" cy="1105786"/>
          </a:xfrm>
          <a:custGeom>
            <a:avLst/>
            <a:gdLst>
              <a:gd name="connsiteX0" fmla="*/ 0 w 2232436"/>
              <a:gd name="connsiteY0" fmla="*/ 227029 h 1105786"/>
              <a:gd name="connsiteX1" fmla="*/ 1531279 w 2232436"/>
              <a:gd name="connsiteY1" fmla="*/ 227029 h 1105786"/>
              <a:gd name="connsiteX2" fmla="*/ 1531279 w 2232436"/>
              <a:gd name="connsiteY2" fmla="*/ 0 h 1105786"/>
              <a:gd name="connsiteX3" fmla="*/ 2232436 w 2232436"/>
              <a:gd name="connsiteY3" fmla="*/ 552893 h 1105786"/>
              <a:gd name="connsiteX4" fmla="*/ 1531279 w 2232436"/>
              <a:gd name="connsiteY4" fmla="*/ 1105786 h 1105786"/>
              <a:gd name="connsiteX5" fmla="*/ 1531279 w 2232436"/>
              <a:gd name="connsiteY5" fmla="*/ 878757 h 1105786"/>
              <a:gd name="connsiteX6" fmla="*/ 0 w 2232436"/>
              <a:gd name="connsiteY6" fmla="*/ 878757 h 1105786"/>
              <a:gd name="connsiteX7" fmla="*/ 0 w 2232436"/>
              <a:gd name="connsiteY7" fmla="*/ 227029 h 1105786"/>
              <a:gd name="connsiteX0-1" fmla="*/ 0 w 2232436"/>
              <a:gd name="connsiteY0-2" fmla="*/ 227029 h 1105786"/>
              <a:gd name="connsiteX1-3" fmla="*/ 1531279 w 2232436"/>
              <a:gd name="connsiteY1-4" fmla="*/ 227029 h 1105786"/>
              <a:gd name="connsiteX2-5" fmla="*/ 1531279 w 2232436"/>
              <a:gd name="connsiteY2-6" fmla="*/ 0 h 1105786"/>
              <a:gd name="connsiteX3-7" fmla="*/ 2232436 w 2232436"/>
              <a:gd name="connsiteY3-8" fmla="*/ 552893 h 1105786"/>
              <a:gd name="connsiteX4-9" fmla="*/ 1531279 w 2232436"/>
              <a:gd name="connsiteY4-10" fmla="*/ 1105786 h 1105786"/>
              <a:gd name="connsiteX5-11" fmla="*/ 1531279 w 2232436"/>
              <a:gd name="connsiteY5-12" fmla="*/ 878757 h 1105786"/>
              <a:gd name="connsiteX6-13" fmla="*/ 0 w 2232436"/>
              <a:gd name="connsiteY6-14" fmla="*/ 878757 h 1105786"/>
              <a:gd name="connsiteX7-15" fmla="*/ 0 w 2232436"/>
              <a:gd name="connsiteY7-16" fmla="*/ 227029 h 1105786"/>
              <a:gd name="connsiteX0-17" fmla="*/ 0 w 2232436"/>
              <a:gd name="connsiteY0-18" fmla="*/ 227029 h 1105786"/>
              <a:gd name="connsiteX1-19" fmla="*/ 1531279 w 2232436"/>
              <a:gd name="connsiteY1-20" fmla="*/ 227029 h 1105786"/>
              <a:gd name="connsiteX2-21" fmla="*/ 1531279 w 2232436"/>
              <a:gd name="connsiteY2-22" fmla="*/ 0 h 1105786"/>
              <a:gd name="connsiteX3-23" fmla="*/ 2232436 w 2232436"/>
              <a:gd name="connsiteY3-24" fmla="*/ 552893 h 1105786"/>
              <a:gd name="connsiteX4-25" fmla="*/ 1531279 w 2232436"/>
              <a:gd name="connsiteY4-26" fmla="*/ 1105786 h 1105786"/>
              <a:gd name="connsiteX5-27" fmla="*/ 1531279 w 2232436"/>
              <a:gd name="connsiteY5-28" fmla="*/ 878757 h 1105786"/>
              <a:gd name="connsiteX6-29" fmla="*/ 0 w 2232436"/>
              <a:gd name="connsiteY6-30" fmla="*/ 878757 h 1105786"/>
              <a:gd name="connsiteX7-31" fmla="*/ 0 w 2232436"/>
              <a:gd name="connsiteY7-32" fmla="*/ 227029 h 1105786"/>
              <a:gd name="connsiteX0-33" fmla="*/ 0 w 2232436"/>
              <a:gd name="connsiteY0-34" fmla="*/ 227029 h 1105786"/>
              <a:gd name="connsiteX1-35" fmla="*/ 1531279 w 2232436"/>
              <a:gd name="connsiteY1-36" fmla="*/ 227029 h 1105786"/>
              <a:gd name="connsiteX2-37" fmla="*/ 1531279 w 2232436"/>
              <a:gd name="connsiteY2-38" fmla="*/ 0 h 1105786"/>
              <a:gd name="connsiteX3-39" fmla="*/ 2232436 w 2232436"/>
              <a:gd name="connsiteY3-40" fmla="*/ 552893 h 1105786"/>
              <a:gd name="connsiteX4-41" fmla="*/ 1531279 w 2232436"/>
              <a:gd name="connsiteY4-42" fmla="*/ 1105786 h 1105786"/>
              <a:gd name="connsiteX5-43" fmla="*/ 1531279 w 2232436"/>
              <a:gd name="connsiteY5-44" fmla="*/ 878757 h 1105786"/>
              <a:gd name="connsiteX6-45" fmla="*/ 0 w 2232436"/>
              <a:gd name="connsiteY6-46" fmla="*/ 878757 h 1105786"/>
              <a:gd name="connsiteX7-47" fmla="*/ 0 w 2232436"/>
              <a:gd name="connsiteY7-48" fmla="*/ 227029 h 1105786"/>
              <a:gd name="connsiteX0-49" fmla="*/ 0 w 2232436"/>
              <a:gd name="connsiteY0-50" fmla="*/ 227029 h 1105786"/>
              <a:gd name="connsiteX1-51" fmla="*/ 1531279 w 2232436"/>
              <a:gd name="connsiteY1-52" fmla="*/ 227029 h 1105786"/>
              <a:gd name="connsiteX2-53" fmla="*/ 1531279 w 2232436"/>
              <a:gd name="connsiteY2-54" fmla="*/ 0 h 1105786"/>
              <a:gd name="connsiteX3-55" fmla="*/ 2232436 w 2232436"/>
              <a:gd name="connsiteY3-56" fmla="*/ 552893 h 1105786"/>
              <a:gd name="connsiteX4-57" fmla="*/ 1531279 w 2232436"/>
              <a:gd name="connsiteY4-58" fmla="*/ 1105786 h 1105786"/>
              <a:gd name="connsiteX5-59" fmla="*/ 1531279 w 2232436"/>
              <a:gd name="connsiteY5-60" fmla="*/ 878757 h 1105786"/>
              <a:gd name="connsiteX6-61" fmla="*/ 0 w 2232436"/>
              <a:gd name="connsiteY6-62" fmla="*/ 878757 h 1105786"/>
              <a:gd name="connsiteX7-63" fmla="*/ 0 w 2232436"/>
              <a:gd name="connsiteY7-64" fmla="*/ 227029 h 1105786"/>
              <a:gd name="connsiteX0-65" fmla="*/ 42530 w 2274966"/>
              <a:gd name="connsiteY0-66" fmla="*/ 227029 h 1105786"/>
              <a:gd name="connsiteX1-67" fmla="*/ 1573809 w 2274966"/>
              <a:gd name="connsiteY1-68" fmla="*/ 227029 h 1105786"/>
              <a:gd name="connsiteX2-69" fmla="*/ 1573809 w 2274966"/>
              <a:gd name="connsiteY2-70" fmla="*/ 0 h 1105786"/>
              <a:gd name="connsiteX3-71" fmla="*/ 2274966 w 2274966"/>
              <a:gd name="connsiteY3-72" fmla="*/ 552893 h 1105786"/>
              <a:gd name="connsiteX4-73" fmla="*/ 1573809 w 2274966"/>
              <a:gd name="connsiteY4-74" fmla="*/ 1105786 h 1105786"/>
              <a:gd name="connsiteX5-75" fmla="*/ 1573809 w 2274966"/>
              <a:gd name="connsiteY5-76" fmla="*/ 878757 h 1105786"/>
              <a:gd name="connsiteX6-77" fmla="*/ 42530 w 2274966"/>
              <a:gd name="connsiteY6-78" fmla="*/ 878757 h 1105786"/>
              <a:gd name="connsiteX7-79" fmla="*/ 42530 w 2274966"/>
              <a:gd name="connsiteY7-80" fmla="*/ 227029 h 1105786"/>
              <a:gd name="connsiteX0-81" fmla="*/ 60394 w 2292830"/>
              <a:gd name="connsiteY0-82" fmla="*/ 227029 h 1105786"/>
              <a:gd name="connsiteX1-83" fmla="*/ 1591673 w 2292830"/>
              <a:gd name="connsiteY1-84" fmla="*/ 227029 h 1105786"/>
              <a:gd name="connsiteX2-85" fmla="*/ 1591673 w 2292830"/>
              <a:gd name="connsiteY2-86" fmla="*/ 0 h 1105786"/>
              <a:gd name="connsiteX3-87" fmla="*/ 2292830 w 2292830"/>
              <a:gd name="connsiteY3-88" fmla="*/ 552893 h 1105786"/>
              <a:gd name="connsiteX4-89" fmla="*/ 1591673 w 2292830"/>
              <a:gd name="connsiteY4-90" fmla="*/ 1105786 h 1105786"/>
              <a:gd name="connsiteX5-91" fmla="*/ 1591673 w 2292830"/>
              <a:gd name="connsiteY5-92" fmla="*/ 878757 h 1105786"/>
              <a:gd name="connsiteX6-93" fmla="*/ 60394 w 2292830"/>
              <a:gd name="connsiteY6-94" fmla="*/ 878757 h 1105786"/>
              <a:gd name="connsiteX7-95" fmla="*/ 60394 w 2292830"/>
              <a:gd name="connsiteY7-96" fmla="*/ 227029 h 1105786"/>
              <a:gd name="connsiteX0-97" fmla="*/ 60394 w 2292830"/>
              <a:gd name="connsiteY0-98" fmla="*/ 227029 h 1105786"/>
              <a:gd name="connsiteX1-99" fmla="*/ 1591673 w 2292830"/>
              <a:gd name="connsiteY1-100" fmla="*/ 227029 h 1105786"/>
              <a:gd name="connsiteX2-101" fmla="*/ 1591673 w 2292830"/>
              <a:gd name="connsiteY2-102" fmla="*/ 0 h 1105786"/>
              <a:gd name="connsiteX3-103" fmla="*/ 2292830 w 2292830"/>
              <a:gd name="connsiteY3-104" fmla="*/ 552893 h 1105786"/>
              <a:gd name="connsiteX4-105" fmla="*/ 1591673 w 2292830"/>
              <a:gd name="connsiteY4-106" fmla="*/ 1105786 h 1105786"/>
              <a:gd name="connsiteX5-107" fmla="*/ 1591673 w 2292830"/>
              <a:gd name="connsiteY5-108" fmla="*/ 878757 h 1105786"/>
              <a:gd name="connsiteX6-109" fmla="*/ 60394 w 2292830"/>
              <a:gd name="connsiteY6-110" fmla="*/ 878757 h 1105786"/>
              <a:gd name="connsiteX7-111" fmla="*/ 60394 w 2292830"/>
              <a:gd name="connsiteY7-112" fmla="*/ 227029 h 1105786"/>
              <a:gd name="connsiteX0-113" fmla="*/ 60394 w 2292830"/>
              <a:gd name="connsiteY0-114" fmla="*/ 227029 h 1105786"/>
              <a:gd name="connsiteX1-115" fmla="*/ 1591673 w 2292830"/>
              <a:gd name="connsiteY1-116" fmla="*/ 227029 h 1105786"/>
              <a:gd name="connsiteX2-117" fmla="*/ 1591673 w 2292830"/>
              <a:gd name="connsiteY2-118" fmla="*/ 0 h 1105786"/>
              <a:gd name="connsiteX3-119" fmla="*/ 2292830 w 2292830"/>
              <a:gd name="connsiteY3-120" fmla="*/ 552893 h 1105786"/>
              <a:gd name="connsiteX4-121" fmla="*/ 1591673 w 2292830"/>
              <a:gd name="connsiteY4-122" fmla="*/ 1105786 h 1105786"/>
              <a:gd name="connsiteX5-123" fmla="*/ 1591673 w 2292830"/>
              <a:gd name="connsiteY5-124" fmla="*/ 878757 h 1105786"/>
              <a:gd name="connsiteX6-125" fmla="*/ 60394 w 2292830"/>
              <a:gd name="connsiteY6-126" fmla="*/ 878757 h 1105786"/>
              <a:gd name="connsiteX7-127" fmla="*/ 60394 w 2292830"/>
              <a:gd name="connsiteY7-128" fmla="*/ 227029 h 11057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2292830" h="1105786">
                <a:moveTo>
                  <a:pt x="60394" y="227029"/>
                </a:moveTo>
                <a:cubicBezTo>
                  <a:pt x="592085" y="88806"/>
                  <a:pt x="1006819" y="407782"/>
                  <a:pt x="1591673" y="227029"/>
                </a:cubicBezTo>
                <a:lnTo>
                  <a:pt x="1591673" y="0"/>
                </a:lnTo>
                <a:cubicBezTo>
                  <a:pt x="1867922" y="354419"/>
                  <a:pt x="2059111" y="368595"/>
                  <a:pt x="2292830" y="552893"/>
                </a:cubicBezTo>
                <a:cubicBezTo>
                  <a:pt x="2059111" y="737191"/>
                  <a:pt x="1761597" y="878958"/>
                  <a:pt x="1591673" y="1105786"/>
                </a:cubicBezTo>
                <a:lnTo>
                  <a:pt x="1591673" y="878757"/>
                </a:lnTo>
                <a:cubicBezTo>
                  <a:pt x="1113145" y="666106"/>
                  <a:pt x="538922" y="1038246"/>
                  <a:pt x="60394" y="878757"/>
                </a:cubicBezTo>
                <a:cubicBezTo>
                  <a:pt x="-35299" y="640249"/>
                  <a:pt x="-3402" y="444272"/>
                  <a:pt x="60394" y="22702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0" name="Right Arrow 8"/>
          <p:cNvSpPr/>
          <p:nvPr/>
        </p:nvSpPr>
        <p:spPr>
          <a:xfrm>
            <a:off x="4173022" y="2876107"/>
            <a:ext cx="2292830" cy="1105786"/>
          </a:xfrm>
          <a:custGeom>
            <a:avLst/>
            <a:gdLst>
              <a:gd name="connsiteX0" fmla="*/ 0 w 2232436"/>
              <a:gd name="connsiteY0" fmla="*/ 227029 h 1105786"/>
              <a:gd name="connsiteX1" fmla="*/ 1531279 w 2232436"/>
              <a:gd name="connsiteY1" fmla="*/ 227029 h 1105786"/>
              <a:gd name="connsiteX2" fmla="*/ 1531279 w 2232436"/>
              <a:gd name="connsiteY2" fmla="*/ 0 h 1105786"/>
              <a:gd name="connsiteX3" fmla="*/ 2232436 w 2232436"/>
              <a:gd name="connsiteY3" fmla="*/ 552893 h 1105786"/>
              <a:gd name="connsiteX4" fmla="*/ 1531279 w 2232436"/>
              <a:gd name="connsiteY4" fmla="*/ 1105786 h 1105786"/>
              <a:gd name="connsiteX5" fmla="*/ 1531279 w 2232436"/>
              <a:gd name="connsiteY5" fmla="*/ 878757 h 1105786"/>
              <a:gd name="connsiteX6" fmla="*/ 0 w 2232436"/>
              <a:gd name="connsiteY6" fmla="*/ 878757 h 1105786"/>
              <a:gd name="connsiteX7" fmla="*/ 0 w 2232436"/>
              <a:gd name="connsiteY7" fmla="*/ 227029 h 1105786"/>
              <a:gd name="connsiteX0-1" fmla="*/ 0 w 2232436"/>
              <a:gd name="connsiteY0-2" fmla="*/ 227029 h 1105786"/>
              <a:gd name="connsiteX1-3" fmla="*/ 1531279 w 2232436"/>
              <a:gd name="connsiteY1-4" fmla="*/ 227029 h 1105786"/>
              <a:gd name="connsiteX2-5" fmla="*/ 1531279 w 2232436"/>
              <a:gd name="connsiteY2-6" fmla="*/ 0 h 1105786"/>
              <a:gd name="connsiteX3-7" fmla="*/ 2232436 w 2232436"/>
              <a:gd name="connsiteY3-8" fmla="*/ 552893 h 1105786"/>
              <a:gd name="connsiteX4-9" fmla="*/ 1531279 w 2232436"/>
              <a:gd name="connsiteY4-10" fmla="*/ 1105786 h 1105786"/>
              <a:gd name="connsiteX5-11" fmla="*/ 1531279 w 2232436"/>
              <a:gd name="connsiteY5-12" fmla="*/ 878757 h 1105786"/>
              <a:gd name="connsiteX6-13" fmla="*/ 0 w 2232436"/>
              <a:gd name="connsiteY6-14" fmla="*/ 878757 h 1105786"/>
              <a:gd name="connsiteX7-15" fmla="*/ 0 w 2232436"/>
              <a:gd name="connsiteY7-16" fmla="*/ 227029 h 1105786"/>
              <a:gd name="connsiteX0-17" fmla="*/ 0 w 2232436"/>
              <a:gd name="connsiteY0-18" fmla="*/ 227029 h 1105786"/>
              <a:gd name="connsiteX1-19" fmla="*/ 1531279 w 2232436"/>
              <a:gd name="connsiteY1-20" fmla="*/ 227029 h 1105786"/>
              <a:gd name="connsiteX2-21" fmla="*/ 1531279 w 2232436"/>
              <a:gd name="connsiteY2-22" fmla="*/ 0 h 1105786"/>
              <a:gd name="connsiteX3-23" fmla="*/ 2232436 w 2232436"/>
              <a:gd name="connsiteY3-24" fmla="*/ 552893 h 1105786"/>
              <a:gd name="connsiteX4-25" fmla="*/ 1531279 w 2232436"/>
              <a:gd name="connsiteY4-26" fmla="*/ 1105786 h 1105786"/>
              <a:gd name="connsiteX5-27" fmla="*/ 1531279 w 2232436"/>
              <a:gd name="connsiteY5-28" fmla="*/ 878757 h 1105786"/>
              <a:gd name="connsiteX6-29" fmla="*/ 0 w 2232436"/>
              <a:gd name="connsiteY6-30" fmla="*/ 878757 h 1105786"/>
              <a:gd name="connsiteX7-31" fmla="*/ 0 w 2232436"/>
              <a:gd name="connsiteY7-32" fmla="*/ 227029 h 1105786"/>
              <a:gd name="connsiteX0-33" fmla="*/ 0 w 2232436"/>
              <a:gd name="connsiteY0-34" fmla="*/ 227029 h 1105786"/>
              <a:gd name="connsiteX1-35" fmla="*/ 1531279 w 2232436"/>
              <a:gd name="connsiteY1-36" fmla="*/ 227029 h 1105786"/>
              <a:gd name="connsiteX2-37" fmla="*/ 1531279 w 2232436"/>
              <a:gd name="connsiteY2-38" fmla="*/ 0 h 1105786"/>
              <a:gd name="connsiteX3-39" fmla="*/ 2232436 w 2232436"/>
              <a:gd name="connsiteY3-40" fmla="*/ 552893 h 1105786"/>
              <a:gd name="connsiteX4-41" fmla="*/ 1531279 w 2232436"/>
              <a:gd name="connsiteY4-42" fmla="*/ 1105786 h 1105786"/>
              <a:gd name="connsiteX5-43" fmla="*/ 1531279 w 2232436"/>
              <a:gd name="connsiteY5-44" fmla="*/ 878757 h 1105786"/>
              <a:gd name="connsiteX6-45" fmla="*/ 0 w 2232436"/>
              <a:gd name="connsiteY6-46" fmla="*/ 878757 h 1105786"/>
              <a:gd name="connsiteX7-47" fmla="*/ 0 w 2232436"/>
              <a:gd name="connsiteY7-48" fmla="*/ 227029 h 1105786"/>
              <a:gd name="connsiteX0-49" fmla="*/ 0 w 2232436"/>
              <a:gd name="connsiteY0-50" fmla="*/ 227029 h 1105786"/>
              <a:gd name="connsiteX1-51" fmla="*/ 1531279 w 2232436"/>
              <a:gd name="connsiteY1-52" fmla="*/ 227029 h 1105786"/>
              <a:gd name="connsiteX2-53" fmla="*/ 1531279 w 2232436"/>
              <a:gd name="connsiteY2-54" fmla="*/ 0 h 1105786"/>
              <a:gd name="connsiteX3-55" fmla="*/ 2232436 w 2232436"/>
              <a:gd name="connsiteY3-56" fmla="*/ 552893 h 1105786"/>
              <a:gd name="connsiteX4-57" fmla="*/ 1531279 w 2232436"/>
              <a:gd name="connsiteY4-58" fmla="*/ 1105786 h 1105786"/>
              <a:gd name="connsiteX5-59" fmla="*/ 1531279 w 2232436"/>
              <a:gd name="connsiteY5-60" fmla="*/ 878757 h 1105786"/>
              <a:gd name="connsiteX6-61" fmla="*/ 0 w 2232436"/>
              <a:gd name="connsiteY6-62" fmla="*/ 878757 h 1105786"/>
              <a:gd name="connsiteX7-63" fmla="*/ 0 w 2232436"/>
              <a:gd name="connsiteY7-64" fmla="*/ 227029 h 1105786"/>
              <a:gd name="connsiteX0-65" fmla="*/ 42530 w 2274966"/>
              <a:gd name="connsiteY0-66" fmla="*/ 227029 h 1105786"/>
              <a:gd name="connsiteX1-67" fmla="*/ 1573809 w 2274966"/>
              <a:gd name="connsiteY1-68" fmla="*/ 227029 h 1105786"/>
              <a:gd name="connsiteX2-69" fmla="*/ 1573809 w 2274966"/>
              <a:gd name="connsiteY2-70" fmla="*/ 0 h 1105786"/>
              <a:gd name="connsiteX3-71" fmla="*/ 2274966 w 2274966"/>
              <a:gd name="connsiteY3-72" fmla="*/ 552893 h 1105786"/>
              <a:gd name="connsiteX4-73" fmla="*/ 1573809 w 2274966"/>
              <a:gd name="connsiteY4-74" fmla="*/ 1105786 h 1105786"/>
              <a:gd name="connsiteX5-75" fmla="*/ 1573809 w 2274966"/>
              <a:gd name="connsiteY5-76" fmla="*/ 878757 h 1105786"/>
              <a:gd name="connsiteX6-77" fmla="*/ 42530 w 2274966"/>
              <a:gd name="connsiteY6-78" fmla="*/ 878757 h 1105786"/>
              <a:gd name="connsiteX7-79" fmla="*/ 42530 w 2274966"/>
              <a:gd name="connsiteY7-80" fmla="*/ 227029 h 1105786"/>
              <a:gd name="connsiteX0-81" fmla="*/ 60394 w 2292830"/>
              <a:gd name="connsiteY0-82" fmla="*/ 227029 h 1105786"/>
              <a:gd name="connsiteX1-83" fmla="*/ 1591673 w 2292830"/>
              <a:gd name="connsiteY1-84" fmla="*/ 227029 h 1105786"/>
              <a:gd name="connsiteX2-85" fmla="*/ 1591673 w 2292830"/>
              <a:gd name="connsiteY2-86" fmla="*/ 0 h 1105786"/>
              <a:gd name="connsiteX3-87" fmla="*/ 2292830 w 2292830"/>
              <a:gd name="connsiteY3-88" fmla="*/ 552893 h 1105786"/>
              <a:gd name="connsiteX4-89" fmla="*/ 1591673 w 2292830"/>
              <a:gd name="connsiteY4-90" fmla="*/ 1105786 h 1105786"/>
              <a:gd name="connsiteX5-91" fmla="*/ 1591673 w 2292830"/>
              <a:gd name="connsiteY5-92" fmla="*/ 878757 h 1105786"/>
              <a:gd name="connsiteX6-93" fmla="*/ 60394 w 2292830"/>
              <a:gd name="connsiteY6-94" fmla="*/ 878757 h 1105786"/>
              <a:gd name="connsiteX7-95" fmla="*/ 60394 w 2292830"/>
              <a:gd name="connsiteY7-96" fmla="*/ 227029 h 1105786"/>
              <a:gd name="connsiteX0-97" fmla="*/ 60394 w 2292830"/>
              <a:gd name="connsiteY0-98" fmla="*/ 227029 h 1105786"/>
              <a:gd name="connsiteX1-99" fmla="*/ 1591673 w 2292830"/>
              <a:gd name="connsiteY1-100" fmla="*/ 227029 h 1105786"/>
              <a:gd name="connsiteX2-101" fmla="*/ 1591673 w 2292830"/>
              <a:gd name="connsiteY2-102" fmla="*/ 0 h 1105786"/>
              <a:gd name="connsiteX3-103" fmla="*/ 2292830 w 2292830"/>
              <a:gd name="connsiteY3-104" fmla="*/ 552893 h 1105786"/>
              <a:gd name="connsiteX4-105" fmla="*/ 1591673 w 2292830"/>
              <a:gd name="connsiteY4-106" fmla="*/ 1105786 h 1105786"/>
              <a:gd name="connsiteX5-107" fmla="*/ 1591673 w 2292830"/>
              <a:gd name="connsiteY5-108" fmla="*/ 878757 h 1105786"/>
              <a:gd name="connsiteX6-109" fmla="*/ 60394 w 2292830"/>
              <a:gd name="connsiteY6-110" fmla="*/ 878757 h 1105786"/>
              <a:gd name="connsiteX7-111" fmla="*/ 60394 w 2292830"/>
              <a:gd name="connsiteY7-112" fmla="*/ 227029 h 1105786"/>
              <a:gd name="connsiteX0-113" fmla="*/ 60394 w 2292830"/>
              <a:gd name="connsiteY0-114" fmla="*/ 227029 h 1105786"/>
              <a:gd name="connsiteX1-115" fmla="*/ 1591673 w 2292830"/>
              <a:gd name="connsiteY1-116" fmla="*/ 227029 h 1105786"/>
              <a:gd name="connsiteX2-117" fmla="*/ 1591673 w 2292830"/>
              <a:gd name="connsiteY2-118" fmla="*/ 0 h 1105786"/>
              <a:gd name="connsiteX3-119" fmla="*/ 2292830 w 2292830"/>
              <a:gd name="connsiteY3-120" fmla="*/ 552893 h 1105786"/>
              <a:gd name="connsiteX4-121" fmla="*/ 1591673 w 2292830"/>
              <a:gd name="connsiteY4-122" fmla="*/ 1105786 h 1105786"/>
              <a:gd name="connsiteX5-123" fmla="*/ 1591673 w 2292830"/>
              <a:gd name="connsiteY5-124" fmla="*/ 878757 h 1105786"/>
              <a:gd name="connsiteX6-125" fmla="*/ 60394 w 2292830"/>
              <a:gd name="connsiteY6-126" fmla="*/ 878757 h 1105786"/>
              <a:gd name="connsiteX7-127" fmla="*/ 60394 w 2292830"/>
              <a:gd name="connsiteY7-128" fmla="*/ 227029 h 11057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2292830" h="1105786">
                <a:moveTo>
                  <a:pt x="60394" y="227029"/>
                </a:moveTo>
                <a:cubicBezTo>
                  <a:pt x="592085" y="88806"/>
                  <a:pt x="1006819" y="407782"/>
                  <a:pt x="1591673" y="227029"/>
                </a:cubicBezTo>
                <a:lnTo>
                  <a:pt x="1591673" y="0"/>
                </a:lnTo>
                <a:cubicBezTo>
                  <a:pt x="1867922" y="354419"/>
                  <a:pt x="2059111" y="368595"/>
                  <a:pt x="2292830" y="552893"/>
                </a:cubicBezTo>
                <a:cubicBezTo>
                  <a:pt x="2059111" y="737191"/>
                  <a:pt x="1761597" y="878958"/>
                  <a:pt x="1591673" y="1105786"/>
                </a:cubicBezTo>
                <a:lnTo>
                  <a:pt x="1591673" y="878757"/>
                </a:lnTo>
                <a:cubicBezTo>
                  <a:pt x="1113145" y="666106"/>
                  <a:pt x="538922" y="1038246"/>
                  <a:pt x="60394" y="878757"/>
                </a:cubicBezTo>
                <a:cubicBezTo>
                  <a:pt x="-35299" y="640249"/>
                  <a:pt x="-3402" y="444272"/>
                  <a:pt x="60394" y="2270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616722" y="2876107"/>
            <a:ext cx="2292830" cy="1105786"/>
          </a:xfrm>
          <a:custGeom>
            <a:avLst/>
            <a:gdLst>
              <a:gd name="connsiteX0" fmla="*/ 0 w 2232436"/>
              <a:gd name="connsiteY0" fmla="*/ 227029 h 1105786"/>
              <a:gd name="connsiteX1" fmla="*/ 1531279 w 2232436"/>
              <a:gd name="connsiteY1" fmla="*/ 227029 h 1105786"/>
              <a:gd name="connsiteX2" fmla="*/ 1531279 w 2232436"/>
              <a:gd name="connsiteY2" fmla="*/ 0 h 1105786"/>
              <a:gd name="connsiteX3" fmla="*/ 2232436 w 2232436"/>
              <a:gd name="connsiteY3" fmla="*/ 552893 h 1105786"/>
              <a:gd name="connsiteX4" fmla="*/ 1531279 w 2232436"/>
              <a:gd name="connsiteY4" fmla="*/ 1105786 h 1105786"/>
              <a:gd name="connsiteX5" fmla="*/ 1531279 w 2232436"/>
              <a:gd name="connsiteY5" fmla="*/ 878757 h 1105786"/>
              <a:gd name="connsiteX6" fmla="*/ 0 w 2232436"/>
              <a:gd name="connsiteY6" fmla="*/ 878757 h 1105786"/>
              <a:gd name="connsiteX7" fmla="*/ 0 w 2232436"/>
              <a:gd name="connsiteY7" fmla="*/ 227029 h 1105786"/>
              <a:gd name="connsiteX0-1" fmla="*/ 0 w 2232436"/>
              <a:gd name="connsiteY0-2" fmla="*/ 227029 h 1105786"/>
              <a:gd name="connsiteX1-3" fmla="*/ 1531279 w 2232436"/>
              <a:gd name="connsiteY1-4" fmla="*/ 227029 h 1105786"/>
              <a:gd name="connsiteX2-5" fmla="*/ 1531279 w 2232436"/>
              <a:gd name="connsiteY2-6" fmla="*/ 0 h 1105786"/>
              <a:gd name="connsiteX3-7" fmla="*/ 2232436 w 2232436"/>
              <a:gd name="connsiteY3-8" fmla="*/ 552893 h 1105786"/>
              <a:gd name="connsiteX4-9" fmla="*/ 1531279 w 2232436"/>
              <a:gd name="connsiteY4-10" fmla="*/ 1105786 h 1105786"/>
              <a:gd name="connsiteX5-11" fmla="*/ 1531279 w 2232436"/>
              <a:gd name="connsiteY5-12" fmla="*/ 878757 h 1105786"/>
              <a:gd name="connsiteX6-13" fmla="*/ 0 w 2232436"/>
              <a:gd name="connsiteY6-14" fmla="*/ 878757 h 1105786"/>
              <a:gd name="connsiteX7-15" fmla="*/ 0 w 2232436"/>
              <a:gd name="connsiteY7-16" fmla="*/ 227029 h 1105786"/>
              <a:gd name="connsiteX0-17" fmla="*/ 0 w 2232436"/>
              <a:gd name="connsiteY0-18" fmla="*/ 227029 h 1105786"/>
              <a:gd name="connsiteX1-19" fmla="*/ 1531279 w 2232436"/>
              <a:gd name="connsiteY1-20" fmla="*/ 227029 h 1105786"/>
              <a:gd name="connsiteX2-21" fmla="*/ 1531279 w 2232436"/>
              <a:gd name="connsiteY2-22" fmla="*/ 0 h 1105786"/>
              <a:gd name="connsiteX3-23" fmla="*/ 2232436 w 2232436"/>
              <a:gd name="connsiteY3-24" fmla="*/ 552893 h 1105786"/>
              <a:gd name="connsiteX4-25" fmla="*/ 1531279 w 2232436"/>
              <a:gd name="connsiteY4-26" fmla="*/ 1105786 h 1105786"/>
              <a:gd name="connsiteX5-27" fmla="*/ 1531279 w 2232436"/>
              <a:gd name="connsiteY5-28" fmla="*/ 878757 h 1105786"/>
              <a:gd name="connsiteX6-29" fmla="*/ 0 w 2232436"/>
              <a:gd name="connsiteY6-30" fmla="*/ 878757 h 1105786"/>
              <a:gd name="connsiteX7-31" fmla="*/ 0 w 2232436"/>
              <a:gd name="connsiteY7-32" fmla="*/ 227029 h 1105786"/>
              <a:gd name="connsiteX0-33" fmla="*/ 0 w 2232436"/>
              <a:gd name="connsiteY0-34" fmla="*/ 227029 h 1105786"/>
              <a:gd name="connsiteX1-35" fmla="*/ 1531279 w 2232436"/>
              <a:gd name="connsiteY1-36" fmla="*/ 227029 h 1105786"/>
              <a:gd name="connsiteX2-37" fmla="*/ 1531279 w 2232436"/>
              <a:gd name="connsiteY2-38" fmla="*/ 0 h 1105786"/>
              <a:gd name="connsiteX3-39" fmla="*/ 2232436 w 2232436"/>
              <a:gd name="connsiteY3-40" fmla="*/ 552893 h 1105786"/>
              <a:gd name="connsiteX4-41" fmla="*/ 1531279 w 2232436"/>
              <a:gd name="connsiteY4-42" fmla="*/ 1105786 h 1105786"/>
              <a:gd name="connsiteX5-43" fmla="*/ 1531279 w 2232436"/>
              <a:gd name="connsiteY5-44" fmla="*/ 878757 h 1105786"/>
              <a:gd name="connsiteX6-45" fmla="*/ 0 w 2232436"/>
              <a:gd name="connsiteY6-46" fmla="*/ 878757 h 1105786"/>
              <a:gd name="connsiteX7-47" fmla="*/ 0 w 2232436"/>
              <a:gd name="connsiteY7-48" fmla="*/ 227029 h 1105786"/>
              <a:gd name="connsiteX0-49" fmla="*/ 0 w 2232436"/>
              <a:gd name="connsiteY0-50" fmla="*/ 227029 h 1105786"/>
              <a:gd name="connsiteX1-51" fmla="*/ 1531279 w 2232436"/>
              <a:gd name="connsiteY1-52" fmla="*/ 227029 h 1105786"/>
              <a:gd name="connsiteX2-53" fmla="*/ 1531279 w 2232436"/>
              <a:gd name="connsiteY2-54" fmla="*/ 0 h 1105786"/>
              <a:gd name="connsiteX3-55" fmla="*/ 2232436 w 2232436"/>
              <a:gd name="connsiteY3-56" fmla="*/ 552893 h 1105786"/>
              <a:gd name="connsiteX4-57" fmla="*/ 1531279 w 2232436"/>
              <a:gd name="connsiteY4-58" fmla="*/ 1105786 h 1105786"/>
              <a:gd name="connsiteX5-59" fmla="*/ 1531279 w 2232436"/>
              <a:gd name="connsiteY5-60" fmla="*/ 878757 h 1105786"/>
              <a:gd name="connsiteX6-61" fmla="*/ 0 w 2232436"/>
              <a:gd name="connsiteY6-62" fmla="*/ 878757 h 1105786"/>
              <a:gd name="connsiteX7-63" fmla="*/ 0 w 2232436"/>
              <a:gd name="connsiteY7-64" fmla="*/ 227029 h 1105786"/>
              <a:gd name="connsiteX0-65" fmla="*/ 42530 w 2274966"/>
              <a:gd name="connsiteY0-66" fmla="*/ 227029 h 1105786"/>
              <a:gd name="connsiteX1-67" fmla="*/ 1573809 w 2274966"/>
              <a:gd name="connsiteY1-68" fmla="*/ 227029 h 1105786"/>
              <a:gd name="connsiteX2-69" fmla="*/ 1573809 w 2274966"/>
              <a:gd name="connsiteY2-70" fmla="*/ 0 h 1105786"/>
              <a:gd name="connsiteX3-71" fmla="*/ 2274966 w 2274966"/>
              <a:gd name="connsiteY3-72" fmla="*/ 552893 h 1105786"/>
              <a:gd name="connsiteX4-73" fmla="*/ 1573809 w 2274966"/>
              <a:gd name="connsiteY4-74" fmla="*/ 1105786 h 1105786"/>
              <a:gd name="connsiteX5-75" fmla="*/ 1573809 w 2274966"/>
              <a:gd name="connsiteY5-76" fmla="*/ 878757 h 1105786"/>
              <a:gd name="connsiteX6-77" fmla="*/ 42530 w 2274966"/>
              <a:gd name="connsiteY6-78" fmla="*/ 878757 h 1105786"/>
              <a:gd name="connsiteX7-79" fmla="*/ 42530 w 2274966"/>
              <a:gd name="connsiteY7-80" fmla="*/ 227029 h 1105786"/>
              <a:gd name="connsiteX0-81" fmla="*/ 60394 w 2292830"/>
              <a:gd name="connsiteY0-82" fmla="*/ 227029 h 1105786"/>
              <a:gd name="connsiteX1-83" fmla="*/ 1591673 w 2292830"/>
              <a:gd name="connsiteY1-84" fmla="*/ 227029 h 1105786"/>
              <a:gd name="connsiteX2-85" fmla="*/ 1591673 w 2292830"/>
              <a:gd name="connsiteY2-86" fmla="*/ 0 h 1105786"/>
              <a:gd name="connsiteX3-87" fmla="*/ 2292830 w 2292830"/>
              <a:gd name="connsiteY3-88" fmla="*/ 552893 h 1105786"/>
              <a:gd name="connsiteX4-89" fmla="*/ 1591673 w 2292830"/>
              <a:gd name="connsiteY4-90" fmla="*/ 1105786 h 1105786"/>
              <a:gd name="connsiteX5-91" fmla="*/ 1591673 w 2292830"/>
              <a:gd name="connsiteY5-92" fmla="*/ 878757 h 1105786"/>
              <a:gd name="connsiteX6-93" fmla="*/ 60394 w 2292830"/>
              <a:gd name="connsiteY6-94" fmla="*/ 878757 h 1105786"/>
              <a:gd name="connsiteX7-95" fmla="*/ 60394 w 2292830"/>
              <a:gd name="connsiteY7-96" fmla="*/ 227029 h 1105786"/>
              <a:gd name="connsiteX0-97" fmla="*/ 60394 w 2292830"/>
              <a:gd name="connsiteY0-98" fmla="*/ 227029 h 1105786"/>
              <a:gd name="connsiteX1-99" fmla="*/ 1591673 w 2292830"/>
              <a:gd name="connsiteY1-100" fmla="*/ 227029 h 1105786"/>
              <a:gd name="connsiteX2-101" fmla="*/ 1591673 w 2292830"/>
              <a:gd name="connsiteY2-102" fmla="*/ 0 h 1105786"/>
              <a:gd name="connsiteX3-103" fmla="*/ 2292830 w 2292830"/>
              <a:gd name="connsiteY3-104" fmla="*/ 552893 h 1105786"/>
              <a:gd name="connsiteX4-105" fmla="*/ 1591673 w 2292830"/>
              <a:gd name="connsiteY4-106" fmla="*/ 1105786 h 1105786"/>
              <a:gd name="connsiteX5-107" fmla="*/ 1591673 w 2292830"/>
              <a:gd name="connsiteY5-108" fmla="*/ 878757 h 1105786"/>
              <a:gd name="connsiteX6-109" fmla="*/ 60394 w 2292830"/>
              <a:gd name="connsiteY6-110" fmla="*/ 878757 h 1105786"/>
              <a:gd name="connsiteX7-111" fmla="*/ 60394 w 2292830"/>
              <a:gd name="connsiteY7-112" fmla="*/ 227029 h 1105786"/>
              <a:gd name="connsiteX0-113" fmla="*/ 60394 w 2292830"/>
              <a:gd name="connsiteY0-114" fmla="*/ 227029 h 1105786"/>
              <a:gd name="connsiteX1-115" fmla="*/ 1591673 w 2292830"/>
              <a:gd name="connsiteY1-116" fmla="*/ 227029 h 1105786"/>
              <a:gd name="connsiteX2-117" fmla="*/ 1591673 w 2292830"/>
              <a:gd name="connsiteY2-118" fmla="*/ 0 h 1105786"/>
              <a:gd name="connsiteX3-119" fmla="*/ 2292830 w 2292830"/>
              <a:gd name="connsiteY3-120" fmla="*/ 552893 h 1105786"/>
              <a:gd name="connsiteX4-121" fmla="*/ 1591673 w 2292830"/>
              <a:gd name="connsiteY4-122" fmla="*/ 1105786 h 1105786"/>
              <a:gd name="connsiteX5-123" fmla="*/ 1591673 w 2292830"/>
              <a:gd name="connsiteY5-124" fmla="*/ 878757 h 1105786"/>
              <a:gd name="connsiteX6-125" fmla="*/ 60394 w 2292830"/>
              <a:gd name="connsiteY6-126" fmla="*/ 878757 h 1105786"/>
              <a:gd name="connsiteX7-127" fmla="*/ 60394 w 2292830"/>
              <a:gd name="connsiteY7-128" fmla="*/ 227029 h 11057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2292830" h="1105786">
                <a:moveTo>
                  <a:pt x="60394" y="227029"/>
                </a:moveTo>
                <a:cubicBezTo>
                  <a:pt x="592085" y="88806"/>
                  <a:pt x="1006819" y="407782"/>
                  <a:pt x="1591673" y="227029"/>
                </a:cubicBezTo>
                <a:lnTo>
                  <a:pt x="1591673" y="0"/>
                </a:lnTo>
                <a:cubicBezTo>
                  <a:pt x="1867922" y="354419"/>
                  <a:pt x="2059111" y="368595"/>
                  <a:pt x="2292830" y="552893"/>
                </a:cubicBezTo>
                <a:cubicBezTo>
                  <a:pt x="2059111" y="737191"/>
                  <a:pt x="1761597" y="878958"/>
                  <a:pt x="1591673" y="1105786"/>
                </a:cubicBezTo>
                <a:lnTo>
                  <a:pt x="1591673" y="878757"/>
                </a:lnTo>
                <a:cubicBezTo>
                  <a:pt x="1113145" y="666106"/>
                  <a:pt x="538922" y="1038246"/>
                  <a:pt x="60394" y="878757"/>
                </a:cubicBezTo>
                <a:cubicBezTo>
                  <a:pt x="-35299" y="640249"/>
                  <a:pt x="-3402" y="444272"/>
                  <a:pt x="60394" y="2270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4676" y="3275112"/>
            <a:ext cx="922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sz="14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67470" y="3275111"/>
            <a:ext cx="922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sz="14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22969" y="3275110"/>
            <a:ext cx="922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sz="14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74564" y="3275110"/>
            <a:ext cx="922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sz="1400" b="1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060868" y="3976450"/>
            <a:ext cx="474273" cy="861490"/>
            <a:chOff x="3059280" y="3976450"/>
            <a:chExt cx="474273" cy="86149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3533553" y="3976450"/>
              <a:ext cx="0" cy="850604"/>
            </a:xfrm>
            <a:prstGeom prst="line">
              <a:avLst/>
            </a:prstGeom>
            <a:ln>
              <a:solidFill>
                <a:srgbClr val="7F8C8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059280" y="4837940"/>
              <a:ext cx="474273" cy="0"/>
            </a:xfrm>
            <a:prstGeom prst="line">
              <a:avLst/>
            </a:prstGeom>
            <a:ln>
              <a:solidFill>
                <a:srgbClr val="7F8C8D"/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8427733" y="3976450"/>
            <a:ext cx="486190" cy="861490"/>
            <a:chOff x="8426146" y="3976450"/>
            <a:chExt cx="486190" cy="86149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8426146" y="3976450"/>
              <a:ext cx="0" cy="850604"/>
            </a:xfrm>
            <a:prstGeom prst="line">
              <a:avLst/>
            </a:prstGeom>
            <a:ln>
              <a:solidFill>
                <a:srgbClr val="7F8C8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438063" y="4837940"/>
              <a:ext cx="474273" cy="0"/>
            </a:xfrm>
            <a:prstGeom prst="line">
              <a:avLst/>
            </a:prstGeom>
            <a:ln>
              <a:solidFill>
                <a:srgbClr val="7F8C8D"/>
              </a:solidFill>
              <a:prstDash val="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6586038" y="1828674"/>
            <a:ext cx="474273" cy="850604"/>
            <a:chOff x="6584450" y="1828674"/>
            <a:chExt cx="474273" cy="850604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6584450" y="1828674"/>
              <a:ext cx="0" cy="850604"/>
            </a:xfrm>
            <a:prstGeom prst="line">
              <a:avLst/>
            </a:prstGeom>
            <a:ln>
              <a:solidFill>
                <a:srgbClr val="7F8C8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6584450" y="1828674"/>
              <a:ext cx="474273" cy="0"/>
            </a:xfrm>
            <a:prstGeom prst="line">
              <a:avLst/>
            </a:prstGeom>
            <a:ln>
              <a:solidFill>
                <a:srgbClr val="7F8C8D"/>
              </a:solidFill>
              <a:prstDash val="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4708915" y="1839306"/>
            <a:ext cx="474273" cy="850604"/>
            <a:chOff x="4707327" y="1839306"/>
            <a:chExt cx="474273" cy="850604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5181600" y="1839306"/>
              <a:ext cx="0" cy="850604"/>
            </a:xfrm>
            <a:prstGeom prst="line">
              <a:avLst/>
            </a:prstGeom>
            <a:ln>
              <a:solidFill>
                <a:srgbClr val="7F8C8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707327" y="1839306"/>
              <a:ext cx="474273" cy="0"/>
            </a:xfrm>
            <a:prstGeom prst="line">
              <a:avLst/>
            </a:prstGeom>
            <a:ln>
              <a:solidFill>
                <a:srgbClr val="7F8C8D"/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1045953" y="4721762"/>
            <a:ext cx="1918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b="1" dirty="0">
                <a:solidFill>
                  <a:schemeClr val="accent1"/>
                </a:solidFill>
                <a:cs typeface="+mn-ea"/>
                <a:sym typeface="+mn-lt"/>
              </a:rPr>
              <a:t>添加标题</a:t>
            </a:r>
            <a:endParaRPr lang="en-US" sz="1200" b="1" dirty="0">
              <a:solidFill>
                <a:schemeClr val="accent1"/>
              </a:solidFill>
              <a:cs typeface="+mn-ea"/>
              <a:sym typeface="+mn-lt"/>
            </a:endParaRPr>
          </a:p>
          <a:p>
            <a:pPr algn="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007795" y="4721762"/>
            <a:ext cx="1918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accent4"/>
                </a:solidFill>
                <a:cs typeface="+mn-ea"/>
                <a:sym typeface="+mn-lt"/>
              </a:rPr>
              <a:t>添加标题</a:t>
            </a:r>
            <a:endParaRPr lang="en-US" sz="1200" b="1" dirty="0">
              <a:solidFill>
                <a:schemeClr val="accent4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285622" y="1738035"/>
            <a:ext cx="1918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accent3"/>
                </a:solidFill>
                <a:cs typeface="+mn-ea"/>
                <a:sym typeface="+mn-lt"/>
              </a:rPr>
              <a:t>添加标题</a:t>
            </a:r>
            <a:endParaRPr lang="en-US" sz="1200" b="1" dirty="0">
              <a:solidFill>
                <a:schemeClr val="accent3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63630" y="1738035"/>
            <a:ext cx="1918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b="1" dirty="0">
                <a:solidFill>
                  <a:schemeClr val="accent2"/>
                </a:solidFill>
                <a:cs typeface="+mn-ea"/>
                <a:sym typeface="+mn-lt"/>
              </a:rPr>
              <a:t>添加标题</a:t>
            </a:r>
            <a:endParaRPr lang="en-US" sz="1200" b="1" dirty="0">
              <a:solidFill>
                <a:schemeClr val="accent2"/>
              </a:solidFill>
              <a:cs typeface="+mn-ea"/>
              <a:sym typeface="+mn-lt"/>
            </a:endParaRPr>
          </a:p>
          <a:p>
            <a:pPr algn="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1"/>
          <p:cNvSpPr txBox="1"/>
          <p:nvPr/>
        </p:nvSpPr>
        <p:spPr>
          <a:xfrm>
            <a:off x="1273051" y="779639"/>
            <a:ext cx="4032448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accent2"/>
                </a:solidFill>
                <a:cs typeface="+mn-ea"/>
                <a:sym typeface="+mn-lt"/>
              </a:rPr>
              <a:t>many variations of ipsum available  believable</a:t>
            </a:r>
          </a:p>
        </p:txBody>
      </p:sp>
      <p:sp>
        <p:nvSpPr>
          <p:cNvPr id="27" name="TextBox 76"/>
          <p:cNvSpPr txBox="1"/>
          <p:nvPr/>
        </p:nvSpPr>
        <p:spPr>
          <a:xfrm>
            <a:off x="1267198" y="198105"/>
            <a:ext cx="391370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/>
                </a:solidFill>
                <a:cs typeface="+mn-ea"/>
                <a:sym typeface="+mn-lt"/>
              </a:rPr>
              <a:t>单击修改您的标题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503" y="-41847"/>
            <a:ext cx="1363842" cy="14913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r="12014" b="2862"/>
          <a:stretch>
            <a:fillRect/>
          </a:stretch>
        </p:blipFill>
        <p:spPr>
          <a:xfrm rot="5400000">
            <a:off x="2629657" y="-2680135"/>
            <a:ext cx="6912770" cy="12218271"/>
          </a:xfrm>
          <a:prstGeom prst="rect">
            <a:avLst/>
          </a:prstGeom>
        </p:spPr>
      </p:pic>
      <p:sp>
        <p:nvSpPr>
          <p:cNvPr id="14" name="TextBox 76"/>
          <p:cNvSpPr txBox="1"/>
          <p:nvPr/>
        </p:nvSpPr>
        <p:spPr>
          <a:xfrm>
            <a:off x="3289275" y="2790371"/>
            <a:ext cx="1440160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accent1"/>
                </a:solidFill>
                <a:cs typeface="+mn-ea"/>
                <a:sym typeface="+mn-lt"/>
              </a:rPr>
              <a:t>03</a:t>
            </a:r>
            <a:endParaRPr lang="zh-CN" altLang="en-US" sz="80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5" name="文本框 21"/>
          <p:cNvSpPr txBox="1"/>
          <p:nvPr/>
        </p:nvSpPr>
        <p:spPr>
          <a:xfrm>
            <a:off x="5305499" y="3501008"/>
            <a:ext cx="561662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altLang="zh-CN" sz="1600" dirty="0">
                <a:solidFill>
                  <a:schemeClr val="bg2"/>
                </a:solidFill>
                <a:cs typeface="+mn-ea"/>
                <a:sym typeface="+mn-lt"/>
              </a:rPr>
              <a:t>many variations of ipsum available  believable many variations of ipsum available  believable</a:t>
            </a:r>
          </a:p>
        </p:txBody>
      </p:sp>
      <p:sp>
        <p:nvSpPr>
          <p:cNvPr id="17" name="TextBox 76"/>
          <p:cNvSpPr txBox="1"/>
          <p:nvPr/>
        </p:nvSpPr>
        <p:spPr>
          <a:xfrm>
            <a:off x="5305499" y="2627807"/>
            <a:ext cx="5451229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accent2"/>
                </a:solidFill>
                <a:cs typeface="+mn-ea"/>
                <a:sym typeface="+mn-lt"/>
              </a:rPr>
              <a:t>单击修改您的标题</a:t>
            </a:r>
          </a:p>
        </p:txBody>
      </p:sp>
      <p:sp>
        <p:nvSpPr>
          <p:cNvPr id="2" name="矩形 1"/>
          <p:cNvSpPr/>
          <p:nvPr/>
        </p:nvSpPr>
        <p:spPr>
          <a:xfrm>
            <a:off x="2845886" y="2219569"/>
            <a:ext cx="2232248" cy="22322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80610" y="2147977"/>
            <a:ext cx="1573618" cy="1573618"/>
            <a:chOff x="1179023" y="2147977"/>
            <a:chExt cx="1573618" cy="1573618"/>
          </a:xfrm>
        </p:grpSpPr>
        <p:sp>
          <p:nvSpPr>
            <p:cNvPr id="13" name="Oval 12"/>
            <p:cNvSpPr/>
            <p:nvPr/>
          </p:nvSpPr>
          <p:spPr>
            <a:xfrm>
              <a:off x="1179023" y="2147977"/>
              <a:ext cx="1573618" cy="1573618"/>
            </a:xfrm>
            <a:prstGeom prst="ellipse">
              <a:avLst/>
            </a:prstGeom>
            <a:noFill/>
            <a:ln w="101600" cap="rnd" cmpd="sng">
              <a:solidFill>
                <a:schemeClr val="bg1">
                  <a:lumMod val="85000"/>
                </a:schemeClr>
              </a:solidFill>
              <a:prstDash val="sysDot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378004" y="2346958"/>
              <a:ext cx="1175657" cy="11756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  <a:cs typeface="+mn-ea"/>
                  <a:sym typeface="+mn-lt"/>
                </a:rPr>
                <a:t>80%</a:t>
              </a:r>
            </a:p>
            <a:p>
              <a:pPr algn="ctr"/>
              <a:r>
                <a:rPr lang="zh-CN" altLang="en-US" sz="100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en-US" sz="1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Arc 14"/>
            <p:cNvSpPr/>
            <p:nvPr/>
          </p:nvSpPr>
          <p:spPr>
            <a:xfrm>
              <a:off x="1179023" y="2147977"/>
              <a:ext cx="1573618" cy="1573618"/>
            </a:xfrm>
            <a:prstGeom prst="arc">
              <a:avLst>
                <a:gd name="adj1" fmla="val 16018236"/>
                <a:gd name="adj2" fmla="val 9832525"/>
              </a:avLst>
            </a:prstGeom>
            <a:noFill/>
            <a:ln w="101600" cap="rnd" cmpd="sng">
              <a:solidFill>
                <a:schemeClr val="accent1"/>
              </a:solidFill>
              <a:prstDash val="sysDot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934056" y="2147977"/>
            <a:ext cx="1573618" cy="1573618"/>
            <a:chOff x="3932469" y="2147977"/>
            <a:chExt cx="1573618" cy="1573618"/>
          </a:xfrm>
        </p:grpSpPr>
        <p:sp>
          <p:nvSpPr>
            <p:cNvPr id="19" name="Oval 18"/>
            <p:cNvSpPr/>
            <p:nvPr/>
          </p:nvSpPr>
          <p:spPr>
            <a:xfrm>
              <a:off x="3932469" y="2147977"/>
              <a:ext cx="1573618" cy="1573618"/>
            </a:xfrm>
            <a:prstGeom prst="ellipse">
              <a:avLst/>
            </a:prstGeom>
            <a:noFill/>
            <a:ln w="101600" cap="rnd" cmpd="sng">
              <a:solidFill>
                <a:schemeClr val="bg1">
                  <a:lumMod val="85000"/>
                </a:schemeClr>
              </a:solidFill>
              <a:prstDash val="sysDot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131450" y="2346958"/>
              <a:ext cx="1175657" cy="11756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  <a:cs typeface="+mn-ea"/>
                  <a:sym typeface="+mn-lt"/>
                </a:rPr>
                <a:t>50%</a:t>
              </a:r>
            </a:p>
            <a:p>
              <a:pPr algn="ctr"/>
              <a:r>
                <a:rPr lang="zh-CN" altLang="en-US" sz="100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en-US" sz="1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Arc 20"/>
            <p:cNvSpPr/>
            <p:nvPr/>
          </p:nvSpPr>
          <p:spPr>
            <a:xfrm>
              <a:off x="3932469" y="2147977"/>
              <a:ext cx="1573618" cy="1573618"/>
            </a:xfrm>
            <a:prstGeom prst="arc">
              <a:avLst>
                <a:gd name="adj1" fmla="val 16018236"/>
                <a:gd name="adj2" fmla="val 5788795"/>
              </a:avLst>
            </a:prstGeom>
            <a:noFill/>
            <a:ln w="101600" cap="rnd" cmpd="sng">
              <a:solidFill>
                <a:schemeClr val="accent2"/>
              </a:solidFill>
              <a:prstDash val="sysDot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687502" y="2147977"/>
            <a:ext cx="1573618" cy="1573618"/>
            <a:chOff x="6685915" y="2147977"/>
            <a:chExt cx="1573618" cy="1573618"/>
          </a:xfrm>
        </p:grpSpPr>
        <p:sp>
          <p:nvSpPr>
            <p:cNvPr id="23" name="Oval 22"/>
            <p:cNvSpPr/>
            <p:nvPr/>
          </p:nvSpPr>
          <p:spPr>
            <a:xfrm>
              <a:off x="6685915" y="2147977"/>
              <a:ext cx="1573618" cy="1573618"/>
            </a:xfrm>
            <a:prstGeom prst="ellipse">
              <a:avLst/>
            </a:prstGeom>
            <a:noFill/>
            <a:ln w="101600" cap="rnd" cmpd="sng">
              <a:solidFill>
                <a:schemeClr val="bg1">
                  <a:lumMod val="85000"/>
                </a:schemeClr>
              </a:solidFill>
              <a:prstDash val="sysDot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6884896" y="2346958"/>
              <a:ext cx="1175657" cy="117565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  <a:cs typeface="+mn-ea"/>
                  <a:sym typeface="+mn-lt"/>
                </a:rPr>
                <a:t>45%</a:t>
              </a:r>
            </a:p>
            <a:p>
              <a:pPr algn="ctr"/>
              <a:r>
                <a:rPr lang="zh-CN" altLang="en-US" sz="100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en-US" sz="1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Arc 24"/>
            <p:cNvSpPr/>
            <p:nvPr/>
          </p:nvSpPr>
          <p:spPr>
            <a:xfrm>
              <a:off x="6685915" y="2147977"/>
              <a:ext cx="1573618" cy="1573618"/>
            </a:xfrm>
            <a:prstGeom prst="arc">
              <a:avLst>
                <a:gd name="adj1" fmla="val 16018236"/>
                <a:gd name="adj2" fmla="val 3132458"/>
              </a:avLst>
            </a:prstGeom>
            <a:noFill/>
            <a:ln w="101600" cap="rnd" cmpd="sng">
              <a:solidFill>
                <a:schemeClr val="accent3"/>
              </a:solidFill>
              <a:prstDash val="sysDot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440949" y="2147977"/>
            <a:ext cx="1573618" cy="1573618"/>
            <a:chOff x="9439362" y="2147977"/>
            <a:chExt cx="1573618" cy="1573618"/>
          </a:xfrm>
        </p:grpSpPr>
        <p:sp>
          <p:nvSpPr>
            <p:cNvPr id="27" name="Oval 26"/>
            <p:cNvSpPr/>
            <p:nvPr/>
          </p:nvSpPr>
          <p:spPr>
            <a:xfrm>
              <a:off x="9439362" y="2147977"/>
              <a:ext cx="1573618" cy="1573618"/>
            </a:xfrm>
            <a:prstGeom prst="ellipse">
              <a:avLst/>
            </a:prstGeom>
            <a:noFill/>
            <a:ln w="101600" cap="rnd" cmpd="sng">
              <a:solidFill>
                <a:schemeClr val="accent4"/>
              </a:solidFill>
              <a:prstDash val="sysDot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9638343" y="2346958"/>
              <a:ext cx="1175657" cy="117565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  <a:cs typeface="+mn-ea"/>
                  <a:sym typeface="+mn-lt"/>
                </a:rPr>
                <a:t>90%</a:t>
              </a:r>
            </a:p>
            <a:p>
              <a:pPr algn="ctr"/>
              <a:r>
                <a:rPr lang="zh-CN" altLang="en-US" sz="100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en-US" sz="1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Arc 28"/>
            <p:cNvSpPr/>
            <p:nvPr/>
          </p:nvSpPr>
          <p:spPr>
            <a:xfrm>
              <a:off x="9439362" y="2147977"/>
              <a:ext cx="1573618" cy="1573618"/>
            </a:xfrm>
            <a:prstGeom prst="arc">
              <a:avLst>
                <a:gd name="adj1" fmla="val 16018236"/>
                <a:gd name="adj2" fmla="val 13285852"/>
              </a:avLst>
            </a:prstGeom>
            <a:noFill/>
            <a:ln w="101600" cap="rnd" cmpd="sng">
              <a:solidFill>
                <a:schemeClr val="tx1">
                  <a:lumMod val="65000"/>
                  <a:lumOff val="35000"/>
                </a:schemeClr>
              </a:solidFill>
              <a:prstDash val="sysDot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869897" y="4236979"/>
            <a:ext cx="2195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1"/>
                </a:solidFill>
                <a:cs typeface="+mn-ea"/>
                <a:sym typeface="+mn-lt"/>
              </a:rPr>
              <a:t>添加标题</a:t>
            </a:r>
            <a:endParaRPr lang="en-US" sz="2000" b="1" dirty="0">
              <a:solidFill>
                <a:schemeClr val="accent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23343" y="4236979"/>
            <a:ext cx="2195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2"/>
                </a:solidFill>
                <a:cs typeface="+mn-ea"/>
                <a:sym typeface="+mn-lt"/>
              </a:rPr>
              <a:t>添加标题</a:t>
            </a:r>
            <a:endParaRPr lang="en-US" sz="2000" b="1" dirty="0">
              <a:solidFill>
                <a:schemeClr val="accent2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76789" y="4236979"/>
            <a:ext cx="2195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3"/>
                </a:solidFill>
                <a:cs typeface="+mn-ea"/>
                <a:sym typeface="+mn-lt"/>
              </a:rPr>
              <a:t>添加标题</a:t>
            </a:r>
            <a:endParaRPr lang="en-US" sz="2000" b="1" dirty="0">
              <a:solidFill>
                <a:schemeClr val="accent3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130235" y="4236979"/>
            <a:ext cx="2195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4"/>
                </a:solidFill>
                <a:cs typeface="+mn-ea"/>
                <a:sym typeface="+mn-lt"/>
              </a:rPr>
              <a:t>添加标题</a:t>
            </a:r>
            <a:endParaRPr lang="en-US" sz="2000" b="1" dirty="0">
              <a:solidFill>
                <a:schemeClr val="accent4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273051" y="779639"/>
            <a:ext cx="4032448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accent2"/>
                </a:solidFill>
                <a:cs typeface="+mn-ea"/>
                <a:sym typeface="+mn-lt"/>
              </a:rPr>
              <a:t>many variations of ipsum available  believable</a:t>
            </a:r>
          </a:p>
        </p:txBody>
      </p:sp>
      <p:sp>
        <p:nvSpPr>
          <p:cNvPr id="26" name="TextBox 76"/>
          <p:cNvSpPr txBox="1"/>
          <p:nvPr/>
        </p:nvSpPr>
        <p:spPr>
          <a:xfrm>
            <a:off x="1267198" y="198105"/>
            <a:ext cx="391370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/>
                </a:solidFill>
                <a:cs typeface="+mn-ea"/>
                <a:sym typeface="+mn-lt"/>
              </a:rPr>
              <a:t>单击修改您的标题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503" y="-41847"/>
            <a:ext cx="1363842" cy="14913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609029" y="2254103"/>
            <a:ext cx="2977116" cy="2977116"/>
            <a:chOff x="4607442" y="2254103"/>
            <a:chExt cx="2977116" cy="2977116"/>
          </a:xfrm>
        </p:grpSpPr>
        <p:sp>
          <p:nvSpPr>
            <p:cNvPr id="91" name="Oval 90"/>
            <p:cNvSpPr/>
            <p:nvPr/>
          </p:nvSpPr>
          <p:spPr>
            <a:xfrm>
              <a:off x="4607442" y="2254103"/>
              <a:ext cx="2977116" cy="2977116"/>
            </a:xfrm>
            <a:prstGeom prst="ellipse">
              <a:avLst/>
            </a:prstGeom>
            <a:noFill/>
            <a:ln w="127000">
              <a:solidFill>
                <a:schemeClr val="bg1">
                  <a:lumMod val="8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4789968" y="2436629"/>
              <a:ext cx="2612065" cy="2612065"/>
            </a:xfrm>
            <a:prstGeom prst="ellipse">
              <a:avLst/>
            </a:prstGeom>
            <a:noFill/>
            <a:ln w="127000">
              <a:solidFill>
                <a:schemeClr val="bg1">
                  <a:lumMod val="8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4971288" y="2617949"/>
              <a:ext cx="2249424" cy="2249424"/>
            </a:xfrm>
            <a:prstGeom prst="ellipse">
              <a:avLst/>
            </a:prstGeom>
            <a:noFill/>
            <a:ln w="127000">
              <a:solidFill>
                <a:schemeClr val="bg1">
                  <a:lumMod val="8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5154168" y="2800829"/>
              <a:ext cx="1883664" cy="1883664"/>
            </a:xfrm>
            <a:prstGeom prst="ellipse">
              <a:avLst/>
            </a:prstGeom>
            <a:noFill/>
            <a:ln w="127000" cap="rnd">
              <a:solidFill>
                <a:schemeClr val="bg1">
                  <a:lumMod val="8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95" name="Arc 94"/>
            <p:cNvSpPr/>
            <p:nvPr/>
          </p:nvSpPr>
          <p:spPr>
            <a:xfrm>
              <a:off x="4607442" y="2254103"/>
              <a:ext cx="2977116" cy="2977116"/>
            </a:xfrm>
            <a:prstGeom prst="arc">
              <a:avLst>
                <a:gd name="adj1" fmla="val 16200000"/>
                <a:gd name="adj2" fmla="val 20886546"/>
              </a:avLst>
            </a:prstGeom>
            <a:noFill/>
            <a:ln w="127000" cap="rnd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96" name="Arc 95"/>
            <p:cNvSpPr/>
            <p:nvPr/>
          </p:nvSpPr>
          <p:spPr>
            <a:xfrm>
              <a:off x="4789968" y="2436628"/>
              <a:ext cx="2612065" cy="2612065"/>
            </a:xfrm>
            <a:prstGeom prst="arc">
              <a:avLst>
                <a:gd name="adj1" fmla="val 12350273"/>
                <a:gd name="adj2" fmla="val 15240146"/>
              </a:avLst>
            </a:prstGeom>
            <a:noFill/>
            <a:ln w="127000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97" name="Arc 96"/>
            <p:cNvSpPr/>
            <p:nvPr/>
          </p:nvSpPr>
          <p:spPr>
            <a:xfrm>
              <a:off x="4971288" y="2617949"/>
              <a:ext cx="2249424" cy="2249424"/>
            </a:xfrm>
            <a:prstGeom prst="arc">
              <a:avLst>
                <a:gd name="adj1" fmla="val 3842578"/>
                <a:gd name="adj2" fmla="val 9752989"/>
              </a:avLst>
            </a:prstGeom>
            <a:noFill/>
            <a:ln w="127000" cap="rnd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98" name="Arc 97"/>
            <p:cNvSpPr/>
            <p:nvPr/>
          </p:nvSpPr>
          <p:spPr>
            <a:xfrm>
              <a:off x="5154168" y="2800829"/>
              <a:ext cx="1883664" cy="1883664"/>
            </a:xfrm>
            <a:prstGeom prst="arc">
              <a:avLst>
                <a:gd name="adj1" fmla="val 21482739"/>
                <a:gd name="adj2" fmla="val 2573572"/>
              </a:avLst>
            </a:prstGeom>
            <a:noFill/>
            <a:ln w="127000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5399521" y="3455582"/>
            <a:ext cx="1523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添加标题</a:t>
            </a:r>
            <a:endParaRPr lang="en-US" altLang="zh-CN" sz="2400" b="1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/>
            <a:endParaRPr lang="en-US" sz="2400" b="1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>
            <a:off x="7688926" y="3455581"/>
            <a:ext cx="914400" cy="0"/>
          </a:xfrm>
          <a:prstGeom prst="line">
            <a:avLst/>
          </a:prstGeom>
          <a:ln w="3175"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786931" y="4455042"/>
            <a:ext cx="1371600" cy="0"/>
          </a:xfrm>
          <a:prstGeom prst="line">
            <a:avLst/>
          </a:prstGeom>
          <a:ln w="3175"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8706108" y="3255526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55%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9411073" y="3178582"/>
            <a:ext cx="21145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00" b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添加标题</a:t>
            </a:r>
            <a:endParaRPr lang="en-US" sz="1300" b="1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3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endParaRPr lang="en-US" sz="13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8243041" y="4284383"/>
            <a:ext cx="603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accent6"/>
                </a:solidFill>
                <a:cs typeface="+mn-ea"/>
                <a:sym typeface="+mn-lt"/>
              </a:rPr>
              <a:t>15%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8950286" y="4210784"/>
            <a:ext cx="186811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00" b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添加标题</a:t>
            </a:r>
            <a:endParaRPr lang="en-US" sz="1300" b="1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3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endParaRPr lang="en-US" sz="13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>
            <a:off x="3961960" y="3255526"/>
            <a:ext cx="914400" cy="0"/>
          </a:xfrm>
          <a:prstGeom prst="line">
            <a:avLst/>
          </a:prstGeom>
          <a:ln w="3175">
            <a:solidFill>
              <a:srgbClr val="7F8C8D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3243770" y="3055471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>
                <a:solidFill>
                  <a:schemeClr val="accent6"/>
                </a:solidFill>
                <a:cs typeface="+mn-ea"/>
                <a:sym typeface="+mn-lt"/>
              </a:rPr>
              <a:t>35%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329844" y="2978528"/>
            <a:ext cx="186811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300" b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添加标题</a:t>
            </a:r>
            <a:endParaRPr lang="en-US" sz="1300" b="1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zh-CN" altLang="en-US" sz="13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endParaRPr lang="en-US" sz="13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058475" y="4050184"/>
            <a:ext cx="914400" cy="326571"/>
            <a:chOff x="4056888" y="4050183"/>
            <a:chExt cx="914400" cy="326571"/>
          </a:xfrm>
        </p:grpSpPr>
        <p:cxnSp>
          <p:nvCxnSpPr>
            <p:cNvPr id="111" name="Straight Connector 110"/>
            <p:cNvCxnSpPr/>
            <p:nvPr/>
          </p:nvCxnSpPr>
          <p:spPr>
            <a:xfrm>
              <a:off x="4056888" y="4050183"/>
              <a:ext cx="914400" cy="0"/>
            </a:xfrm>
            <a:prstGeom prst="line">
              <a:avLst/>
            </a:prstGeom>
            <a:ln w="3175">
              <a:solidFill>
                <a:srgbClr val="7F8C8D"/>
              </a:solidFill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4056888" y="4050183"/>
              <a:ext cx="0" cy="326571"/>
            </a:xfrm>
            <a:prstGeom prst="line">
              <a:avLst/>
            </a:prstGeom>
            <a:ln w="3175">
              <a:solidFill>
                <a:srgbClr val="7F8C8D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TextBox 113"/>
          <p:cNvSpPr txBox="1"/>
          <p:nvPr/>
        </p:nvSpPr>
        <p:spPr>
          <a:xfrm>
            <a:off x="3718287" y="4564726"/>
            <a:ext cx="671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45%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854281" y="4483334"/>
            <a:ext cx="186811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300" b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添加标题</a:t>
            </a:r>
            <a:endParaRPr lang="en-US" sz="1300" b="1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zh-CN" altLang="en-US" sz="13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endParaRPr lang="en-US" sz="13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1"/>
          <p:cNvSpPr txBox="1"/>
          <p:nvPr/>
        </p:nvSpPr>
        <p:spPr>
          <a:xfrm>
            <a:off x="1273051" y="779639"/>
            <a:ext cx="4032448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accent2"/>
                </a:solidFill>
                <a:cs typeface="+mn-ea"/>
                <a:sym typeface="+mn-lt"/>
              </a:rPr>
              <a:t>many variations of ipsum available  believable</a:t>
            </a:r>
          </a:p>
        </p:txBody>
      </p:sp>
      <p:sp>
        <p:nvSpPr>
          <p:cNvPr id="27" name="TextBox 76"/>
          <p:cNvSpPr txBox="1"/>
          <p:nvPr/>
        </p:nvSpPr>
        <p:spPr>
          <a:xfrm>
            <a:off x="1267198" y="198105"/>
            <a:ext cx="391370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/>
                </a:solidFill>
                <a:cs typeface="+mn-ea"/>
                <a:sym typeface="+mn-lt"/>
              </a:rPr>
              <a:t>单击修改您的标题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503" y="-41847"/>
            <a:ext cx="1363842" cy="14913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94979" y="1865080"/>
            <a:ext cx="1573618" cy="1573618"/>
            <a:chOff x="1193392" y="1865080"/>
            <a:chExt cx="1573618" cy="1573618"/>
          </a:xfrm>
        </p:grpSpPr>
        <p:sp>
          <p:nvSpPr>
            <p:cNvPr id="8" name="Oval 7"/>
            <p:cNvSpPr/>
            <p:nvPr/>
          </p:nvSpPr>
          <p:spPr>
            <a:xfrm>
              <a:off x="1193392" y="1865080"/>
              <a:ext cx="1573618" cy="1573618"/>
            </a:xfrm>
            <a:prstGeom prst="ellipse">
              <a:avLst/>
            </a:prstGeom>
            <a:noFill/>
            <a:ln w="101600" cap="sq" cmpd="sng">
              <a:solidFill>
                <a:schemeClr val="bg1">
                  <a:lumMod val="85000"/>
                </a:schemeClr>
              </a:solidFill>
              <a:prstDash val="sys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392373" y="2064061"/>
              <a:ext cx="1175657" cy="11756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>
                  <a:solidFill>
                    <a:schemeClr val="bg1"/>
                  </a:solidFill>
                  <a:cs typeface="+mn-ea"/>
                  <a:sym typeface="+mn-lt"/>
                </a:rPr>
                <a:t>标题</a:t>
              </a:r>
              <a:endParaRPr lang="en-US" sz="20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Arc 9"/>
            <p:cNvSpPr/>
            <p:nvPr/>
          </p:nvSpPr>
          <p:spPr>
            <a:xfrm>
              <a:off x="1193392" y="1865080"/>
              <a:ext cx="1573618" cy="1573618"/>
            </a:xfrm>
            <a:prstGeom prst="arc">
              <a:avLst>
                <a:gd name="adj1" fmla="val 16018236"/>
                <a:gd name="adj2" fmla="val 9832525"/>
              </a:avLst>
            </a:prstGeom>
            <a:noFill/>
            <a:ln w="101600" cap="sq" cmpd="sng">
              <a:solidFill>
                <a:schemeClr val="accent1"/>
              </a:solidFill>
              <a:prstDash val="sys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194979" y="4152435"/>
            <a:ext cx="1573618" cy="1573618"/>
            <a:chOff x="1193392" y="4152435"/>
            <a:chExt cx="1573618" cy="1573618"/>
          </a:xfrm>
        </p:grpSpPr>
        <p:sp>
          <p:nvSpPr>
            <p:cNvPr id="11" name="Oval 10"/>
            <p:cNvSpPr/>
            <p:nvPr/>
          </p:nvSpPr>
          <p:spPr>
            <a:xfrm>
              <a:off x="1193392" y="4152435"/>
              <a:ext cx="1573618" cy="1573618"/>
            </a:xfrm>
            <a:prstGeom prst="ellipse">
              <a:avLst/>
            </a:prstGeom>
            <a:noFill/>
            <a:ln w="101600" cap="sq" cmpd="sng">
              <a:solidFill>
                <a:schemeClr val="bg1">
                  <a:lumMod val="85000"/>
                </a:schemeClr>
              </a:solidFill>
              <a:prstDash val="sys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392373" y="4351416"/>
              <a:ext cx="1175657" cy="117565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zh-CN" altLang="en-US" sz="2000" b="1">
                  <a:solidFill>
                    <a:prstClr val="white"/>
                  </a:solidFill>
                  <a:cs typeface="+mn-ea"/>
                  <a:sym typeface="+mn-lt"/>
                </a:rPr>
                <a:t>标题</a:t>
              </a:r>
              <a:endParaRPr lang="en-US" altLang="zh-CN" sz="2000" b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" name="Arc 12"/>
            <p:cNvSpPr/>
            <p:nvPr/>
          </p:nvSpPr>
          <p:spPr>
            <a:xfrm>
              <a:off x="1193392" y="4152435"/>
              <a:ext cx="1573618" cy="1573618"/>
            </a:xfrm>
            <a:prstGeom prst="arc">
              <a:avLst>
                <a:gd name="adj1" fmla="val 16018236"/>
                <a:gd name="adj2" fmla="val 13332288"/>
              </a:avLst>
            </a:prstGeom>
            <a:noFill/>
            <a:ln w="101600" cap="sq" cmpd="sng">
              <a:solidFill>
                <a:schemeClr val="accent3"/>
              </a:solidFill>
              <a:prstDash val="sys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232124" y="1865080"/>
            <a:ext cx="1573618" cy="1573618"/>
            <a:chOff x="6230537" y="1865080"/>
            <a:chExt cx="1573618" cy="1573618"/>
          </a:xfrm>
        </p:grpSpPr>
        <p:sp>
          <p:nvSpPr>
            <p:cNvPr id="14" name="Oval 13"/>
            <p:cNvSpPr/>
            <p:nvPr/>
          </p:nvSpPr>
          <p:spPr>
            <a:xfrm>
              <a:off x="6230537" y="1865080"/>
              <a:ext cx="1573618" cy="1573618"/>
            </a:xfrm>
            <a:prstGeom prst="ellipse">
              <a:avLst/>
            </a:prstGeom>
            <a:noFill/>
            <a:ln w="101600" cap="sq" cmpd="sng">
              <a:solidFill>
                <a:schemeClr val="bg1">
                  <a:lumMod val="85000"/>
                </a:schemeClr>
              </a:solidFill>
              <a:prstDash val="sys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429518" y="2064061"/>
              <a:ext cx="1175657" cy="11756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zh-CN" altLang="en-US" sz="2000" b="1">
                  <a:solidFill>
                    <a:prstClr val="white"/>
                  </a:solidFill>
                  <a:cs typeface="+mn-ea"/>
                  <a:sym typeface="+mn-lt"/>
                </a:rPr>
                <a:t>标题</a:t>
              </a:r>
              <a:endParaRPr lang="en-US" altLang="zh-CN" sz="2000" b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6" name="Arc 15"/>
            <p:cNvSpPr/>
            <p:nvPr/>
          </p:nvSpPr>
          <p:spPr>
            <a:xfrm>
              <a:off x="6230537" y="1865080"/>
              <a:ext cx="1573618" cy="1573618"/>
            </a:xfrm>
            <a:prstGeom prst="arc">
              <a:avLst>
                <a:gd name="adj1" fmla="val 16018236"/>
                <a:gd name="adj2" fmla="val 1720885"/>
              </a:avLst>
            </a:prstGeom>
            <a:noFill/>
            <a:ln w="101600" cap="sq" cmpd="sng">
              <a:solidFill>
                <a:schemeClr val="accent2"/>
              </a:solidFill>
              <a:prstDash val="sys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232124" y="4152435"/>
            <a:ext cx="1573618" cy="1573618"/>
            <a:chOff x="6230537" y="4152435"/>
            <a:chExt cx="1573618" cy="1573618"/>
          </a:xfrm>
        </p:grpSpPr>
        <p:sp>
          <p:nvSpPr>
            <p:cNvPr id="17" name="Oval 16"/>
            <p:cNvSpPr/>
            <p:nvPr/>
          </p:nvSpPr>
          <p:spPr>
            <a:xfrm>
              <a:off x="6230537" y="4152435"/>
              <a:ext cx="1573618" cy="1573618"/>
            </a:xfrm>
            <a:prstGeom prst="ellipse">
              <a:avLst/>
            </a:prstGeom>
            <a:noFill/>
            <a:ln w="101600" cap="sq" cmpd="sng">
              <a:solidFill>
                <a:schemeClr val="bg1">
                  <a:lumMod val="85000"/>
                </a:schemeClr>
              </a:solidFill>
              <a:prstDash val="sys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429518" y="4351416"/>
              <a:ext cx="1175657" cy="117565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zh-CN" altLang="en-US" sz="2000" b="1">
                  <a:solidFill>
                    <a:prstClr val="white"/>
                  </a:solidFill>
                  <a:cs typeface="+mn-ea"/>
                  <a:sym typeface="+mn-lt"/>
                </a:rPr>
                <a:t>标题</a:t>
              </a:r>
              <a:endParaRPr lang="en-US" altLang="zh-CN" sz="2000" b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9" name="Arc 18"/>
            <p:cNvSpPr/>
            <p:nvPr/>
          </p:nvSpPr>
          <p:spPr>
            <a:xfrm>
              <a:off x="6230537" y="4152435"/>
              <a:ext cx="1573618" cy="1573618"/>
            </a:xfrm>
            <a:prstGeom prst="arc">
              <a:avLst>
                <a:gd name="adj1" fmla="val 16018236"/>
                <a:gd name="adj2" fmla="val 3035"/>
              </a:avLst>
            </a:prstGeom>
            <a:noFill/>
            <a:ln w="101600" cap="sq" cmpd="sng">
              <a:solidFill>
                <a:schemeClr val="accent4"/>
              </a:solidFill>
              <a:prstDash val="sys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996070" y="2159447"/>
            <a:ext cx="3065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cs typeface="+mn-ea"/>
                <a:sym typeface="+mn-lt"/>
              </a:rPr>
              <a:t>85% </a:t>
            </a:r>
            <a:r>
              <a:rPr lang="zh-CN" altLang="en-US" sz="1000" b="1" dirty="0">
                <a:solidFill>
                  <a:schemeClr val="accent1"/>
                </a:solidFill>
                <a:cs typeface="+mn-ea"/>
                <a:sym typeface="+mn-lt"/>
              </a:rPr>
              <a:t>添加标题</a:t>
            </a:r>
            <a:endParaRPr lang="en-US" sz="2800" b="1" dirty="0">
              <a:solidFill>
                <a:schemeClr val="accent1"/>
              </a:solidFill>
              <a:cs typeface="+mn-ea"/>
              <a:sym typeface="+mn-lt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04723" y="2159446"/>
            <a:ext cx="3065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cs typeface="+mn-ea"/>
                <a:sym typeface="+mn-lt"/>
              </a:rPr>
              <a:t>45% </a:t>
            </a:r>
            <a:r>
              <a:rPr lang="zh-CN" altLang="en-US" sz="1000" b="1" dirty="0">
                <a:solidFill>
                  <a:schemeClr val="accent2"/>
                </a:solidFill>
                <a:cs typeface="+mn-ea"/>
                <a:sym typeface="+mn-lt"/>
              </a:rPr>
              <a:t>添加标题</a:t>
            </a:r>
            <a:endParaRPr lang="en-US" sz="2800" b="1" dirty="0">
              <a:solidFill>
                <a:schemeClr val="accent2"/>
              </a:solidFill>
              <a:cs typeface="+mn-ea"/>
              <a:sym typeface="+mn-lt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94323" y="4446802"/>
            <a:ext cx="3065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3"/>
                </a:solidFill>
                <a:cs typeface="+mn-ea"/>
                <a:sym typeface="+mn-lt"/>
              </a:rPr>
              <a:t>95% </a:t>
            </a:r>
            <a:r>
              <a:rPr lang="zh-CN" altLang="en-US" sz="1000" b="1" dirty="0">
                <a:solidFill>
                  <a:schemeClr val="accent3"/>
                </a:solidFill>
                <a:cs typeface="+mn-ea"/>
                <a:sym typeface="+mn-lt"/>
              </a:rPr>
              <a:t>添加标题</a:t>
            </a:r>
            <a:endParaRPr lang="en-US" sz="2800" b="1" dirty="0">
              <a:solidFill>
                <a:schemeClr val="accent3"/>
              </a:solidFill>
              <a:cs typeface="+mn-ea"/>
              <a:sym typeface="+mn-lt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04723" y="4446801"/>
            <a:ext cx="3065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/>
                </a:solidFill>
                <a:cs typeface="+mn-ea"/>
                <a:sym typeface="+mn-lt"/>
              </a:rPr>
              <a:t>35% </a:t>
            </a:r>
            <a:r>
              <a:rPr lang="zh-CN" altLang="en-US" sz="1000" b="1" dirty="0">
                <a:solidFill>
                  <a:schemeClr val="accent4"/>
                </a:solidFill>
                <a:cs typeface="+mn-ea"/>
                <a:sym typeface="+mn-lt"/>
              </a:rPr>
              <a:t>添加标题</a:t>
            </a:r>
            <a:endParaRPr lang="en-US" sz="2800" b="1" dirty="0">
              <a:solidFill>
                <a:schemeClr val="accent4"/>
              </a:solidFill>
              <a:cs typeface="+mn-ea"/>
              <a:sym typeface="+mn-lt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24" name="文本框 21"/>
          <p:cNvSpPr txBox="1"/>
          <p:nvPr/>
        </p:nvSpPr>
        <p:spPr>
          <a:xfrm>
            <a:off x="1273051" y="779639"/>
            <a:ext cx="4032448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accent2"/>
                </a:solidFill>
                <a:cs typeface="+mn-ea"/>
                <a:sym typeface="+mn-lt"/>
              </a:rPr>
              <a:t>many variations of ipsum available  believable</a:t>
            </a:r>
          </a:p>
        </p:txBody>
      </p:sp>
      <p:sp>
        <p:nvSpPr>
          <p:cNvPr id="25" name="TextBox 76"/>
          <p:cNvSpPr txBox="1"/>
          <p:nvPr/>
        </p:nvSpPr>
        <p:spPr>
          <a:xfrm>
            <a:off x="1267198" y="198105"/>
            <a:ext cx="391370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/>
                </a:solidFill>
                <a:cs typeface="+mn-ea"/>
                <a:sym typeface="+mn-lt"/>
              </a:rPr>
              <a:t>单击修改您的标题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503" y="-41847"/>
            <a:ext cx="1363842" cy="1491304"/>
          </a:xfrm>
          <a:prstGeom prst="rect">
            <a:avLst/>
          </a:prstGeom>
        </p:spPr>
      </p:pic>
    </p:spTree>
  </p:cSld>
  <p:clrMapOvr>
    <a:masterClrMapping/>
  </p:clrMapOvr>
  <p:transition spd="slow" advClick="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523025" y="1892773"/>
            <a:ext cx="5665520" cy="4082976"/>
            <a:chOff x="3445254" y="1950523"/>
            <a:chExt cx="5665520" cy="4082976"/>
          </a:xfrm>
        </p:grpSpPr>
        <p:sp>
          <p:nvSpPr>
            <p:cNvPr id="8" name="Freeform 7"/>
            <p:cNvSpPr/>
            <p:nvPr/>
          </p:nvSpPr>
          <p:spPr>
            <a:xfrm>
              <a:off x="5573463" y="5002188"/>
              <a:ext cx="1064006" cy="1031311"/>
            </a:xfrm>
            <a:custGeom>
              <a:avLst/>
              <a:gdLst>
                <a:gd name="connsiteX0" fmla="*/ 55291 w 1064006"/>
                <a:gd name="connsiteY0" fmla="*/ 0 h 1188564"/>
                <a:gd name="connsiteX1" fmla="*/ 1008717 w 1064006"/>
                <a:gd name="connsiteY1" fmla="*/ 0 h 1188564"/>
                <a:gd name="connsiteX2" fmla="*/ 1005879 w 1064006"/>
                <a:gd name="connsiteY2" fmla="*/ 198055 h 1188564"/>
                <a:gd name="connsiteX3" fmla="*/ 1025324 w 1064006"/>
                <a:gd name="connsiteY3" fmla="*/ 201981 h 1188564"/>
                <a:gd name="connsiteX4" fmla="*/ 1064006 w 1064006"/>
                <a:gd name="connsiteY4" fmla="*/ 260338 h 1188564"/>
                <a:gd name="connsiteX5" fmla="*/ 1025324 w 1064006"/>
                <a:gd name="connsiteY5" fmla="*/ 318695 h 1188564"/>
                <a:gd name="connsiteX6" fmla="*/ 1004089 w 1064006"/>
                <a:gd name="connsiteY6" fmla="*/ 322982 h 1188564"/>
                <a:gd name="connsiteX7" fmla="*/ 1003464 w 1064006"/>
                <a:gd name="connsiteY7" fmla="*/ 366582 h 1188564"/>
                <a:gd name="connsiteX8" fmla="*/ 1025324 w 1064006"/>
                <a:gd name="connsiteY8" fmla="*/ 370996 h 1188564"/>
                <a:gd name="connsiteX9" fmla="*/ 1064006 w 1064006"/>
                <a:gd name="connsiteY9" fmla="*/ 429353 h 1188564"/>
                <a:gd name="connsiteX10" fmla="*/ 1025324 w 1064006"/>
                <a:gd name="connsiteY10" fmla="*/ 487710 h 1188564"/>
                <a:gd name="connsiteX11" fmla="*/ 1001659 w 1064006"/>
                <a:gd name="connsiteY11" fmla="*/ 492487 h 1188564"/>
                <a:gd name="connsiteX12" fmla="*/ 1001049 w 1064006"/>
                <a:gd name="connsiteY12" fmla="*/ 535111 h 1188564"/>
                <a:gd name="connsiteX13" fmla="*/ 1025324 w 1064006"/>
                <a:gd name="connsiteY13" fmla="*/ 540012 h 1188564"/>
                <a:gd name="connsiteX14" fmla="*/ 1064006 w 1064006"/>
                <a:gd name="connsiteY14" fmla="*/ 598369 h 1188564"/>
                <a:gd name="connsiteX15" fmla="*/ 1000672 w 1064006"/>
                <a:gd name="connsiteY15" fmla="*/ 661703 h 1188564"/>
                <a:gd name="connsiteX16" fmla="*/ 999234 w 1064006"/>
                <a:gd name="connsiteY16" fmla="*/ 661703 h 1188564"/>
                <a:gd name="connsiteX17" fmla="*/ 998628 w 1064006"/>
                <a:gd name="connsiteY17" fmla="*/ 704051 h 1188564"/>
                <a:gd name="connsiteX18" fmla="*/ 1000672 w 1064006"/>
                <a:gd name="connsiteY18" fmla="*/ 704051 h 1188564"/>
                <a:gd name="connsiteX19" fmla="*/ 1064006 w 1064006"/>
                <a:gd name="connsiteY19" fmla="*/ 767385 h 1188564"/>
                <a:gd name="connsiteX20" fmla="*/ 1000672 w 1064006"/>
                <a:gd name="connsiteY20" fmla="*/ 830719 h 1188564"/>
                <a:gd name="connsiteX21" fmla="*/ 961543 w 1064006"/>
                <a:gd name="connsiteY21" fmla="*/ 830719 h 1188564"/>
                <a:gd name="connsiteX22" fmla="*/ 960691 w 1064006"/>
                <a:gd name="connsiteY22" fmla="*/ 839174 h 1188564"/>
                <a:gd name="connsiteX23" fmla="*/ 532003 w 1064006"/>
                <a:gd name="connsiteY23" fmla="*/ 1188564 h 1188564"/>
                <a:gd name="connsiteX24" fmla="*/ 103315 w 1064006"/>
                <a:gd name="connsiteY24" fmla="*/ 839174 h 1188564"/>
                <a:gd name="connsiteX25" fmla="*/ 102463 w 1064006"/>
                <a:gd name="connsiteY25" fmla="*/ 830719 h 1188564"/>
                <a:gd name="connsiteX26" fmla="*/ 63334 w 1064006"/>
                <a:gd name="connsiteY26" fmla="*/ 830719 h 1188564"/>
                <a:gd name="connsiteX27" fmla="*/ 0 w 1064006"/>
                <a:gd name="connsiteY27" fmla="*/ 767385 h 1188564"/>
                <a:gd name="connsiteX28" fmla="*/ 63334 w 1064006"/>
                <a:gd name="connsiteY28" fmla="*/ 704051 h 1188564"/>
                <a:gd name="connsiteX29" fmla="*/ 65381 w 1064006"/>
                <a:gd name="connsiteY29" fmla="*/ 704051 h 1188564"/>
                <a:gd name="connsiteX30" fmla="*/ 64774 w 1064006"/>
                <a:gd name="connsiteY30" fmla="*/ 661703 h 1188564"/>
                <a:gd name="connsiteX31" fmla="*/ 63334 w 1064006"/>
                <a:gd name="connsiteY31" fmla="*/ 661703 h 1188564"/>
                <a:gd name="connsiteX32" fmla="*/ 0 w 1064006"/>
                <a:gd name="connsiteY32" fmla="*/ 598369 h 1188564"/>
                <a:gd name="connsiteX33" fmla="*/ 38682 w 1064006"/>
                <a:gd name="connsiteY33" fmla="*/ 540012 h 1188564"/>
                <a:gd name="connsiteX34" fmla="*/ 62960 w 1064006"/>
                <a:gd name="connsiteY34" fmla="*/ 535110 h 1188564"/>
                <a:gd name="connsiteX35" fmla="*/ 62349 w 1064006"/>
                <a:gd name="connsiteY35" fmla="*/ 492488 h 1188564"/>
                <a:gd name="connsiteX36" fmla="*/ 38682 w 1064006"/>
                <a:gd name="connsiteY36" fmla="*/ 487710 h 1188564"/>
                <a:gd name="connsiteX37" fmla="*/ 0 w 1064006"/>
                <a:gd name="connsiteY37" fmla="*/ 429353 h 1188564"/>
                <a:gd name="connsiteX38" fmla="*/ 38682 w 1064006"/>
                <a:gd name="connsiteY38" fmla="*/ 370996 h 1188564"/>
                <a:gd name="connsiteX39" fmla="*/ 60544 w 1064006"/>
                <a:gd name="connsiteY39" fmla="*/ 366582 h 1188564"/>
                <a:gd name="connsiteX40" fmla="*/ 59920 w 1064006"/>
                <a:gd name="connsiteY40" fmla="*/ 322982 h 1188564"/>
                <a:gd name="connsiteX41" fmla="*/ 38682 w 1064006"/>
                <a:gd name="connsiteY41" fmla="*/ 318695 h 1188564"/>
                <a:gd name="connsiteX42" fmla="*/ 0 w 1064006"/>
                <a:gd name="connsiteY42" fmla="*/ 260338 h 1188564"/>
                <a:gd name="connsiteX43" fmla="*/ 38682 w 1064006"/>
                <a:gd name="connsiteY43" fmla="*/ 201981 h 1188564"/>
                <a:gd name="connsiteX44" fmla="*/ 58129 w 1064006"/>
                <a:gd name="connsiteY44" fmla="*/ 198055 h 1188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64006" h="1188564">
                  <a:moveTo>
                    <a:pt x="55291" y="0"/>
                  </a:moveTo>
                  <a:lnTo>
                    <a:pt x="1008717" y="0"/>
                  </a:lnTo>
                  <a:lnTo>
                    <a:pt x="1005879" y="198055"/>
                  </a:lnTo>
                  <a:lnTo>
                    <a:pt x="1025324" y="201981"/>
                  </a:lnTo>
                  <a:cubicBezTo>
                    <a:pt x="1048056" y="211596"/>
                    <a:pt x="1064006" y="234104"/>
                    <a:pt x="1064006" y="260338"/>
                  </a:cubicBezTo>
                  <a:cubicBezTo>
                    <a:pt x="1064006" y="286571"/>
                    <a:pt x="1048056" y="309080"/>
                    <a:pt x="1025324" y="318695"/>
                  </a:cubicBezTo>
                  <a:lnTo>
                    <a:pt x="1004089" y="322982"/>
                  </a:lnTo>
                  <a:lnTo>
                    <a:pt x="1003464" y="366582"/>
                  </a:lnTo>
                  <a:lnTo>
                    <a:pt x="1025324" y="370996"/>
                  </a:lnTo>
                  <a:cubicBezTo>
                    <a:pt x="1048056" y="380611"/>
                    <a:pt x="1064006" y="403119"/>
                    <a:pt x="1064006" y="429353"/>
                  </a:cubicBezTo>
                  <a:cubicBezTo>
                    <a:pt x="1064006" y="455586"/>
                    <a:pt x="1048056" y="478095"/>
                    <a:pt x="1025324" y="487710"/>
                  </a:cubicBezTo>
                  <a:lnTo>
                    <a:pt x="1001659" y="492487"/>
                  </a:lnTo>
                  <a:lnTo>
                    <a:pt x="1001049" y="535111"/>
                  </a:lnTo>
                  <a:lnTo>
                    <a:pt x="1025324" y="540012"/>
                  </a:lnTo>
                  <a:cubicBezTo>
                    <a:pt x="1048056" y="549627"/>
                    <a:pt x="1064006" y="572135"/>
                    <a:pt x="1064006" y="598369"/>
                  </a:cubicBezTo>
                  <a:cubicBezTo>
                    <a:pt x="1064006" y="633347"/>
                    <a:pt x="1035650" y="661703"/>
                    <a:pt x="1000672" y="661703"/>
                  </a:cubicBezTo>
                  <a:lnTo>
                    <a:pt x="999234" y="661703"/>
                  </a:lnTo>
                  <a:lnTo>
                    <a:pt x="998628" y="704051"/>
                  </a:lnTo>
                  <a:lnTo>
                    <a:pt x="1000672" y="704051"/>
                  </a:lnTo>
                  <a:cubicBezTo>
                    <a:pt x="1035650" y="704051"/>
                    <a:pt x="1064006" y="732407"/>
                    <a:pt x="1064006" y="767385"/>
                  </a:cubicBezTo>
                  <a:cubicBezTo>
                    <a:pt x="1064006" y="802363"/>
                    <a:pt x="1035650" y="830719"/>
                    <a:pt x="1000672" y="830719"/>
                  </a:cubicBezTo>
                  <a:lnTo>
                    <a:pt x="961543" y="830719"/>
                  </a:lnTo>
                  <a:lnTo>
                    <a:pt x="960691" y="839174"/>
                  </a:lnTo>
                  <a:cubicBezTo>
                    <a:pt x="919889" y="1038571"/>
                    <a:pt x="743463" y="1188564"/>
                    <a:pt x="532003" y="1188564"/>
                  </a:cubicBezTo>
                  <a:cubicBezTo>
                    <a:pt x="320544" y="1188564"/>
                    <a:pt x="144118" y="1038571"/>
                    <a:pt x="103315" y="839174"/>
                  </a:cubicBezTo>
                  <a:lnTo>
                    <a:pt x="102463" y="830719"/>
                  </a:lnTo>
                  <a:lnTo>
                    <a:pt x="63334" y="830719"/>
                  </a:lnTo>
                  <a:cubicBezTo>
                    <a:pt x="28356" y="830719"/>
                    <a:pt x="0" y="802363"/>
                    <a:pt x="0" y="767385"/>
                  </a:cubicBezTo>
                  <a:cubicBezTo>
                    <a:pt x="0" y="732407"/>
                    <a:pt x="28356" y="704051"/>
                    <a:pt x="63334" y="704051"/>
                  </a:cubicBezTo>
                  <a:lnTo>
                    <a:pt x="65381" y="704051"/>
                  </a:lnTo>
                  <a:lnTo>
                    <a:pt x="64774" y="661703"/>
                  </a:lnTo>
                  <a:lnTo>
                    <a:pt x="63334" y="661703"/>
                  </a:lnTo>
                  <a:cubicBezTo>
                    <a:pt x="28356" y="661703"/>
                    <a:pt x="0" y="633347"/>
                    <a:pt x="0" y="598369"/>
                  </a:cubicBezTo>
                  <a:cubicBezTo>
                    <a:pt x="0" y="572135"/>
                    <a:pt x="15950" y="549627"/>
                    <a:pt x="38682" y="540012"/>
                  </a:cubicBezTo>
                  <a:lnTo>
                    <a:pt x="62960" y="535110"/>
                  </a:lnTo>
                  <a:lnTo>
                    <a:pt x="62349" y="492488"/>
                  </a:lnTo>
                  <a:lnTo>
                    <a:pt x="38682" y="487710"/>
                  </a:lnTo>
                  <a:cubicBezTo>
                    <a:pt x="15950" y="478095"/>
                    <a:pt x="0" y="455586"/>
                    <a:pt x="0" y="429353"/>
                  </a:cubicBezTo>
                  <a:cubicBezTo>
                    <a:pt x="0" y="403119"/>
                    <a:pt x="15950" y="380611"/>
                    <a:pt x="38682" y="370996"/>
                  </a:cubicBezTo>
                  <a:lnTo>
                    <a:pt x="60544" y="366582"/>
                  </a:lnTo>
                  <a:lnTo>
                    <a:pt x="59920" y="322982"/>
                  </a:lnTo>
                  <a:lnTo>
                    <a:pt x="38682" y="318695"/>
                  </a:lnTo>
                  <a:cubicBezTo>
                    <a:pt x="15950" y="309080"/>
                    <a:pt x="0" y="286571"/>
                    <a:pt x="0" y="260338"/>
                  </a:cubicBezTo>
                  <a:cubicBezTo>
                    <a:pt x="0" y="234104"/>
                    <a:pt x="15950" y="211596"/>
                    <a:pt x="38682" y="201981"/>
                  </a:cubicBezTo>
                  <a:lnTo>
                    <a:pt x="58129" y="19805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565170" y="4685095"/>
              <a:ext cx="191394" cy="19139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460527" y="4685095"/>
              <a:ext cx="139249" cy="13924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031082" y="4719684"/>
              <a:ext cx="139249" cy="13924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719621" y="4591481"/>
              <a:ext cx="191394" cy="19139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941995" y="3666654"/>
              <a:ext cx="191394" cy="191394"/>
            </a:xfrm>
            <a:prstGeom prst="ellipse">
              <a:avLst/>
            </a:prstGeom>
            <a:solidFill>
              <a:srgbClr val="7F8C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445254" y="2260814"/>
              <a:ext cx="191394" cy="19139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171166" y="2306907"/>
              <a:ext cx="191394" cy="19139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667938" y="1982610"/>
              <a:ext cx="191394" cy="19139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6265553" y="1950523"/>
              <a:ext cx="191394" cy="19139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906377" y="2356818"/>
              <a:ext cx="191394" cy="19139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8919380" y="2958537"/>
              <a:ext cx="191394" cy="19139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089045" y="3622813"/>
              <a:ext cx="191394" cy="19139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7920183" y="4685095"/>
              <a:ext cx="139249" cy="13924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765119" y="4105225"/>
              <a:ext cx="139249" cy="13924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5507064" y="2958421"/>
              <a:ext cx="295957" cy="295957"/>
            </a:xfrm>
            <a:prstGeom prst="ellipse">
              <a:avLst/>
            </a:prstGeom>
            <a:solidFill>
              <a:srgbClr val="7F8C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6101976" y="3564513"/>
              <a:ext cx="432576" cy="432576"/>
            </a:xfrm>
            <a:prstGeom prst="ellipse">
              <a:avLst/>
            </a:prstGeom>
            <a:solidFill>
              <a:srgbClr val="7F8C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817672" y="3425264"/>
              <a:ext cx="139249" cy="13924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5347686" y="3477876"/>
              <a:ext cx="139249" cy="13924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6097298" y="2422987"/>
              <a:ext cx="139249" cy="13924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6297191" y="2780727"/>
              <a:ext cx="191394" cy="19139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6751402" y="3286482"/>
              <a:ext cx="191394" cy="19139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5518144" y="2425323"/>
              <a:ext cx="295957" cy="2959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222001" y="3255579"/>
              <a:ext cx="139249" cy="13924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cxnSp>
          <p:nvCxnSpPr>
            <p:cNvPr id="32" name="Straight Connector 31"/>
            <p:cNvCxnSpPr>
              <a:stCxn id="9" idx="6"/>
              <a:endCxn id="11" idx="2"/>
            </p:cNvCxnSpPr>
            <p:nvPr/>
          </p:nvCxnSpPr>
          <p:spPr>
            <a:xfrm>
              <a:off x="5756564" y="4780792"/>
              <a:ext cx="274518" cy="8517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1" idx="6"/>
              <a:endCxn id="10" idx="2"/>
            </p:cNvCxnSpPr>
            <p:nvPr/>
          </p:nvCxnSpPr>
          <p:spPr>
            <a:xfrm flipV="1">
              <a:off x="6170331" y="4754720"/>
              <a:ext cx="290196" cy="34589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0" idx="7"/>
              <a:endCxn id="21" idx="3"/>
            </p:cNvCxnSpPr>
            <p:nvPr/>
          </p:nvCxnSpPr>
          <p:spPr>
            <a:xfrm>
              <a:off x="6579383" y="4705488"/>
              <a:ext cx="1361193" cy="98463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1" idx="7"/>
              <a:endCxn id="20" idx="3"/>
            </p:cNvCxnSpPr>
            <p:nvPr/>
          </p:nvCxnSpPr>
          <p:spPr>
            <a:xfrm flipH="1" flipV="1">
              <a:off x="7117074" y="3786178"/>
              <a:ext cx="921965" cy="91931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0" idx="0"/>
              <a:endCxn id="19" idx="4"/>
            </p:cNvCxnSpPr>
            <p:nvPr/>
          </p:nvCxnSpPr>
          <p:spPr>
            <a:xfrm flipV="1">
              <a:off x="7184742" y="3149931"/>
              <a:ext cx="1830335" cy="472882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9" idx="0"/>
              <a:endCxn id="18" idx="5"/>
            </p:cNvCxnSpPr>
            <p:nvPr/>
          </p:nvCxnSpPr>
          <p:spPr>
            <a:xfrm flipH="1" flipV="1">
              <a:off x="7069742" y="2520183"/>
              <a:ext cx="1945335" cy="438354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8" idx="1"/>
              <a:endCxn id="17" idx="6"/>
            </p:cNvCxnSpPr>
            <p:nvPr/>
          </p:nvCxnSpPr>
          <p:spPr>
            <a:xfrm flipH="1" flipV="1">
              <a:off x="6456947" y="2046220"/>
              <a:ext cx="477459" cy="338627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7" idx="2"/>
              <a:endCxn id="16" idx="6"/>
            </p:cNvCxnSpPr>
            <p:nvPr/>
          </p:nvCxnSpPr>
          <p:spPr>
            <a:xfrm flipH="1">
              <a:off x="5859332" y="2046220"/>
              <a:ext cx="406221" cy="32087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6" idx="2"/>
              <a:endCxn id="15" idx="7"/>
            </p:cNvCxnSpPr>
            <p:nvPr/>
          </p:nvCxnSpPr>
          <p:spPr>
            <a:xfrm flipH="1">
              <a:off x="5334531" y="2078307"/>
              <a:ext cx="333407" cy="256629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5" idx="3"/>
              <a:endCxn id="14" idx="0"/>
            </p:cNvCxnSpPr>
            <p:nvPr/>
          </p:nvCxnSpPr>
          <p:spPr>
            <a:xfrm flipH="1" flipV="1">
              <a:off x="3540951" y="2260814"/>
              <a:ext cx="1658244" cy="209458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14" idx="4"/>
              <a:endCxn id="13" idx="0"/>
            </p:cNvCxnSpPr>
            <p:nvPr/>
          </p:nvCxnSpPr>
          <p:spPr>
            <a:xfrm>
              <a:off x="3540951" y="2452208"/>
              <a:ext cx="1496741" cy="1214446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3" idx="5"/>
              <a:endCxn id="12" idx="1"/>
            </p:cNvCxnSpPr>
            <p:nvPr/>
          </p:nvCxnSpPr>
          <p:spPr>
            <a:xfrm flipH="1">
              <a:off x="3747650" y="3830019"/>
              <a:ext cx="1357710" cy="78949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2" idx="4"/>
              <a:endCxn id="9" idx="1"/>
            </p:cNvCxnSpPr>
            <p:nvPr/>
          </p:nvCxnSpPr>
          <p:spPr>
            <a:xfrm flipV="1">
              <a:off x="3815318" y="4713124"/>
              <a:ext cx="1777881" cy="6975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9" idx="7"/>
              <a:endCxn id="22" idx="4"/>
            </p:cNvCxnSpPr>
            <p:nvPr/>
          </p:nvCxnSpPr>
          <p:spPr>
            <a:xfrm flipV="1">
              <a:off x="5728535" y="4244474"/>
              <a:ext cx="106209" cy="46865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2" idx="6"/>
              <a:endCxn id="21" idx="2"/>
            </p:cNvCxnSpPr>
            <p:nvPr/>
          </p:nvCxnSpPr>
          <p:spPr>
            <a:xfrm>
              <a:off x="5904368" y="4174850"/>
              <a:ext cx="2015815" cy="57987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22" idx="5"/>
              <a:endCxn id="11" idx="0"/>
            </p:cNvCxnSpPr>
            <p:nvPr/>
          </p:nvCxnSpPr>
          <p:spPr>
            <a:xfrm>
              <a:off x="5883975" y="4224081"/>
              <a:ext cx="216732" cy="495603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10" idx="1"/>
              <a:endCxn id="22" idx="5"/>
            </p:cNvCxnSpPr>
            <p:nvPr/>
          </p:nvCxnSpPr>
          <p:spPr>
            <a:xfrm flipH="1" flipV="1">
              <a:off x="5883975" y="4224081"/>
              <a:ext cx="596945" cy="481407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22" idx="1"/>
              <a:endCxn id="26" idx="5"/>
            </p:cNvCxnSpPr>
            <p:nvPr/>
          </p:nvCxnSpPr>
          <p:spPr>
            <a:xfrm flipH="1" flipV="1">
              <a:off x="5466542" y="3596732"/>
              <a:ext cx="318970" cy="528886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2" idx="7"/>
              <a:endCxn id="22" idx="2"/>
            </p:cNvCxnSpPr>
            <p:nvPr/>
          </p:nvCxnSpPr>
          <p:spPr>
            <a:xfrm flipV="1">
              <a:off x="3882986" y="4174850"/>
              <a:ext cx="1882133" cy="44466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26" idx="3"/>
              <a:endCxn id="13" idx="7"/>
            </p:cNvCxnSpPr>
            <p:nvPr/>
          </p:nvCxnSpPr>
          <p:spPr>
            <a:xfrm flipH="1">
              <a:off x="5105360" y="3596732"/>
              <a:ext cx="262719" cy="9795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12" idx="0"/>
              <a:endCxn id="26" idx="4"/>
            </p:cNvCxnSpPr>
            <p:nvPr/>
          </p:nvCxnSpPr>
          <p:spPr>
            <a:xfrm flipV="1">
              <a:off x="3815318" y="3617125"/>
              <a:ext cx="1601993" cy="974356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26" idx="0"/>
              <a:endCxn id="15" idx="4"/>
            </p:cNvCxnSpPr>
            <p:nvPr/>
          </p:nvCxnSpPr>
          <p:spPr>
            <a:xfrm flipH="1" flipV="1">
              <a:off x="5266863" y="2498301"/>
              <a:ext cx="150448" cy="979575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26" idx="1"/>
              <a:endCxn id="14" idx="6"/>
            </p:cNvCxnSpPr>
            <p:nvPr/>
          </p:nvCxnSpPr>
          <p:spPr>
            <a:xfrm flipH="1" flipV="1">
              <a:off x="3636648" y="2356511"/>
              <a:ext cx="1731431" cy="1141758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15" idx="6"/>
              <a:endCxn id="30" idx="1"/>
            </p:cNvCxnSpPr>
            <p:nvPr/>
          </p:nvCxnSpPr>
          <p:spPr>
            <a:xfrm>
              <a:off x="5362560" y="2402604"/>
              <a:ext cx="198926" cy="6606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30" idx="4"/>
              <a:endCxn id="23" idx="0"/>
            </p:cNvCxnSpPr>
            <p:nvPr/>
          </p:nvCxnSpPr>
          <p:spPr>
            <a:xfrm flipH="1">
              <a:off x="5655043" y="2721280"/>
              <a:ext cx="11080" cy="23714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3" idx="5"/>
              <a:endCxn id="25" idx="1"/>
            </p:cNvCxnSpPr>
            <p:nvPr/>
          </p:nvCxnSpPr>
          <p:spPr>
            <a:xfrm>
              <a:off x="5759679" y="3211036"/>
              <a:ext cx="78386" cy="23462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25" idx="5"/>
              <a:endCxn id="24" idx="1"/>
            </p:cNvCxnSpPr>
            <p:nvPr/>
          </p:nvCxnSpPr>
          <p:spPr>
            <a:xfrm>
              <a:off x="5936528" y="3544120"/>
              <a:ext cx="228797" cy="83742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24" idx="5"/>
              <a:endCxn id="21" idx="1"/>
            </p:cNvCxnSpPr>
            <p:nvPr/>
          </p:nvCxnSpPr>
          <p:spPr>
            <a:xfrm>
              <a:off x="6471203" y="3933740"/>
              <a:ext cx="1469373" cy="771748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24" idx="3"/>
              <a:endCxn id="22" idx="7"/>
            </p:cNvCxnSpPr>
            <p:nvPr/>
          </p:nvCxnSpPr>
          <p:spPr>
            <a:xfrm flipH="1">
              <a:off x="5883975" y="3933740"/>
              <a:ext cx="281350" cy="191878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25" idx="3"/>
              <a:endCxn id="26" idx="6"/>
            </p:cNvCxnSpPr>
            <p:nvPr/>
          </p:nvCxnSpPr>
          <p:spPr>
            <a:xfrm flipH="1">
              <a:off x="5486935" y="3544120"/>
              <a:ext cx="351130" cy="338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23" idx="3"/>
              <a:endCxn id="26" idx="7"/>
            </p:cNvCxnSpPr>
            <p:nvPr/>
          </p:nvCxnSpPr>
          <p:spPr>
            <a:xfrm flipH="1">
              <a:off x="5466542" y="3211036"/>
              <a:ext cx="83864" cy="287233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23" idx="7"/>
              <a:endCxn id="27" idx="3"/>
            </p:cNvCxnSpPr>
            <p:nvPr/>
          </p:nvCxnSpPr>
          <p:spPr>
            <a:xfrm flipV="1">
              <a:off x="5759679" y="2541843"/>
              <a:ext cx="358012" cy="45992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27" idx="7"/>
              <a:endCxn id="17" idx="3"/>
            </p:cNvCxnSpPr>
            <p:nvPr/>
          </p:nvCxnSpPr>
          <p:spPr>
            <a:xfrm flipV="1">
              <a:off x="6216154" y="2113888"/>
              <a:ext cx="77428" cy="329492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30" idx="7"/>
              <a:endCxn id="17" idx="3"/>
            </p:cNvCxnSpPr>
            <p:nvPr/>
          </p:nvCxnSpPr>
          <p:spPr>
            <a:xfrm flipV="1">
              <a:off x="5770759" y="2113888"/>
              <a:ext cx="522823" cy="354777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16" idx="5"/>
              <a:endCxn id="27" idx="1"/>
            </p:cNvCxnSpPr>
            <p:nvPr/>
          </p:nvCxnSpPr>
          <p:spPr>
            <a:xfrm>
              <a:off x="5831303" y="2145975"/>
              <a:ext cx="286388" cy="297405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28" idx="7"/>
              <a:endCxn id="18" idx="3"/>
            </p:cNvCxnSpPr>
            <p:nvPr/>
          </p:nvCxnSpPr>
          <p:spPr>
            <a:xfrm flipV="1">
              <a:off x="6460556" y="2520183"/>
              <a:ext cx="473850" cy="288573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28" idx="0"/>
              <a:endCxn id="17" idx="4"/>
            </p:cNvCxnSpPr>
            <p:nvPr/>
          </p:nvCxnSpPr>
          <p:spPr>
            <a:xfrm flipH="1" flipV="1">
              <a:off x="6361250" y="2141917"/>
              <a:ext cx="31638" cy="63881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28" idx="1"/>
              <a:endCxn id="27" idx="5"/>
            </p:cNvCxnSpPr>
            <p:nvPr/>
          </p:nvCxnSpPr>
          <p:spPr>
            <a:xfrm flipH="1" flipV="1">
              <a:off x="6216154" y="2541843"/>
              <a:ext cx="109066" cy="266913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31" idx="0"/>
              <a:endCxn id="28" idx="4"/>
            </p:cNvCxnSpPr>
            <p:nvPr/>
          </p:nvCxnSpPr>
          <p:spPr>
            <a:xfrm flipV="1">
              <a:off x="6291626" y="2972121"/>
              <a:ext cx="101262" cy="283458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31" idx="4"/>
              <a:endCxn id="24" idx="0"/>
            </p:cNvCxnSpPr>
            <p:nvPr/>
          </p:nvCxnSpPr>
          <p:spPr>
            <a:xfrm>
              <a:off x="6291626" y="3394828"/>
              <a:ext cx="26638" cy="169685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31" idx="1"/>
              <a:endCxn id="23" idx="6"/>
            </p:cNvCxnSpPr>
            <p:nvPr/>
          </p:nvCxnSpPr>
          <p:spPr>
            <a:xfrm flipH="1" flipV="1">
              <a:off x="5803021" y="3106400"/>
              <a:ext cx="439373" cy="169572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24" idx="7"/>
              <a:endCxn id="29" idx="3"/>
            </p:cNvCxnSpPr>
            <p:nvPr/>
          </p:nvCxnSpPr>
          <p:spPr>
            <a:xfrm flipV="1">
              <a:off x="6471203" y="3449847"/>
              <a:ext cx="308228" cy="178015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29" idx="0"/>
              <a:endCxn id="18" idx="4"/>
            </p:cNvCxnSpPr>
            <p:nvPr/>
          </p:nvCxnSpPr>
          <p:spPr>
            <a:xfrm flipV="1">
              <a:off x="6847099" y="2548212"/>
              <a:ext cx="154975" cy="73827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29" idx="1"/>
              <a:endCxn id="28" idx="5"/>
            </p:cNvCxnSpPr>
            <p:nvPr/>
          </p:nvCxnSpPr>
          <p:spPr>
            <a:xfrm flipH="1" flipV="1">
              <a:off x="6460556" y="2944092"/>
              <a:ext cx="318875" cy="370419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29" idx="7"/>
              <a:endCxn id="19" idx="3"/>
            </p:cNvCxnSpPr>
            <p:nvPr/>
          </p:nvCxnSpPr>
          <p:spPr>
            <a:xfrm flipV="1">
              <a:off x="6914767" y="3121902"/>
              <a:ext cx="2032642" cy="192609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29" idx="5"/>
              <a:endCxn id="20" idx="1"/>
            </p:cNvCxnSpPr>
            <p:nvPr/>
          </p:nvCxnSpPr>
          <p:spPr>
            <a:xfrm>
              <a:off x="6914767" y="3449847"/>
              <a:ext cx="202307" cy="200995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21" idx="0"/>
              <a:endCxn id="29" idx="4"/>
            </p:cNvCxnSpPr>
            <p:nvPr/>
          </p:nvCxnSpPr>
          <p:spPr>
            <a:xfrm flipH="1" flipV="1">
              <a:off x="6847099" y="3477876"/>
              <a:ext cx="1142709" cy="1207219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9345664" y="2636529"/>
            <a:ext cx="788947" cy="788947"/>
            <a:chOff x="9344076" y="2636528"/>
            <a:chExt cx="788947" cy="788947"/>
          </a:xfrm>
        </p:grpSpPr>
        <p:sp>
          <p:nvSpPr>
            <p:cNvPr id="104" name="Oval 103"/>
            <p:cNvSpPr/>
            <p:nvPr/>
          </p:nvSpPr>
          <p:spPr>
            <a:xfrm>
              <a:off x="9344076" y="2636528"/>
              <a:ext cx="788712" cy="788712"/>
            </a:xfrm>
            <a:prstGeom prst="ellipse">
              <a:avLst/>
            </a:prstGeom>
            <a:noFill/>
            <a:ln w="63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85%</a:t>
              </a:r>
            </a:p>
          </p:txBody>
        </p:sp>
        <p:sp>
          <p:nvSpPr>
            <p:cNvPr id="105" name="Arc 104"/>
            <p:cNvSpPr/>
            <p:nvPr/>
          </p:nvSpPr>
          <p:spPr>
            <a:xfrm>
              <a:off x="9344076" y="2636528"/>
              <a:ext cx="788947" cy="788947"/>
            </a:xfrm>
            <a:prstGeom prst="arc">
              <a:avLst>
                <a:gd name="adj1" fmla="val 16200000"/>
                <a:gd name="adj2" fmla="val 11287514"/>
              </a:avLst>
            </a:prstGeom>
            <a:ln w="63500" cap="rnd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8288803" y="4335660"/>
            <a:ext cx="808878" cy="796803"/>
            <a:chOff x="8176241" y="4348872"/>
            <a:chExt cx="808878" cy="796803"/>
          </a:xfrm>
        </p:grpSpPr>
        <p:sp>
          <p:nvSpPr>
            <p:cNvPr id="106" name="Oval 105"/>
            <p:cNvSpPr/>
            <p:nvPr/>
          </p:nvSpPr>
          <p:spPr>
            <a:xfrm>
              <a:off x="8176241" y="4356963"/>
              <a:ext cx="788712" cy="788712"/>
            </a:xfrm>
            <a:prstGeom prst="ellipse">
              <a:avLst/>
            </a:prstGeom>
            <a:noFill/>
            <a:ln w="63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accent2"/>
                  </a:solidFill>
                  <a:cs typeface="+mn-ea"/>
                  <a:sym typeface="+mn-lt"/>
                </a:rPr>
                <a:t>45%</a:t>
              </a:r>
            </a:p>
          </p:txBody>
        </p:sp>
        <p:sp>
          <p:nvSpPr>
            <p:cNvPr id="107" name="Arc 106"/>
            <p:cNvSpPr/>
            <p:nvPr/>
          </p:nvSpPr>
          <p:spPr>
            <a:xfrm>
              <a:off x="8196172" y="4348872"/>
              <a:ext cx="788947" cy="788947"/>
            </a:xfrm>
            <a:prstGeom prst="arc">
              <a:avLst>
                <a:gd name="adj1" fmla="val 16200000"/>
                <a:gd name="adj2" fmla="val 2741040"/>
              </a:avLst>
            </a:prstGeom>
            <a:ln w="63500" cap="rnd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735807" y="4429871"/>
            <a:ext cx="788947" cy="788947"/>
            <a:chOff x="2734219" y="4429870"/>
            <a:chExt cx="788947" cy="788947"/>
          </a:xfrm>
        </p:grpSpPr>
        <p:sp>
          <p:nvSpPr>
            <p:cNvPr id="108" name="Oval 107"/>
            <p:cNvSpPr/>
            <p:nvPr/>
          </p:nvSpPr>
          <p:spPr>
            <a:xfrm>
              <a:off x="2734430" y="4430081"/>
              <a:ext cx="788712" cy="788712"/>
            </a:xfrm>
            <a:prstGeom prst="ellipse">
              <a:avLst/>
            </a:prstGeom>
            <a:noFill/>
            <a:ln w="63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55%</a:t>
              </a:r>
            </a:p>
          </p:txBody>
        </p:sp>
        <p:sp>
          <p:nvSpPr>
            <p:cNvPr id="109" name="Arc 108"/>
            <p:cNvSpPr/>
            <p:nvPr/>
          </p:nvSpPr>
          <p:spPr>
            <a:xfrm>
              <a:off x="2734219" y="4429870"/>
              <a:ext cx="788947" cy="788947"/>
            </a:xfrm>
            <a:prstGeom prst="arc">
              <a:avLst>
                <a:gd name="adj1" fmla="val 16200000"/>
                <a:gd name="adj2" fmla="val 6919661"/>
              </a:avLst>
            </a:prstGeom>
            <a:ln w="63500" cap="rnd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538915" y="1975307"/>
            <a:ext cx="800080" cy="788947"/>
            <a:chOff x="2461315" y="2008130"/>
            <a:chExt cx="800080" cy="788947"/>
          </a:xfrm>
        </p:grpSpPr>
        <p:sp>
          <p:nvSpPr>
            <p:cNvPr id="110" name="Oval 109"/>
            <p:cNvSpPr/>
            <p:nvPr/>
          </p:nvSpPr>
          <p:spPr>
            <a:xfrm>
              <a:off x="2461315" y="2008365"/>
              <a:ext cx="788712" cy="788712"/>
            </a:xfrm>
            <a:prstGeom prst="ellipse">
              <a:avLst/>
            </a:prstGeom>
            <a:noFill/>
            <a:ln w="63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cs typeface="+mn-ea"/>
                  <a:sym typeface="+mn-lt"/>
                </a:rPr>
                <a:t>95%</a:t>
              </a:r>
            </a:p>
          </p:txBody>
        </p:sp>
        <p:sp>
          <p:nvSpPr>
            <p:cNvPr id="111" name="Arc 110"/>
            <p:cNvSpPr/>
            <p:nvPr/>
          </p:nvSpPr>
          <p:spPr>
            <a:xfrm>
              <a:off x="2472448" y="2008130"/>
              <a:ext cx="788947" cy="788947"/>
            </a:xfrm>
            <a:prstGeom prst="arc">
              <a:avLst>
                <a:gd name="adj1" fmla="val 16200000"/>
                <a:gd name="adj2" fmla="val 13702784"/>
              </a:avLst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10184735" y="2849589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添加标题</a:t>
            </a:r>
            <a:endParaRPr lang="en-US" sz="1400" b="1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9156964" y="4648904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>
                <a:solidFill>
                  <a:schemeClr val="accent2"/>
                </a:solidFill>
                <a:cs typeface="+mn-ea"/>
                <a:sym typeface="+mn-lt"/>
              </a:rPr>
              <a:t>添加标题</a:t>
            </a:r>
            <a:endParaRPr lang="en-US" sz="1400" b="1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557485" y="2211349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>
                <a:solidFill>
                  <a:schemeClr val="accent1"/>
                </a:solidFill>
                <a:cs typeface="+mn-ea"/>
                <a:sym typeface="+mn-lt"/>
              </a:rPr>
              <a:t>添加标题</a:t>
            </a:r>
            <a:endParaRPr lang="en-US" sz="1400" b="1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755976" y="4737990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添加标题</a:t>
            </a:r>
            <a:endParaRPr lang="en-US" sz="1400" b="1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9258611" y="3627862"/>
            <a:ext cx="16077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endParaRPr lang="en-US" sz="1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8297667" y="5316000"/>
            <a:ext cx="16077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endParaRPr lang="en-US" sz="1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768298" y="5383810"/>
            <a:ext cx="16077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endParaRPr lang="en-US" sz="1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768298" y="2929246"/>
            <a:ext cx="16077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endParaRPr lang="en-US" sz="1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4" name="文本框 21"/>
          <p:cNvSpPr txBox="1"/>
          <p:nvPr/>
        </p:nvSpPr>
        <p:spPr>
          <a:xfrm>
            <a:off x="1273051" y="779639"/>
            <a:ext cx="4032448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accent2"/>
                </a:solidFill>
                <a:cs typeface="+mn-ea"/>
                <a:sym typeface="+mn-lt"/>
              </a:rPr>
              <a:t>many variations of ipsum available  believable</a:t>
            </a:r>
          </a:p>
        </p:txBody>
      </p:sp>
      <p:sp>
        <p:nvSpPr>
          <p:cNvPr id="95" name="TextBox 76"/>
          <p:cNvSpPr txBox="1"/>
          <p:nvPr/>
        </p:nvSpPr>
        <p:spPr>
          <a:xfrm>
            <a:off x="1267198" y="198105"/>
            <a:ext cx="391370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/>
                </a:solidFill>
                <a:cs typeface="+mn-ea"/>
                <a:sym typeface="+mn-lt"/>
              </a:rPr>
              <a:t>单击修改您的标题</a:t>
            </a:r>
          </a:p>
        </p:txBody>
      </p:sp>
      <p:pic>
        <p:nvPicPr>
          <p:cNvPr id="96" name="图片 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503" y="-41847"/>
            <a:ext cx="1363842" cy="14913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u"/>
      </p:transition>
    </mc:Choice>
    <mc:Fallback xmlns="">
      <p:transition spd="slow"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r="12014" b="2862"/>
          <a:stretch>
            <a:fillRect/>
          </a:stretch>
        </p:blipFill>
        <p:spPr>
          <a:xfrm rot="5400000">
            <a:off x="2629657" y="-2680135"/>
            <a:ext cx="6912770" cy="12218271"/>
          </a:xfrm>
          <a:prstGeom prst="rect">
            <a:avLst/>
          </a:prstGeom>
        </p:spPr>
      </p:pic>
      <p:sp>
        <p:nvSpPr>
          <p:cNvPr id="14" name="TextBox 76"/>
          <p:cNvSpPr txBox="1"/>
          <p:nvPr/>
        </p:nvSpPr>
        <p:spPr>
          <a:xfrm>
            <a:off x="3289275" y="2790371"/>
            <a:ext cx="1440160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accent1"/>
                </a:solidFill>
                <a:cs typeface="+mn-ea"/>
                <a:sym typeface="+mn-lt"/>
              </a:rPr>
              <a:t>04</a:t>
            </a:r>
            <a:endParaRPr lang="zh-CN" altLang="en-US" sz="80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5" name="文本框 21"/>
          <p:cNvSpPr txBox="1"/>
          <p:nvPr/>
        </p:nvSpPr>
        <p:spPr>
          <a:xfrm>
            <a:off x="5305499" y="3501008"/>
            <a:ext cx="561662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altLang="zh-CN" sz="1600" dirty="0">
                <a:solidFill>
                  <a:schemeClr val="bg2"/>
                </a:solidFill>
                <a:cs typeface="+mn-ea"/>
                <a:sym typeface="+mn-lt"/>
              </a:rPr>
              <a:t>many variations of ipsum available  believable many variations of ipsum available  believable</a:t>
            </a:r>
          </a:p>
        </p:txBody>
      </p:sp>
      <p:sp>
        <p:nvSpPr>
          <p:cNvPr id="17" name="TextBox 76"/>
          <p:cNvSpPr txBox="1"/>
          <p:nvPr/>
        </p:nvSpPr>
        <p:spPr>
          <a:xfrm>
            <a:off x="5305499" y="2627807"/>
            <a:ext cx="5451229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accent2"/>
                </a:solidFill>
                <a:cs typeface="+mn-ea"/>
                <a:sym typeface="+mn-lt"/>
              </a:rPr>
              <a:t>单击修改您的标题</a:t>
            </a:r>
          </a:p>
        </p:txBody>
      </p:sp>
      <p:sp>
        <p:nvSpPr>
          <p:cNvPr id="2" name="矩形 1"/>
          <p:cNvSpPr/>
          <p:nvPr/>
        </p:nvSpPr>
        <p:spPr>
          <a:xfrm>
            <a:off x="2845886" y="2219569"/>
            <a:ext cx="2232248" cy="22322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r="12014" b="2862"/>
          <a:stretch>
            <a:fillRect/>
          </a:stretch>
        </p:blipFill>
        <p:spPr>
          <a:xfrm rot="5400000">
            <a:off x="2629657" y="-2680135"/>
            <a:ext cx="6912770" cy="12218271"/>
          </a:xfrm>
          <a:prstGeom prst="rect">
            <a:avLst/>
          </a:prstGeom>
        </p:spPr>
      </p:pic>
      <p:sp>
        <p:nvSpPr>
          <p:cNvPr id="9" name="椭圆 1"/>
          <p:cNvSpPr>
            <a:spLocks noChangeArrowheads="1"/>
          </p:cNvSpPr>
          <p:nvPr/>
        </p:nvSpPr>
        <p:spPr bwMode="auto">
          <a:xfrm>
            <a:off x="5405546" y="1388915"/>
            <a:ext cx="727831" cy="727831"/>
          </a:xfrm>
          <a:prstGeom prst="roundRect">
            <a:avLst/>
          </a:prstGeom>
          <a:noFill/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TextBox 32"/>
          <p:cNvSpPr txBox="1">
            <a:spLocks noChangeArrowheads="1"/>
          </p:cNvSpPr>
          <p:nvPr/>
        </p:nvSpPr>
        <p:spPr bwMode="auto">
          <a:xfrm>
            <a:off x="5468739" y="1467090"/>
            <a:ext cx="6303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32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Box 76"/>
          <p:cNvSpPr txBox="1"/>
          <p:nvPr/>
        </p:nvSpPr>
        <p:spPr>
          <a:xfrm>
            <a:off x="6313611" y="1513117"/>
            <a:ext cx="3044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accent1"/>
                </a:solidFill>
                <a:cs typeface="+mn-ea"/>
                <a:sym typeface="+mn-lt"/>
              </a:rPr>
              <a:t>添加章节文本内容</a:t>
            </a:r>
          </a:p>
        </p:txBody>
      </p:sp>
      <p:sp>
        <p:nvSpPr>
          <p:cNvPr id="18" name="TextBox 32"/>
          <p:cNvSpPr txBox="1">
            <a:spLocks noChangeArrowheads="1"/>
          </p:cNvSpPr>
          <p:nvPr/>
        </p:nvSpPr>
        <p:spPr bwMode="auto">
          <a:xfrm>
            <a:off x="5468739" y="2439546"/>
            <a:ext cx="705642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32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TextBox 76"/>
          <p:cNvSpPr txBox="1"/>
          <p:nvPr/>
        </p:nvSpPr>
        <p:spPr>
          <a:xfrm>
            <a:off x="6313611" y="2485573"/>
            <a:ext cx="3556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accent2"/>
                </a:solidFill>
                <a:cs typeface="+mn-ea"/>
                <a:sym typeface="+mn-lt"/>
              </a:rPr>
              <a:t>添加章节文本内容</a:t>
            </a:r>
          </a:p>
        </p:txBody>
      </p:sp>
      <p:sp>
        <p:nvSpPr>
          <p:cNvPr id="22" name="TextBox 32"/>
          <p:cNvSpPr txBox="1">
            <a:spLocks noChangeArrowheads="1"/>
          </p:cNvSpPr>
          <p:nvPr/>
        </p:nvSpPr>
        <p:spPr bwMode="auto">
          <a:xfrm>
            <a:off x="5468739" y="3382973"/>
            <a:ext cx="716863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32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Box 76"/>
          <p:cNvSpPr txBox="1"/>
          <p:nvPr/>
        </p:nvSpPr>
        <p:spPr>
          <a:xfrm>
            <a:off x="6313611" y="3429000"/>
            <a:ext cx="3044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accent1"/>
                </a:solidFill>
                <a:cs typeface="+mn-ea"/>
                <a:sym typeface="+mn-lt"/>
              </a:rPr>
              <a:t>添加章节文本内容</a:t>
            </a:r>
          </a:p>
        </p:txBody>
      </p:sp>
      <p:sp>
        <p:nvSpPr>
          <p:cNvPr id="25" name="椭圆 1"/>
          <p:cNvSpPr>
            <a:spLocks noChangeArrowheads="1"/>
          </p:cNvSpPr>
          <p:nvPr/>
        </p:nvSpPr>
        <p:spPr bwMode="auto">
          <a:xfrm>
            <a:off x="5405546" y="4393369"/>
            <a:ext cx="727831" cy="727831"/>
          </a:xfrm>
          <a:prstGeom prst="roundRect">
            <a:avLst/>
          </a:prstGeom>
          <a:noFill/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extBox 32"/>
          <p:cNvSpPr txBox="1">
            <a:spLocks noChangeArrowheads="1"/>
          </p:cNvSpPr>
          <p:nvPr/>
        </p:nvSpPr>
        <p:spPr bwMode="auto">
          <a:xfrm>
            <a:off x="5468739" y="4331362"/>
            <a:ext cx="7120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32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TextBox 76"/>
          <p:cNvSpPr txBox="1"/>
          <p:nvPr/>
        </p:nvSpPr>
        <p:spPr>
          <a:xfrm>
            <a:off x="6313611" y="4377389"/>
            <a:ext cx="3044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accent2"/>
                </a:solidFill>
                <a:cs typeface="+mn-ea"/>
                <a:sym typeface="+mn-lt"/>
              </a:rPr>
              <a:t>添加章节文本内容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076838" y="3244334"/>
            <a:ext cx="2808312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accent1"/>
                </a:solidFill>
                <a:cs typeface="+mn-ea"/>
                <a:sym typeface="+mn-lt"/>
              </a:rPr>
              <a:t>C</a:t>
            </a:r>
            <a:r>
              <a:rPr lang="en-US" altLang="zh-CN" sz="3200" b="1" dirty="0">
                <a:solidFill>
                  <a:schemeClr val="accent1"/>
                </a:solidFill>
                <a:cs typeface="+mn-ea"/>
                <a:sym typeface="+mn-lt"/>
              </a:rPr>
              <a:t>ONTENTS</a:t>
            </a:r>
            <a:endParaRPr lang="zh-CN" altLang="en-US" sz="32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3" name="TextBox 76"/>
          <p:cNvSpPr txBox="1"/>
          <p:nvPr/>
        </p:nvSpPr>
        <p:spPr>
          <a:xfrm>
            <a:off x="2605066" y="2278486"/>
            <a:ext cx="20516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chemeClr val="accent2"/>
                </a:solidFill>
                <a:cs typeface="+mn-ea"/>
                <a:sym typeface="+mn-lt"/>
              </a:rPr>
              <a:t>目录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5769461" y="2176619"/>
            <a:ext cx="3490673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5769461" y="3151258"/>
            <a:ext cx="3490673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5769461" y="4115338"/>
            <a:ext cx="3490673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5769461" y="4981018"/>
            <a:ext cx="3490673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28"/>
          <p:cNvSpPr/>
          <p:nvPr/>
        </p:nvSpPr>
        <p:spPr>
          <a:xfrm>
            <a:off x="5727202" y="1680650"/>
            <a:ext cx="222479" cy="223836"/>
          </a:xfrm>
          <a:custGeom>
            <a:avLst/>
            <a:gdLst>
              <a:gd name="connsiteX0" fmla="*/ 0 w 222479"/>
              <a:gd name="connsiteY0" fmla="*/ 0 h 223836"/>
              <a:gd name="connsiteX1" fmla="*/ 222479 w 222479"/>
              <a:gd name="connsiteY1" fmla="*/ 223836 h 223836"/>
              <a:gd name="connsiteX2" fmla="*/ 0 w 222479"/>
              <a:gd name="connsiteY2" fmla="*/ 2707 h 223836"/>
              <a:gd name="connsiteX3" fmla="*/ 0 w 222479"/>
              <a:gd name="connsiteY3" fmla="*/ 0 h 22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479" h="223836">
                <a:moveTo>
                  <a:pt x="0" y="0"/>
                </a:moveTo>
                <a:lnTo>
                  <a:pt x="222479" y="223836"/>
                </a:lnTo>
                <a:lnTo>
                  <a:pt x="0" y="2707"/>
                </a:lnTo>
                <a:lnTo>
                  <a:pt x="0" y="0"/>
                </a:lnTo>
                <a:close/>
              </a:path>
            </a:pathLst>
          </a:custGeom>
          <a:solidFill>
            <a:srgbClr val="B73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5949681" y="1904486"/>
            <a:ext cx="223835" cy="222478"/>
          </a:xfrm>
          <a:custGeom>
            <a:avLst/>
            <a:gdLst>
              <a:gd name="connsiteX0" fmla="*/ 0 w 223835"/>
              <a:gd name="connsiteY0" fmla="*/ 0 h 222478"/>
              <a:gd name="connsiteX1" fmla="*/ 223835 w 223835"/>
              <a:gd name="connsiteY1" fmla="*/ 222478 h 222478"/>
              <a:gd name="connsiteX2" fmla="*/ 221129 w 223835"/>
              <a:gd name="connsiteY2" fmla="*/ 222478 h 222478"/>
              <a:gd name="connsiteX3" fmla="*/ 0 w 223835"/>
              <a:gd name="connsiteY3" fmla="*/ 0 h 22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835" h="222478">
                <a:moveTo>
                  <a:pt x="0" y="0"/>
                </a:moveTo>
                <a:lnTo>
                  <a:pt x="223835" y="222478"/>
                </a:lnTo>
                <a:lnTo>
                  <a:pt x="221129" y="222478"/>
                </a:lnTo>
                <a:lnTo>
                  <a:pt x="0" y="0"/>
                </a:lnTo>
                <a:close/>
              </a:path>
            </a:pathLst>
          </a:custGeom>
          <a:solidFill>
            <a:srgbClr val="B73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971589" y="2746482"/>
            <a:ext cx="2245179" cy="2247872"/>
            <a:chOff x="4970001" y="2746482"/>
            <a:chExt cx="2245179" cy="2247872"/>
          </a:xfrm>
          <a:solidFill>
            <a:schemeClr val="accent2"/>
          </a:solidFill>
        </p:grpSpPr>
        <p:sp>
          <p:nvSpPr>
            <p:cNvPr id="34" name="Freeform 33"/>
            <p:cNvSpPr/>
            <p:nvPr/>
          </p:nvSpPr>
          <p:spPr>
            <a:xfrm>
              <a:off x="5948093" y="3476794"/>
              <a:ext cx="223835" cy="222479"/>
            </a:xfrm>
            <a:custGeom>
              <a:avLst/>
              <a:gdLst>
                <a:gd name="connsiteX0" fmla="*/ 221129 w 223835"/>
                <a:gd name="connsiteY0" fmla="*/ 0 h 222479"/>
                <a:gd name="connsiteX1" fmla="*/ 223835 w 223835"/>
                <a:gd name="connsiteY1" fmla="*/ 0 h 222479"/>
                <a:gd name="connsiteX2" fmla="*/ 0 w 223835"/>
                <a:gd name="connsiteY2" fmla="*/ 222479 h 222479"/>
                <a:gd name="connsiteX3" fmla="*/ 221129 w 223835"/>
                <a:gd name="connsiteY3" fmla="*/ 0 h 22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5" h="222479">
                  <a:moveTo>
                    <a:pt x="221129" y="0"/>
                  </a:moveTo>
                  <a:lnTo>
                    <a:pt x="223835" y="0"/>
                  </a:lnTo>
                  <a:lnTo>
                    <a:pt x="0" y="222479"/>
                  </a:lnTo>
                  <a:lnTo>
                    <a:pt x="22112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5725614" y="3699273"/>
              <a:ext cx="222479" cy="223835"/>
            </a:xfrm>
            <a:custGeom>
              <a:avLst/>
              <a:gdLst>
                <a:gd name="connsiteX0" fmla="*/ 222479 w 222479"/>
                <a:gd name="connsiteY0" fmla="*/ 0 h 223835"/>
                <a:gd name="connsiteX1" fmla="*/ 0 w 222479"/>
                <a:gd name="connsiteY1" fmla="*/ 223835 h 223835"/>
                <a:gd name="connsiteX2" fmla="*/ 0 w 222479"/>
                <a:gd name="connsiteY2" fmla="*/ 221129 h 223835"/>
                <a:gd name="connsiteX3" fmla="*/ 222479 w 222479"/>
                <a:gd name="connsiteY3" fmla="*/ 0 h 22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479" h="223835">
                  <a:moveTo>
                    <a:pt x="222479" y="0"/>
                  </a:moveTo>
                  <a:lnTo>
                    <a:pt x="0" y="223835"/>
                  </a:lnTo>
                  <a:lnTo>
                    <a:pt x="0" y="221129"/>
                  </a:lnTo>
                  <a:lnTo>
                    <a:pt x="22247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86" name="Freeform 85"/>
            <p:cNvSpPr/>
            <p:nvPr/>
          </p:nvSpPr>
          <p:spPr>
            <a:xfrm>
              <a:off x="5660102" y="2757788"/>
              <a:ext cx="446314" cy="446314"/>
            </a:xfrm>
            <a:custGeom>
              <a:avLst/>
              <a:gdLst>
                <a:gd name="connsiteX0" fmla="*/ 0 w 446314"/>
                <a:gd name="connsiteY0" fmla="*/ 0 h 446314"/>
                <a:gd name="connsiteX1" fmla="*/ 446314 w 446314"/>
                <a:gd name="connsiteY1" fmla="*/ 0 h 446314"/>
                <a:gd name="connsiteX2" fmla="*/ 446314 w 446314"/>
                <a:gd name="connsiteY2" fmla="*/ 446314 h 446314"/>
                <a:gd name="connsiteX3" fmla="*/ 0 w 446314"/>
                <a:gd name="connsiteY3" fmla="*/ 446314 h 446314"/>
                <a:gd name="connsiteX4" fmla="*/ 0 w 446314"/>
                <a:gd name="connsiteY4" fmla="*/ 0 h 44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314" h="446314">
                  <a:moveTo>
                    <a:pt x="0" y="0"/>
                  </a:moveTo>
                  <a:lnTo>
                    <a:pt x="446314" y="0"/>
                  </a:lnTo>
                  <a:lnTo>
                    <a:pt x="446314" y="446314"/>
                  </a:lnTo>
                  <a:lnTo>
                    <a:pt x="0" y="4463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81" name="Freeform 80"/>
            <p:cNvSpPr/>
            <p:nvPr/>
          </p:nvSpPr>
          <p:spPr>
            <a:xfrm>
              <a:off x="6088879" y="4545333"/>
              <a:ext cx="446314" cy="446314"/>
            </a:xfrm>
            <a:custGeom>
              <a:avLst/>
              <a:gdLst>
                <a:gd name="connsiteX0" fmla="*/ 0 w 446314"/>
                <a:gd name="connsiteY0" fmla="*/ 0 h 446314"/>
                <a:gd name="connsiteX1" fmla="*/ 446314 w 446314"/>
                <a:gd name="connsiteY1" fmla="*/ 0 h 446314"/>
                <a:gd name="connsiteX2" fmla="*/ 446314 w 446314"/>
                <a:gd name="connsiteY2" fmla="*/ 446314 h 446314"/>
                <a:gd name="connsiteX3" fmla="*/ 0 w 446314"/>
                <a:gd name="connsiteY3" fmla="*/ 446314 h 446314"/>
                <a:gd name="connsiteX4" fmla="*/ 0 w 446314"/>
                <a:gd name="connsiteY4" fmla="*/ 0 h 44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314" h="446314">
                  <a:moveTo>
                    <a:pt x="0" y="0"/>
                  </a:moveTo>
                  <a:lnTo>
                    <a:pt x="446314" y="0"/>
                  </a:lnTo>
                  <a:lnTo>
                    <a:pt x="446314" y="446314"/>
                  </a:lnTo>
                  <a:lnTo>
                    <a:pt x="0" y="4463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79" name="Freeform 78"/>
            <p:cNvSpPr/>
            <p:nvPr/>
          </p:nvSpPr>
          <p:spPr>
            <a:xfrm>
              <a:off x="4984510" y="2757788"/>
              <a:ext cx="675592" cy="446315"/>
            </a:xfrm>
            <a:custGeom>
              <a:avLst/>
              <a:gdLst>
                <a:gd name="connsiteX0" fmla="*/ 449036 w 675592"/>
                <a:gd name="connsiteY0" fmla="*/ 0 h 446315"/>
                <a:gd name="connsiteX1" fmla="*/ 675592 w 675592"/>
                <a:gd name="connsiteY1" fmla="*/ 0 h 446315"/>
                <a:gd name="connsiteX2" fmla="*/ 675592 w 675592"/>
                <a:gd name="connsiteY2" fmla="*/ 446314 h 446315"/>
                <a:gd name="connsiteX3" fmla="*/ 443592 w 675592"/>
                <a:gd name="connsiteY3" fmla="*/ 446314 h 446315"/>
                <a:gd name="connsiteX4" fmla="*/ 443592 w 675592"/>
                <a:gd name="connsiteY4" fmla="*/ 446315 h 446315"/>
                <a:gd name="connsiteX5" fmla="*/ 443591 w 675592"/>
                <a:gd name="connsiteY5" fmla="*/ 446315 h 446315"/>
                <a:gd name="connsiteX6" fmla="*/ 443591 w 675592"/>
                <a:gd name="connsiteY6" fmla="*/ 446314 h 446315"/>
                <a:gd name="connsiteX7" fmla="*/ 0 w 675592"/>
                <a:gd name="connsiteY7" fmla="*/ 446314 h 446315"/>
                <a:gd name="connsiteX8" fmla="*/ 443592 w 675592"/>
                <a:gd name="connsiteY8" fmla="*/ 5412 h 446315"/>
                <a:gd name="connsiteX9" fmla="*/ 443592 w 675592"/>
                <a:gd name="connsiteY9" fmla="*/ 5411 h 446315"/>
                <a:gd name="connsiteX10" fmla="*/ 449036 w 675592"/>
                <a:gd name="connsiteY10" fmla="*/ 0 h 44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5592" h="446315">
                  <a:moveTo>
                    <a:pt x="449036" y="0"/>
                  </a:moveTo>
                  <a:lnTo>
                    <a:pt x="675592" y="0"/>
                  </a:lnTo>
                  <a:lnTo>
                    <a:pt x="675592" y="446314"/>
                  </a:lnTo>
                  <a:lnTo>
                    <a:pt x="443592" y="446314"/>
                  </a:lnTo>
                  <a:lnTo>
                    <a:pt x="443592" y="446315"/>
                  </a:lnTo>
                  <a:lnTo>
                    <a:pt x="443591" y="446315"/>
                  </a:lnTo>
                  <a:lnTo>
                    <a:pt x="443591" y="446314"/>
                  </a:lnTo>
                  <a:lnTo>
                    <a:pt x="0" y="446314"/>
                  </a:lnTo>
                  <a:lnTo>
                    <a:pt x="443592" y="5412"/>
                  </a:lnTo>
                  <a:lnTo>
                    <a:pt x="443592" y="5411"/>
                  </a:lnTo>
                  <a:lnTo>
                    <a:pt x="44903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78" name="Freeform 77"/>
            <p:cNvSpPr/>
            <p:nvPr/>
          </p:nvSpPr>
          <p:spPr>
            <a:xfrm>
              <a:off x="6094630" y="2749189"/>
              <a:ext cx="1120550" cy="1003423"/>
            </a:xfrm>
            <a:custGeom>
              <a:avLst/>
              <a:gdLst>
                <a:gd name="connsiteX0" fmla="*/ 0 w 1120550"/>
                <a:gd name="connsiteY0" fmla="*/ 0 h 1003423"/>
                <a:gd name="connsiteX1" fmla="*/ 671513 w 1120550"/>
                <a:gd name="connsiteY1" fmla="*/ 0 h 1003423"/>
                <a:gd name="connsiteX2" fmla="*/ 674236 w 1120550"/>
                <a:gd name="connsiteY2" fmla="*/ 2707 h 1003423"/>
                <a:gd name="connsiteX3" fmla="*/ 674236 w 1120550"/>
                <a:gd name="connsiteY3" fmla="*/ 2708 h 1003423"/>
                <a:gd name="connsiteX4" fmla="*/ 896715 w 1120550"/>
                <a:gd name="connsiteY4" fmla="*/ 223837 h 1003423"/>
                <a:gd name="connsiteX5" fmla="*/ 1117843 w 1120550"/>
                <a:gd name="connsiteY5" fmla="*/ 446314 h 1003423"/>
                <a:gd name="connsiteX6" fmla="*/ 1117844 w 1120550"/>
                <a:gd name="connsiteY6" fmla="*/ 446314 h 1003423"/>
                <a:gd name="connsiteX7" fmla="*/ 1120550 w 1120550"/>
                <a:gd name="connsiteY7" fmla="*/ 449037 h 1003423"/>
                <a:gd name="connsiteX8" fmla="*/ 1120550 w 1120550"/>
                <a:gd name="connsiteY8" fmla="*/ 1003423 h 1003423"/>
                <a:gd name="connsiteX9" fmla="*/ 674236 w 1120550"/>
                <a:gd name="connsiteY9" fmla="*/ 1003423 h 1003423"/>
                <a:gd name="connsiteX10" fmla="*/ 674236 w 1120550"/>
                <a:gd name="connsiteY10" fmla="*/ 446315 h 1003423"/>
                <a:gd name="connsiteX11" fmla="*/ 674236 w 1120550"/>
                <a:gd name="connsiteY11" fmla="*/ 446314 h 1003423"/>
                <a:gd name="connsiteX12" fmla="*/ 0 w 1120550"/>
                <a:gd name="connsiteY12" fmla="*/ 446314 h 1003423"/>
                <a:gd name="connsiteX13" fmla="*/ 0 w 1120550"/>
                <a:gd name="connsiteY13" fmla="*/ 0 h 1003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0550" h="1003423">
                  <a:moveTo>
                    <a:pt x="0" y="0"/>
                  </a:moveTo>
                  <a:lnTo>
                    <a:pt x="671513" y="0"/>
                  </a:lnTo>
                  <a:lnTo>
                    <a:pt x="674236" y="2707"/>
                  </a:lnTo>
                  <a:lnTo>
                    <a:pt x="674236" y="2708"/>
                  </a:lnTo>
                  <a:lnTo>
                    <a:pt x="896715" y="223837"/>
                  </a:lnTo>
                  <a:lnTo>
                    <a:pt x="1117843" y="446314"/>
                  </a:lnTo>
                  <a:lnTo>
                    <a:pt x="1117844" y="446314"/>
                  </a:lnTo>
                  <a:lnTo>
                    <a:pt x="1120550" y="449037"/>
                  </a:lnTo>
                  <a:lnTo>
                    <a:pt x="1120550" y="1003423"/>
                  </a:lnTo>
                  <a:lnTo>
                    <a:pt x="674236" y="1003423"/>
                  </a:lnTo>
                  <a:lnTo>
                    <a:pt x="674236" y="446315"/>
                  </a:lnTo>
                  <a:lnTo>
                    <a:pt x="674236" y="446314"/>
                  </a:lnTo>
                  <a:lnTo>
                    <a:pt x="0" y="4463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>
              <a:off x="4981787" y="2757789"/>
              <a:ext cx="446314" cy="729501"/>
            </a:xfrm>
            <a:custGeom>
              <a:avLst/>
              <a:gdLst>
                <a:gd name="connsiteX0" fmla="*/ 446314 w 446314"/>
                <a:gd name="connsiteY0" fmla="*/ 0 h 729501"/>
                <a:gd name="connsiteX1" fmla="*/ 446314 w 446314"/>
                <a:gd name="connsiteY1" fmla="*/ 5410 h 729501"/>
                <a:gd name="connsiteX2" fmla="*/ 2721 w 446314"/>
                <a:gd name="connsiteY2" fmla="*/ 446313 h 729501"/>
                <a:gd name="connsiteX3" fmla="*/ 2723 w 446314"/>
                <a:gd name="connsiteY3" fmla="*/ 446313 h 729501"/>
                <a:gd name="connsiteX4" fmla="*/ 2722 w 446314"/>
                <a:gd name="connsiteY4" fmla="*/ 446314 h 729501"/>
                <a:gd name="connsiteX5" fmla="*/ 446314 w 446314"/>
                <a:gd name="connsiteY5" fmla="*/ 446314 h 729501"/>
                <a:gd name="connsiteX6" fmla="*/ 446314 w 446314"/>
                <a:gd name="connsiteY6" fmla="*/ 729501 h 729501"/>
                <a:gd name="connsiteX7" fmla="*/ 0 w 446314"/>
                <a:gd name="connsiteY7" fmla="*/ 729501 h 729501"/>
                <a:gd name="connsiteX8" fmla="*/ 0 w 446314"/>
                <a:gd name="connsiteY8" fmla="*/ 449037 h 729501"/>
                <a:gd name="connsiteX9" fmla="*/ 446314 w 446314"/>
                <a:gd name="connsiteY9" fmla="*/ 0 h 72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6314" h="729501">
                  <a:moveTo>
                    <a:pt x="446314" y="0"/>
                  </a:moveTo>
                  <a:lnTo>
                    <a:pt x="446314" y="5410"/>
                  </a:lnTo>
                  <a:lnTo>
                    <a:pt x="2721" y="446313"/>
                  </a:lnTo>
                  <a:lnTo>
                    <a:pt x="2723" y="446313"/>
                  </a:lnTo>
                  <a:lnTo>
                    <a:pt x="2722" y="446314"/>
                  </a:lnTo>
                  <a:lnTo>
                    <a:pt x="446314" y="446314"/>
                  </a:lnTo>
                  <a:lnTo>
                    <a:pt x="446314" y="729501"/>
                  </a:lnTo>
                  <a:lnTo>
                    <a:pt x="0" y="729501"/>
                  </a:lnTo>
                  <a:lnTo>
                    <a:pt x="0" y="449037"/>
                  </a:lnTo>
                  <a:lnTo>
                    <a:pt x="4463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>
              <a:off x="4970001" y="3925005"/>
              <a:ext cx="446314" cy="1066642"/>
            </a:xfrm>
            <a:custGeom>
              <a:avLst/>
              <a:gdLst>
                <a:gd name="connsiteX0" fmla="*/ 0 w 446314"/>
                <a:gd name="connsiteY0" fmla="*/ 0 h 1066642"/>
                <a:gd name="connsiteX1" fmla="*/ 446314 w 446314"/>
                <a:gd name="connsiteY1" fmla="*/ 0 h 1066642"/>
                <a:gd name="connsiteX2" fmla="*/ 446314 w 446314"/>
                <a:gd name="connsiteY2" fmla="*/ 620327 h 1066642"/>
                <a:gd name="connsiteX3" fmla="*/ 2721 w 446314"/>
                <a:gd name="connsiteY3" fmla="*/ 620327 h 1066642"/>
                <a:gd name="connsiteX4" fmla="*/ 2722 w 446314"/>
                <a:gd name="connsiteY4" fmla="*/ 620328 h 1066642"/>
                <a:gd name="connsiteX5" fmla="*/ 446314 w 446314"/>
                <a:gd name="connsiteY5" fmla="*/ 620328 h 1066642"/>
                <a:gd name="connsiteX6" fmla="*/ 446314 w 446314"/>
                <a:gd name="connsiteY6" fmla="*/ 1061230 h 1066642"/>
                <a:gd name="connsiteX7" fmla="*/ 446314 w 446314"/>
                <a:gd name="connsiteY7" fmla="*/ 1061231 h 1066642"/>
                <a:gd name="connsiteX8" fmla="*/ 446314 w 446314"/>
                <a:gd name="connsiteY8" fmla="*/ 1066642 h 1066642"/>
                <a:gd name="connsiteX9" fmla="*/ 0 w 446314"/>
                <a:gd name="connsiteY9" fmla="*/ 617605 h 1066642"/>
                <a:gd name="connsiteX10" fmla="*/ 0 w 446314"/>
                <a:gd name="connsiteY10" fmla="*/ 0 h 106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314" h="1066642">
                  <a:moveTo>
                    <a:pt x="0" y="0"/>
                  </a:moveTo>
                  <a:lnTo>
                    <a:pt x="446314" y="0"/>
                  </a:lnTo>
                  <a:lnTo>
                    <a:pt x="446314" y="620327"/>
                  </a:lnTo>
                  <a:lnTo>
                    <a:pt x="2721" y="620327"/>
                  </a:lnTo>
                  <a:lnTo>
                    <a:pt x="2722" y="620328"/>
                  </a:lnTo>
                  <a:lnTo>
                    <a:pt x="446314" y="620328"/>
                  </a:lnTo>
                  <a:lnTo>
                    <a:pt x="446314" y="1061230"/>
                  </a:lnTo>
                  <a:lnTo>
                    <a:pt x="446314" y="1061231"/>
                  </a:lnTo>
                  <a:lnTo>
                    <a:pt x="446314" y="1066642"/>
                  </a:lnTo>
                  <a:lnTo>
                    <a:pt x="0" y="61760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>
              <a:off x="6535193" y="4198927"/>
              <a:ext cx="668792" cy="792720"/>
            </a:xfrm>
            <a:custGeom>
              <a:avLst/>
              <a:gdLst>
                <a:gd name="connsiteX0" fmla="*/ 222478 w 668792"/>
                <a:gd name="connsiteY0" fmla="*/ 0 h 792720"/>
                <a:gd name="connsiteX1" fmla="*/ 668792 w 668792"/>
                <a:gd name="connsiteY1" fmla="*/ 0 h 792720"/>
                <a:gd name="connsiteX2" fmla="*/ 668792 w 668792"/>
                <a:gd name="connsiteY2" fmla="*/ 343683 h 792720"/>
                <a:gd name="connsiteX3" fmla="*/ 666086 w 668792"/>
                <a:gd name="connsiteY3" fmla="*/ 346406 h 792720"/>
                <a:gd name="connsiteX4" fmla="*/ 444957 w 668792"/>
                <a:gd name="connsiteY4" fmla="*/ 568885 h 792720"/>
                <a:gd name="connsiteX5" fmla="*/ 222478 w 668792"/>
                <a:gd name="connsiteY5" fmla="*/ 790014 h 792720"/>
                <a:gd name="connsiteX6" fmla="*/ 219755 w 668792"/>
                <a:gd name="connsiteY6" fmla="*/ 792720 h 792720"/>
                <a:gd name="connsiteX7" fmla="*/ 0 w 668792"/>
                <a:gd name="connsiteY7" fmla="*/ 792720 h 792720"/>
                <a:gd name="connsiteX8" fmla="*/ 0 w 668792"/>
                <a:gd name="connsiteY8" fmla="*/ 346406 h 792720"/>
                <a:gd name="connsiteX9" fmla="*/ 222478 w 668792"/>
                <a:gd name="connsiteY9" fmla="*/ 346406 h 792720"/>
                <a:gd name="connsiteX10" fmla="*/ 222478 w 668792"/>
                <a:gd name="connsiteY10" fmla="*/ 0 h 79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8792" h="792720">
                  <a:moveTo>
                    <a:pt x="222478" y="0"/>
                  </a:moveTo>
                  <a:lnTo>
                    <a:pt x="668792" y="0"/>
                  </a:lnTo>
                  <a:lnTo>
                    <a:pt x="668792" y="343683"/>
                  </a:lnTo>
                  <a:lnTo>
                    <a:pt x="666086" y="346406"/>
                  </a:lnTo>
                  <a:lnTo>
                    <a:pt x="444957" y="568885"/>
                  </a:lnTo>
                  <a:lnTo>
                    <a:pt x="222478" y="790014"/>
                  </a:lnTo>
                  <a:lnTo>
                    <a:pt x="219755" y="792720"/>
                  </a:lnTo>
                  <a:lnTo>
                    <a:pt x="0" y="792720"/>
                  </a:lnTo>
                  <a:lnTo>
                    <a:pt x="0" y="346406"/>
                  </a:lnTo>
                  <a:lnTo>
                    <a:pt x="222478" y="346406"/>
                  </a:lnTo>
                  <a:lnTo>
                    <a:pt x="22247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5416316" y="4545332"/>
              <a:ext cx="683758" cy="446314"/>
            </a:xfrm>
            <a:custGeom>
              <a:avLst/>
              <a:gdLst>
                <a:gd name="connsiteX0" fmla="*/ 0 w 683758"/>
                <a:gd name="connsiteY0" fmla="*/ 0 h 446314"/>
                <a:gd name="connsiteX1" fmla="*/ 683758 w 683758"/>
                <a:gd name="connsiteY1" fmla="*/ 0 h 446314"/>
                <a:gd name="connsiteX2" fmla="*/ 683758 w 683758"/>
                <a:gd name="connsiteY2" fmla="*/ 446314 h 446314"/>
                <a:gd name="connsiteX3" fmla="*/ 5444 w 683758"/>
                <a:gd name="connsiteY3" fmla="*/ 446314 h 446314"/>
                <a:gd name="connsiteX4" fmla="*/ 0 w 683758"/>
                <a:gd name="connsiteY4" fmla="*/ 440903 h 446314"/>
                <a:gd name="connsiteX5" fmla="*/ 0 w 683758"/>
                <a:gd name="connsiteY5" fmla="*/ 0 h 44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3758" h="446314">
                  <a:moveTo>
                    <a:pt x="0" y="0"/>
                  </a:moveTo>
                  <a:lnTo>
                    <a:pt x="683758" y="0"/>
                  </a:lnTo>
                  <a:lnTo>
                    <a:pt x="683758" y="446314"/>
                  </a:lnTo>
                  <a:lnTo>
                    <a:pt x="5444" y="446314"/>
                  </a:lnTo>
                  <a:lnTo>
                    <a:pt x="0" y="44090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6768866" y="2749189"/>
              <a:ext cx="222479" cy="223836"/>
            </a:xfrm>
            <a:custGeom>
              <a:avLst/>
              <a:gdLst>
                <a:gd name="connsiteX0" fmla="*/ 0 w 222479"/>
                <a:gd name="connsiteY0" fmla="*/ 0 h 223836"/>
                <a:gd name="connsiteX1" fmla="*/ 222479 w 222479"/>
                <a:gd name="connsiteY1" fmla="*/ 223836 h 223836"/>
                <a:gd name="connsiteX2" fmla="*/ 0 w 222479"/>
                <a:gd name="connsiteY2" fmla="*/ 2707 h 223836"/>
                <a:gd name="connsiteX3" fmla="*/ 0 w 222479"/>
                <a:gd name="connsiteY3" fmla="*/ 0 h 22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479" h="223836">
                  <a:moveTo>
                    <a:pt x="0" y="0"/>
                  </a:moveTo>
                  <a:lnTo>
                    <a:pt x="222479" y="223836"/>
                  </a:lnTo>
                  <a:lnTo>
                    <a:pt x="0" y="270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6991345" y="2973025"/>
              <a:ext cx="223835" cy="222478"/>
            </a:xfrm>
            <a:custGeom>
              <a:avLst/>
              <a:gdLst>
                <a:gd name="connsiteX0" fmla="*/ 0 w 223835"/>
                <a:gd name="connsiteY0" fmla="*/ 0 h 222478"/>
                <a:gd name="connsiteX1" fmla="*/ 223835 w 223835"/>
                <a:gd name="connsiteY1" fmla="*/ 222478 h 222478"/>
                <a:gd name="connsiteX2" fmla="*/ 221129 w 223835"/>
                <a:gd name="connsiteY2" fmla="*/ 222478 h 222478"/>
                <a:gd name="connsiteX3" fmla="*/ 0 w 223835"/>
                <a:gd name="connsiteY3" fmla="*/ 0 h 22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5" h="222478">
                  <a:moveTo>
                    <a:pt x="0" y="0"/>
                  </a:moveTo>
                  <a:lnTo>
                    <a:pt x="223835" y="222478"/>
                  </a:lnTo>
                  <a:lnTo>
                    <a:pt x="221129" y="22247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2" name="Right Triangle 51"/>
            <p:cNvSpPr/>
            <p:nvPr/>
          </p:nvSpPr>
          <p:spPr>
            <a:xfrm flipH="1">
              <a:off x="6653538" y="2746482"/>
              <a:ext cx="116681" cy="44631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3" name="Right Triangle 52"/>
            <p:cNvSpPr/>
            <p:nvPr/>
          </p:nvSpPr>
          <p:spPr>
            <a:xfrm rot="5400000" flipH="1">
              <a:off x="6922487" y="4261127"/>
              <a:ext cx="116681" cy="44631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4" name="Right Triangle 53"/>
            <p:cNvSpPr/>
            <p:nvPr/>
          </p:nvSpPr>
          <p:spPr>
            <a:xfrm rot="16200000" flipH="1">
              <a:off x="5143899" y="3036579"/>
              <a:ext cx="116681" cy="44631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5" name="Right Triangle 54"/>
            <p:cNvSpPr/>
            <p:nvPr/>
          </p:nvSpPr>
          <p:spPr>
            <a:xfrm flipV="1">
              <a:off x="5416316" y="4548040"/>
              <a:ext cx="116681" cy="44631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944747" y="3749905"/>
            <a:ext cx="2247883" cy="2247872"/>
            <a:chOff x="7485495" y="3920401"/>
            <a:chExt cx="2247883" cy="2247872"/>
          </a:xfrm>
          <a:solidFill>
            <a:schemeClr val="accent3"/>
          </a:solidFill>
        </p:grpSpPr>
        <p:sp>
          <p:nvSpPr>
            <p:cNvPr id="83" name="Freeform 82"/>
            <p:cNvSpPr/>
            <p:nvPr/>
          </p:nvSpPr>
          <p:spPr>
            <a:xfrm>
              <a:off x="8156991" y="3923108"/>
              <a:ext cx="446314" cy="446314"/>
            </a:xfrm>
            <a:custGeom>
              <a:avLst/>
              <a:gdLst>
                <a:gd name="connsiteX0" fmla="*/ 0 w 446314"/>
                <a:gd name="connsiteY0" fmla="*/ 0 h 446314"/>
                <a:gd name="connsiteX1" fmla="*/ 446314 w 446314"/>
                <a:gd name="connsiteY1" fmla="*/ 0 h 446314"/>
                <a:gd name="connsiteX2" fmla="*/ 446314 w 446314"/>
                <a:gd name="connsiteY2" fmla="*/ 446314 h 446314"/>
                <a:gd name="connsiteX3" fmla="*/ 0 w 446314"/>
                <a:gd name="connsiteY3" fmla="*/ 446314 h 446314"/>
                <a:gd name="connsiteX4" fmla="*/ 0 w 446314"/>
                <a:gd name="connsiteY4" fmla="*/ 0 h 44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314" h="446314">
                  <a:moveTo>
                    <a:pt x="0" y="0"/>
                  </a:moveTo>
                  <a:lnTo>
                    <a:pt x="446314" y="0"/>
                  </a:lnTo>
                  <a:lnTo>
                    <a:pt x="446314" y="446314"/>
                  </a:lnTo>
                  <a:lnTo>
                    <a:pt x="0" y="4463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>
              <a:off x="7490922" y="3923108"/>
              <a:ext cx="666069" cy="446315"/>
            </a:xfrm>
            <a:custGeom>
              <a:avLst/>
              <a:gdLst>
                <a:gd name="connsiteX0" fmla="*/ 449036 w 666069"/>
                <a:gd name="connsiteY0" fmla="*/ 0 h 446315"/>
                <a:gd name="connsiteX1" fmla="*/ 666069 w 666069"/>
                <a:gd name="connsiteY1" fmla="*/ 0 h 446315"/>
                <a:gd name="connsiteX2" fmla="*/ 666069 w 666069"/>
                <a:gd name="connsiteY2" fmla="*/ 446314 h 446315"/>
                <a:gd name="connsiteX3" fmla="*/ 443592 w 666069"/>
                <a:gd name="connsiteY3" fmla="*/ 446314 h 446315"/>
                <a:gd name="connsiteX4" fmla="*/ 443592 w 666069"/>
                <a:gd name="connsiteY4" fmla="*/ 446315 h 446315"/>
                <a:gd name="connsiteX5" fmla="*/ 443591 w 666069"/>
                <a:gd name="connsiteY5" fmla="*/ 446315 h 446315"/>
                <a:gd name="connsiteX6" fmla="*/ 443591 w 666069"/>
                <a:gd name="connsiteY6" fmla="*/ 446314 h 446315"/>
                <a:gd name="connsiteX7" fmla="*/ 0 w 666069"/>
                <a:gd name="connsiteY7" fmla="*/ 446314 h 446315"/>
                <a:gd name="connsiteX8" fmla="*/ 443592 w 666069"/>
                <a:gd name="connsiteY8" fmla="*/ 5412 h 446315"/>
                <a:gd name="connsiteX9" fmla="*/ 443592 w 666069"/>
                <a:gd name="connsiteY9" fmla="*/ 5411 h 446315"/>
                <a:gd name="connsiteX10" fmla="*/ 449036 w 666069"/>
                <a:gd name="connsiteY10" fmla="*/ 0 h 44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6069" h="446315">
                  <a:moveTo>
                    <a:pt x="449036" y="0"/>
                  </a:moveTo>
                  <a:lnTo>
                    <a:pt x="666069" y="0"/>
                  </a:lnTo>
                  <a:lnTo>
                    <a:pt x="666069" y="446314"/>
                  </a:lnTo>
                  <a:lnTo>
                    <a:pt x="443592" y="446314"/>
                  </a:lnTo>
                  <a:lnTo>
                    <a:pt x="443592" y="446315"/>
                  </a:lnTo>
                  <a:lnTo>
                    <a:pt x="443591" y="446315"/>
                  </a:lnTo>
                  <a:lnTo>
                    <a:pt x="443591" y="446314"/>
                  </a:lnTo>
                  <a:lnTo>
                    <a:pt x="0" y="446314"/>
                  </a:lnTo>
                  <a:lnTo>
                    <a:pt x="443592" y="5412"/>
                  </a:lnTo>
                  <a:lnTo>
                    <a:pt x="443592" y="5411"/>
                  </a:lnTo>
                  <a:lnTo>
                    <a:pt x="44903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>
              <a:off x="7934514" y="3923108"/>
              <a:ext cx="1798864" cy="2242457"/>
            </a:xfrm>
            <a:custGeom>
              <a:avLst/>
              <a:gdLst>
                <a:gd name="connsiteX0" fmla="*/ 668791 w 1798864"/>
                <a:gd name="connsiteY0" fmla="*/ 0 h 2242457"/>
                <a:gd name="connsiteX1" fmla="*/ 1349827 w 1798864"/>
                <a:gd name="connsiteY1" fmla="*/ 0 h 2242457"/>
                <a:gd name="connsiteX2" fmla="*/ 1352550 w 1798864"/>
                <a:gd name="connsiteY2" fmla="*/ 2707 h 2242457"/>
                <a:gd name="connsiteX3" fmla="*/ 1352550 w 1798864"/>
                <a:gd name="connsiteY3" fmla="*/ 2708 h 2242457"/>
                <a:gd name="connsiteX4" fmla="*/ 1575029 w 1798864"/>
                <a:gd name="connsiteY4" fmla="*/ 223837 h 2242457"/>
                <a:gd name="connsiteX5" fmla="*/ 1796157 w 1798864"/>
                <a:gd name="connsiteY5" fmla="*/ 446314 h 2242457"/>
                <a:gd name="connsiteX6" fmla="*/ 1796158 w 1798864"/>
                <a:gd name="connsiteY6" fmla="*/ 446314 h 2242457"/>
                <a:gd name="connsiteX7" fmla="*/ 1798864 w 1798864"/>
                <a:gd name="connsiteY7" fmla="*/ 449037 h 2242457"/>
                <a:gd name="connsiteX8" fmla="*/ 1798864 w 1798864"/>
                <a:gd name="connsiteY8" fmla="*/ 1793420 h 2242457"/>
                <a:gd name="connsiteX9" fmla="*/ 1796158 w 1798864"/>
                <a:gd name="connsiteY9" fmla="*/ 1796143 h 2242457"/>
                <a:gd name="connsiteX10" fmla="*/ 1575029 w 1798864"/>
                <a:gd name="connsiteY10" fmla="*/ 2018622 h 2242457"/>
                <a:gd name="connsiteX11" fmla="*/ 1352550 w 1798864"/>
                <a:gd name="connsiteY11" fmla="*/ 2239751 h 2242457"/>
                <a:gd name="connsiteX12" fmla="*/ 1349827 w 1798864"/>
                <a:gd name="connsiteY12" fmla="*/ 2242457 h 2242457"/>
                <a:gd name="connsiteX13" fmla="*/ 5444 w 1798864"/>
                <a:gd name="connsiteY13" fmla="*/ 2242457 h 2242457"/>
                <a:gd name="connsiteX14" fmla="*/ 0 w 1798864"/>
                <a:gd name="connsiteY14" fmla="*/ 2237046 h 2242457"/>
                <a:gd name="connsiteX15" fmla="*/ 0 w 1798864"/>
                <a:gd name="connsiteY15" fmla="*/ 1796143 h 2242457"/>
                <a:gd name="connsiteX16" fmla="*/ 1352550 w 1798864"/>
                <a:gd name="connsiteY16" fmla="*/ 1796143 h 2242457"/>
                <a:gd name="connsiteX17" fmla="*/ 1352550 w 1798864"/>
                <a:gd name="connsiteY17" fmla="*/ 446315 h 2242457"/>
                <a:gd name="connsiteX18" fmla="*/ 1352550 w 1798864"/>
                <a:gd name="connsiteY18" fmla="*/ 446314 h 2242457"/>
                <a:gd name="connsiteX19" fmla="*/ 668791 w 1798864"/>
                <a:gd name="connsiteY19" fmla="*/ 446314 h 2242457"/>
                <a:gd name="connsiteX20" fmla="*/ 668791 w 1798864"/>
                <a:gd name="connsiteY20" fmla="*/ 0 h 224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98864" h="2242457">
                  <a:moveTo>
                    <a:pt x="668791" y="0"/>
                  </a:moveTo>
                  <a:lnTo>
                    <a:pt x="1349827" y="0"/>
                  </a:lnTo>
                  <a:lnTo>
                    <a:pt x="1352550" y="2707"/>
                  </a:lnTo>
                  <a:lnTo>
                    <a:pt x="1352550" y="2708"/>
                  </a:lnTo>
                  <a:lnTo>
                    <a:pt x="1575029" y="223837"/>
                  </a:lnTo>
                  <a:lnTo>
                    <a:pt x="1796157" y="446314"/>
                  </a:lnTo>
                  <a:lnTo>
                    <a:pt x="1796158" y="446314"/>
                  </a:lnTo>
                  <a:lnTo>
                    <a:pt x="1798864" y="449037"/>
                  </a:lnTo>
                  <a:lnTo>
                    <a:pt x="1798864" y="1793420"/>
                  </a:lnTo>
                  <a:lnTo>
                    <a:pt x="1796158" y="1796143"/>
                  </a:lnTo>
                  <a:lnTo>
                    <a:pt x="1575029" y="2018622"/>
                  </a:lnTo>
                  <a:lnTo>
                    <a:pt x="1352550" y="2239751"/>
                  </a:lnTo>
                  <a:lnTo>
                    <a:pt x="1349827" y="2242457"/>
                  </a:lnTo>
                  <a:lnTo>
                    <a:pt x="5444" y="2242457"/>
                  </a:lnTo>
                  <a:lnTo>
                    <a:pt x="0" y="2237046"/>
                  </a:lnTo>
                  <a:lnTo>
                    <a:pt x="0" y="1796143"/>
                  </a:lnTo>
                  <a:lnTo>
                    <a:pt x="1352550" y="1796143"/>
                  </a:lnTo>
                  <a:lnTo>
                    <a:pt x="1352550" y="446315"/>
                  </a:lnTo>
                  <a:lnTo>
                    <a:pt x="1352550" y="446314"/>
                  </a:lnTo>
                  <a:lnTo>
                    <a:pt x="668791" y="446314"/>
                  </a:lnTo>
                  <a:lnTo>
                    <a:pt x="66879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72" name="Freeform 71"/>
            <p:cNvSpPr/>
            <p:nvPr/>
          </p:nvSpPr>
          <p:spPr>
            <a:xfrm>
              <a:off x="7488199" y="3923109"/>
              <a:ext cx="446314" cy="792719"/>
            </a:xfrm>
            <a:custGeom>
              <a:avLst/>
              <a:gdLst>
                <a:gd name="connsiteX0" fmla="*/ 446314 w 446314"/>
                <a:gd name="connsiteY0" fmla="*/ 0 h 792719"/>
                <a:gd name="connsiteX1" fmla="*/ 446314 w 446314"/>
                <a:gd name="connsiteY1" fmla="*/ 5410 h 792719"/>
                <a:gd name="connsiteX2" fmla="*/ 2721 w 446314"/>
                <a:gd name="connsiteY2" fmla="*/ 446313 h 792719"/>
                <a:gd name="connsiteX3" fmla="*/ 2723 w 446314"/>
                <a:gd name="connsiteY3" fmla="*/ 446313 h 792719"/>
                <a:gd name="connsiteX4" fmla="*/ 2722 w 446314"/>
                <a:gd name="connsiteY4" fmla="*/ 446314 h 792719"/>
                <a:gd name="connsiteX5" fmla="*/ 446314 w 446314"/>
                <a:gd name="connsiteY5" fmla="*/ 446314 h 792719"/>
                <a:gd name="connsiteX6" fmla="*/ 446314 w 446314"/>
                <a:gd name="connsiteY6" fmla="*/ 792719 h 792719"/>
                <a:gd name="connsiteX7" fmla="*/ 0 w 446314"/>
                <a:gd name="connsiteY7" fmla="*/ 792719 h 792719"/>
                <a:gd name="connsiteX8" fmla="*/ 0 w 446314"/>
                <a:gd name="connsiteY8" fmla="*/ 449037 h 792719"/>
                <a:gd name="connsiteX9" fmla="*/ 446314 w 446314"/>
                <a:gd name="connsiteY9" fmla="*/ 0 h 792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6314" h="792719">
                  <a:moveTo>
                    <a:pt x="446314" y="0"/>
                  </a:moveTo>
                  <a:lnTo>
                    <a:pt x="446314" y="5410"/>
                  </a:lnTo>
                  <a:lnTo>
                    <a:pt x="2721" y="446313"/>
                  </a:lnTo>
                  <a:lnTo>
                    <a:pt x="2723" y="446313"/>
                  </a:lnTo>
                  <a:lnTo>
                    <a:pt x="2722" y="446314"/>
                  </a:lnTo>
                  <a:lnTo>
                    <a:pt x="446314" y="446314"/>
                  </a:lnTo>
                  <a:lnTo>
                    <a:pt x="446314" y="792719"/>
                  </a:lnTo>
                  <a:lnTo>
                    <a:pt x="0" y="792719"/>
                  </a:lnTo>
                  <a:lnTo>
                    <a:pt x="0" y="449037"/>
                  </a:lnTo>
                  <a:lnTo>
                    <a:pt x="4463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7488199" y="5162142"/>
              <a:ext cx="446314" cy="1003424"/>
            </a:xfrm>
            <a:custGeom>
              <a:avLst/>
              <a:gdLst>
                <a:gd name="connsiteX0" fmla="*/ 0 w 446314"/>
                <a:gd name="connsiteY0" fmla="*/ 0 h 1003424"/>
                <a:gd name="connsiteX1" fmla="*/ 446314 w 446314"/>
                <a:gd name="connsiteY1" fmla="*/ 0 h 1003424"/>
                <a:gd name="connsiteX2" fmla="*/ 446314 w 446314"/>
                <a:gd name="connsiteY2" fmla="*/ 557109 h 1003424"/>
                <a:gd name="connsiteX3" fmla="*/ 2721 w 446314"/>
                <a:gd name="connsiteY3" fmla="*/ 557109 h 1003424"/>
                <a:gd name="connsiteX4" fmla="*/ 2722 w 446314"/>
                <a:gd name="connsiteY4" fmla="*/ 557110 h 1003424"/>
                <a:gd name="connsiteX5" fmla="*/ 446314 w 446314"/>
                <a:gd name="connsiteY5" fmla="*/ 557110 h 1003424"/>
                <a:gd name="connsiteX6" fmla="*/ 446314 w 446314"/>
                <a:gd name="connsiteY6" fmla="*/ 998012 h 1003424"/>
                <a:gd name="connsiteX7" fmla="*/ 446314 w 446314"/>
                <a:gd name="connsiteY7" fmla="*/ 998013 h 1003424"/>
                <a:gd name="connsiteX8" fmla="*/ 446314 w 446314"/>
                <a:gd name="connsiteY8" fmla="*/ 1003424 h 1003424"/>
                <a:gd name="connsiteX9" fmla="*/ 0 w 446314"/>
                <a:gd name="connsiteY9" fmla="*/ 554387 h 1003424"/>
                <a:gd name="connsiteX10" fmla="*/ 0 w 446314"/>
                <a:gd name="connsiteY10" fmla="*/ 0 h 1003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314" h="1003424">
                  <a:moveTo>
                    <a:pt x="0" y="0"/>
                  </a:moveTo>
                  <a:lnTo>
                    <a:pt x="446314" y="0"/>
                  </a:lnTo>
                  <a:lnTo>
                    <a:pt x="446314" y="557109"/>
                  </a:lnTo>
                  <a:lnTo>
                    <a:pt x="2721" y="557109"/>
                  </a:lnTo>
                  <a:lnTo>
                    <a:pt x="2722" y="557110"/>
                  </a:lnTo>
                  <a:lnTo>
                    <a:pt x="446314" y="557110"/>
                  </a:lnTo>
                  <a:lnTo>
                    <a:pt x="446314" y="998012"/>
                  </a:lnTo>
                  <a:lnTo>
                    <a:pt x="446314" y="998013"/>
                  </a:lnTo>
                  <a:lnTo>
                    <a:pt x="446314" y="1003424"/>
                  </a:lnTo>
                  <a:lnTo>
                    <a:pt x="0" y="55438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8379470" y="4715829"/>
              <a:ext cx="223835" cy="222479"/>
            </a:xfrm>
            <a:custGeom>
              <a:avLst/>
              <a:gdLst>
                <a:gd name="connsiteX0" fmla="*/ 221129 w 223835"/>
                <a:gd name="connsiteY0" fmla="*/ 0 h 222479"/>
                <a:gd name="connsiteX1" fmla="*/ 223835 w 223835"/>
                <a:gd name="connsiteY1" fmla="*/ 0 h 222479"/>
                <a:gd name="connsiteX2" fmla="*/ 0 w 223835"/>
                <a:gd name="connsiteY2" fmla="*/ 222479 h 222479"/>
                <a:gd name="connsiteX3" fmla="*/ 221129 w 223835"/>
                <a:gd name="connsiteY3" fmla="*/ 0 h 22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5" h="222479">
                  <a:moveTo>
                    <a:pt x="221129" y="0"/>
                  </a:moveTo>
                  <a:lnTo>
                    <a:pt x="223835" y="0"/>
                  </a:lnTo>
                  <a:lnTo>
                    <a:pt x="0" y="222479"/>
                  </a:lnTo>
                  <a:lnTo>
                    <a:pt x="22112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8156991" y="4938308"/>
              <a:ext cx="222479" cy="223835"/>
            </a:xfrm>
            <a:custGeom>
              <a:avLst/>
              <a:gdLst>
                <a:gd name="connsiteX0" fmla="*/ 222479 w 222479"/>
                <a:gd name="connsiteY0" fmla="*/ 0 h 223835"/>
                <a:gd name="connsiteX1" fmla="*/ 0 w 222479"/>
                <a:gd name="connsiteY1" fmla="*/ 223835 h 223835"/>
                <a:gd name="connsiteX2" fmla="*/ 0 w 222479"/>
                <a:gd name="connsiteY2" fmla="*/ 221129 h 223835"/>
                <a:gd name="connsiteX3" fmla="*/ 222479 w 222479"/>
                <a:gd name="connsiteY3" fmla="*/ 0 h 22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479" h="223835">
                  <a:moveTo>
                    <a:pt x="222479" y="0"/>
                  </a:moveTo>
                  <a:lnTo>
                    <a:pt x="0" y="223835"/>
                  </a:lnTo>
                  <a:lnTo>
                    <a:pt x="0" y="221129"/>
                  </a:lnTo>
                  <a:lnTo>
                    <a:pt x="22247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>
              <a:off x="9287064" y="3923108"/>
              <a:ext cx="222479" cy="223836"/>
            </a:xfrm>
            <a:custGeom>
              <a:avLst/>
              <a:gdLst>
                <a:gd name="connsiteX0" fmla="*/ 0 w 222479"/>
                <a:gd name="connsiteY0" fmla="*/ 0 h 223836"/>
                <a:gd name="connsiteX1" fmla="*/ 222479 w 222479"/>
                <a:gd name="connsiteY1" fmla="*/ 223836 h 223836"/>
                <a:gd name="connsiteX2" fmla="*/ 0 w 222479"/>
                <a:gd name="connsiteY2" fmla="*/ 2707 h 223836"/>
                <a:gd name="connsiteX3" fmla="*/ 0 w 222479"/>
                <a:gd name="connsiteY3" fmla="*/ 0 h 22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479" h="223836">
                  <a:moveTo>
                    <a:pt x="0" y="0"/>
                  </a:moveTo>
                  <a:lnTo>
                    <a:pt x="222479" y="223836"/>
                  </a:lnTo>
                  <a:lnTo>
                    <a:pt x="0" y="270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0" name="Freeform 59"/>
            <p:cNvSpPr/>
            <p:nvPr/>
          </p:nvSpPr>
          <p:spPr>
            <a:xfrm>
              <a:off x="9509543" y="4146944"/>
              <a:ext cx="223835" cy="222478"/>
            </a:xfrm>
            <a:custGeom>
              <a:avLst/>
              <a:gdLst>
                <a:gd name="connsiteX0" fmla="*/ 0 w 223835"/>
                <a:gd name="connsiteY0" fmla="*/ 0 h 222478"/>
                <a:gd name="connsiteX1" fmla="*/ 223835 w 223835"/>
                <a:gd name="connsiteY1" fmla="*/ 222478 h 222478"/>
                <a:gd name="connsiteX2" fmla="*/ 221129 w 223835"/>
                <a:gd name="connsiteY2" fmla="*/ 222478 h 222478"/>
                <a:gd name="connsiteX3" fmla="*/ 0 w 223835"/>
                <a:gd name="connsiteY3" fmla="*/ 0 h 22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5" h="222478">
                  <a:moveTo>
                    <a:pt x="0" y="0"/>
                  </a:moveTo>
                  <a:lnTo>
                    <a:pt x="223835" y="222478"/>
                  </a:lnTo>
                  <a:lnTo>
                    <a:pt x="221129" y="22247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2" name="Freeform 61"/>
            <p:cNvSpPr/>
            <p:nvPr/>
          </p:nvSpPr>
          <p:spPr>
            <a:xfrm>
              <a:off x="9509543" y="5719252"/>
              <a:ext cx="223835" cy="222479"/>
            </a:xfrm>
            <a:custGeom>
              <a:avLst/>
              <a:gdLst>
                <a:gd name="connsiteX0" fmla="*/ 221129 w 223835"/>
                <a:gd name="connsiteY0" fmla="*/ 0 h 222479"/>
                <a:gd name="connsiteX1" fmla="*/ 223835 w 223835"/>
                <a:gd name="connsiteY1" fmla="*/ 0 h 222479"/>
                <a:gd name="connsiteX2" fmla="*/ 0 w 223835"/>
                <a:gd name="connsiteY2" fmla="*/ 222479 h 222479"/>
                <a:gd name="connsiteX3" fmla="*/ 221129 w 223835"/>
                <a:gd name="connsiteY3" fmla="*/ 0 h 22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5" h="222479">
                  <a:moveTo>
                    <a:pt x="221129" y="0"/>
                  </a:moveTo>
                  <a:lnTo>
                    <a:pt x="223835" y="0"/>
                  </a:lnTo>
                  <a:lnTo>
                    <a:pt x="0" y="222479"/>
                  </a:lnTo>
                  <a:lnTo>
                    <a:pt x="22112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>
              <a:off x="9287064" y="5941731"/>
              <a:ext cx="222479" cy="223835"/>
            </a:xfrm>
            <a:custGeom>
              <a:avLst/>
              <a:gdLst>
                <a:gd name="connsiteX0" fmla="*/ 222479 w 222479"/>
                <a:gd name="connsiteY0" fmla="*/ 0 h 223835"/>
                <a:gd name="connsiteX1" fmla="*/ 0 w 222479"/>
                <a:gd name="connsiteY1" fmla="*/ 223835 h 223835"/>
                <a:gd name="connsiteX2" fmla="*/ 0 w 222479"/>
                <a:gd name="connsiteY2" fmla="*/ 221129 h 223835"/>
                <a:gd name="connsiteX3" fmla="*/ 222479 w 222479"/>
                <a:gd name="connsiteY3" fmla="*/ 0 h 22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479" h="223835">
                  <a:moveTo>
                    <a:pt x="222479" y="0"/>
                  </a:moveTo>
                  <a:lnTo>
                    <a:pt x="0" y="223835"/>
                  </a:lnTo>
                  <a:lnTo>
                    <a:pt x="0" y="221129"/>
                  </a:lnTo>
                  <a:lnTo>
                    <a:pt x="22247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4" name="Right Triangle 63"/>
            <p:cNvSpPr/>
            <p:nvPr/>
          </p:nvSpPr>
          <p:spPr>
            <a:xfrm flipH="1">
              <a:off x="9171736" y="3920401"/>
              <a:ext cx="116681" cy="44631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5" name="Right Triangle 64"/>
            <p:cNvSpPr/>
            <p:nvPr/>
          </p:nvSpPr>
          <p:spPr>
            <a:xfrm rot="5400000" flipH="1">
              <a:off x="9451880" y="5435045"/>
              <a:ext cx="116681" cy="44631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6" name="Right Triangle 65"/>
            <p:cNvSpPr/>
            <p:nvPr/>
          </p:nvSpPr>
          <p:spPr>
            <a:xfrm rot="16200000" flipH="1">
              <a:off x="7650311" y="4201899"/>
              <a:ext cx="116681" cy="44631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7" name="Right Triangle 66"/>
            <p:cNvSpPr/>
            <p:nvPr/>
          </p:nvSpPr>
          <p:spPr>
            <a:xfrm flipV="1">
              <a:off x="7934514" y="5721959"/>
              <a:ext cx="116681" cy="44631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1531568" y="1679842"/>
            <a:ext cx="2110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accent1"/>
                </a:solidFill>
                <a:cs typeface="+mn-ea"/>
                <a:sym typeface="+mn-lt"/>
              </a:rPr>
              <a:t>添加标题</a:t>
            </a:r>
            <a:endParaRPr lang="en-US" sz="1200" b="1" dirty="0">
              <a:solidFill>
                <a:schemeClr val="accent1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849631" y="1741398"/>
            <a:ext cx="559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accent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534965" y="3395963"/>
            <a:ext cx="2110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accent2"/>
                </a:solidFill>
                <a:cs typeface="+mn-ea"/>
                <a:sym typeface="+mn-lt"/>
              </a:rPr>
              <a:t>添加标题</a:t>
            </a:r>
            <a:endParaRPr lang="en-US" sz="1200" b="1" dirty="0">
              <a:solidFill>
                <a:schemeClr val="accent2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53027" y="3457519"/>
            <a:ext cx="657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527495" y="5235195"/>
            <a:ext cx="2110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accent3"/>
                </a:solidFill>
                <a:cs typeface="+mn-ea"/>
                <a:sym typeface="+mn-lt"/>
              </a:rPr>
              <a:t>添加标题</a:t>
            </a:r>
            <a:endParaRPr lang="en-US" sz="1200" b="1" dirty="0">
              <a:solidFill>
                <a:schemeClr val="accent3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45558" y="529675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843539" y="1679842"/>
            <a:ext cx="2613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添加标题</a:t>
            </a:r>
            <a:endParaRPr lang="en-US" sz="2400" b="1" dirty="0">
              <a:solidFill>
                <a:schemeClr val="accent1"/>
              </a:solidFill>
              <a:cs typeface="+mn-ea"/>
              <a:sym typeface="+mn-lt"/>
            </a:endParaRPr>
          </a:p>
          <a:p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067079" y="1679841"/>
            <a:ext cx="2252648" cy="2247872"/>
            <a:chOff x="4506017" y="2072139"/>
            <a:chExt cx="2252648" cy="2247872"/>
          </a:xfrm>
          <a:solidFill>
            <a:schemeClr val="accent1"/>
          </a:solidFill>
        </p:grpSpPr>
        <p:sp>
          <p:nvSpPr>
            <p:cNvPr id="56" name="Freeform 42"/>
            <p:cNvSpPr/>
            <p:nvPr/>
          </p:nvSpPr>
          <p:spPr>
            <a:xfrm>
              <a:off x="4508721" y="2074847"/>
              <a:ext cx="446314" cy="2242457"/>
            </a:xfrm>
            <a:custGeom>
              <a:avLst/>
              <a:gdLst>
                <a:gd name="connsiteX0" fmla="*/ 446314 w 446314"/>
                <a:gd name="connsiteY0" fmla="*/ 0 h 2242457"/>
                <a:gd name="connsiteX1" fmla="*/ 446314 w 446314"/>
                <a:gd name="connsiteY1" fmla="*/ 5410 h 2242457"/>
                <a:gd name="connsiteX2" fmla="*/ 2721 w 446314"/>
                <a:gd name="connsiteY2" fmla="*/ 446313 h 2242457"/>
                <a:gd name="connsiteX3" fmla="*/ 446314 w 446314"/>
                <a:gd name="connsiteY3" fmla="*/ 446313 h 2242457"/>
                <a:gd name="connsiteX4" fmla="*/ 446314 w 446314"/>
                <a:gd name="connsiteY4" fmla="*/ 1796142 h 2242457"/>
                <a:gd name="connsiteX5" fmla="*/ 2721 w 446314"/>
                <a:gd name="connsiteY5" fmla="*/ 1796142 h 2242457"/>
                <a:gd name="connsiteX6" fmla="*/ 2722 w 446314"/>
                <a:gd name="connsiteY6" fmla="*/ 1796143 h 2242457"/>
                <a:gd name="connsiteX7" fmla="*/ 446314 w 446314"/>
                <a:gd name="connsiteY7" fmla="*/ 1796143 h 2242457"/>
                <a:gd name="connsiteX8" fmla="*/ 446314 w 446314"/>
                <a:gd name="connsiteY8" fmla="*/ 2237045 h 2242457"/>
                <a:gd name="connsiteX9" fmla="*/ 446314 w 446314"/>
                <a:gd name="connsiteY9" fmla="*/ 2237046 h 2242457"/>
                <a:gd name="connsiteX10" fmla="*/ 446314 w 446314"/>
                <a:gd name="connsiteY10" fmla="*/ 2242457 h 2242457"/>
                <a:gd name="connsiteX11" fmla="*/ 0 w 446314"/>
                <a:gd name="connsiteY11" fmla="*/ 1793420 h 2242457"/>
                <a:gd name="connsiteX12" fmla="*/ 0 w 446314"/>
                <a:gd name="connsiteY12" fmla="*/ 449037 h 224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6314" h="2242457">
                  <a:moveTo>
                    <a:pt x="446314" y="0"/>
                  </a:moveTo>
                  <a:lnTo>
                    <a:pt x="446314" y="5410"/>
                  </a:lnTo>
                  <a:lnTo>
                    <a:pt x="2721" y="446313"/>
                  </a:lnTo>
                  <a:lnTo>
                    <a:pt x="446314" y="446313"/>
                  </a:lnTo>
                  <a:lnTo>
                    <a:pt x="446314" y="1796142"/>
                  </a:lnTo>
                  <a:lnTo>
                    <a:pt x="2721" y="1796142"/>
                  </a:lnTo>
                  <a:lnTo>
                    <a:pt x="2722" y="1796143"/>
                  </a:lnTo>
                  <a:lnTo>
                    <a:pt x="446314" y="1796143"/>
                  </a:lnTo>
                  <a:lnTo>
                    <a:pt x="446314" y="2237045"/>
                  </a:lnTo>
                  <a:lnTo>
                    <a:pt x="446314" y="2237046"/>
                  </a:lnTo>
                  <a:lnTo>
                    <a:pt x="446314" y="2242457"/>
                  </a:lnTo>
                  <a:lnTo>
                    <a:pt x="0" y="1793420"/>
                  </a:lnTo>
                  <a:lnTo>
                    <a:pt x="0" y="44903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7" name="Freeform 39"/>
            <p:cNvSpPr/>
            <p:nvPr/>
          </p:nvSpPr>
          <p:spPr>
            <a:xfrm>
              <a:off x="4511443" y="2074846"/>
              <a:ext cx="1796143" cy="446315"/>
            </a:xfrm>
            <a:custGeom>
              <a:avLst/>
              <a:gdLst>
                <a:gd name="connsiteX0" fmla="*/ 449037 w 1796143"/>
                <a:gd name="connsiteY0" fmla="*/ 0 h 446315"/>
                <a:gd name="connsiteX1" fmla="*/ 1793420 w 1796143"/>
                <a:gd name="connsiteY1" fmla="*/ 0 h 446315"/>
                <a:gd name="connsiteX2" fmla="*/ 1796143 w 1796143"/>
                <a:gd name="connsiteY2" fmla="*/ 2707 h 446315"/>
                <a:gd name="connsiteX3" fmla="*/ 1796143 w 1796143"/>
                <a:gd name="connsiteY3" fmla="*/ 446314 h 446315"/>
                <a:gd name="connsiteX4" fmla="*/ 443593 w 1796143"/>
                <a:gd name="connsiteY4" fmla="*/ 446314 h 446315"/>
                <a:gd name="connsiteX5" fmla="*/ 443593 w 1796143"/>
                <a:gd name="connsiteY5" fmla="*/ 446315 h 446315"/>
                <a:gd name="connsiteX6" fmla="*/ 0 w 1796143"/>
                <a:gd name="connsiteY6" fmla="*/ 446315 h 446315"/>
                <a:gd name="connsiteX7" fmla="*/ 443593 w 1796143"/>
                <a:gd name="connsiteY7" fmla="*/ 5412 h 446315"/>
                <a:gd name="connsiteX8" fmla="*/ 443593 w 1796143"/>
                <a:gd name="connsiteY8" fmla="*/ 5411 h 44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6143" h="446315">
                  <a:moveTo>
                    <a:pt x="449037" y="0"/>
                  </a:moveTo>
                  <a:lnTo>
                    <a:pt x="1793420" y="0"/>
                  </a:lnTo>
                  <a:lnTo>
                    <a:pt x="1796143" y="2707"/>
                  </a:lnTo>
                  <a:lnTo>
                    <a:pt x="1796143" y="446314"/>
                  </a:lnTo>
                  <a:lnTo>
                    <a:pt x="443593" y="446314"/>
                  </a:lnTo>
                  <a:lnTo>
                    <a:pt x="443593" y="446315"/>
                  </a:lnTo>
                  <a:lnTo>
                    <a:pt x="0" y="446315"/>
                  </a:lnTo>
                  <a:lnTo>
                    <a:pt x="443593" y="5412"/>
                  </a:lnTo>
                  <a:lnTo>
                    <a:pt x="443593" y="541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8" name="Freeform 28"/>
            <p:cNvSpPr/>
            <p:nvPr/>
          </p:nvSpPr>
          <p:spPr>
            <a:xfrm>
              <a:off x="6307586" y="2074846"/>
              <a:ext cx="222479" cy="223836"/>
            </a:xfrm>
            <a:custGeom>
              <a:avLst/>
              <a:gdLst>
                <a:gd name="connsiteX0" fmla="*/ 0 w 222479"/>
                <a:gd name="connsiteY0" fmla="*/ 0 h 223836"/>
                <a:gd name="connsiteX1" fmla="*/ 222479 w 222479"/>
                <a:gd name="connsiteY1" fmla="*/ 223836 h 223836"/>
                <a:gd name="connsiteX2" fmla="*/ 0 w 222479"/>
                <a:gd name="connsiteY2" fmla="*/ 2707 h 223836"/>
                <a:gd name="connsiteX3" fmla="*/ 0 w 222479"/>
                <a:gd name="connsiteY3" fmla="*/ 0 h 22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479" h="223836">
                  <a:moveTo>
                    <a:pt x="0" y="0"/>
                  </a:moveTo>
                  <a:lnTo>
                    <a:pt x="222479" y="223836"/>
                  </a:lnTo>
                  <a:lnTo>
                    <a:pt x="0" y="270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1" name="Freeform 30"/>
            <p:cNvSpPr/>
            <p:nvPr/>
          </p:nvSpPr>
          <p:spPr>
            <a:xfrm>
              <a:off x="6530065" y="2298682"/>
              <a:ext cx="223835" cy="222478"/>
            </a:xfrm>
            <a:custGeom>
              <a:avLst/>
              <a:gdLst>
                <a:gd name="connsiteX0" fmla="*/ 0 w 223835"/>
                <a:gd name="connsiteY0" fmla="*/ 0 h 222478"/>
                <a:gd name="connsiteX1" fmla="*/ 223835 w 223835"/>
                <a:gd name="connsiteY1" fmla="*/ 222478 h 222478"/>
                <a:gd name="connsiteX2" fmla="*/ 221129 w 223835"/>
                <a:gd name="connsiteY2" fmla="*/ 222478 h 222478"/>
                <a:gd name="connsiteX3" fmla="*/ 0 w 223835"/>
                <a:gd name="connsiteY3" fmla="*/ 0 h 22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5" h="222478">
                  <a:moveTo>
                    <a:pt x="0" y="0"/>
                  </a:moveTo>
                  <a:lnTo>
                    <a:pt x="223835" y="222478"/>
                  </a:lnTo>
                  <a:lnTo>
                    <a:pt x="221129" y="22247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82" name="Freeform 33"/>
            <p:cNvSpPr/>
            <p:nvPr/>
          </p:nvSpPr>
          <p:spPr>
            <a:xfrm>
              <a:off x="6530065" y="3870990"/>
              <a:ext cx="223835" cy="222479"/>
            </a:xfrm>
            <a:custGeom>
              <a:avLst/>
              <a:gdLst>
                <a:gd name="connsiteX0" fmla="*/ 221129 w 223835"/>
                <a:gd name="connsiteY0" fmla="*/ 0 h 222479"/>
                <a:gd name="connsiteX1" fmla="*/ 223835 w 223835"/>
                <a:gd name="connsiteY1" fmla="*/ 0 h 222479"/>
                <a:gd name="connsiteX2" fmla="*/ 0 w 223835"/>
                <a:gd name="connsiteY2" fmla="*/ 222479 h 222479"/>
                <a:gd name="connsiteX3" fmla="*/ 221129 w 223835"/>
                <a:gd name="connsiteY3" fmla="*/ 0 h 22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5" h="222479">
                  <a:moveTo>
                    <a:pt x="221129" y="0"/>
                  </a:moveTo>
                  <a:lnTo>
                    <a:pt x="223835" y="0"/>
                  </a:lnTo>
                  <a:lnTo>
                    <a:pt x="0" y="222479"/>
                  </a:lnTo>
                  <a:lnTo>
                    <a:pt x="22112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85" name="Freeform 34"/>
            <p:cNvSpPr/>
            <p:nvPr/>
          </p:nvSpPr>
          <p:spPr>
            <a:xfrm>
              <a:off x="6307586" y="4093469"/>
              <a:ext cx="222479" cy="223835"/>
            </a:xfrm>
            <a:custGeom>
              <a:avLst/>
              <a:gdLst>
                <a:gd name="connsiteX0" fmla="*/ 222479 w 222479"/>
                <a:gd name="connsiteY0" fmla="*/ 0 h 223835"/>
                <a:gd name="connsiteX1" fmla="*/ 0 w 222479"/>
                <a:gd name="connsiteY1" fmla="*/ 223835 h 223835"/>
                <a:gd name="connsiteX2" fmla="*/ 0 w 222479"/>
                <a:gd name="connsiteY2" fmla="*/ 221129 h 223835"/>
                <a:gd name="connsiteX3" fmla="*/ 222479 w 222479"/>
                <a:gd name="connsiteY3" fmla="*/ 0 h 22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479" h="223835">
                  <a:moveTo>
                    <a:pt x="222479" y="0"/>
                  </a:moveTo>
                  <a:lnTo>
                    <a:pt x="0" y="223835"/>
                  </a:lnTo>
                  <a:lnTo>
                    <a:pt x="0" y="221129"/>
                  </a:lnTo>
                  <a:lnTo>
                    <a:pt x="22247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89" name="Right Triangle 35"/>
            <p:cNvSpPr/>
            <p:nvPr/>
          </p:nvSpPr>
          <p:spPr>
            <a:xfrm flipH="1">
              <a:off x="6192258" y="2072139"/>
              <a:ext cx="116681" cy="44631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97" name="Right Triangle 36"/>
            <p:cNvSpPr/>
            <p:nvPr/>
          </p:nvSpPr>
          <p:spPr>
            <a:xfrm rot="5400000" flipH="1">
              <a:off x="6472402" y="3586783"/>
              <a:ext cx="116681" cy="44631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98" name="Right Triangle 37"/>
            <p:cNvSpPr/>
            <p:nvPr/>
          </p:nvSpPr>
          <p:spPr>
            <a:xfrm rot="16200000" flipH="1">
              <a:off x="4670833" y="2353637"/>
              <a:ext cx="116681" cy="44631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99" name="Right Triangle 38"/>
            <p:cNvSpPr/>
            <p:nvPr/>
          </p:nvSpPr>
          <p:spPr>
            <a:xfrm flipV="1">
              <a:off x="4955036" y="3873697"/>
              <a:ext cx="116681" cy="44631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00" name="Freeform 83"/>
            <p:cNvSpPr/>
            <p:nvPr/>
          </p:nvSpPr>
          <p:spPr>
            <a:xfrm>
              <a:off x="5629271" y="3870989"/>
              <a:ext cx="446314" cy="446314"/>
            </a:xfrm>
            <a:custGeom>
              <a:avLst/>
              <a:gdLst>
                <a:gd name="connsiteX0" fmla="*/ 0 w 446314"/>
                <a:gd name="connsiteY0" fmla="*/ 0 h 446314"/>
                <a:gd name="connsiteX1" fmla="*/ 446314 w 446314"/>
                <a:gd name="connsiteY1" fmla="*/ 0 h 446314"/>
                <a:gd name="connsiteX2" fmla="*/ 446314 w 446314"/>
                <a:gd name="connsiteY2" fmla="*/ 446314 h 446314"/>
                <a:gd name="connsiteX3" fmla="*/ 0 w 446314"/>
                <a:gd name="connsiteY3" fmla="*/ 446314 h 446314"/>
                <a:gd name="connsiteX4" fmla="*/ 0 w 446314"/>
                <a:gd name="connsiteY4" fmla="*/ 0 h 44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314" h="446314">
                  <a:moveTo>
                    <a:pt x="0" y="0"/>
                  </a:moveTo>
                  <a:lnTo>
                    <a:pt x="446314" y="0"/>
                  </a:lnTo>
                  <a:lnTo>
                    <a:pt x="446314" y="446314"/>
                  </a:lnTo>
                  <a:lnTo>
                    <a:pt x="0" y="4463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01" name="Freeform 79"/>
            <p:cNvSpPr/>
            <p:nvPr/>
          </p:nvSpPr>
          <p:spPr>
            <a:xfrm>
              <a:off x="6307586" y="2077554"/>
              <a:ext cx="446314" cy="1063933"/>
            </a:xfrm>
            <a:custGeom>
              <a:avLst/>
              <a:gdLst>
                <a:gd name="connsiteX0" fmla="*/ 0 w 446314"/>
                <a:gd name="connsiteY0" fmla="*/ 0 h 1063933"/>
                <a:gd name="connsiteX1" fmla="*/ 222479 w 446314"/>
                <a:gd name="connsiteY1" fmla="*/ 221129 h 1063933"/>
                <a:gd name="connsiteX2" fmla="*/ 443607 w 446314"/>
                <a:gd name="connsiteY2" fmla="*/ 443606 h 1063933"/>
                <a:gd name="connsiteX3" fmla="*/ 443608 w 446314"/>
                <a:gd name="connsiteY3" fmla="*/ 443606 h 1063933"/>
                <a:gd name="connsiteX4" fmla="*/ 446314 w 446314"/>
                <a:gd name="connsiteY4" fmla="*/ 446329 h 1063933"/>
                <a:gd name="connsiteX5" fmla="*/ 446314 w 446314"/>
                <a:gd name="connsiteY5" fmla="*/ 1063933 h 1063933"/>
                <a:gd name="connsiteX6" fmla="*/ 0 w 446314"/>
                <a:gd name="connsiteY6" fmla="*/ 1063933 h 1063933"/>
                <a:gd name="connsiteX7" fmla="*/ 0 w 446314"/>
                <a:gd name="connsiteY7" fmla="*/ 443607 h 1063933"/>
                <a:gd name="connsiteX8" fmla="*/ 0 w 446314"/>
                <a:gd name="connsiteY8" fmla="*/ 443606 h 1063933"/>
                <a:gd name="connsiteX9" fmla="*/ 0 w 446314"/>
                <a:gd name="connsiteY9" fmla="*/ 0 h 106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6314" h="1063933">
                  <a:moveTo>
                    <a:pt x="0" y="0"/>
                  </a:moveTo>
                  <a:lnTo>
                    <a:pt x="222479" y="221129"/>
                  </a:lnTo>
                  <a:lnTo>
                    <a:pt x="443607" y="443606"/>
                  </a:lnTo>
                  <a:lnTo>
                    <a:pt x="443608" y="443606"/>
                  </a:lnTo>
                  <a:lnTo>
                    <a:pt x="446314" y="446329"/>
                  </a:lnTo>
                  <a:lnTo>
                    <a:pt x="446314" y="1063933"/>
                  </a:lnTo>
                  <a:lnTo>
                    <a:pt x="0" y="1063933"/>
                  </a:lnTo>
                  <a:lnTo>
                    <a:pt x="0" y="443607"/>
                  </a:lnTo>
                  <a:lnTo>
                    <a:pt x="0" y="4436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02" name="Freeform 75"/>
            <p:cNvSpPr/>
            <p:nvPr/>
          </p:nvSpPr>
          <p:spPr>
            <a:xfrm>
              <a:off x="6075585" y="3587801"/>
              <a:ext cx="678315" cy="729502"/>
            </a:xfrm>
            <a:custGeom>
              <a:avLst/>
              <a:gdLst>
                <a:gd name="connsiteX0" fmla="*/ 232001 w 678315"/>
                <a:gd name="connsiteY0" fmla="*/ 0 h 729502"/>
                <a:gd name="connsiteX1" fmla="*/ 678315 w 678315"/>
                <a:gd name="connsiteY1" fmla="*/ 0 h 729502"/>
                <a:gd name="connsiteX2" fmla="*/ 678315 w 678315"/>
                <a:gd name="connsiteY2" fmla="*/ 280465 h 729502"/>
                <a:gd name="connsiteX3" fmla="*/ 675609 w 678315"/>
                <a:gd name="connsiteY3" fmla="*/ 283188 h 729502"/>
                <a:gd name="connsiteX4" fmla="*/ 454480 w 678315"/>
                <a:gd name="connsiteY4" fmla="*/ 505667 h 729502"/>
                <a:gd name="connsiteX5" fmla="*/ 232001 w 678315"/>
                <a:gd name="connsiteY5" fmla="*/ 726796 h 729502"/>
                <a:gd name="connsiteX6" fmla="*/ 229278 w 678315"/>
                <a:gd name="connsiteY6" fmla="*/ 729502 h 729502"/>
                <a:gd name="connsiteX7" fmla="*/ 0 w 678315"/>
                <a:gd name="connsiteY7" fmla="*/ 729502 h 729502"/>
                <a:gd name="connsiteX8" fmla="*/ 0 w 678315"/>
                <a:gd name="connsiteY8" fmla="*/ 283188 h 729502"/>
                <a:gd name="connsiteX9" fmla="*/ 232001 w 678315"/>
                <a:gd name="connsiteY9" fmla="*/ 283188 h 729502"/>
                <a:gd name="connsiteX10" fmla="*/ 232001 w 678315"/>
                <a:gd name="connsiteY10" fmla="*/ 0 h 72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8315" h="729502">
                  <a:moveTo>
                    <a:pt x="232001" y="0"/>
                  </a:moveTo>
                  <a:lnTo>
                    <a:pt x="678315" y="0"/>
                  </a:lnTo>
                  <a:lnTo>
                    <a:pt x="678315" y="280465"/>
                  </a:lnTo>
                  <a:lnTo>
                    <a:pt x="675609" y="283188"/>
                  </a:lnTo>
                  <a:lnTo>
                    <a:pt x="454480" y="505667"/>
                  </a:lnTo>
                  <a:lnTo>
                    <a:pt x="232001" y="726796"/>
                  </a:lnTo>
                  <a:lnTo>
                    <a:pt x="229278" y="729502"/>
                  </a:lnTo>
                  <a:lnTo>
                    <a:pt x="0" y="729502"/>
                  </a:lnTo>
                  <a:lnTo>
                    <a:pt x="0" y="283188"/>
                  </a:lnTo>
                  <a:lnTo>
                    <a:pt x="232001" y="283188"/>
                  </a:lnTo>
                  <a:lnTo>
                    <a:pt x="23200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03" name="Freeform 74"/>
            <p:cNvSpPr/>
            <p:nvPr/>
          </p:nvSpPr>
          <p:spPr>
            <a:xfrm>
              <a:off x="4955036" y="3870989"/>
              <a:ext cx="674235" cy="446314"/>
            </a:xfrm>
            <a:custGeom>
              <a:avLst/>
              <a:gdLst>
                <a:gd name="connsiteX0" fmla="*/ 0 w 674235"/>
                <a:gd name="connsiteY0" fmla="*/ 0 h 446314"/>
                <a:gd name="connsiteX1" fmla="*/ 674235 w 674235"/>
                <a:gd name="connsiteY1" fmla="*/ 0 h 446314"/>
                <a:gd name="connsiteX2" fmla="*/ 674235 w 674235"/>
                <a:gd name="connsiteY2" fmla="*/ 446314 h 446314"/>
                <a:gd name="connsiteX3" fmla="*/ 5444 w 674235"/>
                <a:gd name="connsiteY3" fmla="*/ 446314 h 446314"/>
                <a:gd name="connsiteX4" fmla="*/ 0 w 674235"/>
                <a:gd name="connsiteY4" fmla="*/ 440903 h 446314"/>
                <a:gd name="connsiteX5" fmla="*/ 0 w 674235"/>
                <a:gd name="connsiteY5" fmla="*/ 0 h 44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4235" h="446314">
                  <a:moveTo>
                    <a:pt x="0" y="0"/>
                  </a:moveTo>
                  <a:lnTo>
                    <a:pt x="674235" y="0"/>
                  </a:lnTo>
                  <a:lnTo>
                    <a:pt x="674235" y="446314"/>
                  </a:lnTo>
                  <a:lnTo>
                    <a:pt x="5444" y="446314"/>
                  </a:lnTo>
                  <a:lnTo>
                    <a:pt x="0" y="44090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04" name="Right Triangle 86"/>
            <p:cNvSpPr/>
            <p:nvPr/>
          </p:nvSpPr>
          <p:spPr>
            <a:xfrm rot="5400000" flipH="1">
              <a:off x="6477167" y="3578532"/>
              <a:ext cx="116681" cy="44631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05" name="Right Triangle 87"/>
            <p:cNvSpPr/>
            <p:nvPr/>
          </p:nvSpPr>
          <p:spPr>
            <a:xfrm flipV="1">
              <a:off x="4944159" y="3870989"/>
              <a:ext cx="116681" cy="44631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75" name="文本框 21"/>
          <p:cNvSpPr txBox="1"/>
          <p:nvPr/>
        </p:nvSpPr>
        <p:spPr>
          <a:xfrm>
            <a:off x="1273051" y="779639"/>
            <a:ext cx="4032448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accent2"/>
                </a:solidFill>
                <a:cs typeface="+mn-ea"/>
                <a:sym typeface="+mn-lt"/>
              </a:rPr>
              <a:t>many variations of ipsum available  believable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267198" y="198105"/>
            <a:ext cx="391370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/>
                </a:solidFill>
                <a:cs typeface="+mn-ea"/>
                <a:sym typeface="+mn-lt"/>
              </a:rPr>
              <a:t>单击修改您的标题</a:t>
            </a:r>
          </a:p>
        </p:txBody>
      </p:sp>
      <p:pic>
        <p:nvPicPr>
          <p:cNvPr id="80" name="图片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503" y="-41847"/>
            <a:ext cx="1363842" cy="14913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609029" y="1977656"/>
            <a:ext cx="2977116" cy="2977116"/>
            <a:chOff x="4607442" y="1977656"/>
            <a:chExt cx="2977116" cy="2977116"/>
          </a:xfrm>
        </p:grpSpPr>
        <p:sp>
          <p:nvSpPr>
            <p:cNvPr id="8" name="Oval 7"/>
            <p:cNvSpPr/>
            <p:nvPr/>
          </p:nvSpPr>
          <p:spPr>
            <a:xfrm>
              <a:off x="4607442" y="1977656"/>
              <a:ext cx="2977116" cy="2977116"/>
            </a:xfrm>
            <a:prstGeom prst="ellipse">
              <a:avLst/>
            </a:prstGeom>
            <a:noFill/>
            <a:ln w="127000">
              <a:solidFill>
                <a:schemeClr val="bg1">
                  <a:lumMod val="8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789968" y="2160182"/>
              <a:ext cx="2612065" cy="2612065"/>
            </a:xfrm>
            <a:prstGeom prst="ellipse">
              <a:avLst/>
            </a:prstGeom>
            <a:noFill/>
            <a:ln w="127000">
              <a:solidFill>
                <a:schemeClr val="bg1">
                  <a:lumMod val="8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971288" y="2341502"/>
              <a:ext cx="2249424" cy="2249424"/>
            </a:xfrm>
            <a:prstGeom prst="ellipse">
              <a:avLst/>
            </a:prstGeom>
            <a:noFill/>
            <a:ln w="127000">
              <a:solidFill>
                <a:schemeClr val="bg1">
                  <a:lumMod val="8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154168" y="2524382"/>
              <a:ext cx="1883664" cy="1883664"/>
            </a:xfrm>
            <a:prstGeom prst="ellipse">
              <a:avLst/>
            </a:prstGeom>
            <a:noFill/>
            <a:ln w="127000" cap="rnd">
              <a:solidFill>
                <a:schemeClr val="bg1">
                  <a:lumMod val="8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2" name="Arc 11"/>
            <p:cNvSpPr/>
            <p:nvPr/>
          </p:nvSpPr>
          <p:spPr>
            <a:xfrm>
              <a:off x="4607442" y="1977656"/>
              <a:ext cx="2977116" cy="2977116"/>
            </a:xfrm>
            <a:prstGeom prst="arc">
              <a:avLst>
                <a:gd name="adj1" fmla="val 16200000"/>
                <a:gd name="adj2" fmla="val 21257035"/>
              </a:avLst>
            </a:prstGeom>
            <a:noFill/>
            <a:ln w="127000" cap="rnd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3" name="Arc 12"/>
            <p:cNvSpPr/>
            <p:nvPr/>
          </p:nvSpPr>
          <p:spPr>
            <a:xfrm>
              <a:off x="4789968" y="2160181"/>
              <a:ext cx="2612065" cy="2612065"/>
            </a:xfrm>
            <a:prstGeom prst="arc">
              <a:avLst>
                <a:gd name="adj1" fmla="val 16200000"/>
                <a:gd name="adj2" fmla="val 2624571"/>
              </a:avLst>
            </a:prstGeom>
            <a:noFill/>
            <a:ln w="127000" cap="rnd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4" name="Arc 13"/>
            <p:cNvSpPr/>
            <p:nvPr/>
          </p:nvSpPr>
          <p:spPr>
            <a:xfrm>
              <a:off x="4971288" y="2341502"/>
              <a:ext cx="2249424" cy="2249424"/>
            </a:xfrm>
            <a:prstGeom prst="arc">
              <a:avLst>
                <a:gd name="adj1" fmla="val 16200000"/>
                <a:gd name="adj2" fmla="val 8081276"/>
              </a:avLst>
            </a:prstGeom>
            <a:noFill/>
            <a:ln w="127000"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5" name="Arc 14"/>
            <p:cNvSpPr/>
            <p:nvPr/>
          </p:nvSpPr>
          <p:spPr>
            <a:xfrm>
              <a:off x="5154168" y="2524382"/>
              <a:ext cx="1883664" cy="1883664"/>
            </a:xfrm>
            <a:prstGeom prst="arc">
              <a:avLst>
                <a:gd name="adj1" fmla="val 16200000"/>
                <a:gd name="adj2" fmla="val 12374596"/>
              </a:avLst>
            </a:prstGeom>
            <a:noFill/>
            <a:ln w="127000" cap="rnd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36055" y="3050714"/>
            <a:ext cx="15230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添加标题</a:t>
            </a:r>
            <a:endParaRPr lang="en-US" sz="2400" b="1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您的内容打在这里。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7586145" y="3333307"/>
            <a:ext cx="1280160" cy="0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039419" y="4408046"/>
            <a:ext cx="1828800" cy="0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014162" y="4214544"/>
            <a:ext cx="1280160" cy="0"/>
          </a:xfrm>
          <a:prstGeom prst="line">
            <a:avLst/>
          </a:prstGeom>
          <a:ln>
            <a:solidFill>
              <a:srgbClr val="7F8C8D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968949" y="3050714"/>
            <a:ext cx="1280160" cy="0"/>
          </a:xfrm>
          <a:prstGeom prst="line">
            <a:avLst/>
          </a:prstGeom>
          <a:ln>
            <a:solidFill>
              <a:srgbClr val="7F8C8D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963771" y="3163187"/>
            <a:ext cx="22303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添加标题</a:t>
            </a:r>
            <a:endParaRPr lang="en-US" sz="1400" b="1" dirty="0">
              <a:solidFill>
                <a:schemeClr val="accent1"/>
              </a:solidFill>
              <a:cs typeface="+mn-ea"/>
              <a:sym typeface="+mn-lt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963771" y="4251760"/>
            <a:ext cx="22303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accent2"/>
                </a:solidFill>
                <a:cs typeface="+mn-ea"/>
                <a:sym typeface="+mn-lt"/>
              </a:rPr>
              <a:t>添加标题</a:t>
            </a:r>
            <a:endParaRPr lang="en-US" sz="1400" b="1" dirty="0">
              <a:solidFill>
                <a:schemeClr val="accent2"/>
              </a:solidFill>
              <a:cs typeface="+mn-ea"/>
              <a:sym typeface="+mn-lt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47153" y="2906055"/>
            <a:ext cx="22303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accent4"/>
                </a:solidFill>
                <a:cs typeface="+mn-ea"/>
                <a:sym typeface="+mn-lt"/>
              </a:rPr>
              <a:t>添加标题</a:t>
            </a:r>
            <a:endParaRPr lang="en-US" sz="1400" b="1" dirty="0">
              <a:solidFill>
                <a:schemeClr val="accent4"/>
              </a:solidFill>
              <a:cs typeface="+mn-ea"/>
              <a:sym typeface="+mn-lt"/>
            </a:endParaRPr>
          </a:p>
          <a:p>
            <a:pPr algn="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47153" y="4076491"/>
            <a:ext cx="22303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accent3"/>
                </a:solidFill>
                <a:cs typeface="+mn-ea"/>
                <a:sym typeface="+mn-lt"/>
              </a:rPr>
              <a:t>添加标题</a:t>
            </a:r>
            <a:endParaRPr lang="en-US" sz="1400" b="1" dirty="0">
              <a:solidFill>
                <a:schemeClr val="accent3"/>
              </a:solidFill>
              <a:cs typeface="+mn-ea"/>
              <a:sym typeface="+mn-lt"/>
            </a:endParaRPr>
          </a:p>
          <a:p>
            <a:pPr algn="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21"/>
          <p:cNvSpPr txBox="1"/>
          <p:nvPr/>
        </p:nvSpPr>
        <p:spPr>
          <a:xfrm>
            <a:off x="1273051" y="779639"/>
            <a:ext cx="4032448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accent2"/>
                </a:solidFill>
                <a:cs typeface="+mn-ea"/>
                <a:sym typeface="+mn-lt"/>
              </a:rPr>
              <a:t>many variations of ipsum available  believable</a:t>
            </a:r>
          </a:p>
        </p:txBody>
      </p:sp>
      <p:sp>
        <p:nvSpPr>
          <p:cNvPr id="21" name="TextBox 76"/>
          <p:cNvSpPr txBox="1"/>
          <p:nvPr/>
        </p:nvSpPr>
        <p:spPr>
          <a:xfrm>
            <a:off x="1267198" y="198105"/>
            <a:ext cx="391370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/>
                </a:solidFill>
                <a:cs typeface="+mn-ea"/>
                <a:sym typeface="+mn-lt"/>
              </a:rPr>
              <a:t>单击修改您的标题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503" y="-41847"/>
            <a:ext cx="1363842" cy="14913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5121214" y="1855493"/>
            <a:ext cx="1952749" cy="1952749"/>
          </a:xfrm>
          <a:custGeom>
            <a:avLst/>
            <a:gdLst>
              <a:gd name="connsiteX0" fmla="*/ 0 w 2709333"/>
              <a:gd name="connsiteY0" fmla="*/ 2709333 h 2709333"/>
              <a:gd name="connsiteX1" fmla="*/ 1354667 w 2709333"/>
              <a:gd name="connsiteY1" fmla="*/ 0 h 2709333"/>
              <a:gd name="connsiteX2" fmla="*/ 2709333 w 2709333"/>
              <a:gd name="connsiteY2" fmla="*/ 2709333 h 2709333"/>
              <a:gd name="connsiteX3" fmla="*/ 0 w 2709333"/>
              <a:gd name="connsiteY3" fmla="*/ 2709333 h 270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9333" h="2709333">
                <a:moveTo>
                  <a:pt x="0" y="2709333"/>
                </a:moveTo>
                <a:lnTo>
                  <a:pt x="1354667" y="0"/>
                </a:lnTo>
                <a:lnTo>
                  <a:pt x="2709333" y="2709333"/>
                </a:lnTo>
                <a:lnTo>
                  <a:pt x="0" y="27093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8303" tIns="1495637" rIns="818303" bIns="140970" numCol="1" spcCol="1270" anchor="ctr" anchorCtr="0">
            <a:noAutofit/>
          </a:bodyPr>
          <a:lstStyle/>
          <a:p>
            <a:pPr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7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144839" y="3808242"/>
            <a:ext cx="1952749" cy="1952749"/>
          </a:xfrm>
          <a:custGeom>
            <a:avLst/>
            <a:gdLst>
              <a:gd name="connsiteX0" fmla="*/ 0 w 2709333"/>
              <a:gd name="connsiteY0" fmla="*/ 2709333 h 2709333"/>
              <a:gd name="connsiteX1" fmla="*/ 1354667 w 2709333"/>
              <a:gd name="connsiteY1" fmla="*/ 0 h 2709333"/>
              <a:gd name="connsiteX2" fmla="*/ 2709333 w 2709333"/>
              <a:gd name="connsiteY2" fmla="*/ 2709333 h 2709333"/>
              <a:gd name="connsiteX3" fmla="*/ 0 w 2709333"/>
              <a:gd name="connsiteY3" fmla="*/ 2709333 h 270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9333" h="2709333">
                <a:moveTo>
                  <a:pt x="0" y="2709333"/>
                </a:moveTo>
                <a:lnTo>
                  <a:pt x="1354667" y="0"/>
                </a:lnTo>
                <a:lnTo>
                  <a:pt x="2709333" y="2709333"/>
                </a:lnTo>
                <a:lnTo>
                  <a:pt x="0" y="27093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8303" tIns="1495637" rIns="818303" bIns="140970" numCol="1" spcCol="1270" anchor="ctr" anchorCtr="0">
            <a:noAutofit/>
          </a:bodyPr>
          <a:lstStyle/>
          <a:p>
            <a:pPr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7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121214" y="3808241"/>
            <a:ext cx="1952749" cy="1952749"/>
          </a:xfrm>
          <a:custGeom>
            <a:avLst/>
            <a:gdLst>
              <a:gd name="connsiteX0" fmla="*/ 0 w 2709333"/>
              <a:gd name="connsiteY0" fmla="*/ 2709333 h 2709333"/>
              <a:gd name="connsiteX1" fmla="*/ 1354667 w 2709333"/>
              <a:gd name="connsiteY1" fmla="*/ 0 h 2709333"/>
              <a:gd name="connsiteX2" fmla="*/ 2709333 w 2709333"/>
              <a:gd name="connsiteY2" fmla="*/ 2709333 h 2709333"/>
              <a:gd name="connsiteX3" fmla="*/ 0 w 2709333"/>
              <a:gd name="connsiteY3" fmla="*/ 2709333 h 270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9333" h="2709333">
                <a:moveTo>
                  <a:pt x="2709333" y="0"/>
                </a:moveTo>
                <a:lnTo>
                  <a:pt x="1354666" y="2709333"/>
                </a:lnTo>
                <a:lnTo>
                  <a:pt x="0" y="0"/>
                </a:lnTo>
                <a:lnTo>
                  <a:pt x="2709333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8303" tIns="140971" rIns="818303" bIns="1495637" numCol="1" spcCol="1270" anchor="ctr" anchorCtr="0">
            <a:noAutofit/>
          </a:bodyPr>
          <a:lstStyle/>
          <a:p>
            <a:pPr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700">
              <a:cs typeface="+mn-ea"/>
              <a:sym typeface="+mn-lt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097588" y="3808242"/>
            <a:ext cx="1952749" cy="1952749"/>
          </a:xfrm>
          <a:custGeom>
            <a:avLst/>
            <a:gdLst>
              <a:gd name="connsiteX0" fmla="*/ 0 w 2709333"/>
              <a:gd name="connsiteY0" fmla="*/ 2709333 h 2709333"/>
              <a:gd name="connsiteX1" fmla="*/ 1354667 w 2709333"/>
              <a:gd name="connsiteY1" fmla="*/ 0 h 2709333"/>
              <a:gd name="connsiteX2" fmla="*/ 2709333 w 2709333"/>
              <a:gd name="connsiteY2" fmla="*/ 2709333 h 2709333"/>
              <a:gd name="connsiteX3" fmla="*/ 0 w 2709333"/>
              <a:gd name="connsiteY3" fmla="*/ 2709333 h 270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9333" h="2709333">
                <a:moveTo>
                  <a:pt x="0" y="2709333"/>
                </a:moveTo>
                <a:lnTo>
                  <a:pt x="1354667" y="0"/>
                </a:lnTo>
                <a:lnTo>
                  <a:pt x="2709333" y="2709333"/>
                </a:lnTo>
                <a:lnTo>
                  <a:pt x="0" y="27093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8303" tIns="1495637" rIns="818303" bIns="140970" numCol="1" spcCol="1270" anchor="ctr" anchorCtr="0">
            <a:noAutofit/>
          </a:bodyPr>
          <a:lstStyle/>
          <a:p>
            <a:pPr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7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55323" y="4148582"/>
            <a:ext cx="1274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sz="1400" b="1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6" name="Straight Connector 15"/>
          <p:cNvCxnSpPr>
            <a:stCxn id="10" idx="2"/>
          </p:cNvCxnSpPr>
          <p:nvPr/>
        </p:nvCxnSpPr>
        <p:spPr>
          <a:xfrm flipV="1">
            <a:off x="7073962" y="3808241"/>
            <a:ext cx="2018462" cy="1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3102750" y="3808241"/>
            <a:ext cx="2018462" cy="1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472309" y="3976475"/>
            <a:ext cx="28068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添加标题</a:t>
            </a:r>
            <a:endParaRPr lang="en-US" sz="1400" b="1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1605" y="3976475"/>
            <a:ext cx="28068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accent2"/>
                </a:solidFill>
                <a:cs typeface="+mn-ea"/>
                <a:sym typeface="+mn-lt"/>
              </a:rPr>
              <a:t>添加标题</a:t>
            </a:r>
            <a:endParaRPr lang="en-US" sz="1400" b="1" dirty="0">
              <a:solidFill>
                <a:schemeClr val="accent2"/>
              </a:solidFill>
              <a:cs typeface="+mn-ea"/>
              <a:sym typeface="+mn-lt"/>
            </a:endParaRPr>
          </a:p>
          <a:p>
            <a:pPr algn="r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90806" y="3496152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添加标题</a:t>
            </a:r>
            <a:endParaRPr lang="en-US" sz="1400" b="1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57667" y="3501468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添加标题</a:t>
            </a:r>
            <a:endParaRPr lang="en-US" sz="1400" b="1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472309" y="2097784"/>
            <a:ext cx="788947" cy="788947"/>
            <a:chOff x="8470721" y="2097783"/>
            <a:chExt cx="788947" cy="788947"/>
          </a:xfrm>
        </p:grpSpPr>
        <p:sp>
          <p:nvSpPr>
            <p:cNvPr id="23" name="Oval 22"/>
            <p:cNvSpPr/>
            <p:nvPr/>
          </p:nvSpPr>
          <p:spPr>
            <a:xfrm>
              <a:off x="8470932" y="2097994"/>
              <a:ext cx="788712" cy="788712"/>
            </a:xfrm>
            <a:prstGeom prst="ellipse">
              <a:avLst/>
            </a:prstGeom>
            <a:noFill/>
            <a:ln w="63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85%</a:t>
              </a:r>
            </a:p>
          </p:txBody>
        </p:sp>
        <p:sp>
          <p:nvSpPr>
            <p:cNvPr id="24" name="Arc 23"/>
            <p:cNvSpPr/>
            <p:nvPr/>
          </p:nvSpPr>
          <p:spPr>
            <a:xfrm>
              <a:off x="8470721" y="2097783"/>
              <a:ext cx="788947" cy="788947"/>
            </a:xfrm>
            <a:prstGeom prst="arc">
              <a:avLst>
                <a:gd name="adj1" fmla="val 16200000"/>
                <a:gd name="adj2" fmla="val 11287514"/>
              </a:avLst>
            </a:prstGeom>
            <a:ln w="63500" cap="rnd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9418738" y="2326722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添加标题</a:t>
            </a:r>
            <a:endParaRPr lang="en-US" sz="1400" b="1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49537" y="2094602"/>
            <a:ext cx="788947" cy="788947"/>
            <a:chOff x="2947949" y="2094601"/>
            <a:chExt cx="788947" cy="788947"/>
          </a:xfrm>
        </p:grpSpPr>
        <p:sp>
          <p:nvSpPr>
            <p:cNvPr id="26" name="Oval 25"/>
            <p:cNvSpPr/>
            <p:nvPr/>
          </p:nvSpPr>
          <p:spPr>
            <a:xfrm>
              <a:off x="2948160" y="2094812"/>
              <a:ext cx="788712" cy="788712"/>
            </a:xfrm>
            <a:prstGeom prst="ellipse">
              <a:avLst/>
            </a:prstGeom>
            <a:noFill/>
            <a:ln w="63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accent1"/>
                  </a:solidFill>
                  <a:cs typeface="+mn-ea"/>
                  <a:sym typeface="+mn-lt"/>
                </a:rPr>
                <a:t>85%</a:t>
              </a:r>
            </a:p>
          </p:txBody>
        </p:sp>
        <p:sp>
          <p:nvSpPr>
            <p:cNvPr id="27" name="Arc 26"/>
            <p:cNvSpPr/>
            <p:nvPr/>
          </p:nvSpPr>
          <p:spPr>
            <a:xfrm>
              <a:off x="2947949" y="2094601"/>
              <a:ext cx="788947" cy="788947"/>
            </a:xfrm>
            <a:prstGeom prst="arc">
              <a:avLst>
                <a:gd name="adj1" fmla="val 16200000"/>
                <a:gd name="adj2" fmla="val 1106041"/>
              </a:avLst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870006" y="2326721"/>
            <a:ext cx="922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添加标题</a:t>
            </a:r>
            <a:endParaRPr lang="en-US" sz="1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6668" y="2638810"/>
            <a:ext cx="2045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endParaRPr lang="en-US" sz="12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418738" y="2638810"/>
            <a:ext cx="2045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endParaRPr lang="en-US" sz="12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21"/>
          <p:cNvSpPr txBox="1"/>
          <p:nvPr/>
        </p:nvSpPr>
        <p:spPr>
          <a:xfrm>
            <a:off x="1273051" y="779639"/>
            <a:ext cx="4032448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accent2"/>
                </a:solidFill>
                <a:cs typeface="+mn-ea"/>
                <a:sym typeface="+mn-lt"/>
              </a:rPr>
              <a:t>many variations of ipsum available  believable</a:t>
            </a:r>
          </a:p>
        </p:txBody>
      </p:sp>
      <p:sp>
        <p:nvSpPr>
          <p:cNvPr id="32" name="TextBox 76"/>
          <p:cNvSpPr txBox="1"/>
          <p:nvPr/>
        </p:nvSpPr>
        <p:spPr>
          <a:xfrm>
            <a:off x="1267198" y="198105"/>
            <a:ext cx="391370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/>
                </a:solidFill>
                <a:cs typeface="+mn-ea"/>
                <a:sym typeface="+mn-lt"/>
              </a:rPr>
              <a:t>单击修改您的标题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503" y="-41847"/>
            <a:ext cx="1363842" cy="14913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ck Arc 6"/>
          <p:cNvSpPr/>
          <p:nvPr/>
        </p:nvSpPr>
        <p:spPr>
          <a:xfrm>
            <a:off x="4165785" y="1940453"/>
            <a:ext cx="1424243" cy="1424244"/>
          </a:xfrm>
          <a:prstGeom prst="blockArc">
            <a:avLst>
              <a:gd name="adj1" fmla="val 10800000"/>
              <a:gd name="adj2" fmla="val 5445255"/>
              <a:gd name="adj3" fmla="val 145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Block Arc 7"/>
          <p:cNvSpPr/>
          <p:nvPr/>
        </p:nvSpPr>
        <p:spPr>
          <a:xfrm rot="10800000">
            <a:off x="4165786" y="3152205"/>
            <a:ext cx="1424243" cy="1424244"/>
          </a:xfrm>
          <a:prstGeom prst="blockArc">
            <a:avLst>
              <a:gd name="adj1" fmla="val 10800000"/>
              <a:gd name="adj2" fmla="val 5445255"/>
              <a:gd name="adj3" fmla="val 14593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Block Arc 8"/>
          <p:cNvSpPr/>
          <p:nvPr/>
        </p:nvSpPr>
        <p:spPr>
          <a:xfrm>
            <a:off x="5389889" y="3161052"/>
            <a:ext cx="1424243" cy="1424244"/>
          </a:xfrm>
          <a:prstGeom prst="blockArc">
            <a:avLst>
              <a:gd name="adj1" fmla="val 10800000"/>
              <a:gd name="adj2" fmla="val 5445255"/>
              <a:gd name="adj3" fmla="val 145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Block Arc 9"/>
          <p:cNvSpPr/>
          <p:nvPr/>
        </p:nvSpPr>
        <p:spPr>
          <a:xfrm rot="10800000">
            <a:off x="5389890" y="4382923"/>
            <a:ext cx="1424243" cy="1424244"/>
          </a:xfrm>
          <a:prstGeom prst="blockArc">
            <a:avLst>
              <a:gd name="adj1" fmla="val 10800000"/>
              <a:gd name="adj2" fmla="val 5445255"/>
              <a:gd name="adj3" fmla="val 14593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Block Arc 10"/>
          <p:cNvSpPr/>
          <p:nvPr/>
        </p:nvSpPr>
        <p:spPr>
          <a:xfrm>
            <a:off x="6605148" y="4391769"/>
            <a:ext cx="1424243" cy="1424244"/>
          </a:xfrm>
          <a:prstGeom prst="blockArc">
            <a:avLst>
              <a:gd name="adj1" fmla="val 10800000"/>
              <a:gd name="adj2" fmla="val 5445255"/>
              <a:gd name="adj3" fmla="val 145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541750" y="2316419"/>
            <a:ext cx="672313" cy="6723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cs typeface="+mn-ea"/>
                <a:sym typeface="+mn-lt"/>
              </a:rPr>
              <a:t>A</a:t>
            </a:r>
          </a:p>
        </p:txBody>
      </p:sp>
      <p:sp>
        <p:nvSpPr>
          <p:cNvPr id="13" name="Oval 12"/>
          <p:cNvSpPr/>
          <p:nvPr/>
        </p:nvSpPr>
        <p:spPr>
          <a:xfrm>
            <a:off x="4546172" y="3528171"/>
            <a:ext cx="672313" cy="67231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cs typeface="+mn-ea"/>
                <a:sym typeface="+mn-lt"/>
              </a:rPr>
              <a:t>B</a:t>
            </a:r>
          </a:p>
        </p:txBody>
      </p:sp>
      <p:sp>
        <p:nvSpPr>
          <p:cNvPr id="14" name="Oval 13"/>
          <p:cNvSpPr/>
          <p:nvPr/>
        </p:nvSpPr>
        <p:spPr>
          <a:xfrm>
            <a:off x="5770276" y="3537017"/>
            <a:ext cx="672313" cy="6723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cs typeface="+mn-ea"/>
                <a:sym typeface="+mn-lt"/>
              </a:rPr>
              <a:t>C</a:t>
            </a:r>
          </a:p>
        </p:txBody>
      </p:sp>
      <p:sp>
        <p:nvSpPr>
          <p:cNvPr id="15" name="Oval 14"/>
          <p:cNvSpPr/>
          <p:nvPr/>
        </p:nvSpPr>
        <p:spPr>
          <a:xfrm>
            <a:off x="5770276" y="4767735"/>
            <a:ext cx="672313" cy="67231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cs typeface="+mn-ea"/>
                <a:sym typeface="+mn-lt"/>
              </a:rPr>
              <a:t>D</a:t>
            </a:r>
          </a:p>
        </p:txBody>
      </p:sp>
      <p:sp>
        <p:nvSpPr>
          <p:cNvPr id="16" name="Oval 15"/>
          <p:cNvSpPr/>
          <p:nvPr/>
        </p:nvSpPr>
        <p:spPr>
          <a:xfrm>
            <a:off x="6976692" y="4758888"/>
            <a:ext cx="672313" cy="6723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cs typeface="+mn-ea"/>
                <a:sym typeface="+mn-lt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55340" y="2358756"/>
            <a:ext cx="27846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点击添加标题</a:t>
            </a: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61756" y="3580784"/>
            <a:ext cx="27846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添加标题</a:t>
            </a:r>
            <a:endParaRPr lang="en-US" b="1" dirty="0">
              <a:solidFill>
                <a:schemeClr val="accent1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90959" y="4811502"/>
            <a:ext cx="27846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添加标题</a:t>
            </a:r>
            <a:endParaRPr lang="en-US" b="1" dirty="0">
              <a:solidFill>
                <a:schemeClr val="accent1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95686" y="3571938"/>
            <a:ext cx="2723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添加标题</a:t>
            </a:r>
            <a:endParaRPr lang="en-US" b="1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55271" y="4811502"/>
            <a:ext cx="2723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添加标题</a:t>
            </a:r>
            <a:endParaRPr lang="en-US" b="1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273051" y="779639"/>
            <a:ext cx="4032448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accent2"/>
                </a:solidFill>
                <a:cs typeface="+mn-ea"/>
                <a:sym typeface="+mn-lt"/>
              </a:rPr>
              <a:t>many variations of ipsum available  believable</a:t>
            </a:r>
          </a:p>
        </p:txBody>
      </p:sp>
      <p:sp>
        <p:nvSpPr>
          <p:cNvPr id="23" name="TextBox 76"/>
          <p:cNvSpPr txBox="1"/>
          <p:nvPr/>
        </p:nvSpPr>
        <p:spPr>
          <a:xfrm>
            <a:off x="1267198" y="198105"/>
            <a:ext cx="391370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/>
                </a:solidFill>
                <a:cs typeface="+mn-ea"/>
                <a:sym typeface="+mn-lt"/>
              </a:rPr>
              <a:t>单击修改您的标题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503" y="-41847"/>
            <a:ext cx="1363842" cy="1491304"/>
          </a:xfrm>
          <a:prstGeom prst="rect">
            <a:avLst/>
          </a:prstGeom>
        </p:spPr>
      </p:pic>
    </p:spTree>
  </p:cSld>
  <p:clrMapOvr>
    <a:masterClrMapping/>
  </p:clrMapOvr>
  <p:transition spd="slow" advClick="0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r="12014" b="2862"/>
          <a:stretch>
            <a:fillRect/>
          </a:stretch>
        </p:blipFill>
        <p:spPr>
          <a:xfrm rot="5400000">
            <a:off x="2629657" y="-2680135"/>
            <a:ext cx="6912770" cy="1221827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644180" y="2075364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6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谢谢您的观赏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236468" y="4075911"/>
            <a:ext cx="252028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dirty="0">
                <a:solidFill>
                  <a:schemeClr val="tx2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日期：</a:t>
            </a:r>
            <a:r>
              <a:rPr lang="en-US" altLang="zh-CN" dirty="0">
                <a:solidFill>
                  <a:schemeClr val="tx2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202X-08-08</a:t>
            </a:r>
            <a:endParaRPr lang="zh-CN" altLang="en-US" dirty="0">
              <a:solidFill>
                <a:schemeClr val="tx2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649315" y="3645024"/>
            <a:ext cx="60103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1600" dirty="0">
                <a:solidFill>
                  <a:schemeClr val="tx2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工作总结</a:t>
            </a:r>
            <a:r>
              <a:rPr lang="en-US" altLang="zh-CN" sz="1600" dirty="0">
                <a:solidFill>
                  <a:schemeClr val="tx2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2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教师说课</a:t>
            </a:r>
            <a:r>
              <a:rPr lang="en-US" altLang="zh-CN" sz="1600" dirty="0">
                <a:solidFill>
                  <a:schemeClr val="tx2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2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教学课件</a:t>
            </a:r>
            <a:r>
              <a:rPr lang="en-US" altLang="zh-CN" sz="1600" dirty="0">
                <a:solidFill>
                  <a:schemeClr val="tx2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2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商务演示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r="12014" b="2862"/>
          <a:stretch>
            <a:fillRect/>
          </a:stretch>
        </p:blipFill>
        <p:spPr>
          <a:xfrm rot="5400000">
            <a:off x="2629657" y="-2680135"/>
            <a:ext cx="6912770" cy="12218271"/>
          </a:xfrm>
          <a:prstGeom prst="rect">
            <a:avLst/>
          </a:prstGeom>
        </p:spPr>
      </p:pic>
      <p:sp>
        <p:nvSpPr>
          <p:cNvPr id="14" name="TextBox 76"/>
          <p:cNvSpPr txBox="1"/>
          <p:nvPr/>
        </p:nvSpPr>
        <p:spPr>
          <a:xfrm>
            <a:off x="3289275" y="2790371"/>
            <a:ext cx="1440160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accent1"/>
                </a:solidFill>
                <a:cs typeface="+mn-ea"/>
                <a:sym typeface="+mn-lt"/>
              </a:rPr>
              <a:t>01</a:t>
            </a:r>
            <a:endParaRPr lang="zh-CN" altLang="en-US" sz="80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5" name="文本框 21"/>
          <p:cNvSpPr txBox="1"/>
          <p:nvPr/>
        </p:nvSpPr>
        <p:spPr>
          <a:xfrm>
            <a:off x="5305499" y="3501008"/>
            <a:ext cx="561662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altLang="zh-CN" sz="1600" dirty="0">
                <a:solidFill>
                  <a:schemeClr val="bg2"/>
                </a:solidFill>
                <a:cs typeface="+mn-ea"/>
                <a:sym typeface="+mn-lt"/>
              </a:rPr>
              <a:t>many variations of ipsum available  believable many variations of ipsum available  believable</a:t>
            </a:r>
          </a:p>
        </p:txBody>
      </p:sp>
      <p:sp>
        <p:nvSpPr>
          <p:cNvPr id="17" name="TextBox 76"/>
          <p:cNvSpPr txBox="1"/>
          <p:nvPr/>
        </p:nvSpPr>
        <p:spPr>
          <a:xfrm>
            <a:off x="5305499" y="2627807"/>
            <a:ext cx="5451229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accent2"/>
                </a:solidFill>
                <a:cs typeface="+mn-ea"/>
                <a:sym typeface="+mn-lt"/>
              </a:rPr>
              <a:t>单击修改您的标题</a:t>
            </a:r>
          </a:p>
        </p:txBody>
      </p:sp>
      <p:sp>
        <p:nvSpPr>
          <p:cNvPr id="2" name="矩形 1"/>
          <p:cNvSpPr/>
          <p:nvPr/>
        </p:nvSpPr>
        <p:spPr>
          <a:xfrm>
            <a:off x="2845886" y="2219569"/>
            <a:ext cx="2232248" cy="22322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/>
        </p:nvGraphicFramePr>
        <p:xfrm>
          <a:off x="5647475" y="2243470"/>
          <a:ext cx="5631712" cy="3604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921764" y="1738797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添加说明文字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43738" y="2056493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14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添加说明文字</a:t>
            </a:r>
            <a:endParaRPr lang="en-US" altLang="zh-CN" sz="14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70524" y="2169642"/>
            <a:ext cx="151240" cy="15124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770524" y="1840033"/>
            <a:ext cx="151240" cy="15124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2055" y="2449202"/>
            <a:ext cx="4263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6"/>
                </a:solidFill>
                <a:cs typeface="+mn-ea"/>
                <a:sym typeface="+mn-lt"/>
              </a:rPr>
              <a:t>添加标题</a:t>
            </a:r>
            <a:endParaRPr lang="en-US" sz="2400" b="1" dirty="0">
              <a:solidFill>
                <a:schemeClr val="accent6"/>
              </a:solidFill>
              <a:cs typeface="+mn-ea"/>
              <a:sym typeface="+mn-lt"/>
            </a:endParaRPr>
          </a:p>
          <a:p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171249" y="3981788"/>
            <a:ext cx="776177" cy="7761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445286" y="3986480"/>
            <a:ext cx="776177" cy="77617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722867" y="3981788"/>
            <a:ext cx="776177" cy="77617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07931" y="5039676"/>
            <a:ext cx="902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95%</a:t>
            </a:r>
          </a:p>
          <a:p>
            <a:pPr algn="ctr"/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添加文本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09332" y="5039676"/>
            <a:ext cx="902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35%</a:t>
            </a:r>
          </a:p>
          <a:p>
            <a:pPr algn="ctr"/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添加文本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59549" y="5039518"/>
            <a:ext cx="902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15%</a:t>
            </a:r>
          </a:p>
          <a:p>
            <a:pPr algn="ctr"/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添加文本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KSO_Shape"/>
          <p:cNvSpPr/>
          <p:nvPr/>
        </p:nvSpPr>
        <p:spPr bwMode="auto">
          <a:xfrm>
            <a:off x="1386393" y="4172641"/>
            <a:ext cx="380007" cy="301472"/>
          </a:xfrm>
          <a:custGeom>
            <a:avLst/>
            <a:gdLst>
              <a:gd name="T0" fmla="*/ 1720337 w 1430338"/>
              <a:gd name="T1" fmla="*/ 811361 h 1135063"/>
              <a:gd name="T2" fmla="*/ 1723959 w 1430338"/>
              <a:gd name="T3" fmla="*/ 851128 h 1135063"/>
              <a:gd name="T4" fmla="*/ 1784909 w 1430338"/>
              <a:gd name="T5" fmla="*/ 874805 h 1135063"/>
              <a:gd name="T6" fmla="*/ 1806936 w 1430338"/>
              <a:gd name="T7" fmla="*/ 820771 h 1135063"/>
              <a:gd name="T8" fmla="*/ 1775556 w 1430338"/>
              <a:gd name="T9" fmla="*/ 787075 h 1135063"/>
              <a:gd name="T10" fmla="*/ 749432 w 1430338"/>
              <a:gd name="T11" fmla="*/ 416345 h 1135063"/>
              <a:gd name="T12" fmla="*/ 589465 w 1430338"/>
              <a:gd name="T13" fmla="*/ 469474 h 1135063"/>
              <a:gd name="T14" fmla="*/ 587050 w 1430338"/>
              <a:gd name="T15" fmla="*/ 509022 h 1135063"/>
              <a:gd name="T16" fmla="*/ 637153 w 1430338"/>
              <a:gd name="T17" fmla="*/ 516266 h 1135063"/>
              <a:gd name="T18" fmla="*/ 850845 w 1430338"/>
              <a:gd name="T19" fmla="*/ 468871 h 1135063"/>
              <a:gd name="T20" fmla="*/ 1040693 w 1430338"/>
              <a:gd name="T21" fmla="*/ 486078 h 1135063"/>
              <a:gd name="T22" fmla="*/ 1158404 w 1430338"/>
              <a:gd name="T23" fmla="*/ 522304 h 1135063"/>
              <a:gd name="T24" fmla="*/ 1182551 w 1430338"/>
              <a:gd name="T25" fmla="*/ 492116 h 1135063"/>
              <a:gd name="T26" fmla="*/ 1145427 w 1430338"/>
              <a:gd name="T27" fmla="*/ 453475 h 1135063"/>
              <a:gd name="T28" fmla="*/ 921774 w 1430338"/>
              <a:gd name="T29" fmla="*/ 403363 h 1135063"/>
              <a:gd name="T30" fmla="*/ 344080 w 1430338"/>
              <a:gd name="T31" fmla="*/ 232197 h 1135063"/>
              <a:gd name="T32" fmla="*/ 417122 w 1430338"/>
              <a:gd name="T33" fmla="*/ 337252 h 1135063"/>
              <a:gd name="T34" fmla="*/ 594595 w 1430338"/>
              <a:gd name="T35" fmla="*/ 347214 h 1135063"/>
              <a:gd name="T36" fmla="*/ 924792 w 1430338"/>
              <a:gd name="T37" fmla="*/ 309781 h 1135063"/>
              <a:gd name="T38" fmla="*/ 1168365 w 1430338"/>
              <a:gd name="T39" fmla="*/ 345101 h 1135063"/>
              <a:gd name="T40" fmla="*/ 1376625 w 1430338"/>
              <a:gd name="T41" fmla="*/ 428721 h 1135063"/>
              <a:gd name="T42" fmla="*/ 1535989 w 1430338"/>
              <a:gd name="T43" fmla="*/ 550680 h 1135063"/>
              <a:gd name="T44" fmla="*/ 1633479 w 1430338"/>
              <a:gd name="T45" fmla="*/ 701922 h 1135063"/>
              <a:gd name="T46" fmla="*/ 1656045 w 1430338"/>
              <a:gd name="T47" fmla="*/ 865270 h 1135063"/>
              <a:gd name="T48" fmla="*/ 1722450 w 1430338"/>
              <a:gd name="T49" fmla="*/ 891502 h 1135063"/>
              <a:gd name="T50" fmla="*/ 1684733 w 1430338"/>
              <a:gd name="T51" fmla="*/ 828664 h 1135063"/>
              <a:gd name="T52" fmla="*/ 1718830 w 1430338"/>
              <a:gd name="T53" fmla="*/ 767951 h 1135063"/>
              <a:gd name="T54" fmla="*/ 1789737 w 1430338"/>
              <a:gd name="T55" fmla="*/ 757326 h 1135063"/>
              <a:gd name="T56" fmla="*/ 1839221 w 1430338"/>
              <a:gd name="T57" fmla="*/ 821986 h 1135063"/>
              <a:gd name="T58" fmla="*/ 1880861 w 1430338"/>
              <a:gd name="T59" fmla="*/ 841110 h 1135063"/>
              <a:gd name="T60" fmla="*/ 1903491 w 1430338"/>
              <a:gd name="T61" fmla="*/ 861753 h 1135063"/>
              <a:gd name="T62" fmla="*/ 1784909 w 1430338"/>
              <a:gd name="T63" fmla="*/ 912752 h 1135063"/>
              <a:gd name="T64" fmla="*/ 1708268 w 1430338"/>
              <a:gd name="T65" fmla="*/ 924590 h 1135063"/>
              <a:gd name="T66" fmla="*/ 1641930 w 1430338"/>
              <a:gd name="T67" fmla="*/ 938596 h 1135063"/>
              <a:gd name="T68" fmla="*/ 1555305 w 1430338"/>
              <a:gd name="T69" fmla="*/ 1093460 h 1135063"/>
              <a:gd name="T70" fmla="*/ 1404695 w 1430338"/>
              <a:gd name="T71" fmla="*/ 1220551 h 1135063"/>
              <a:gd name="T72" fmla="*/ 1114640 w 1430338"/>
              <a:gd name="T73" fmla="*/ 1333454 h 1135063"/>
              <a:gd name="T74" fmla="*/ 868050 w 1430338"/>
              <a:gd name="T75" fmla="*/ 1357000 h 1135063"/>
              <a:gd name="T76" fmla="*/ 657552 w 1430338"/>
              <a:gd name="T77" fmla="*/ 1333987 h 1135063"/>
              <a:gd name="T78" fmla="*/ 370339 w 1430338"/>
              <a:gd name="T79" fmla="*/ 1223570 h 1135063"/>
              <a:gd name="T80" fmla="*/ 234518 w 1430338"/>
              <a:gd name="T81" fmla="*/ 1115497 h 1135063"/>
              <a:gd name="T82" fmla="*/ 145782 w 1430338"/>
              <a:gd name="T83" fmla="*/ 984482 h 1135063"/>
              <a:gd name="T84" fmla="*/ 46179 w 1430338"/>
              <a:gd name="T85" fmla="*/ 962445 h 1135063"/>
              <a:gd name="T86" fmla="*/ 10564 w 1430338"/>
              <a:gd name="T87" fmla="*/ 915351 h 1135063"/>
              <a:gd name="T88" fmla="*/ 7847 w 1430338"/>
              <a:gd name="T89" fmla="*/ 760789 h 1135063"/>
              <a:gd name="T90" fmla="*/ 43765 w 1430338"/>
              <a:gd name="T91" fmla="*/ 703733 h 1135063"/>
              <a:gd name="T92" fmla="*/ 147592 w 1430338"/>
              <a:gd name="T93" fmla="*/ 676866 h 1135063"/>
              <a:gd name="T94" fmla="*/ 297600 w 1430338"/>
              <a:gd name="T95" fmla="*/ 493021 h 1135063"/>
              <a:gd name="T96" fmla="*/ 313597 w 1430338"/>
              <a:gd name="T97" fmla="*/ 337554 h 1135063"/>
              <a:gd name="T98" fmla="*/ 277377 w 1430338"/>
              <a:gd name="T99" fmla="*/ 201104 h 1135063"/>
              <a:gd name="T100" fmla="*/ 930141 w 1430338"/>
              <a:gd name="T101" fmla="*/ 16216 h 1135063"/>
              <a:gd name="T102" fmla="*/ 988564 w 1430338"/>
              <a:gd name="T103" fmla="*/ 77176 h 1135063"/>
              <a:gd name="T104" fmla="*/ 999159 w 1430338"/>
              <a:gd name="T105" fmla="*/ 163661 h 1135063"/>
              <a:gd name="T106" fmla="*/ 957082 w 1430338"/>
              <a:gd name="T107" fmla="*/ 237233 h 1135063"/>
              <a:gd name="T108" fmla="*/ 878983 w 1430338"/>
              <a:gd name="T109" fmla="*/ 272068 h 1135063"/>
              <a:gd name="T110" fmla="*/ 793618 w 1430338"/>
              <a:gd name="T111" fmla="*/ 253149 h 1135063"/>
              <a:gd name="T112" fmla="*/ 737920 w 1430338"/>
              <a:gd name="T113" fmla="*/ 189487 h 1135063"/>
              <a:gd name="T114" fmla="*/ 731261 w 1430338"/>
              <a:gd name="T115" fmla="*/ 102401 h 1135063"/>
              <a:gd name="T116" fmla="*/ 777272 w 1430338"/>
              <a:gd name="T117" fmla="*/ 31231 h 1135063"/>
              <a:gd name="T118" fmla="*/ 857793 w 1430338"/>
              <a:gd name="T119" fmla="*/ 0 h 113506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430338" h="1135063">
                <a:moveTo>
                  <a:pt x="1328616" y="590905"/>
                </a:moveTo>
                <a:lnTo>
                  <a:pt x="1328389" y="591133"/>
                </a:lnTo>
                <a:lnTo>
                  <a:pt x="1322272" y="591589"/>
                </a:lnTo>
                <a:lnTo>
                  <a:pt x="1316835" y="592501"/>
                </a:lnTo>
                <a:lnTo>
                  <a:pt x="1311851" y="593641"/>
                </a:lnTo>
                <a:lnTo>
                  <a:pt x="1307773" y="595009"/>
                </a:lnTo>
                <a:lnTo>
                  <a:pt x="1304374" y="596833"/>
                </a:lnTo>
                <a:lnTo>
                  <a:pt x="1301203" y="598657"/>
                </a:lnTo>
                <a:lnTo>
                  <a:pt x="1298711" y="600481"/>
                </a:lnTo>
                <a:lnTo>
                  <a:pt x="1296445" y="602533"/>
                </a:lnTo>
                <a:lnTo>
                  <a:pt x="1294633" y="604813"/>
                </a:lnTo>
                <a:lnTo>
                  <a:pt x="1293047" y="607093"/>
                </a:lnTo>
                <a:lnTo>
                  <a:pt x="1291687" y="609373"/>
                </a:lnTo>
                <a:lnTo>
                  <a:pt x="1290781" y="611653"/>
                </a:lnTo>
                <a:lnTo>
                  <a:pt x="1289648" y="614389"/>
                </a:lnTo>
                <a:lnTo>
                  <a:pt x="1289195" y="616897"/>
                </a:lnTo>
                <a:lnTo>
                  <a:pt x="1288969" y="619633"/>
                </a:lnTo>
                <a:lnTo>
                  <a:pt x="1288969" y="622369"/>
                </a:lnTo>
                <a:lnTo>
                  <a:pt x="1288969" y="625104"/>
                </a:lnTo>
                <a:lnTo>
                  <a:pt x="1289195" y="627612"/>
                </a:lnTo>
                <a:lnTo>
                  <a:pt x="1289648" y="630348"/>
                </a:lnTo>
                <a:lnTo>
                  <a:pt x="1290555" y="632856"/>
                </a:lnTo>
                <a:lnTo>
                  <a:pt x="1291008" y="634224"/>
                </a:lnTo>
                <a:lnTo>
                  <a:pt x="1291687" y="635592"/>
                </a:lnTo>
                <a:lnTo>
                  <a:pt x="1292820" y="637416"/>
                </a:lnTo>
                <a:lnTo>
                  <a:pt x="1294406" y="639240"/>
                </a:lnTo>
                <a:lnTo>
                  <a:pt x="1295992" y="641292"/>
                </a:lnTo>
                <a:lnTo>
                  <a:pt x="1298484" y="643572"/>
                </a:lnTo>
                <a:lnTo>
                  <a:pt x="1300976" y="645624"/>
                </a:lnTo>
                <a:lnTo>
                  <a:pt x="1303695" y="647448"/>
                </a:lnTo>
                <a:lnTo>
                  <a:pt x="1306867" y="649500"/>
                </a:lnTo>
                <a:lnTo>
                  <a:pt x="1310491" y="651324"/>
                </a:lnTo>
                <a:lnTo>
                  <a:pt x="1314343" y="652920"/>
                </a:lnTo>
                <a:lnTo>
                  <a:pt x="1318421" y="654516"/>
                </a:lnTo>
                <a:lnTo>
                  <a:pt x="1322952" y="655427"/>
                </a:lnTo>
                <a:lnTo>
                  <a:pt x="1327709" y="656567"/>
                </a:lnTo>
                <a:lnTo>
                  <a:pt x="1332920" y="657023"/>
                </a:lnTo>
                <a:lnTo>
                  <a:pt x="1338584" y="657023"/>
                </a:lnTo>
                <a:lnTo>
                  <a:pt x="1340170" y="657023"/>
                </a:lnTo>
                <a:lnTo>
                  <a:pt x="1342209" y="655199"/>
                </a:lnTo>
                <a:lnTo>
                  <a:pt x="1344248" y="653376"/>
                </a:lnTo>
                <a:lnTo>
                  <a:pt x="1346287" y="651324"/>
                </a:lnTo>
                <a:lnTo>
                  <a:pt x="1347646" y="649272"/>
                </a:lnTo>
                <a:lnTo>
                  <a:pt x="1349459" y="647220"/>
                </a:lnTo>
                <a:lnTo>
                  <a:pt x="1350818" y="645168"/>
                </a:lnTo>
                <a:lnTo>
                  <a:pt x="1353083" y="640836"/>
                </a:lnTo>
                <a:lnTo>
                  <a:pt x="1354896" y="636504"/>
                </a:lnTo>
                <a:lnTo>
                  <a:pt x="1356255" y="631716"/>
                </a:lnTo>
                <a:lnTo>
                  <a:pt x="1356935" y="627384"/>
                </a:lnTo>
                <a:lnTo>
                  <a:pt x="1357161" y="622825"/>
                </a:lnTo>
                <a:lnTo>
                  <a:pt x="1356935" y="619405"/>
                </a:lnTo>
                <a:lnTo>
                  <a:pt x="1356708" y="616441"/>
                </a:lnTo>
                <a:lnTo>
                  <a:pt x="1355802" y="613021"/>
                </a:lnTo>
                <a:lnTo>
                  <a:pt x="1355122" y="610285"/>
                </a:lnTo>
                <a:lnTo>
                  <a:pt x="1354216" y="607321"/>
                </a:lnTo>
                <a:lnTo>
                  <a:pt x="1352630" y="604813"/>
                </a:lnTo>
                <a:lnTo>
                  <a:pt x="1351044" y="602305"/>
                </a:lnTo>
                <a:lnTo>
                  <a:pt x="1349459" y="600025"/>
                </a:lnTo>
                <a:lnTo>
                  <a:pt x="1347646" y="598201"/>
                </a:lnTo>
                <a:lnTo>
                  <a:pt x="1345607" y="596377"/>
                </a:lnTo>
                <a:lnTo>
                  <a:pt x="1343342" y="594781"/>
                </a:lnTo>
                <a:lnTo>
                  <a:pt x="1341076" y="593413"/>
                </a:lnTo>
                <a:lnTo>
                  <a:pt x="1338811" y="592501"/>
                </a:lnTo>
                <a:lnTo>
                  <a:pt x="1335865" y="591589"/>
                </a:lnTo>
                <a:lnTo>
                  <a:pt x="1333147" y="591133"/>
                </a:lnTo>
                <a:lnTo>
                  <a:pt x="1330202" y="590905"/>
                </a:lnTo>
                <a:lnTo>
                  <a:pt x="1328616" y="590905"/>
                </a:lnTo>
                <a:close/>
                <a:moveTo>
                  <a:pt x="668077" y="302493"/>
                </a:moveTo>
                <a:lnTo>
                  <a:pt x="656520" y="302720"/>
                </a:lnTo>
                <a:lnTo>
                  <a:pt x="644962" y="302946"/>
                </a:lnTo>
                <a:lnTo>
                  <a:pt x="634084" y="303400"/>
                </a:lnTo>
                <a:lnTo>
                  <a:pt x="622980" y="304533"/>
                </a:lnTo>
                <a:lnTo>
                  <a:pt x="612329" y="305214"/>
                </a:lnTo>
                <a:lnTo>
                  <a:pt x="601904" y="306574"/>
                </a:lnTo>
                <a:lnTo>
                  <a:pt x="591479" y="307934"/>
                </a:lnTo>
                <a:lnTo>
                  <a:pt x="581508" y="309295"/>
                </a:lnTo>
                <a:lnTo>
                  <a:pt x="571990" y="310882"/>
                </a:lnTo>
                <a:lnTo>
                  <a:pt x="562699" y="312696"/>
                </a:lnTo>
                <a:lnTo>
                  <a:pt x="544796" y="316323"/>
                </a:lnTo>
                <a:lnTo>
                  <a:pt x="528252" y="320404"/>
                </a:lnTo>
                <a:lnTo>
                  <a:pt x="513069" y="324259"/>
                </a:lnTo>
                <a:lnTo>
                  <a:pt x="499245" y="328340"/>
                </a:lnTo>
                <a:lnTo>
                  <a:pt x="487234" y="332421"/>
                </a:lnTo>
                <a:lnTo>
                  <a:pt x="476583" y="336275"/>
                </a:lnTo>
                <a:lnTo>
                  <a:pt x="467518" y="339449"/>
                </a:lnTo>
                <a:lnTo>
                  <a:pt x="455054" y="344664"/>
                </a:lnTo>
                <a:lnTo>
                  <a:pt x="450521" y="346705"/>
                </a:lnTo>
                <a:lnTo>
                  <a:pt x="448029" y="348065"/>
                </a:lnTo>
                <a:lnTo>
                  <a:pt x="445989" y="349199"/>
                </a:lnTo>
                <a:lnTo>
                  <a:pt x="444403" y="350786"/>
                </a:lnTo>
                <a:lnTo>
                  <a:pt x="442590" y="352599"/>
                </a:lnTo>
                <a:lnTo>
                  <a:pt x="441230" y="354413"/>
                </a:lnTo>
                <a:lnTo>
                  <a:pt x="439870" y="356454"/>
                </a:lnTo>
                <a:lnTo>
                  <a:pt x="438737" y="358494"/>
                </a:lnTo>
                <a:lnTo>
                  <a:pt x="437831" y="360535"/>
                </a:lnTo>
                <a:lnTo>
                  <a:pt x="437151" y="362802"/>
                </a:lnTo>
                <a:lnTo>
                  <a:pt x="436698" y="365069"/>
                </a:lnTo>
                <a:lnTo>
                  <a:pt x="436471" y="367337"/>
                </a:lnTo>
                <a:lnTo>
                  <a:pt x="436471" y="369831"/>
                </a:lnTo>
                <a:lnTo>
                  <a:pt x="436698" y="372325"/>
                </a:lnTo>
                <a:lnTo>
                  <a:pt x="437151" y="374592"/>
                </a:lnTo>
                <a:lnTo>
                  <a:pt x="437831" y="376859"/>
                </a:lnTo>
                <a:lnTo>
                  <a:pt x="438964" y="379126"/>
                </a:lnTo>
                <a:lnTo>
                  <a:pt x="440777" y="382301"/>
                </a:lnTo>
                <a:lnTo>
                  <a:pt x="442816" y="385021"/>
                </a:lnTo>
                <a:lnTo>
                  <a:pt x="445309" y="387515"/>
                </a:lnTo>
                <a:lnTo>
                  <a:pt x="447802" y="389556"/>
                </a:lnTo>
                <a:lnTo>
                  <a:pt x="450975" y="390916"/>
                </a:lnTo>
                <a:lnTo>
                  <a:pt x="453921" y="392277"/>
                </a:lnTo>
                <a:lnTo>
                  <a:pt x="457320" y="392730"/>
                </a:lnTo>
                <a:lnTo>
                  <a:pt x="460719" y="392957"/>
                </a:lnTo>
                <a:lnTo>
                  <a:pt x="463439" y="392957"/>
                </a:lnTo>
                <a:lnTo>
                  <a:pt x="465932" y="392503"/>
                </a:lnTo>
                <a:lnTo>
                  <a:pt x="468878" y="391823"/>
                </a:lnTo>
                <a:lnTo>
                  <a:pt x="471144" y="390690"/>
                </a:lnTo>
                <a:lnTo>
                  <a:pt x="471824" y="390463"/>
                </a:lnTo>
                <a:lnTo>
                  <a:pt x="478396" y="387742"/>
                </a:lnTo>
                <a:lnTo>
                  <a:pt x="491087" y="382754"/>
                </a:lnTo>
                <a:lnTo>
                  <a:pt x="499472" y="379807"/>
                </a:lnTo>
                <a:lnTo>
                  <a:pt x="509443" y="376406"/>
                </a:lnTo>
                <a:lnTo>
                  <a:pt x="520774" y="372778"/>
                </a:lnTo>
                <a:lnTo>
                  <a:pt x="533238" y="369151"/>
                </a:lnTo>
                <a:lnTo>
                  <a:pt x="546835" y="365976"/>
                </a:lnTo>
                <a:lnTo>
                  <a:pt x="561339" y="362575"/>
                </a:lnTo>
                <a:lnTo>
                  <a:pt x="576976" y="359628"/>
                </a:lnTo>
                <a:lnTo>
                  <a:pt x="593519" y="356681"/>
                </a:lnTo>
                <a:lnTo>
                  <a:pt x="611195" y="354413"/>
                </a:lnTo>
                <a:lnTo>
                  <a:pt x="620260" y="353733"/>
                </a:lnTo>
                <a:lnTo>
                  <a:pt x="629325" y="352599"/>
                </a:lnTo>
                <a:lnTo>
                  <a:pt x="638843" y="352146"/>
                </a:lnTo>
                <a:lnTo>
                  <a:pt x="648588" y="351693"/>
                </a:lnTo>
                <a:lnTo>
                  <a:pt x="658333" y="351239"/>
                </a:lnTo>
                <a:lnTo>
                  <a:pt x="668077" y="351239"/>
                </a:lnTo>
                <a:lnTo>
                  <a:pt x="678728" y="351239"/>
                </a:lnTo>
                <a:lnTo>
                  <a:pt x="689833" y="351919"/>
                </a:lnTo>
                <a:lnTo>
                  <a:pt x="700711" y="352373"/>
                </a:lnTo>
                <a:lnTo>
                  <a:pt x="712042" y="353053"/>
                </a:lnTo>
                <a:lnTo>
                  <a:pt x="723146" y="354413"/>
                </a:lnTo>
                <a:lnTo>
                  <a:pt x="734704" y="356000"/>
                </a:lnTo>
                <a:lnTo>
                  <a:pt x="746261" y="357814"/>
                </a:lnTo>
                <a:lnTo>
                  <a:pt x="757819" y="359855"/>
                </a:lnTo>
                <a:lnTo>
                  <a:pt x="769603" y="362349"/>
                </a:lnTo>
                <a:lnTo>
                  <a:pt x="781387" y="365069"/>
                </a:lnTo>
                <a:lnTo>
                  <a:pt x="793398" y="368470"/>
                </a:lnTo>
                <a:lnTo>
                  <a:pt x="804956" y="372098"/>
                </a:lnTo>
                <a:lnTo>
                  <a:pt x="816967" y="376179"/>
                </a:lnTo>
                <a:lnTo>
                  <a:pt x="828978" y="380487"/>
                </a:lnTo>
                <a:lnTo>
                  <a:pt x="841215" y="385248"/>
                </a:lnTo>
                <a:lnTo>
                  <a:pt x="853453" y="390690"/>
                </a:lnTo>
                <a:lnTo>
                  <a:pt x="855719" y="391823"/>
                </a:lnTo>
                <a:lnTo>
                  <a:pt x="857985" y="392503"/>
                </a:lnTo>
                <a:lnTo>
                  <a:pt x="860251" y="392730"/>
                </a:lnTo>
                <a:lnTo>
                  <a:pt x="862518" y="392957"/>
                </a:lnTo>
                <a:lnTo>
                  <a:pt x="865237" y="392957"/>
                </a:lnTo>
                <a:lnTo>
                  <a:pt x="867503" y="392730"/>
                </a:lnTo>
                <a:lnTo>
                  <a:pt x="869769" y="392277"/>
                </a:lnTo>
                <a:lnTo>
                  <a:pt x="871809" y="391596"/>
                </a:lnTo>
                <a:lnTo>
                  <a:pt x="874075" y="390690"/>
                </a:lnTo>
                <a:lnTo>
                  <a:pt x="876115" y="389556"/>
                </a:lnTo>
                <a:lnTo>
                  <a:pt x="877928" y="388196"/>
                </a:lnTo>
                <a:lnTo>
                  <a:pt x="879967" y="386608"/>
                </a:lnTo>
                <a:lnTo>
                  <a:pt x="881554" y="385021"/>
                </a:lnTo>
                <a:lnTo>
                  <a:pt x="883140" y="382981"/>
                </a:lnTo>
                <a:lnTo>
                  <a:pt x="884273" y="380940"/>
                </a:lnTo>
                <a:lnTo>
                  <a:pt x="885633" y="378900"/>
                </a:lnTo>
                <a:lnTo>
                  <a:pt x="886539" y="376632"/>
                </a:lnTo>
                <a:lnTo>
                  <a:pt x="887219" y="374365"/>
                </a:lnTo>
                <a:lnTo>
                  <a:pt x="887672" y="371871"/>
                </a:lnTo>
                <a:lnTo>
                  <a:pt x="887899" y="369604"/>
                </a:lnTo>
                <a:lnTo>
                  <a:pt x="887672" y="367110"/>
                </a:lnTo>
                <a:lnTo>
                  <a:pt x="887446" y="364843"/>
                </a:lnTo>
                <a:lnTo>
                  <a:pt x="886766" y="362575"/>
                </a:lnTo>
                <a:lnTo>
                  <a:pt x="886313" y="360308"/>
                </a:lnTo>
                <a:lnTo>
                  <a:pt x="885406" y="358268"/>
                </a:lnTo>
                <a:lnTo>
                  <a:pt x="884273" y="356000"/>
                </a:lnTo>
                <a:lnTo>
                  <a:pt x="883140" y="354187"/>
                </a:lnTo>
                <a:lnTo>
                  <a:pt x="881554" y="352373"/>
                </a:lnTo>
                <a:lnTo>
                  <a:pt x="879741" y="350559"/>
                </a:lnTo>
                <a:lnTo>
                  <a:pt x="877928" y="348972"/>
                </a:lnTo>
                <a:lnTo>
                  <a:pt x="875888" y="347838"/>
                </a:lnTo>
                <a:lnTo>
                  <a:pt x="873622" y="346478"/>
                </a:lnTo>
                <a:lnTo>
                  <a:pt x="860025" y="340583"/>
                </a:lnTo>
                <a:lnTo>
                  <a:pt x="846654" y="335142"/>
                </a:lnTo>
                <a:lnTo>
                  <a:pt x="833510" y="330154"/>
                </a:lnTo>
                <a:lnTo>
                  <a:pt x="819913" y="325846"/>
                </a:lnTo>
                <a:lnTo>
                  <a:pt x="806542" y="321765"/>
                </a:lnTo>
                <a:lnTo>
                  <a:pt x="793625" y="318137"/>
                </a:lnTo>
                <a:lnTo>
                  <a:pt x="780254" y="314736"/>
                </a:lnTo>
                <a:lnTo>
                  <a:pt x="767110" y="312242"/>
                </a:lnTo>
                <a:lnTo>
                  <a:pt x="754420" y="309521"/>
                </a:lnTo>
                <a:lnTo>
                  <a:pt x="741729" y="307481"/>
                </a:lnTo>
                <a:lnTo>
                  <a:pt x="728811" y="306121"/>
                </a:lnTo>
                <a:lnTo>
                  <a:pt x="716574" y="304760"/>
                </a:lnTo>
                <a:lnTo>
                  <a:pt x="704110" y="303853"/>
                </a:lnTo>
                <a:lnTo>
                  <a:pt x="692099" y="302946"/>
                </a:lnTo>
                <a:lnTo>
                  <a:pt x="680088" y="302720"/>
                </a:lnTo>
                <a:lnTo>
                  <a:pt x="668077" y="302493"/>
                </a:lnTo>
                <a:close/>
                <a:moveTo>
                  <a:pt x="212343" y="150813"/>
                </a:moveTo>
                <a:lnTo>
                  <a:pt x="217102" y="150813"/>
                </a:lnTo>
                <a:lnTo>
                  <a:pt x="221408" y="151493"/>
                </a:lnTo>
                <a:lnTo>
                  <a:pt x="225941" y="152853"/>
                </a:lnTo>
                <a:lnTo>
                  <a:pt x="230473" y="154667"/>
                </a:lnTo>
                <a:lnTo>
                  <a:pt x="235232" y="156708"/>
                </a:lnTo>
                <a:lnTo>
                  <a:pt x="239764" y="159428"/>
                </a:lnTo>
                <a:lnTo>
                  <a:pt x="244297" y="162603"/>
                </a:lnTo>
                <a:lnTo>
                  <a:pt x="249056" y="166003"/>
                </a:lnTo>
                <a:lnTo>
                  <a:pt x="253815" y="169858"/>
                </a:lnTo>
                <a:lnTo>
                  <a:pt x="258347" y="174392"/>
                </a:lnTo>
                <a:lnTo>
                  <a:pt x="263106" y="178927"/>
                </a:lnTo>
                <a:lnTo>
                  <a:pt x="267639" y="183688"/>
                </a:lnTo>
                <a:lnTo>
                  <a:pt x="272171" y="189130"/>
                </a:lnTo>
                <a:lnTo>
                  <a:pt x="276930" y="194798"/>
                </a:lnTo>
                <a:lnTo>
                  <a:pt x="281236" y="200466"/>
                </a:lnTo>
                <a:lnTo>
                  <a:pt x="285768" y="206588"/>
                </a:lnTo>
                <a:lnTo>
                  <a:pt x="289848" y="212709"/>
                </a:lnTo>
                <a:lnTo>
                  <a:pt x="294153" y="219057"/>
                </a:lnTo>
                <a:lnTo>
                  <a:pt x="298232" y="225633"/>
                </a:lnTo>
                <a:lnTo>
                  <a:pt x="302085" y="232434"/>
                </a:lnTo>
                <a:lnTo>
                  <a:pt x="305938" y="239236"/>
                </a:lnTo>
                <a:lnTo>
                  <a:pt x="309790" y="246265"/>
                </a:lnTo>
                <a:lnTo>
                  <a:pt x="313189" y="253293"/>
                </a:lnTo>
                <a:lnTo>
                  <a:pt x="316815" y="260548"/>
                </a:lnTo>
                <a:lnTo>
                  <a:pt x="319761" y="267350"/>
                </a:lnTo>
                <a:lnTo>
                  <a:pt x="322934" y="274605"/>
                </a:lnTo>
                <a:lnTo>
                  <a:pt x="325654" y="281634"/>
                </a:lnTo>
                <a:lnTo>
                  <a:pt x="328146" y="288889"/>
                </a:lnTo>
                <a:lnTo>
                  <a:pt x="330413" y="296145"/>
                </a:lnTo>
                <a:lnTo>
                  <a:pt x="332452" y="302946"/>
                </a:lnTo>
                <a:lnTo>
                  <a:pt x="350355" y="294784"/>
                </a:lnTo>
                <a:lnTo>
                  <a:pt x="368938" y="287075"/>
                </a:lnTo>
                <a:lnTo>
                  <a:pt x="387521" y="279593"/>
                </a:lnTo>
                <a:lnTo>
                  <a:pt x="406784" y="273018"/>
                </a:lnTo>
                <a:lnTo>
                  <a:pt x="426500" y="266670"/>
                </a:lnTo>
                <a:lnTo>
                  <a:pt x="446442" y="260775"/>
                </a:lnTo>
                <a:lnTo>
                  <a:pt x="466838" y="255560"/>
                </a:lnTo>
                <a:lnTo>
                  <a:pt x="487461" y="250799"/>
                </a:lnTo>
                <a:lnTo>
                  <a:pt x="508763" y="246491"/>
                </a:lnTo>
                <a:lnTo>
                  <a:pt x="530292" y="242637"/>
                </a:lnTo>
                <a:lnTo>
                  <a:pt x="552047" y="239463"/>
                </a:lnTo>
                <a:lnTo>
                  <a:pt x="574030" y="236742"/>
                </a:lnTo>
                <a:lnTo>
                  <a:pt x="596238" y="234702"/>
                </a:lnTo>
                <a:lnTo>
                  <a:pt x="618674" y="233115"/>
                </a:lnTo>
                <a:lnTo>
                  <a:pt x="641336" y="232434"/>
                </a:lnTo>
                <a:lnTo>
                  <a:pt x="652894" y="232208"/>
                </a:lnTo>
                <a:lnTo>
                  <a:pt x="664678" y="232208"/>
                </a:lnTo>
                <a:lnTo>
                  <a:pt x="679408" y="232208"/>
                </a:lnTo>
                <a:lnTo>
                  <a:pt x="694365" y="232661"/>
                </a:lnTo>
                <a:lnTo>
                  <a:pt x="709096" y="233115"/>
                </a:lnTo>
                <a:lnTo>
                  <a:pt x="724052" y="234248"/>
                </a:lnTo>
                <a:lnTo>
                  <a:pt x="738556" y="235155"/>
                </a:lnTo>
                <a:lnTo>
                  <a:pt x="752833" y="236515"/>
                </a:lnTo>
                <a:lnTo>
                  <a:pt x="767110" y="238329"/>
                </a:lnTo>
                <a:lnTo>
                  <a:pt x="781614" y="240143"/>
                </a:lnTo>
                <a:lnTo>
                  <a:pt x="795665" y="242184"/>
                </a:lnTo>
                <a:lnTo>
                  <a:pt x="809715" y="244451"/>
                </a:lnTo>
                <a:lnTo>
                  <a:pt x="823539" y="246945"/>
                </a:lnTo>
                <a:lnTo>
                  <a:pt x="836909" y="249666"/>
                </a:lnTo>
                <a:lnTo>
                  <a:pt x="850507" y="252613"/>
                </a:lnTo>
                <a:lnTo>
                  <a:pt x="864104" y="255787"/>
                </a:lnTo>
                <a:lnTo>
                  <a:pt x="877248" y="259188"/>
                </a:lnTo>
                <a:lnTo>
                  <a:pt x="890392" y="263042"/>
                </a:lnTo>
                <a:lnTo>
                  <a:pt x="903309" y="266897"/>
                </a:lnTo>
                <a:lnTo>
                  <a:pt x="916000" y="270751"/>
                </a:lnTo>
                <a:lnTo>
                  <a:pt x="928464" y="275059"/>
                </a:lnTo>
                <a:lnTo>
                  <a:pt x="941155" y="279367"/>
                </a:lnTo>
                <a:lnTo>
                  <a:pt x="953392" y="284128"/>
                </a:lnTo>
                <a:lnTo>
                  <a:pt x="965403" y="288889"/>
                </a:lnTo>
                <a:lnTo>
                  <a:pt x="977188" y="294104"/>
                </a:lnTo>
                <a:lnTo>
                  <a:pt x="988972" y="299092"/>
                </a:lnTo>
                <a:lnTo>
                  <a:pt x="1000303" y="304533"/>
                </a:lnTo>
                <a:lnTo>
                  <a:pt x="1011634" y="310202"/>
                </a:lnTo>
                <a:lnTo>
                  <a:pt x="1022738" y="316096"/>
                </a:lnTo>
                <a:lnTo>
                  <a:pt x="1033616" y="321991"/>
                </a:lnTo>
                <a:lnTo>
                  <a:pt x="1044041" y="328113"/>
                </a:lnTo>
                <a:lnTo>
                  <a:pt x="1054692" y="334235"/>
                </a:lnTo>
                <a:lnTo>
                  <a:pt x="1064890" y="340583"/>
                </a:lnTo>
                <a:lnTo>
                  <a:pt x="1074861" y="347158"/>
                </a:lnTo>
                <a:lnTo>
                  <a:pt x="1084606" y="354187"/>
                </a:lnTo>
                <a:lnTo>
                  <a:pt x="1093897" y="360988"/>
                </a:lnTo>
                <a:lnTo>
                  <a:pt x="1103189" y="368017"/>
                </a:lnTo>
                <a:lnTo>
                  <a:pt x="1112027" y="375045"/>
                </a:lnTo>
                <a:lnTo>
                  <a:pt x="1120865" y="382527"/>
                </a:lnTo>
                <a:lnTo>
                  <a:pt x="1129477" y="390236"/>
                </a:lnTo>
                <a:lnTo>
                  <a:pt x="1137635" y="397718"/>
                </a:lnTo>
                <a:lnTo>
                  <a:pt x="1145567" y="405653"/>
                </a:lnTo>
                <a:lnTo>
                  <a:pt x="1153272" y="413589"/>
                </a:lnTo>
                <a:lnTo>
                  <a:pt x="1160750" y="421524"/>
                </a:lnTo>
                <a:lnTo>
                  <a:pt x="1167775" y="429687"/>
                </a:lnTo>
                <a:lnTo>
                  <a:pt x="1174574" y="438075"/>
                </a:lnTo>
                <a:lnTo>
                  <a:pt x="1181146" y="446464"/>
                </a:lnTo>
                <a:lnTo>
                  <a:pt x="1187265" y="454853"/>
                </a:lnTo>
                <a:lnTo>
                  <a:pt x="1193384" y="463696"/>
                </a:lnTo>
                <a:lnTo>
                  <a:pt x="1199049" y="472311"/>
                </a:lnTo>
                <a:lnTo>
                  <a:pt x="1204488" y="481380"/>
                </a:lnTo>
                <a:lnTo>
                  <a:pt x="1209474" y="490223"/>
                </a:lnTo>
                <a:lnTo>
                  <a:pt x="1214233" y="499518"/>
                </a:lnTo>
                <a:lnTo>
                  <a:pt x="1218539" y="508361"/>
                </a:lnTo>
                <a:lnTo>
                  <a:pt x="1222618" y="517883"/>
                </a:lnTo>
                <a:lnTo>
                  <a:pt x="1226471" y="527179"/>
                </a:lnTo>
                <a:lnTo>
                  <a:pt x="1229643" y="536475"/>
                </a:lnTo>
                <a:lnTo>
                  <a:pt x="1232816" y="546224"/>
                </a:lnTo>
                <a:lnTo>
                  <a:pt x="1235535" y="555973"/>
                </a:lnTo>
                <a:lnTo>
                  <a:pt x="1237802" y="565723"/>
                </a:lnTo>
                <a:lnTo>
                  <a:pt x="1240068" y="575472"/>
                </a:lnTo>
                <a:lnTo>
                  <a:pt x="1241427" y="585448"/>
                </a:lnTo>
                <a:lnTo>
                  <a:pt x="1243014" y="595424"/>
                </a:lnTo>
                <a:lnTo>
                  <a:pt x="1243694" y="605400"/>
                </a:lnTo>
                <a:lnTo>
                  <a:pt x="1244374" y="615376"/>
                </a:lnTo>
                <a:lnTo>
                  <a:pt x="1244600" y="625579"/>
                </a:lnTo>
                <a:lnTo>
                  <a:pt x="1244374" y="635781"/>
                </a:lnTo>
                <a:lnTo>
                  <a:pt x="1243694" y="645757"/>
                </a:lnTo>
                <a:lnTo>
                  <a:pt x="1243414" y="649862"/>
                </a:lnTo>
                <a:lnTo>
                  <a:pt x="1245017" y="651096"/>
                </a:lnTo>
                <a:lnTo>
                  <a:pt x="1249095" y="654288"/>
                </a:lnTo>
                <a:lnTo>
                  <a:pt x="1253400" y="657479"/>
                </a:lnTo>
                <a:lnTo>
                  <a:pt x="1258611" y="660443"/>
                </a:lnTo>
                <a:lnTo>
                  <a:pt x="1263821" y="663179"/>
                </a:lnTo>
                <a:lnTo>
                  <a:pt x="1269485" y="665687"/>
                </a:lnTo>
                <a:lnTo>
                  <a:pt x="1275602" y="668195"/>
                </a:lnTo>
                <a:lnTo>
                  <a:pt x="1281946" y="669563"/>
                </a:lnTo>
                <a:lnTo>
                  <a:pt x="1285571" y="670475"/>
                </a:lnTo>
                <a:lnTo>
                  <a:pt x="1288969" y="670703"/>
                </a:lnTo>
                <a:lnTo>
                  <a:pt x="1292594" y="671159"/>
                </a:lnTo>
                <a:lnTo>
                  <a:pt x="1295992" y="671159"/>
                </a:lnTo>
                <a:lnTo>
                  <a:pt x="1293273" y="669563"/>
                </a:lnTo>
                <a:lnTo>
                  <a:pt x="1290555" y="667739"/>
                </a:lnTo>
                <a:lnTo>
                  <a:pt x="1286024" y="664775"/>
                </a:lnTo>
                <a:lnTo>
                  <a:pt x="1282399" y="661583"/>
                </a:lnTo>
                <a:lnTo>
                  <a:pt x="1279000" y="658391"/>
                </a:lnTo>
                <a:lnTo>
                  <a:pt x="1275602" y="654744"/>
                </a:lnTo>
                <a:lnTo>
                  <a:pt x="1273110" y="651096"/>
                </a:lnTo>
                <a:lnTo>
                  <a:pt x="1270845" y="647448"/>
                </a:lnTo>
                <a:lnTo>
                  <a:pt x="1269032" y="643800"/>
                </a:lnTo>
                <a:lnTo>
                  <a:pt x="1267446" y="640152"/>
                </a:lnTo>
                <a:lnTo>
                  <a:pt x="1266540" y="635820"/>
                </a:lnTo>
                <a:lnTo>
                  <a:pt x="1265407" y="631488"/>
                </a:lnTo>
                <a:lnTo>
                  <a:pt x="1264954" y="626928"/>
                </a:lnTo>
                <a:lnTo>
                  <a:pt x="1264954" y="622369"/>
                </a:lnTo>
                <a:lnTo>
                  <a:pt x="1264954" y="617581"/>
                </a:lnTo>
                <a:lnTo>
                  <a:pt x="1265634" y="613021"/>
                </a:lnTo>
                <a:lnTo>
                  <a:pt x="1266767" y="608461"/>
                </a:lnTo>
                <a:lnTo>
                  <a:pt x="1267899" y="603445"/>
                </a:lnTo>
                <a:lnTo>
                  <a:pt x="1269938" y="598885"/>
                </a:lnTo>
                <a:lnTo>
                  <a:pt x="1272657" y="594325"/>
                </a:lnTo>
                <a:lnTo>
                  <a:pt x="1275602" y="589766"/>
                </a:lnTo>
                <a:lnTo>
                  <a:pt x="1279227" y="585662"/>
                </a:lnTo>
                <a:lnTo>
                  <a:pt x="1281266" y="583610"/>
                </a:lnTo>
                <a:lnTo>
                  <a:pt x="1283305" y="582014"/>
                </a:lnTo>
                <a:lnTo>
                  <a:pt x="1285571" y="580190"/>
                </a:lnTo>
                <a:lnTo>
                  <a:pt x="1288063" y="578366"/>
                </a:lnTo>
                <a:lnTo>
                  <a:pt x="1290555" y="576770"/>
                </a:lnTo>
                <a:lnTo>
                  <a:pt x="1293273" y="575402"/>
                </a:lnTo>
                <a:lnTo>
                  <a:pt x="1295992" y="574034"/>
                </a:lnTo>
                <a:lnTo>
                  <a:pt x="1298937" y="572666"/>
                </a:lnTo>
                <a:lnTo>
                  <a:pt x="1305281" y="570614"/>
                </a:lnTo>
                <a:lnTo>
                  <a:pt x="1311851" y="568790"/>
                </a:lnTo>
                <a:lnTo>
                  <a:pt x="1319327" y="567422"/>
                </a:lnTo>
                <a:lnTo>
                  <a:pt x="1327030" y="566966"/>
                </a:lnTo>
                <a:lnTo>
                  <a:pt x="1330202" y="566738"/>
                </a:lnTo>
                <a:lnTo>
                  <a:pt x="1332920" y="566738"/>
                </a:lnTo>
                <a:lnTo>
                  <a:pt x="1335639" y="566966"/>
                </a:lnTo>
                <a:lnTo>
                  <a:pt x="1338584" y="567422"/>
                </a:lnTo>
                <a:lnTo>
                  <a:pt x="1341303" y="568106"/>
                </a:lnTo>
                <a:lnTo>
                  <a:pt x="1343795" y="568790"/>
                </a:lnTo>
                <a:lnTo>
                  <a:pt x="1346513" y="569474"/>
                </a:lnTo>
                <a:lnTo>
                  <a:pt x="1351498" y="571526"/>
                </a:lnTo>
                <a:lnTo>
                  <a:pt x="1356255" y="574262"/>
                </a:lnTo>
                <a:lnTo>
                  <a:pt x="1360560" y="577226"/>
                </a:lnTo>
                <a:lnTo>
                  <a:pt x="1364411" y="580646"/>
                </a:lnTo>
                <a:lnTo>
                  <a:pt x="1367809" y="584522"/>
                </a:lnTo>
                <a:lnTo>
                  <a:pt x="1370981" y="588626"/>
                </a:lnTo>
                <a:lnTo>
                  <a:pt x="1373700" y="592957"/>
                </a:lnTo>
                <a:lnTo>
                  <a:pt x="1375739" y="597289"/>
                </a:lnTo>
                <a:lnTo>
                  <a:pt x="1377778" y="602305"/>
                </a:lnTo>
                <a:lnTo>
                  <a:pt x="1379137" y="607093"/>
                </a:lnTo>
                <a:lnTo>
                  <a:pt x="1380496" y="612337"/>
                </a:lnTo>
                <a:lnTo>
                  <a:pt x="1380949" y="617353"/>
                </a:lnTo>
                <a:lnTo>
                  <a:pt x="1381176" y="622825"/>
                </a:lnTo>
                <a:lnTo>
                  <a:pt x="1381176" y="626244"/>
                </a:lnTo>
                <a:lnTo>
                  <a:pt x="1380949" y="629664"/>
                </a:lnTo>
                <a:lnTo>
                  <a:pt x="1380496" y="633084"/>
                </a:lnTo>
                <a:lnTo>
                  <a:pt x="1379590" y="636504"/>
                </a:lnTo>
                <a:lnTo>
                  <a:pt x="1378911" y="640152"/>
                </a:lnTo>
                <a:lnTo>
                  <a:pt x="1377778" y="643344"/>
                </a:lnTo>
                <a:lnTo>
                  <a:pt x="1376645" y="646764"/>
                </a:lnTo>
                <a:lnTo>
                  <a:pt x="1375286" y="650184"/>
                </a:lnTo>
                <a:lnTo>
                  <a:pt x="1383668" y="646764"/>
                </a:lnTo>
                <a:lnTo>
                  <a:pt x="1392730" y="642660"/>
                </a:lnTo>
                <a:lnTo>
                  <a:pt x="1402246" y="637644"/>
                </a:lnTo>
                <a:lnTo>
                  <a:pt x="1412214" y="631716"/>
                </a:lnTo>
                <a:lnTo>
                  <a:pt x="1414253" y="630804"/>
                </a:lnTo>
                <a:lnTo>
                  <a:pt x="1416518" y="630348"/>
                </a:lnTo>
                <a:lnTo>
                  <a:pt x="1418784" y="630348"/>
                </a:lnTo>
                <a:lnTo>
                  <a:pt x="1421049" y="630576"/>
                </a:lnTo>
                <a:lnTo>
                  <a:pt x="1423315" y="631260"/>
                </a:lnTo>
                <a:lnTo>
                  <a:pt x="1425127" y="632400"/>
                </a:lnTo>
                <a:lnTo>
                  <a:pt x="1426940" y="633768"/>
                </a:lnTo>
                <a:lnTo>
                  <a:pt x="1428526" y="635820"/>
                </a:lnTo>
                <a:lnTo>
                  <a:pt x="1429432" y="638100"/>
                </a:lnTo>
                <a:lnTo>
                  <a:pt x="1430338" y="640380"/>
                </a:lnTo>
                <a:lnTo>
                  <a:pt x="1430338" y="642660"/>
                </a:lnTo>
                <a:lnTo>
                  <a:pt x="1430112" y="644940"/>
                </a:lnTo>
                <a:lnTo>
                  <a:pt x="1429205" y="647220"/>
                </a:lnTo>
                <a:lnTo>
                  <a:pt x="1428299" y="649272"/>
                </a:lnTo>
                <a:lnTo>
                  <a:pt x="1426713" y="651096"/>
                </a:lnTo>
                <a:lnTo>
                  <a:pt x="1424674" y="652692"/>
                </a:lnTo>
                <a:lnTo>
                  <a:pt x="1414026" y="658847"/>
                </a:lnTo>
                <a:lnTo>
                  <a:pt x="1403378" y="664319"/>
                </a:lnTo>
                <a:lnTo>
                  <a:pt x="1393410" y="668879"/>
                </a:lnTo>
                <a:lnTo>
                  <a:pt x="1383668" y="672755"/>
                </a:lnTo>
                <a:lnTo>
                  <a:pt x="1374379" y="675719"/>
                </a:lnTo>
                <a:lnTo>
                  <a:pt x="1365317" y="678227"/>
                </a:lnTo>
                <a:lnTo>
                  <a:pt x="1356482" y="679823"/>
                </a:lnTo>
                <a:lnTo>
                  <a:pt x="1348326" y="680963"/>
                </a:lnTo>
                <a:lnTo>
                  <a:pt x="1344248" y="683243"/>
                </a:lnTo>
                <a:lnTo>
                  <a:pt x="1340170" y="685523"/>
                </a:lnTo>
                <a:lnTo>
                  <a:pt x="1335412" y="687346"/>
                </a:lnTo>
                <a:lnTo>
                  <a:pt x="1330881" y="689170"/>
                </a:lnTo>
                <a:lnTo>
                  <a:pt x="1326577" y="690766"/>
                </a:lnTo>
                <a:lnTo>
                  <a:pt x="1321819" y="691906"/>
                </a:lnTo>
                <a:lnTo>
                  <a:pt x="1317515" y="693046"/>
                </a:lnTo>
                <a:lnTo>
                  <a:pt x="1313437" y="693730"/>
                </a:lnTo>
                <a:lnTo>
                  <a:pt x="1309132" y="694642"/>
                </a:lnTo>
                <a:lnTo>
                  <a:pt x="1305054" y="694870"/>
                </a:lnTo>
                <a:lnTo>
                  <a:pt x="1300750" y="695326"/>
                </a:lnTo>
                <a:lnTo>
                  <a:pt x="1296672" y="695326"/>
                </a:lnTo>
                <a:lnTo>
                  <a:pt x="1291687" y="695098"/>
                </a:lnTo>
                <a:lnTo>
                  <a:pt x="1287156" y="694870"/>
                </a:lnTo>
                <a:lnTo>
                  <a:pt x="1282625" y="694414"/>
                </a:lnTo>
                <a:lnTo>
                  <a:pt x="1277868" y="693502"/>
                </a:lnTo>
                <a:lnTo>
                  <a:pt x="1273563" y="692590"/>
                </a:lnTo>
                <a:lnTo>
                  <a:pt x="1269259" y="691222"/>
                </a:lnTo>
                <a:lnTo>
                  <a:pt x="1265181" y="689854"/>
                </a:lnTo>
                <a:lnTo>
                  <a:pt x="1261329" y="688486"/>
                </a:lnTo>
                <a:lnTo>
                  <a:pt x="1257478" y="686891"/>
                </a:lnTo>
                <a:lnTo>
                  <a:pt x="1253626" y="685295"/>
                </a:lnTo>
                <a:lnTo>
                  <a:pt x="1246830" y="681419"/>
                </a:lnTo>
                <a:lnTo>
                  <a:pt x="1240713" y="677543"/>
                </a:lnTo>
                <a:lnTo>
                  <a:pt x="1239779" y="676928"/>
                </a:lnTo>
                <a:lnTo>
                  <a:pt x="1237802" y="685435"/>
                </a:lnTo>
                <a:lnTo>
                  <a:pt x="1235535" y="695184"/>
                </a:lnTo>
                <a:lnTo>
                  <a:pt x="1232816" y="704933"/>
                </a:lnTo>
                <a:lnTo>
                  <a:pt x="1229643" y="714456"/>
                </a:lnTo>
                <a:lnTo>
                  <a:pt x="1226471" y="723751"/>
                </a:lnTo>
                <a:lnTo>
                  <a:pt x="1222618" y="733274"/>
                </a:lnTo>
                <a:lnTo>
                  <a:pt x="1218539" y="742570"/>
                </a:lnTo>
                <a:lnTo>
                  <a:pt x="1214233" y="751639"/>
                </a:lnTo>
                <a:lnTo>
                  <a:pt x="1209474" y="760935"/>
                </a:lnTo>
                <a:lnTo>
                  <a:pt x="1204488" y="770004"/>
                </a:lnTo>
                <a:lnTo>
                  <a:pt x="1199049" y="778846"/>
                </a:lnTo>
                <a:lnTo>
                  <a:pt x="1193384" y="787462"/>
                </a:lnTo>
                <a:lnTo>
                  <a:pt x="1187265" y="796304"/>
                </a:lnTo>
                <a:lnTo>
                  <a:pt x="1181146" y="804693"/>
                </a:lnTo>
                <a:lnTo>
                  <a:pt x="1174574" y="813082"/>
                </a:lnTo>
                <a:lnTo>
                  <a:pt x="1167775" y="821244"/>
                </a:lnTo>
                <a:lnTo>
                  <a:pt x="1160750" y="829406"/>
                </a:lnTo>
                <a:lnTo>
                  <a:pt x="1153272" y="837795"/>
                </a:lnTo>
                <a:lnTo>
                  <a:pt x="1145567" y="845730"/>
                </a:lnTo>
                <a:lnTo>
                  <a:pt x="1137635" y="853212"/>
                </a:lnTo>
                <a:lnTo>
                  <a:pt x="1129477" y="860921"/>
                </a:lnTo>
                <a:lnTo>
                  <a:pt x="1120865" y="868630"/>
                </a:lnTo>
                <a:lnTo>
                  <a:pt x="1112027" y="875885"/>
                </a:lnTo>
                <a:lnTo>
                  <a:pt x="1103189" y="882914"/>
                </a:lnTo>
                <a:lnTo>
                  <a:pt x="1093897" y="890169"/>
                </a:lnTo>
                <a:lnTo>
                  <a:pt x="1084606" y="896971"/>
                </a:lnTo>
                <a:lnTo>
                  <a:pt x="1074861" y="903999"/>
                </a:lnTo>
                <a:lnTo>
                  <a:pt x="1064890" y="910347"/>
                </a:lnTo>
                <a:lnTo>
                  <a:pt x="1054692" y="916696"/>
                </a:lnTo>
                <a:lnTo>
                  <a:pt x="1044041" y="923044"/>
                </a:lnTo>
                <a:lnTo>
                  <a:pt x="1033616" y="929392"/>
                </a:lnTo>
                <a:lnTo>
                  <a:pt x="1022738" y="935287"/>
                </a:lnTo>
                <a:lnTo>
                  <a:pt x="1020762" y="936256"/>
                </a:lnTo>
                <a:lnTo>
                  <a:pt x="1020762" y="965314"/>
                </a:lnTo>
                <a:lnTo>
                  <a:pt x="1020762" y="1135063"/>
                </a:lnTo>
                <a:lnTo>
                  <a:pt x="949324" y="1092513"/>
                </a:lnTo>
                <a:lnTo>
                  <a:pt x="877887" y="1135063"/>
                </a:lnTo>
                <a:lnTo>
                  <a:pt x="877887" y="991566"/>
                </a:lnTo>
                <a:lnTo>
                  <a:pt x="877248" y="991742"/>
                </a:lnTo>
                <a:lnTo>
                  <a:pt x="864104" y="995370"/>
                </a:lnTo>
                <a:lnTo>
                  <a:pt x="850507" y="998317"/>
                </a:lnTo>
                <a:lnTo>
                  <a:pt x="836909" y="1001492"/>
                </a:lnTo>
                <a:lnTo>
                  <a:pt x="823539" y="1004212"/>
                </a:lnTo>
                <a:lnTo>
                  <a:pt x="809715" y="1006706"/>
                </a:lnTo>
                <a:lnTo>
                  <a:pt x="795665" y="1009200"/>
                </a:lnTo>
                <a:lnTo>
                  <a:pt x="781614" y="1011241"/>
                </a:lnTo>
                <a:lnTo>
                  <a:pt x="767110" y="1013055"/>
                </a:lnTo>
                <a:lnTo>
                  <a:pt x="752833" y="1014415"/>
                </a:lnTo>
                <a:lnTo>
                  <a:pt x="738556" y="1016002"/>
                </a:lnTo>
                <a:lnTo>
                  <a:pt x="724052" y="1017136"/>
                </a:lnTo>
                <a:lnTo>
                  <a:pt x="709096" y="1018043"/>
                </a:lnTo>
                <a:lnTo>
                  <a:pt x="694365" y="1018496"/>
                </a:lnTo>
                <a:lnTo>
                  <a:pt x="679408" y="1019176"/>
                </a:lnTo>
                <a:lnTo>
                  <a:pt x="664678" y="1019176"/>
                </a:lnTo>
                <a:lnTo>
                  <a:pt x="651761" y="1019176"/>
                </a:lnTo>
                <a:lnTo>
                  <a:pt x="638617" y="1018949"/>
                </a:lnTo>
                <a:lnTo>
                  <a:pt x="625473" y="1018269"/>
                </a:lnTo>
                <a:lnTo>
                  <a:pt x="612782" y="1017589"/>
                </a:lnTo>
                <a:lnTo>
                  <a:pt x="600091" y="1016682"/>
                </a:lnTo>
                <a:lnTo>
                  <a:pt x="587174" y="1015775"/>
                </a:lnTo>
                <a:lnTo>
                  <a:pt x="574710" y="1014415"/>
                </a:lnTo>
                <a:lnTo>
                  <a:pt x="562245" y="1013055"/>
                </a:lnTo>
                <a:lnTo>
                  <a:pt x="549781" y="1011468"/>
                </a:lnTo>
                <a:lnTo>
                  <a:pt x="537544" y="1009654"/>
                </a:lnTo>
                <a:lnTo>
                  <a:pt x="525306" y="1007613"/>
                </a:lnTo>
                <a:lnTo>
                  <a:pt x="513069" y="1005573"/>
                </a:lnTo>
                <a:lnTo>
                  <a:pt x="501058" y="1003305"/>
                </a:lnTo>
                <a:lnTo>
                  <a:pt x="493712" y="1001892"/>
                </a:lnTo>
                <a:lnTo>
                  <a:pt x="493712" y="1135063"/>
                </a:lnTo>
                <a:lnTo>
                  <a:pt x="422161" y="1092513"/>
                </a:lnTo>
                <a:lnTo>
                  <a:pt x="350837" y="1135063"/>
                </a:lnTo>
                <a:lnTo>
                  <a:pt x="350837" y="965314"/>
                </a:lnTo>
                <a:lnTo>
                  <a:pt x="350837" y="956546"/>
                </a:lnTo>
                <a:lnTo>
                  <a:pt x="345596" y="954332"/>
                </a:lnTo>
                <a:lnTo>
                  <a:pt x="335398" y="949798"/>
                </a:lnTo>
                <a:lnTo>
                  <a:pt x="325654" y="944810"/>
                </a:lnTo>
                <a:lnTo>
                  <a:pt x="315682" y="940049"/>
                </a:lnTo>
                <a:lnTo>
                  <a:pt x="306164" y="934834"/>
                </a:lnTo>
                <a:lnTo>
                  <a:pt x="296873" y="929846"/>
                </a:lnTo>
                <a:lnTo>
                  <a:pt x="287355" y="924404"/>
                </a:lnTo>
                <a:lnTo>
                  <a:pt x="278063" y="918963"/>
                </a:lnTo>
                <a:lnTo>
                  <a:pt x="269225" y="913522"/>
                </a:lnTo>
                <a:lnTo>
                  <a:pt x="260387" y="907853"/>
                </a:lnTo>
                <a:lnTo>
                  <a:pt x="251775" y="901959"/>
                </a:lnTo>
                <a:lnTo>
                  <a:pt x="243390" y="896064"/>
                </a:lnTo>
                <a:lnTo>
                  <a:pt x="235232" y="890169"/>
                </a:lnTo>
                <a:lnTo>
                  <a:pt x="227300" y="884047"/>
                </a:lnTo>
                <a:lnTo>
                  <a:pt x="219369" y="877699"/>
                </a:lnTo>
                <a:lnTo>
                  <a:pt x="211663" y="871124"/>
                </a:lnTo>
                <a:lnTo>
                  <a:pt x="203958" y="864775"/>
                </a:lnTo>
                <a:lnTo>
                  <a:pt x="196706" y="858200"/>
                </a:lnTo>
                <a:lnTo>
                  <a:pt x="189681" y="851625"/>
                </a:lnTo>
                <a:lnTo>
                  <a:pt x="182656" y="844597"/>
                </a:lnTo>
                <a:lnTo>
                  <a:pt x="176084" y="837795"/>
                </a:lnTo>
                <a:lnTo>
                  <a:pt x="169739" y="830766"/>
                </a:lnTo>
                <a:lnTo>
                  <a:pt x="163393" y="823738"/>
                </a:lnTo>
                <a:lnTo>
                  <a:pt x="157501" y="816483"/>
                </a:lnTo>
                <a:lnTo>
                  <a:pt x="151609" y="809001"/>
                </a:lnTo>
                <a:lnTo>
                  <a:pt x="145943" y="801519"/>
                </a:lnTo>
                <a:lnTo>
                  <a:pt x="140505" y="794263"/>
                </a:lnTo>
                <a:lnTo>
                  <a:pt x="135519" y="786555"/>
                </a:lnTo>
                <a:lnTo>
                  <a:pt x="130307" y="778846"/>
                </a:lnTo>
                <a:lnTo>
                  <a:pt x="125774" y="771137"/>
                </a:lnTo>
                <a:lnTo>
                  <a:pt x="121468" y="763429"/>
                </a:lnTo>
                <a:lnTo>
                  <a:pt x="116936" y="755493"/>
                </a:lnTo>
                <a:lnTo>
                  <a:pt x="113084" y="747331"/>
                </a:lnTo>
                <a:lnTo>
                  <a:pt x="109458" y="739396"/>
                </a:lnTo>
                <a:lnTo>
                  <a:pt x="106058" y="731233"/>
                </a:lnTo>
                <a:lnTo>
                  <a:pt x="102659" y="723071"/>
                </a:lnTo>
                <a:lnTo>
                  <a:pt x="99713" y="714909"/>
                </a:lnTo>
                <a:lnTo>
                  <a:pt x="96993" y="706520"/>
                </a:lnTo>
                <a:lnTo>
                  <a:pt x="54162" y="706520"/>
                </a:lnTo>
                <a:lnTo>
                  <a:pt x="51896" y="709921"/>
                </a:lnTo>
                <a:lnTo>
                  <a:pt x="49856" y="713322"/>
                </a:lnTo>
                <a:lnTo>
                  <a:pt x="47590" y="716269"/>
                </a:lnTo>
                <a:lnTo>
                  <a:pt x="44871" y="718537"/>
                </a:lnTo>
                <a:lnTo>
                  <a:pt x="42605" y="720351"/>
                </a:lnTo>
                <a:lnTo>
                  <a:pt x="40112" y="721484"/>
                </a:lnTo>
                <a:lnTo>
                  <a:pt x="37619" y="722618"/>
                </a:lnTo>
                <a:lnTo>
                  <a:pt x="34673" y="722845"/>
                </a:lnTo>
                <a:lnTo>
                  <a:pt x="32860" y="722618"/>
                </a:lnTo>
                <a:lnTo>
                  <a:pt x="31047" y="722391"/>
                </a:lnTo>
                <a:lnTo>
                  <a:pt x="29687" y="721484"/>
                </a:lnTo>
                <a:lnTo>
                  <a:pt x="27874" y="720804"/>
                </a:lnTo>
                <a:lnTo>
                  <a:pt x="26061" y="719670"/>
                </a:lnTo>
                <a:lnTo>
                  <a:pt x="24475" y="718537"/>
                </a:lnTo>
                <a:lnTo>
                  <a:pt x="22889" y="716950"/>
                </a:lnTo>
                <a:lnTo>
                  <a:pt x="21076" y="715136"/>
                </a:lnTo>
                <a:lnTo>
                  <a:pt x="18356" y="711055"/>
                </a:lnTo>
                <a:lnTo>
                  <a:pt x="15183" y="706293"/>
                </a:lnTo>
                <a:lnTo>
                  <a:pt x="12691" y="700625"/>
                </a:lnTo>
                <a:lnTo>
                  <a:pt x="10198" y="694504"/>
                </a:lnTo>
                <a:lnTo>
                  <a:pt x="7932" y="687475"/>
                </a:lnTo>
                <a:lnTo>
                  <a:pt x="5892" y="679766"/>
                </a:lnTo>
                <a:lnTo>
                  <a:pt x="4306" y="671831"/>
                </a:lnTo>
                <a:lnTo>
                  <a:pt x="2719" y="663442"/>
                </a:lnTo>
                <a:lnTo>
                  <a:pt x="1360" y="654600"/>
                </a:lnTo>
                <a:lnTo>
                  <a:pt x="680" y="645077"/>
                </a:lnTo>
                <a:lnTo>
                  <a:pt x="226" y="635555"/>
                </a:lnTo>
                <a:lnTo>
                  <a:pt x="0" y="625579"/>
                </a:lnTo>
                <a:lnTo>
                  <a:pt x="226" y="615603"/>
                </a:lnTo>
                <a:lnTo>
                  <a:pt x="680" y="605854"/>
                </a:lnTo>
                <a:lnTo>
                  <a:pt x="1360" y="596785"/>
                </a:lnTo>
                <a:lnTo>
                  <a:pt x="2719" y="587715"/>
                </a:lnTo>
                <a:lnTo>
                  <a:pt x="4306" y="579327"/>
                </a:lnTo>
                <a:lnTo>
                  <a:pt x="5892" y="571391"/>
                </a:lnTo>
                <a:lnTo>
                  <a:pt x="7932" y="563682"/>
                </a:lnTo>
                <a:lnTo>
                  <a:pt x="10198" y="557107"/>
                </a:lnTo>
                <a:lnTo>
                  <a:pt x="12691" y="550532"/>
                </a:lnTo>
                <a:lnTo>
                  <a:pt x="15183" y="545090"/>
                </a:lnTo>
                <a:lnTo>
                  <a:pt x="18356" y="540102"/>
                </a:lnTo>
                <a:lnTo>
                  <a:pt x="21076" y="536021"/>
                </a:lnTo>
                <a:lnTo>
                  <a:pt x="22889" y="534208"/>
                </a:lnTo>
                <a:lnTo>
                  <a:pt x="24475" y="532620"/>
                </a:lnTo>
                <a:lnTo>
                  <a:pt x="26061" y="531487"/>
                </a:lnTo>
                <a:lnTo>
                  <a:pt x="27874" y="530353"/>
                </a:lnTo>
                <a:lnTo>
                  <a:pt x="29687" y="529673"/>
                </a:lnTo>
                <a:lnTo>
                  <a:pt x="31047" y="528993"/>
                </a:lnTo>
                <a:lnTo>
                  <a:pt x="32860" y="528539"/>
                </a:lnTo>
                <a:lnTo>
                  <a:pt x="34673" y="528313"/>
                </a:lnTo>
                <a:lnTo>
                  <a:pt x="37619" y="528539"/>
                </a:lnTo>
                <a:lnTo>
                  <a:pt x="40112" y="529673"/>
                </a:lnTo>
                <a:lnTo>
                  <a:pt x="42605" y="531033"/>
                </a:lnTo>
                <a:lnTo>
                  <a:pt x="44871" y="532620"/>
                </a:lnTo>
                <a:lnTo>
                  <a:pt x="47590" y="535114"/>
                </a:lnTo>
                <a:lnTo>
                  <a:pt x="49856" y="537835"/>
                </a:lnTo>
                <a:lnTo>
                  <a:pt x="51896" y="541009"/>
                </a:lnTo>
                <a:lnTo>
                  <a:pt x="54162" y="544864"/>
                </a:lnTo>
                <a:lnTo>
                  <a:pt x="96993" y="544864"/>
                </a:lnTo>
                <a:lnTo>
                  <a:pt x="101073" y="532394"/>
                </a:lnTo>
                <a:lnTo>
                  <a:pt x="105832" y="520377"/>
                </a:lnTo>
                <a:lnTo>
                  <a:pt x="110817" y="508361"/>
                </a:lnTo>
                <a:lnTo>
                  <a:pt x="116483" y="496571"/>
                </a:lnTo>
                <a:lnTo>
                  <a:pt x="122828" y="484781"/>
                </a:lnTo>
                <a:lnTo>
                  <a:pt x="129627" y="473671"/>
                </a:lnTo>
                <a:lnTo>
                  <a:pt x="136652" y="462335"/>
                </a:lnTo>
                <a:lnTo>
                  <a:pt x="144584" y="451452"/>
                </a:lnTo>
                <a:lnTo>
                  <a:pt x="152742" y="440343"/>
                </a:lnTo>
                <a:lnTo>
                  <a:pt x="161580" y="429687"/>
                </a:lnTo>
                <a:lnTo>
                  <a:pt x="170645" y="419484"/>
                </a:lnTo>
                <a:lnTo>
                  <a:pt x="180390" y="409054"/>
                </a:lnTo>
                <a:lnTo>
                  <a:pt x="190361" y="398852"/>
                </a:lnTo>
                <a:lnTo>
                  <a:pt x="201239" y="389102"/>
                </a:lnTo>
                <a:lnTo>
                  <a:pt x="211890" y="379807"/>
                </a:lnTo>
                <a:lnTo>
                  <a:pt x="223448" y="370284"/>
                </a:lnTo>
                <a:lnTo>
                  <a:pt x="225034" y="364389"/>
                </a:lnTo>
                <a:lnTo>
                  <a:pt x="227074" y="356907"/>
                </a:lnTo>
                <a:lnTo>
                  <a:pt x="229113" y="348065"/>
                </a:lnTo>
                <a:lnTo>
                  <a:pt x="231153" y="337862"/>
                </a:lnTo>
                <a:lnTo>
                  <a:pt x="232739" y="326072"/>
                </a:lnTo>
                <a:lnTo>
                  <a:pt x="234552" y="313376"/>
                </a:lnTo>
                <a:lnTo>
                  <a:pt x="235685" y="299545"/>
                </a:lnTo>
                <a:lnTo>
                  <a:pt x="236138" y="292517"/>
                </a:lnTo>
                <a:lnTo>
                  <a:pt x="236365" y="285035"/>
                </a:lnTo>
                <a:lnTo>
                  <a:pt x="236365" y="277326"/>
                </a:lnTo>
                <a:lnTo>
                  <a:pt x="236138" y="269618"/>
                </a:lnTo>
                <a:lnTo>
                  <a:pt x="235912" y="261682"/>
                </a:lnTo>
                <a:lnTo>
                  <a:pt x="235459" y="253520"/>
                </a:lnTo>
                <a:lnTo>
                  <a:pt x="234326" y="245358"/>
                </a:lnTo>
                <a:lnTo>
                  <a:pt x="233419" y="237196"/>
                </a:lnTo>
                <a:lnTo>
                  <a:pt x="232059" y="228807"/>
                </a:lnTo>
                <a:lnTo>
                  <a:pt x="230246" y="220418"/>
                </a:lnTo>
                <a:lnTo>
                  <a:pt x="228207" y="211802"/>
                </a:lnTo>
                <a:lnTo>
                  <a:pt x="225941" y="203187"/>
                </a:lnTo>
                <a:lnTo>
                  <a:pt x="223448" y="194798"/>
                </a:lnTo>
                <a:lnTo>
                  <a:pt x="220275" y="185955"/>
                </a:lnTo>
                <a:lnTo>
                  <a:pt x="216649" y="177566"/>
                </a:lnTo>
                <a:lnTo>
                  <a:pt x="212797" y="168951"/>
                </a:lnTo>
                <a:lnTo>
                  <a:pt x="208717" y="160562"/>
                </a:lnTo>
                <a:lnTo>
                  <a:pt x="203958" y="151946"/>
                </a:lnTo>
                <a:lnTo>
                  <a:pt x="208264" y="151039"/>
                </a:lnTo>
                <a:lnTo>
                  <a:pt x="212343" y="150813"/>
                </a:lnTo>
                <a:close/>
                <a:moveTo>
                  <a:pt x="644060" y="0"/>
                </a:moveTo>
                <a:lnTo>
                  <a:pt x="649060" y="0"/>
                </a:lnTo>
                <a:lnTo>
                  <a:pt x="654515" y="0"/>
                </a:lnTo>
                <a:lnTo>
                  <a:pt x="659970" y="451"/>
                </a:lnTo>
                <a:lnTo>
                  <a:pt x="664970" y="902"/>
                </a:lnTo>
                <a:lnTo>
                  <a:pt x="670198" y="2030"/>
                </a:lnTo>
                <a:lnTo>
                  <a:pt x="674971" y="2932"/>
                </a:lnTo>
                <a:lnTo>
                  <a:pt x="679971" y="4510"/>
                </a:lnTo>
                <a:lnTo>
                  <a:pt x="684744" y="6089"/>
                </a:lnTo>
                <a:lnTo>
                  <a:pt x="689517" y="7894"/>
                </a:lnTo>
                <a:lnTo>
                  <a:pt x="694063" y="9923"/>
                </a:lnTo>
                <a:lnTo>
                  <a:pt x="698381" y="12179"/>
                </a:lnTo>
                <a:lnTo>
                  <a:pt x="702699" y="14660"/>
                </a:lnTo>
                <a:lnTo>
                  <a:pt x="706791" y="17592"/>
                </a:lnTo>
                <a:lnTo>
                  <a:pt x="710882" y="20298"/>
                </a:lnTo>
                <a:lnTo>
                  <a:pt x="714746" y="23456"/>
                </a:lnTo>
                <a:lnTo>
                  <a:pt x="718609" y="26388"/>
                </a:lnTo>
                <a:lnTo>
                  <a:pt x="722246" y="29996"/>
                </a:lnTo>
                <a:lnTo>
                  <a:pt x="725655" y="33605"/>
                </a:lnTo>
                <a:lnTo>
                  <a:pt x="728837" y="37213"/>
                </a:lnTo>
                <a:lnTo>
                  <a:pt x="732019" y="41273"/>
                </a:lnTo>
                <a:lnTo>
                  <a:pt x="734747" y="45107"/>
                </a:lnTo>
                <a:lnTo>
                  <a:pt x="737474" y="49392"/>
                </a:lnTo>
                <a:lnTo>
                  <a:pt x="739974" y="53678"/>
                </a:lnTo>
                <a:lnTo>
                  <a:pt x="742247" y="57963"/>
                </a:lnTo>
                <a:lnTo>
                  <a:pt x="744293" y="62474"/>
                </a:lnTo>
                <a:lnTo>
                  <a:pt x="746111" y="67210"/>
                </a:lnTo>
                <a:lnTo>
                  <a:pt x="747929" y="71946"/>
                </a:lnTo>
                <a:lnTo>
                  <a:pt x="749066" y="76908"/>
                </a:lnTo>
                <a:lnTo>
                  <a:pt x="750202" y="81644"/>
                </a:lnTo>
                <a:lnTo>
                  <a:pt x="751338" y="86832"/>
                </a:lnTo>
                <a:lnTo>
                  <a:pt x="752020" y="91793"/>
                </a:lnTo>
                <a:lnTo>
                  <a:pt x="752248" y="97206"/>
                </a:lnTo>
                <a:lnTo>
                  <a:pt x="752475" y="102168"/>
                </a:lnTo>
                <a:lnTo>
                  <a:pt x="752248" y="107581"/>
                </a:lnTo>
                <a:lnTo>
                  <a:pt x="752020" y="112768"/>
                </a:lnTo>
                <a:lnTo>
                  <a:pt x="751338" y="117956"/>
                </a:lnTo>
                <a:lnTo>
                  <a:pt x="750202" y="122918"/>
                </a:lnTo>
                <a:lnTo>
                  <a:pt x="749066" y="127879"/>
                </a:lnTo>
                <a:lnTo>
                  <a:pt x="747929" y="132841"/>
                </a:lnTo>
                <a:lnTo>
                  <a:pt x="746111" y="137578"/>
                </a:lnTo>
                <a:lnTo>
                  <a:pt x="744293" y="142314"/>
                </a:lnTo>
                <a:lnTo>
                  <a:pt x="742247" y="146825"/>
                </a:lnTo>
                <a:lnTo>
                  <a:pt x="739974" y="151110"/>
                </a:lnTo>
                <a:lnTo>
                  <a:pt x="737474" y="155395"/>
                </a:lnTo>
                <a:lnTo>
                  <a:pt x="734747" y="159455"/>
                </a:lnTo>
                <a:lnTo>
                  <a:pt x="732019" y="163514"/>
                </a:lnTo>
                <a:lnTo>
                  <a:pt x="728837" y="167349"/>
                </a:lnTo>
                <a:lnTo>
                  <a:pt x="725655" y="171183"/>
                </a:lnTo>
                <a:lnTo>
                  <a:pt x="722246" y="174791"/>
                </a:lnTo>
                <a:lnTo>
                  <a:pt x="718609" y="178174"/>
                </a:lnTo>
                <a:lnTo>
                  <a:pt x="714746" y="181332"/>
                </a:lnTo>
                <a:lnTo>
                  <a:pt x="710882" y="184489"/>
                </a:lnTo>
                <a:lnTo>
                  <a:pt x="706791" y="187196"/>
                </a:lnTo>
                <a:lnTo>
                  <a:pt x="702699" y="190128"/>
                </a:lnTo>
                <a:lnTo>
                  <a:pt x="698381" y="192383"/>
                </a:lnTo>
                <a:lnTo>
                  <a:pt x="694063" y="194639"/>
                </a:lnTo>
                <a:lnTo>
                  <a:pt x="689517" y="196668"/>
                </a:lnTo>
                <a:lnTo>
                  <a:pt x="684744" y="198473"/>
                </a:lnTo>
                <a:lnTo>
                  <a:pt x="679971" y="200277"/>
                </a:lnTo>
                <a:lnTo>
                  <a:pt x="674971" y="201630"/>
                </a:lnTo>
                <a:lnTo>
                  <a:pt x="670198" y="202758"/>
                </a:lnTo>
                <a:lnTo>
                  <a:pt x="664970" y="203660"/>
                </a:lnTo>
                <a:lnTo>
                  <a:pt x="659970" y="204337"/>
                </a:lnTo>
                <a:lnTo>
                  <a:pt x="654515" y="204562"/>
                </a:lnTo>
                <a:lnTo>
                  <a:pt x="649060" y="204788"/>
                </a:lnTo>
                <a:lnTo>
                  <a:pt x="644060" y="204562"/>
                </a:lnTo>
                <a:lnTo>
                  <a:pt x="638605" y="204337"/>
                </a:lnTo>
                <a:lnTo>
                  <a:pt x="633605" y="203660"/>
                </a:lnTo>
                <a:lnTo>
                  <a:pt x="628377" y="202758"/>
                </a:lnTo>
                <a:lnTo>
                  <a:pt x="623604" y="201630"/>
                </a:lnTo>
                <a:lnTo>
                  <a:pt x="618604" y="200277"/>
                </a:lnTo>
                <a:lnTo>
                  <a:pt x="613831" y="198473"/>
                </a:lnTo>
                <a:lnTo>
                  <a:pt x="609058" y="196668"/>
                </a:lnTo>
                <a:lnTo>
                  <a:pt x="604512" y="194639"/>
                </a:lnTo>
                <a:lnTo>
                  <a:pt x="600194" y="192383"/>
                </a:lnTo>
                <a:lnTo>
                  <a:pt x="595875" y="190128"/>
                </a:lnTo>
                <a:lnTo>
                  <a:pt x="591557" y="187196"/>
                </a:lnTo>
                <a:lnTo>
                  <a:pt x="587693" y="184489"/>
                </a:lnTo>
                <a:lnTo>
                  <a:pt x="583602" y="181332"/>
                </a:lnTo>
                <a:lnTo>
                  <a:pt x="579965" y="178174"/>
                </a:lnTo>
                <a:lnTo>
                  <a:pt x="576329" y="174791"/>
                </a:lnTo>
                <a:lnTo>
                  <a:pt x="572692" y="171183"/>
                </a:lnTo>
                <a:lnTo>
                  <a:pt x="569738" y="167349"/>
                </a:lnTo>
                <a:lnTo>
                  <a:pt x="566556" y="163514"/>
                </a:lnTo>
                <a:lnTo>
                  <a:pt x="563828" y="159455"/>
                </a:lnTo>
                <a:lnTo>
                  <a:pt x="560873" y="155395"/>
                </a:lnTo>
                <a:lnTo>
                  <a:pt x="558373" y="151110"/>
                </a:lnTo>
                <a:lnTo>
                  <a:pt x="556328" y="146825"/>
                </a:lnTo>
                <a:lnTo>
                  <a:pt x="554055" y="142314"/>
                </a:lnTo>
                <a:lnTo>
                  <a:pt x="552237" y="137578"/>
                </a:lnTo>
                <a:lnTo>
                  <a:pt x="550646" y="132841"/>
                </a:lnTo>
                <a:lnTo>
                  <a:pt x="549055" y="127879"/>
                </a:lnTo>
                <a:lnTo>
                  <a:pt x="548145" y="122918"/>
                </a:lnTo>
                <a:lnTo>
                  <a:pt x="547009" y="117956"/>
                </a:lnTo>
                <a:lnTo>
                  <a:pt x="546554" y="112768"/>
                </a:lnTo>
                <a:lnTo>
                  <a:pt x="546100" y="107581"/>
                </a:lnTo>
                <a:lnTo>
                  <a:pt x="546100" y="102168"/>
                </a:lnTo>
                <a:lnTo>
                  <a:pt x="546100" y="97206"/>
                </a:lnTo>
                <a:lnTo>
                  <a:pt x="546554" y="91793"/>
                </a:lnTo>
                <a:lnTo>
                  <a:pt x="547009" y="86832"/>
                </a:lnTo>
                <a:lnTo>
                  <a:pt x="548145" y="81644"/>
                </a:lnTo>
                <a:lnTo>
                  <a:pt x="549055" y="76908"/>
                </a:lnTo>
                <a:lnTo>
                  <a:pt x="550646" y="71946"/>
                </a:lnTo>
                <a:lnTo>
                  <a:pt x="552237" y="67210"/>
                </a:lnTo>
                <a:lnTo>
                  <a:pt x="554055" y="62474"/>
                </a:lnTo>
                <a:lnTo>
                  <a:pt x="556328" y="57963"/>
                </a:lnTo>
                <a:lnTo>
                  <a:pt x="558373" y="53678"/>
                </a:lnTo>
                <a:lnTo>
                  <a:pt x="560873" y="49392"/>
                </a:lnTo>
                <a:lnTo>
                  <a:pt x="563828" y="45107"/>
                </a:lnTo>
                <a:lnTo>
                  <a:pt x="566556" y="41273"/>
                </a:lnTo>
                <a:lnTo>
                  <a:pt x="569738" y="37213"/>
                </a:lnTo>
                <a:lnTo>
                  <a:pt x="572692" y="33605"/>
                </a:lnTo>
                <a:lnTo>
                  <a:pt x="576329" y="29996"/>
                </a:lnTo>
                <a:lnTo>
                  <a:pt x="579965" y="26388"/>
                </a:lnTo>
                <a:lnTo>
                  <a:pt x="583602" y="23456"/>
                </a:lnTo>
                <a:lnTo>
                  <a:pt x="587693" y="20298"/>
                </a:lnTo>
                <a:lnTo>
                  <a:pt x="591557" y="17592"/>
                </a:lnTo>
                <a:lnTo>
                  <a:pt x="595875" y="14660"/>
                </a:lnTo>
                <a:lnTo>
                  <a:pt x="600194" y="12179"/>
                </a:lnTo>
                <a:lnTo>
                  <a:pt x="604512" y="9923"/>
                </a:lnTo>
                <a:lnTo>
                  <a:pt x="609058" y="7894"/>
                </a:lnTo>
                <a:lnTo>
                  <a:pt x="613831" y="6089"/>
                </a:lnTo>
                <a:lnTo>
                  <a:pt x="618604" y="4510"/>
                </a:lnTo>
                <a:lnTo>
                  <a:pt x="623604" y="2932"/>
                </a:lnTo>
                <a:lnTo>
                  <a:pt x="628377" y="2030"/>
                </a:lnTo>
                <a:lnTo>
                  <a:pt x="633605" y="902"/>
                </a:lnTo>
                <a:lnTo>
                  <a:pt x="638605" y="451"/>
                </a:lnTo>
                <a:lnTo>
                  <a:pt x="64406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9" name="KSO_Shape"/>
          <p:cNvSpPr/>
          <p:nvPr/>
        </p:nvSpPr>
        <p:spPr bwMode="auto">
          <a:xfrm>
            <a:off x="3920950" y="4227631"/>
            <a:ext cx="380007" cy="293872"/>
          </a:xfrm>
          <a:custGeom>
            <a:avLst/>
            <a:gdLst>
              <a:gd name="T0" fmla="*/ 2147483646 w 6438"/>
              <a:gd name="T1" fmla="*/ 233224218 h 4979"/>
              <a:gd name="T2" fmla="*/ 2147483646 w 6438"/>
              <a:gd name="T3" fmla="*/ 1658219599 h 4979"/>
              <a:gd name="T4" fmla="*/ 2147483646 w 6438"/>
              <a:gd name="T5" fmla="*/ 2147483646 h 4979"/>
              <a:gd name="T6" fmla="*/ 2147483646 w 6438"/>
              <a:gd name="T7" fmla="*/ 2147483646 h 4979"/>
              <a:gd name="T8" fmla="*/ 2147483646 w 6438"/>
              <a:gd name="T9" fmla="*/ 2147483646 h 4979"/>
              <a:gd name="T10" fmla="*/ 2147483646 w 6438"/>
              <a:gd name="T11" fmla="*/ 2147483646 h 4979"/>
              <a:gd name="T12" fmla="*/ 2147483646 w 6438"/>
              <a:gd name="T13" fmla="*/ 2147483646 h 4979"/>
              <a:gd name="T14" fmla="*/ 2147483646 w 6438"/>
              <a:gd name="T15" fmla="*/ 2147483646 h 4979"/>
              <a:gd name="T16" fmla="*/ 2147483646 w 6438"/>
              <a:gd name="T17" fmla="*/ 2147483646 h 4979"/>
              <a:gd name="T18" fmla="*/ 2147483646 w 6438"/>
              <a:gd name="T19" fmla="*/ 2147483646 h 4979"/>
              <a:gd name="T20" fmla="*/ 2147483646 w 6438"/>
              <a:gd name="T21" fmla="*/ 2147483646 h 4979"/>
              <a:gd name="T22" fmla="*/ 2147483646 w 6438"/>
              <a:gd name="T23" fmla="*/ 2147483646 h 4979"/>
              <a:gd name="T24" fmla="*/ 2147483646 w 6438"/>
              <a:gd name="T25" fmla="*/ 2147483646 h 4979"/>
              <a:gd name="T26" fmla="*/ 1658143602 w 6438"/>
              <a:gd name="T27" fmla="*/ 2147483646 h 4979"/>
              <a:gd name="T28" fmla="*/ 259079408 w 6438"/>
              <a:gd name="T29" fmla="*/ 2147483646 h 4979"/>
              <a:gd name="T30" fmla="*/ 2147483646 w 6438"/>
              <a:gd name="T31" fmla="*/ 2147483646 h 4979"/>
              <a:gd name="T32" fmla="*/ 259079408 w 6438"/>
              <a:gd name="T33" fmla="*/ 2147483646 h 4979"/>
              <a:gd name="T34" fmla="*/ 1658143602 w 6438"/>
              <a:gd name="T35" fmla="*/ 2147483646 h 4979"/>
              <a:gd name="T36" fmla="*/ 2147483646 w 6438"/>
              <a:gd name="T37" fmla="*/ 2147483646 h 4979"/>
              <a:gd name="T38" fmla="*/ 2147483646 w 6438"/>
              <a:gd name="T39" fmla="*/ 725498481 h 4979"/>
              <a:gd name="T40" fmla="*/ 2147483646 w 6438"/>
              <a:gd name="T41" fmla="*/ 0 h 4979"/>
              <a:gd name="T42" fmla="*/ 2147483646 w 6438"/>
              <a:gd name="T43" fmla="*/ 2147483646 h 4979"/>
              <a:gd name="T44" fmla="*/ 2147483646 w 6438"/>
              <a:gd name="T45" fmla="*/ 2147483646 h 4979"/>
              <a:gd name="T46" fmla="*/ 2147483646 w 6438"/>
              <a:gd name="T47" fmla="*/ 2147483646 h 4979"/>
              <a:gd name="T48" fmla="*/ 2147483646 w 6438"/>
              <a:gd name="T49" fmla="*/ 2147483646 h 4979"/>
              <a:gd name="T50" fmla="*/ 2147483646 w 6438"/>
              <a:gd name="T51" fmla="*/ 2147483646 h 4979"/>
              <a:gd name="T52" fmla="*/ 2147483646 w 6438"/>
              <a:gd name="T53" fmla="*/ 2147483646 h 4979"/>
              <a:gd name="T54" fmla="*/ 2147483646 w 6438"/>
              <a:gd name="T55" fmla="*/ 2147483646 h 4979"/>
              <a:gd name="T56" fmla="*/ 2147483646 w 6438"/>
              <a:gd name="T57" fmla="*/ 2147483646 h 4979"/>
              <a:gd name="T58" fmla="*/ 2147483646 w 6438"/>
              <a:gd name="T59" fmla="*/ 2147483646 h 4979"/>
              <a:gd name="T60" fmla="*/ 2147483646 w 6438"/>
              <a:gd name="T61" fmla="*/ 2147483646 h 4979"/>
              <a:gd name="T62" fmla="*/ 2147483646 w 6438"/>
              <a:gd name="T63" fmla="*/ 2147483646 h 4979"/>
              <a:gd name="T64" fmla="*/ 2147483646 w 6438"/>
              <a:gd name="T65" fmla="*/ 2147483646 h 4979"/>
              <a:gd name="T66" fmla="*/ 2147483646 w 6438"/>
              <a:gd name="T67" fmla="*/ 2147483646 h 4979"/>
              <a:gd name="T68" fmla="*/ 2147483646 w 6438"/>
              <a:gd name="T69" fmla="*/ 2147483646 h 4979"/>
              <a:gd name="T70" fmla="*/ 2147483646 w 6438"/>
              <a:gd name="T71" fmla="*/ 2147483646 h 4979"/>
              <a:gd name="T72" fmla="*/ 2147483646 w 6438"/>
              <a:gd name="T73" fmla="*/ 2147483646 h 4979"/>
              <a:gd name="T74" fmla="*/ 2147483646 w 6438"/>
              <a:gd name="T75" fmla="*/ 2147483646 h 4979"/>
              <a:gd name="T76" fmla="*/ 2147483646 w 6438"/>
              <a:gd name="T77" fmla="*/ 2147483646 h 4979"/>
              <a:gd name="T78" fmla="*/ 2147483646 w 6438"/>
              <a:gd name="T79" fmla="*/ 2147483646 h 4979"/>
              <a:gd name="T80" fmla="*/ 2147483646 w 6438"/>
              <a:gd name="T81" fmla="*/ 2147483646 h 4979"/>
              <a:gd name="T82" fmla="*/ 2147483646 w 6438"/>
              <a:gd name="T83" fmla="*/ 2147483646 h 4979"/>
              <a:gd name="T84" fmla="*/ 2147483646 w 6438"/>
              <a:gd name="T85" fmla="*/ 2147483646 h 4979"/>
              <a:gd name="T86" fmla="*/ 2147483646 w 6438"/>
              <a:gd name="T87" fmla="*/ 2147483646 h 4979"/>
              <a:gd name="T88" fmla="*/ 2147483646 w 6438"/>
              <a:gd name="T89" fmla="*/ 2147483646 h 4979"/>
              <a:gd name="T90" fmla="*/ 2147483646 w 6438"/>
              <a:gd name="T91" fmla="*/ 2147483646 h 4979"/>
              <a:gd name="T92" fmla="*/ 2147483646 w 6438"/>
              <a:gd name="T93" fmla="*/ 2147483646 h 4979"/>
              <a:gd name="T94" fmla="*/ 2147483646 w 6438"/>
              <a:gd name="T95" fmla="*/ 2147483646 h 4979"/>
              <a:gd name="T96" fmla="*/ 2147483646 w 6438"/>
              <a:gd name="T97" fmla="*/ 2147483646 h 4979"/>
              <a:gd name="T98" fmla="*/ 2147483646 w 6438"/>
              <a:gd name="T99" fmla="*/ 2147483646 h 4979"/>
              <a:gd name="T100" fmla="*/ 2147483646 w 6438"/>
              <a:gd name="T101" fmla="*/ 2147483646 h 4979"/>
              <a:gd name="T102" fmla="*/ 2147483646 w 6438"/>
              <a:gd name="T103" fmla="*/ 2147483646 h 4979"/>
              <a:gd name="T104" fmla="*/ 2147483646 w 6438"/>
              <a:gd name="T105" fmla="*/ 2147483646 h 4979"/>
              <a:gd name="T106" fmla="*/ 2147483646 w 6438"/>
              <a:gd name="T107" fmla="*/ 2147483646 h 4979"/>
              <a:gd name="T108" fmla="*/ 2147483646 w 6438"/>
              <a:gd name="T109" fmla="*/ 2147483646 h 4979"/>
              <a:gd name="T110" fmla="*/ 2147483646 w 6438"/>
              <a:gd name="T111" fmla="*/ 2147483646 h 497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8" h="4979">
                <a:moveTo>
                  <a:pt x="440" y="0"/>
                </a:moveTo>
                <a:lnTo>
                  <a:pt x="4464" y="0"/>
                </a:lnTo>
                <a:lnTo>
                  <a:pt x="4488" y="1"/>
                </a:lnTo>
                <a:lnTo>
                  <a:pt x="4510" y="3"/>
                </a:lnTo>
                <a:lnTo>
                  <a:pt x="4532" y="6"/>
                </a:lnTo>
                <a:lnTo>
                  <a:pt x="4553" y="9"/>
                </a:lnTo>
                <a:lnTo>
                  <a:pt x="4574" y="15"/>
                </a:lnTo>
                <a:lnTo>
                  <a:pt x="4595" y="20"/>
                </a:lnTo>
                <a:lnTo>
                  <a:pt x="4616" y="28"/>
                </a:lnTo>
                <a:lnTo>
                  <a:pt x="4636" y="36"/>
                </a:lnTo>
                <a:lnTo>
                  <a:pt x="4656" y="45"/>
                </a:lnTo>
                <a:lnTo>
                  <a:pt x="4674" y="55"/>
                </a:lnTo>
                <a:lnTo>
                  <a:pt x="4692" y="64"/>
                </a:lnTo>
                <a:lnTo>
                  <a:pt x="4711" y="77"/>
                </a:lnTo>
                <a:lnTo>
                  <a:pt x="4727" y="89"/>
                </a:lnTo>
                <a:lnTo>
                  <a:pt x="4744" y="102"/>
                </a:lnTo>
                <a:lnTo>
                  <a:pt x="4761" y="115"/>
                </a:lnTo>
                <a:lnTo>
                  <a:pt x="4776" y="130"/>
                </a:lnTo>
                <a:lnTo>
                  <a:pt x="4790" y="145"/>
                </a:lnTo>
                <a:lnTo>
                  <a:pt x="4804" y="162"/>
                </a:lnTo>
                <a:lnTo>
                  <a:pt x="4817" y="178"/>
                </a:lnTo>
                <a:lnTo>
                  <a:pt x="4829" y="195"/>
                </a:lnTo>
                <a:lnTo>
                  <a:pt x="4841" y="213"/>
                </a:lnTo>
                <a:lnTo>
                  <a:pt x="4851" y="231"/>
                </a:lnTo>
                <a:lnTo>
                  <a:pt x="4861" y="250"/>
                </a:lnTo>
                <a:lnTo>
                  <a:pt x="4870" y="270"/>
                </a:lnTo>
                <a:lnTo>
                  <a:pt x="4878" y="290"/>
                </a:lnTo>
                <a:lnTo>
                  <a:pt x="4885" y="310"/>
                </a:lnTo>
                <a:lnTo>
                  <a:pt x="4891" y="331"/>
                </a:lnTo>
                <a:lnTo>
                  <a:pt x="4895" y="353"/>
                </a:lnTo>
                <a:lnTo>
                  <a:pt x="4900" y="374"/>
                </a:lnTo>
                <a:lnTo>
                  <a:pt x="4902" y="396"/>
                </a:lnTo>
                <a:lnTo>
                  <a:pt x="4904" y="418"/>
                </a:lnTo>
                <a:lnTo>
                  <a:pt x="4904" y="441"/>
                </a:lnTo>
                <a:lnTo>
                  <a:pt x="4904" y="512"/>
                </a:lnTo>
                <a:lnTo>
                  <a:pt x="4143" y="512"/>
                </a:lnTo>
                <a:lnTo>
                  <a:pt x="4143" y="1251"/>
                </a:lnTo>
                <a:lnTo>
                  <a:pt x="4904" y="1251"/>
                </a:lnTo>
                <a:lnTo>
                  <a:pt x="4904" y="1591"/>
                </a:lnTo>
                <a:lnTo>
                  <a:pt x="1785" y="1591"/>
                </a:lnTo>
                <a:lnTo>
                  <a:pt x="1749" y="1592"/>
                </a:lnTo>
                <a:lnTo>
                  <a:pt x="1712" y="1595"/>
                </a:lnTo>
                <a:lnTo>
                  <a:pt x="1677" y="1600"/>
                </a:lnTo>
                <a:lnTo>
                  <a:pt x="1642" y="1606"/>
                </a:lnTo>
                <a:lnTo>
                  <a:pt x="1608" y="1614"/>
                </a:lnTo>
                <a:lnTo>
                  <a:pt x="1575" y="1623"/>
                </a:lnTo>
                <a:lnTo>
                  <a:pt x="1542" y="1634"/>
                </a:lnTo>
                <a:lnTo>
                  <a:pt x="1510" y="1647"/>
                </a:lnTo>
                <a:lnTo>
                  <a:pt x="1479" y="1662"/>
                </a:lnTo>
                <a:lnTo>
                  <a:pt x="1448" y="1677"/>
                </a:lnTo>
                <a:lnTo>
                  <a:pt x="1418" y="1695"/>
                </a:lnTo>
                <a:lnTo>
                  <a:pt x="1389" y="1713"/>
                </a:lnTo>
                <a:lnTo>
                  <a:pt x="1362" y="1733"/>
                </a:lnTo>
                <a:lnTo>
                  <a:pt x="1335" y="1754"/>
                </a:lnTo>
                <a:lnTo>
                  <a:pt x="1310" y="1776"/>
                </a:lnTo>
                <a:lnTo>
                  <a:pt x="1284" y="1800"/>
                </a:lnTo>
                <a:lnTo>
                  <a:pt x="1261" y="1824"/>
                </a:lnTo>
                <a:lnTo>
                  <a:pt x="1239" y="1850"/>
                </a:lnTo>
                <a:lnTo>
                  <a:pt x="1218" y="1876"/>
                </a:lnTo>
                <a:lnTo>
                  <a:pt x="1198" y="1904"/>
                </a:lnTo>
                <a:lnTo>
                  <a:pt x="1179" y="1933"/>
                </a:lnTo>
                <a:lnTo>
                  <a:pt x="1163" y="1962"/>
                </a:lnTo>
                <a:lnTo>
                  <a:pt x="1147" y="1993"/>
                </a:lnTo>
                <a:lnTo>
                  <a:pt x="1133" y="2024"/>
                </a:lnTo>
                <a:lnTo>
                  <a:pt x="1120" y="2056"/>
                </a:lnTo>
                <a:lnTo>
                  <a:pt x="1109" y="2090"/>
                </a:lnTo>
                <a:lnTo>
                  <a:pt x="1100" y="2123"/>
                </a:lnTo>
                <a:lnTo>
                  <a:pt x="1091" y="2157"/>
                </a:lnTo>
                <a:lnTo>
                  <a:pt x="1085" y="2191"/>
                </a:lnTo>
                <a:lnTo>
                  <a:pt x="1081" y="2227"/>
                </a:lnTo>
                <a:lnTo>
                  <a:pt x="1078" y="2263"/>
                </a:lnTo>
                <a:lnTo>
                  <a:pt x="1077" y="2300"/>
                </a:lnTo>
                <a:lnTo>
                  <a:pt x="1077" y="2925"/>
                </a:lnTo>
                <a:lnTo>
                  <a:pt x="440" y="2925"/>
                </a:lnTo>
                <a:lnTo>
                  <a:pt x="418" y="2924"/>
                </a:lnTo>
                <a:lnTo>
                  <a:pt x="396" y="2923"/>
                </a:lnTo>
                <a:lnTo>
                  <a:pt x="374" y="2920"/>
                </a:lnTo>
                <a:lnTo>
                  <a:pt x="351" y="2915"/>
                </a:lnTo>
                <a:lnTo>
                  <a:pt x="330" y="2911"/>
                </a:lnTo>
                <a:lnTo>
                  <a:pt x="309" y="2905"/>
                </a:lnTo>
                <a:lnTo>
                  <a:pt x="290" y="2898"/>
                </a:lnTo>
                <a:lnTo>
                  <a:pt x="270" y="2890"/>
                </a:lnTo>
                <a:lnTo>
                  <a:pt x="250" y="2881"/>
                </a:lnTo>
                <a:lnTo>
                  <a:pt x="231" y="2871"/>
                </a:lnTo>
                <a:lnTo>
                  <a:pt x="212" y="2861"/>
                </a:lnTo>
                <a:lnTo>
                  <a:pt x="195" y="2849"/>
                </a:lnTo>
                <a:lnTo>
                  <a:pt x="178" y="2837"/>
                </a:lnTo>
                <a:lnTo>
                  <a:pt x="161" y="2824"/>
                </a:lnTo>
                <a:lnTo>
                  <a:pt x="145" y="2810"/>
                </a:lnTo>
                <a:lnTo>
                  <a:pt x="129" y="2796"/>
                </a:lnTo>
                <a:lnTo>
                  <a:pt x="115" y="2780"/>
                </a:lnTo>
                <a:lnTo>
                  <a:pt x="102" y="2764"/>
                </a:lnTo>
                <a:lnTo>
                  <a:pt x="88" y="2747"/>
                </a:lnTo>
                <a:lnTo>
                  <a:pt x="76" y="2731"/>
                </a:lnTo>
                <a:lnTo>
                  <a:pt x="64" y="2712"/>
                </a:lnTo>
                <a:lnTo>
                  <a:pt x="54" y="2694"/>
                </a:lnTo>
                <a:lnTo>
                  <a:pt x="44" y="2675"/>
                </a:lnTo>
                <a:lnTo>
                  <a:pt x="35" y="2655"/>
                </a:lnTo>
                <a:lnTo>
                  <a:pt x="28" y="2636"/>
                </a:lnTo>
                <a:lnTo>
                  <a:pt x="20" y="2615"/>
                </a:lnTo>
                <a:lnTo>
                  <a:pt x="14" y="2595"/>
                </a:lnTo>
                <a:lnTo>
                  <a:pt x="10" y="2573"/>
                </a:lnTo>
                <a:lnTo>
                  <a:pt x="6" y="2552"/>
                </a:lnTo>
                <a:lnTo>
                  <a:pt x="2" y="2529"/>
                </a:lnTo>
                <a:lnTo>
                  <a:pt x="1" y="2507"/>
                </a:lnTo>
                <a:lnTo>
                  <a:pt x="0" y="2484"/>
                </a:lnTo>
                <a:lnTo>
                  <a:pt x="0" y="1251"/>
                </a:lnTo>
                <a:lnTo>
                  <a:pt x="3042" y="1251"/>
                </a:lnTo>
                <a:lnTo>
                  <a:pt x="3042" y="512"/>
                </a:lnTo>
                <a:lnTo>
                  <a:pt x="0" y="512"/>
                </a:lnTo>
                <a:lnTo>
                  <a:pt x="0" y="441"/>
                </a:lnTo>
                <a:lnTo>
                  <a:pt x="1" y="418"/>
                </a:lnTo>
                <a:lnTo>
                  <a:pt x="2" y="396"/>
                </a:lnTo>
                <a:lnTo>
                  <a:pt x="6" y="374"/>
                </a:lnTo>
                <a:lnTo>
                  <a:pt x="10" y="353"/>
                </a:lnTo>
                <a:lnTo>
                  <a:pt x="14" y="331"/>
                </a:lnTo>
                <a:lnTo>
                  <a:pt x="20" y="310"/>
                </a:lnTo>
                <a:lnTo>
                  <a:pt x="28" y="290"/>
                </a:lnTo>
                <a:lnTo>
                  <a:pt x="35" y="270"/>
                </a:lnTo>
                <a:lnTo>
                  <a:pt x="44" y="250"/>
                </a:lnTo>
                <a:lnTo>
                  <a:pt x="54" y="231"/>
                </a:lnTo>
                <a:lnTo>
                  <a:pt x="64" y="213"/>
                </a:lnTo>
                <a:lnTo>
                  <a:pt x="76" y="195"/>
                </a:lnTo>
                <a:lnTo>
                  <a:pt x="88" y="178"/>
                </a:lnTo>
                <a:lnTo>
                  <a:pt x="102" y="162"/>
                </a:lnTo>
                <a:lnTo>
                  <a:pt x="115" y="145"/>
                </a:lnTo>
                <a:lnTo>
                  <a:pt x="129" y="130"/>
                </a:lnTo>
                <a:lnTo>
                  <a:pt x="145" y="115"/>
                </a:lnTo>
                <a:lnTo>
                  <a:pt x="161" y="102"/>
                </a:lnTo>
                <a:lnTo>
                  <a:pt x="178" y="89"/>
                </a:lnTo>
                <a:lnTo>
                  <a:pt x="195" y="77"/>
                </a:lnTo>
                <a:lnTo>
                  <a:pt x="212" y="64"/>
                </a:lnTo>
                <a:lnTo>
                  <a:pt x="231" y="55"/>
                </a:lnTo>
                <a:lnTo>
                  <a:pt x="250" y="45"/>
                </a:lnTo>
                <a:lnTo>
                  <a:pt x="270" y="36"/>
                </a:lnTo>
                <a:lnTo>
                  <a:pt x="290" y="28"/>
                </a:lnTo>
                <a:lnTo>
                  <a:pt x="309" y="20"/>
                </a:lnTo>
                <a:lnTo>
                  <a:pt x="330" y="15"/>
                </a:lnTo>
                <a:lnTo>
                  <a:pt x="351" y="9"/>
                </a:lnTo>
                <a:lnTo>
                  <a:pt x="374" y="6"/>
                </a:lnTo>
                <a:lnTo>
                  <a:pt x="396" y="3"/>
                </a:lnTo>
                <a:lnTo>
                  <a:pt x="418" y="1"/>
                </a:lnTo>
                <a:lnTo>
                  <a:pt x="440" y="0"/>
                </a:lnTo>
                <a:close/>
                <a:moveTo>
                  <a:pt x="1974" y="2055"/>
                </a:moveTo>
                <a:lnTo>
                  <a:pt x="1974" y="2055"/>
                </a:lnTo>
                <a:lnTo>
                  <a:pt x="1952" y="2055"/>
                </a:lnTo>
                <a:lnTo>
                  <a:pt x="1930" y="2057"/>
                </a:lnTo>
                <a:lnTo>
                  <a:pt x="1908" y="2061"/>
                </a:lnTo>
                <a:lnTo>
                  <a:pt x="1886" y="2064"/>
                </a:lnTo>
                <a:lnTo>
                  <a:pt x="1865" y="2070"/>
                </a:lnTo>
                <a:lnTo>
                  <a:pt x="1844" y="2075"/>
                </a:lnTo>
                <a:lnTo>
                  <a:pt x="1824" y="2082"/>
                </a:lnTo>
                <a:lnTo>
                  <a:pt x="1804" y="2090"/>
                </a:lnTo>
                <a:lnTo>
                  <a:pt x="1784" y="2098"/>
                </a:lnTo>
                <a:lnTo>
                  <a:pt x="1765" y="2108"/>
                </a:lnTo>
                <a:lnTo>
                  <a:pt x="1746" y="2119"/>
                </a:lnTo>
                <a:lnTo>
                  <a:pt x="1729" y="2130"/>
                </a:lnTo>
                <a:lnTo>
                  <a:pt x="1712" y="2143"/>
                </a:lnTo>
                <a:lnTo>
                  <a:pt x="1696" y="2156"/>
                </a:lnTo>
                <a:lnTo>
                  <a:pt x="1679" y="2170"/>
                </a:lnTo>
                <a:lnTo>
                  <a:pt x="1663" y="2185"/>
                </a:lnTo>
                <a:lnTo>
                  <a:pt x="1649" y="2200"/>
                </a:lnTo>
                <a:lnTo>
                  <a:pt x="1636" y="2216"/>
                </a:lnTo>
                <a:lnTo>
                  <a:pt x="1623" y="2232"/>
                </a:lnTo>
                <a:lnTo>
                  <a:pt x="1610" y="2250"/>
                </a:lnTo>
                <a:lnTo>
                  <a:pt x="1598" y="2268"/>
                </a:lnTo>
                <a:lnTo>
                  <a:pt x="1588" y="2286"/>
                </a:lnTo>
                <a:lnTo>
                  <a:pt x="1578" y="2305"/>
                </a:lnTo>
                <a:lnTo>
                  <a:pt x="1570" y="2325"/>
                </a:lnTo>
                <a:lnTo>
                  <a:pt x="1562" y="2345"/>
                </a:lnTo>
                <a:lnTo>
                  <a:pt x="1554" y="2365"/>
                </a:lnTo>
                <a:lnTo>
                  <a:pt x="1549" y="2386"/>
                </a:lnTo>
                <a:lnTo>
                  <a:pt x="1543" y="2407"/>
                </a:lnTo>
                <a:lnTo>
                  <a:pt x="1540" y="2429"/>
                </a:lnTo>
                <a:lnTo>
                  <a:pt x="1536" y="2451"/>
                </a:lnTo>
                <a:lnTo>
                  <a:pt x="1535" y="2473"/>
                </a:lnTo>
                <a:lnTo>
                  <a:pt x="1534" y="2495"/>
                </a:lnTo>
                <a:lnTo>
                  <a:pt x="1534" y="4539"/>
                </a:lnTo>
                <a:lnTo>
                  <a:pt x="1535" y="4562"/>
                </a:lnTo>
                <a:lnTo>
                  <a:pt x="1536" y="4584"/>
                </a:lnTo>
                <a:lnTo>
                  <a:pt x="1540" y="4606"/>
                </a:lnTo>
                <a:lnTo>
                  <a:pt x="1543" y="4627"/>
                </a:lnTo>
                <a:lnTo>
                  <a:pt x="1549" y="4648"/>
                </a:lnTo>
                <a:lnTo>
                  <a:pt x="1554" y="4669"/>
                </a:lnTo>
                <a:lnTo>
                  <a:pt x="1562" y="4690"/>
                </a:lnTo>
                <a:lnTo>
                  <a:pt x="1570" y="4710"/>
                </a:lnTo>
                <a:lnTo>
                  <a:pt x="1578" y="4729"/>
                </a:lnTo>
                <a:lnTo>
                  <a:pt x="1588" y="4748"/>
                </a:lnTo>
                <a:lnTo>
                  <a:pt x="1598" y="4767"/>
                </a:lnTo>
                <a:lnTo>
                  <a:pt x="1610" y="4784"/>
                </a:lnTo>
                <a:lnTo>
                  <a:pt x="1623" y="4802"/>
                </a:lnTo>
                <a:lnTo>
                  <a:pt x="1636" y="4819"/>
                </a:lnTo>
                <a:lnTo>
                  <a:pt x="1649" y="4834"/>
                </a:lnTo>
                <a:lnTo>
                  <a:pt x="1663" y="4850"/>
                </a:lnTo>
                <a:lnTo>
                  <a:pt x="1679" y="4864"/>
                </a:lnTo>
                <a:lnTo>
                  <a:pt x="1696" y="4878"/>
                </a:lnTo>
                <a:lnTo>
                  <a:pt x="1712" y="4892"/>
                </a:lnTo>
                <a:lnTo>
                  <a:pt x="1729" y="4904"/>
                </a:lnTo>
                <a:lnTo>
                  <a:pt x="1746" y="4915"/>
                </a:lnTo>
                <a:lnTo>
                  <a:pt x="1765" y="4926"/>
                </a:lnTo>
                <a:lnTo>
                  <a:pt x="1784" y="4936"/>
                </a:lnTo>
                <a:lnTo>
                  <a:pt x="1804" y="4945"/>
                </a:lnTo>
                <a:lnTo>
                  <a:pt x="1824" y="4952"/>
                </a:lnTo>
                <a:lnTo>
                  <a:pt x="1844" y="4959"/>
                </a:lnTo>
                <a:lnTo>
                  <a:pt x="1865" y="4966"/>
                </a:lnTo>
                <a:lnTo>
                  <a:pt x="1886" y="4970"/>
                </a:lnTo>
                <a:lnTo>
                  <a:pt x="1908" y="4975"/>
                </a:lnTo>
                <a:lnTo>
                  <a:pt x="1930" y="4977"/>
                </a:lnTo>
                <a:lnTo>
                  <a:pt x="1952" y="4979"/>
                </a:lnTo>
                <a:lnTo>
                  <a:pt x="1974" y="4979"/>
                </a:lnTo>
                <a:lnTo>
                  <a:pt x="5999" y="4979"/>
                </a:lnTo>
                <a:lnTo>
                  <a:pt x="6022" y="4979"/>
                </a:lnTo>
                <a:lnTo>
                  <a:pt x="6044" y="4977"/>
                </a:lnTo>
                <a:lnTo>
                  <a:pt x="6066" y="4975"/>
                </a:lnTo>
                <a:lnTo>
                  <a:pt x="6087" y="4970"/>
                </a:lnTo>
                <a:lnTo>
                  <a:pt x="6108" y="4966"/>
                </a:lnTo>
                <a:lnTo>
                  <a:pt x="6129" y="4959"/>
                </a:lnTo>
                <a:lnTo>
                  <a:pt x="6150" y="4952"/>
                </a:lnTo>
                <a:lnTo>
                  <a:pt x="6170" y="4945"/>
                </a:lnTo>
                <a:lnTo>
                  <a:pt x="6189" y="4936"/>
                </a:lnTo>
                <a:lnTo>
                  <a:pt x="6209" y="4926"/>
                </a:lnTo>
                <a:lnTo>
                  <a:pt x="6226" y="4915"/>
                </a:lnTo>
                <a:lnTo>
                  <a:pt x="6244" y="4904"/>
                </a:lnTo>
                <a:lnTo>
                  <a:pt x="6262" y="4892"/>
                </a:lnTo>
                <a:lnTo>
                  <a:pt x="6278" y="4878"/>
                </a:lnTo>
                <a:lnTo>
                  <a:pt x="6295" y="4864"/>
                </a:lnTo>
                <a:lnTo>
                  <a:pt x="6309" y="4850"/>
                </a:lnTo>
                <a:lnTo>
                  <a:pt x="6325" y="4834"/>
                </a:lnTo>
                <a:lnTo>
                  <a:pt x="6338" y="4819"/>
                </a:lnTo>
                <a:lnTo>
                  <a:pt x="6351" y="4802"/>
                </a:lnTo>
                <a:lnTo>
                  <a:pt x="6363" y="4784"/>
                </a:lnTo>
                <a:lnTo>
                  <a:pt x="6375" y="4767"/>
                </a:lnTo>
                <a:lnTo>
                  <a:pt x="6385" y="4748"/>
                </a:lnTo>
                <a:lnTo>
                  <a:pt x="6395" y="4729"/>
                </a:lnTo>
                <a:lnTo>
                  <a:pt x="6404" y="4710"/>
                </a:lnTo>
                <a:lnTo>
                  <a:pt x="6412" y="4690"/>
                </a:lnTo>
                <a:lnTo>
                  <a:pt x="6419" y="4669"/>
                </a:lnTo>
                <a:lnTo>
                  <a:pt x="6425" y="4648"/>
                </a:lnTo>
                <a:lnTo>
                  <a:pt x="6430" y="4627"/>
                </a:lnTo>
                <a:lnTo>
                  <a:pt x="6434" y="4606"/>
                </a:lnTo>
                <a:lnTo>
                  <a:pt x="6436" y="4584"/>
                </a:lnTo>
                <a:lnTo>
                  <a:pt x="6438" y="4562"/>
                </a:lnTo>
                <a:lnTo>
                  <a:pt x="6438" y="4539"/>
                </a:lnTo>
                <a:lnTo>
                  <a:pt x="6438" y="2495"/>
                </a:lnTo>
                <a:lnTo>
                  <a:pt x="6438" y="2473"/>
                </a:lnTo>
                <a:lnTo>
                  <a:pt x="6436" y="2451"/>
                </a:lnTo>
                <a:lnTo>
                  <a:pt x="6434" y="2429"/>
                </a:lnTo>
                <a:lnTo>
                  <a:pt x="6430" y="2407"/>
                </a:lnTo>
                <a:lnTo>
                  <a:pt x="6425" y="2386"/>
                </a:lnTo>
                <a:lnTo>
                  <a:pt x="6419" y="2365"/>
                </a:lnTo>
                <a:lnTo>
                  <a:pt x="6412" y="2345"/>
                </a:lnTo>
                <a:lnTo>
                  <a:pt x="6404" y="2325"/>
                </a:lnTo>
                <a:lnTo>
                  <a:pt x="6395" y="2305"/>
                </a:lnTo>
                <a:lnTo>
                  <a:pt x="6385" y="2286"/>
                </a:lnTo>
                <a:lnTo>
                  <a:pt x="6375" y="2268"/>
                </a:lnTo>
                <a:lnTo>
                  <a:pt x="6363" y="2250"/>
                </a:lnTo>
                <a:lnTo>
                  <a:pt x="6351" y="2232"/>
                </a:lnTo>
                <a:lnTo>
                  <a:pt x="6338" y="2216"/>
                </a:lnTo>
                <a:lnTo>
                  <a:pt x="6325" y="2200"/>
                </a:lnTo>
                <a:lnTo>
                  <a:pt x="6309" y="2185"/>
                </a:lnTo>
                <a:lnTo>
                  <a:pt x="6295" y="2170"/>
                </a:lnTo>
                <a:lnTo>
                  <a:pt x="6278" y="2156"/>
                </a:lnTo>
                <a:lnTo>
                  <a:pt x="6262" y="2143"/>
                </a:lnTo>
                <a:lnTo>
                  <a:pt x="6244" y="2130"/>
                </a:lnTo>
                <a:lnTo>
                  <a:pt x="6226" y="2119"/>
                </a:lnTo>
                <a:lnTo>
                  <a:pt x="6209" y="2108"/>
                </a:lnTo>
                <a:lnTo>
                  <a:pt x="6189" y="2098"/>
                </a:lnTo>
                <a:lnTo>
                  <a:pt x="6170" y="2090"/>
                </a:lnTo>
                <a:lnTo>
                  <a:pt x="6150" y="2082"/>
                </a:lnTo>
                <a:lnTo>
                  <a:pt x="6129" y="2075"/>
                </a:lnTo>
                <a:lnTo>
                  <a:pt x="6108" y="2070"/>
                </a:lnTo>
                <a:lnTo>
                  <a:pt x="6087" y="2064"/>
                </a:lnTo>
                <a:lnTo>
                  <a:pt x="6066" y="2061"/>
                </a:lnTo>
                <a:lnTo>
                  <a:pt x="6044" y="2057"/>
                </a:lnTo>
                <a:lnTo>
                  <a:pt x="6022" y="2055"/>
                </a:lnTo>
                <a:lnTo>
                  <a:pt x="5999" y="2055"/>
                </a:lnTo>
                <a:lnTo>
                  <a:pt x="1974" y="2055"/>
                </a:lnTo>
                <a:close/>
                <a:moveTo>
                  <a:pt x="1961" y="3807"/>
                </a:moveTo>
                <a:lnTo>
                  <a:pt x="2792" y="3807"/>
                </a:lnTo>
                <a:lnTo>
                  <a:pt x="2792" y="4074"/>
                </a:lnTo>
                <a:lnTo>
                  <a:pt x="1961" y="4074"/>
                </a:lnTo>
                <a:lnTo>
                  <a:pt x="1961" y="3807"/>
                </a:lnTo>
                <a:close/>
                <a:moveTo>
                  <a:pt x="2155" y="2489"/>
                </a:moveTo>
                <a:lnTo>
                  <a:pt x="2155" y="2489"/>
                </a:lnTo>
                <a:lnTo>
                  <a:pt x="2135" y="2490"/>
                </a:lnTo>
                <a:lnTo>
                  <a:pt x="2117" y="2492"/>
                </a:lnTo>
                <a:lnTo>
                  <a:pt x="2099" y="2497"/>
                </a:lnTo>
                <a:lnTo>
                  <a:pt x="2081" y="2503"/>
                </a:lnTo>
                <a:lnTo>
                  <a:pt x="2066" y="2512"/>
                </a:lnTo>
                <a:lnTo>
                  <a:pt x="2049" y="2521"/>
                </a:lnTo>
                <a:lnTo>
                  <a:pt x="2035" y="2532"/>
                </a:lnTo>
                <a:lnTo>
                  <a:pt x="2022" y="2544"/>
                </a:lnTo>
                <a:lnTo>
                  <a:pt x="2009" y="2557"/>
                </a:lnTo>
                <a:lnTo>
                  <a:pt x="1998" y="2571"/>
                </a:lnTo>
                <a:lnTo>
                  <a:pt x="1990" y="2587"/>
                </a:lnTo>
                <a:lnTo>
                  <a:pt x="1982" y="2604"/>
                </a:lnTo>
                <a:lnTo>
                  <a:pt x="1975" y="2621"/>
                </a:lnTo>
                <a:lnTo>
                  <a:pt x="1971" y="2639"/>
                </a:lnTo>
                <a:lnTo>
                  <a:pt x="1967" y="2658"/>
                </a:lnTo>
                <a:lnTo>
                  <a:pt x="1966" y="2678"/>
                </a:lnTo>
                <a:lnTo>
                  <a:pt x="1966" y="2905"/>
                </a:lnTo>
                <a:lnTo>
                  <a:pt x="1967" y="2924"/>
                </a:lnTo>
                <a:lnTo>
                  <a:pt x="1971" y="2943"/>
                </a:lnTo>
                <a:lnTo>
                  <a:pt x="1975" y="2962"/>
                </a:lnTo>
                <a:lnTo>
                  <a:pt x="1982" y="2978"/>
                </a:lnTo>
                <a:lnTo>
                  <a:pt x="1990" y="2995"/>
                </a:lnTo>
                <a:lnTo>
                  <a:pt x="1998" y="3010"/>
                </a:lnTo>
                <a:lnTo>
                  <a:pt x="2009" y="3025"/>
                </a:lnTo>
                <a:lnTo>
                  <a:pt x="2022" y="3038"/>
                </a:lnTo>
                <a:lnTo>
                  <a:pt x="2035" y="3050"/>
                </a:lnTo>
                <a:lnTo>
                  <a:pt x="2049" y="3061"/>
                </a:lnTo>
                <a:lnTo>
                  <a:pt x="2066" y="3071"/>
                </a:lnTo>
                <a:lnTo>
                  <a:pt x="2081" y="3079"/>
                </a:lnTo>
                <a:lnTo>
                  <a:pt x="2099" y="3085"/>
                </a:lnTo>
                <a:lnTo>
                  <a:pt x="2117" y="3090"/>
                </a:lnTo>
                <a:lnTo>
                  <a:pt x="2135" y="3093"/>
                </a:lnTo>
                <a:lnTo>
                  <a:pt x="2155" y="3094"/>
                </a:lnTo>
                <a:lnTo>
                  <a:pt x="2807" y="3094"/>
                </a:lnTo>
                <a:lnTo>
                  <a:pt x="2826" y="3093"/>
                </a:lnTo>
                <a:lnTo>
                  <a:pt x="2845" y="3090"/>
                </a:lnTo>
                <a:lnTo>
                  <a:pt x="2864" y="3085"/>
                </a:lnTo>
                <a:lnTo>
                  <a:pt x="2880" y="3079"/>
                </a:lnTo>
                <a:lnTo>
                  <a:pt x="2897" y="3071"/>
                </a:lnTo>
                <a:lnTo>
                  <a:pt x="2912" y="3061"/>
                </a:lnTo>
                <a:lnTo>
                  <a:pt x="2927" y="3050"/>
                </a:lnTo>
                <a:lnTo>
                  <a:pt x="2941" y="3038"/>
                </a:lnTo>
                <a:lnTo>
                  <a:pt x="2953" y="3025"/>
                </a:lnTo>
                <a:lnTo>
                  <a:pt x="2963" y="3010"/>
                </a:lnTo>
                <a:lnTo>
                  <a:pt x="2973" y="2995"/>
                </a:lnTo>
                <a:lnTo>
                  <a:pt x="2981" y="2978"/>
                </a:lnTo>
                <a:lnTo>
                  <a:pt x="2988" y="2962"/>
                </a:lnTo>
                <a:lnTo>
                  <a:pt x="2992" y="2943"/>
                </a:lnTo>
                <a:lnTo>
                  <a:pt x="2995" y="2924"/>
                </a:lnTo>
                <a:lnTo>
                  <a:pt x="2996" y="2905"/>
                </a:lnTo>
                <a:lnTo>
                  <a:pt x="2996" y="2678"/>
                </a:lnTo>
                <a:lnTo>
                  <a:pt x="2995" y="2658"/>
                </a:lnTo>
                <a:lnTo>
                  <a:pt x="2992" y="2639"/>
                </a:lnTo>
                <a:lnTo>
                  <a:pt x="2988" y="2621"/>
                </a:lnTo>
                <a:lnTo>
                  <a:pt x="2981" y="2604"/>
                </a:lnTo>
                <a:lnTo>
                  <a:pt x="2973" y="2587"/>
                </a:lnTo>
                <a:lnTo>
                  <a:pt x="2963" y="2571"/>
                </a:lnTo>
                <a:lnTo>
                  <a:pt x="2953" y="2557"/>
                </a:lnTo>
                <a:lnTo>
                  <a:pt x="2941" y="2544"/>
                </a:lnTo>
                <a:lnTo>
                  <a:pt x="2927" y="2532"/>
                </a:lnTo>
                <a:lnTo>
                  <a:pt x="2912" y="2521"/>
                </a:lnTo>
                <a:lnTo>
                  <a:pt x="2897" y="2512"/>
                </a:lnTo>
                <a:lnTo>
                  <a:pt x="2880" y="2503"/>
                </a:lnTo>
                <a:lnTo>
                  <a:pt x="2864" y="2497"/>
                </a:lnTo>
                <a:lnTo>
                  <a:pt x="2845" y="2492"/>
                </a:lnTo>
                <a:lnTo>
                  <a:pt x="2826" y="2490"/>
                </a:lnTo>
                <a:lnTo>
                  <a:pt x="2807" y="2489"/>
                </a:lnTo>
                <a:lnTo>
                  <a:pt x="2155" y="2489"/>
                </a:lnTo>
                <a:close/>
                <a:moveTo>
                  <a:pt x="3509" y="4381"/>
                </a:moveTo>
                <a:lnTo>
                  <a:pt x="4836" y="4381"/>
                </a:lnTo>
                <a:lnTo>
                  <a:pt x="4836" y="4648"/>
                </a:lnTo>
                <a:lnTo>
                  <a:pt x="3509" y="4648"/>
                </a:lnTo>
                <a:lnTo>
                  <a:pt x="3509" y="4381"/>
                </a:lnTo>
                <a:close/>
                <a:moveTo>
                  <a:pt x="1961" y="4381"/>
                </a:moveTo>
                <a:lnTo>
                  <a:pt x="3287" y="4381"/>
                </a:lnTo>
                <a:lnTo>
                  <a:pt x="3287" y="4648"/>
                </a:lnTo>
                <a:lnTo>
                  <a:pt x="1961" y="4648"/>
                </a:lnTo>
                <a:lnTo>
                  <a:pt x="1961" y="4381"/>
                </a:lnTo>
                <a:close/>
                <a:moveTo>
                  <a:pt x="5152" y="3807"/>
                </a:moveTo>
                <a:lnTo>
                  <a:pt x="5983" y="3807"/>
                </a:lnTo>
                <a:lnTo>
                  <a:pt x="5983" y="4074"/>
                </a:lnTo>
                <a:lnTo>
                  <a:pt x="5152" y="4074"/>
                </a:lnTo>
                <a:lnTo>
                  <a:pt x="5152" y="3807"/>
                </a:lnTo>
                <a:close/>
                <a:moveTo>
                  <a:pt x="4085" y="3807"/>
                </a:moveTo>
                <a:lnTo>
                  <a:pt x="4915" y="3807"/>
                </a:lnTo>
                <a:lnTo>
                  <a:pt x="4915" y="4074"/>
                </a:lnTo>
                <a:lnTo>
                  <a:pt x="4085" y="4074"/>
                </a:lnTo>
                <a:lnTo>
                  <a:pt x="4085" y="3807"/>
                </a:lnTo>
                <a:close/>
                <a:moveTo>
                  <a:pt x="3027" y="3807"/>
                </a:moveTo>
                <a:lnTo>
                  <a:pt x="3859" y="3807"/>
                </a:lnTo>
                <a:lnTo>
                  <a:pt x="3859" y="4074"/>
                </a:lnTo>
                <a:lnTo>
                  <a:pt x="3027" y="4074"/>
                </a:lnTo>
                <a:lnTo>
                  <a:pt x="3027" y="38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0" name="KSO_Shape"/>
          <p:cNvSpPr/>
          <p:nvPr/>
        </p:nvSpPr>
        <p:spPr bwMode="auto">
          <a:xfrm>
            <a:off x="2646408" y="4133374"/>
            <a:ext cx="377474" cy="380007"/>
          </a:xfrm>
          <a:custGeom>
            <a:avLst/>
            <a:gdLst>
              <a:gd name="T0" fmla="*/ 1161579 w 2109787"/>
              <a:gd name="T1" fmla="*/ 1730131 h 2125662"/>
              <a:gd name="T2" fmla="*/ 1236189 w 2109787"/>
              <a:gd name="T3" fmla="*/ 1509409 h 2125662"/>
              <a:gd name="T4" fmla="*/ 1220811 w 2109787"/>
              <a:gd name="T5" fmla="*/ 1384665 h 2125662"/>
              <a:gd name="T6" fmla="*/ 1405342 w 2109787"/>
              <a:gd name="T7" fmla="*/ 1404601 h 2125662"/>
              <a:gd name="T8" fmla="*/ 1370886 w 2109787"/>
              <a:gd name="T9" fmla="*/ 1829242 h 2125662"/>
              <a:gd name="T10" fmla="*/ 1480807 w 2109787"/>
              <a:gd name="T11" fmla="*/ 1653234 h 2125662"/>
              <a:gd name="T12" fmla="*/ 1705206 w 2109787"/>
              <a:gd name="T13" fmla="*/ 1300363 h 2125662"/>
              <a:gd name="T14" fmla="*/ 1872936 w 2109787"/>
              <a:gd name="T15" fmla="*/ 1412006 h 2125662"/>
              <a:gd name="T16" fmla="*/ 1863539 w 2109787"/>
              <a:gd name="T17" fmla="*/ 1802186 h 2125662"/>
              <a:gd name="T18" fmla="*/ 1574496 w 2109787"/>
              <a:gd name="T19" fmla="*/ 1890475 h 2125662"/>
              <a:gd name="T20" fmla="*/ 1000968 w 2109787"/>
              <a:gd name="T21" fmla="*/ 1883925 h 2125662"/>
              <a:gd name="T22" fmla="*/ 739264 w 2109787"/>
              <a:gd name="T23" fmla="*/ 1789655 h 2125662"/>
              <a:gd name="T24" fmla="*/ 755496 w 2109787"/>
              <a:gd name="T25" fmla="*/ 1386943 h 2125662"/>
              <a:gd name="T26" fmla="*/ 968220 w 2109787"/>
              <a:gd name="T27" fmla="*/ 1296091 h 2125662"/>
              <a:gd name="T28" fmla="*/ 1037602 w 2109787"/>
              <a:gd name="T29" fmla="*/ 801385 h 2125662"/>
              <a:gd name="T30" fmla="*/ 1059503 w 2109787"/>
              <a:gd name="T31" fmla="*/ 1006892 h 2125662"/>
              <a:gd name="T32" fmla="*/ 1259170 w 2109787"/>
              <a:gd name="T33" fmla="*/ 1210691 h 2125662"/>
              <a:gd name="T34" fmla="*/ 1395127 w 2109787"/>
              <a:gd name="T35" fmla="*/ 1192474 h 2125662"/>
              <a:gd name="T36" fmla="*/ 1566637 w 2109787"/>
              <a:gd name="T37" fmla="*/ 975297 h 2125662"/>
              <a:gd name="T38" fmla="*/ 1465950 w 2109787"/>
              <a:gd name="T39" fmla="*/ 842087 h 2125662"/>
              <a:gd name="T40" fmla="*/ 1192046 w 2109787"/>
              <a:gd name="T41" fmla="*/ 747589 h 2125662"/>
              <a:gd name="T42" fmla="*/ 1334259 w 2109787"/>
              <a:gd name="T43" fmla="*/ 449574 h 2125662"/>
              <a:gd name="T44" fmla="*/ 1512027 w 2109787"/>
              <a:gd name="T45" fmla="*/ 526995 h 2125662"/>
              <a:gd name="T46" fmla="*/ 1630349 w 2109787"/>
              <a:gd name="T47" fmla="*/ 698631 h 2125662"/>
              <a:gd name="T48" fmla="*/ 1657939 w 2109787"/>
              <a:gd name="T49" fmla="*/ 929186 h 2125662"/>
              <a:gd name="T50" fmla="*/ 1568628 w 2109787"/>
              <a:gd name="T51" fmla="*/ 1139532 h 2125662"/>
              <a:gd name="T52" fmla="*/ 1413900 w 2109787"/>
              <a:gd name="T53" fmla="*/ 1270180 h 2125662"/>
              <a:gd name="T54" fmla="*/ 1258886 w 2109787"/>
              <a:gd name="T55" fmla="*/ 1292381 h 2125662"/>
              <a:gd name="T56" fmla="*/ 1097900 w 2109787"/>
              <a:gd name="T57" fmla="*/ 1197598 h 2125662"/>
              <a:gd name="T58" fmla="*/ 976733 w 2109787"/>
              <a:gd name="T59" fmla="*/ 1012869 h 2125662"/>
              <a:gd name="T60" fmla="*/ 961659 w 2109787"/>
              <a:gd name="T61" fmla="*/ 777760 h 2125662"/>
              <a:gd name="T62" fmla="*/ 1050685 w 2109787"/>
              <a:gd name="T63" fmla="*/ 580223 h 2125662"/>
              <a:gd name="T64" fmla="*/ 1209965 w 2109787"/>
              <a:gd name="T65" fmla="*/ 464660 h 2125662"/>
              <a:gd name="T66" fmla="*/ 802597 w 2109787"/>
              <a:gd name="T67" fmla="*/ 349265 h 2125662"/>
              <a:gd name="T68" fmla="*/ 703059 w 2109787"/>
              <a:gd name="T69" fmla="*/ 413778 h 2125662"/>
              <a:gd name="T70" fmla="*/ 579631 w 2109787"/>
              <a:gd name="T71" fmla="*/ 465219 h 2125662"/>
              <a:gd name="T72" fmla="*/ 582759 w 2109787"/>
              <a:gd name="T73" fmla="*/ 565826 h 2125662"/>
              <a:gd name="T74" fmla="*/ 771314 w 2109787"/>
              <a:gd name="T75" fmla="*/ 673822 h 2125662"/>
              <a:gd name="T76" fmla="*/ 887063 w 2109787"/>
              <a:gd name="T77" fmla="*/ 819901 h 2125662"/>
              <a:gd name="T78" fmla="*/ 831038 w 2109787"/>
              <a:gd name="T79" fmla="*/ 994969 h 2125662"/>
              <a:gd name="T80" fmla="*/ 571383 w 2109787"/>
              <a:gd name="T81" fmla="*/ 1050387 h 2125662"/>
              <a:gd name="T82" fmla="*/ 581337 w 2109787"/>
              <a:gd name="T83" fmla="*/ 969675 h 2125662"/>
              <a:gd name="T84" fmla="*/ 751122 w 2109787"/>
              <a:gd name="T85" fmla="*/ 946086 h 2125662"/>
              <a:gd name="T86" fmla="*/ 784396 w 2109787"/>
              <a:gd name="T87" fmla="*/ 831269 h 2125662"/>
              <a:gd name="T88" fmla="*/ 658408 w 2109787"/>
              <a:gd name="T89" fmla="*/ 726967 h 2125662"/>
              <a:gd name="T90" fmla="*/ 480377 w 2109787"/>
              <a:gd name="T91" fmla="*/ 593962 h 2125662"/>
              <a:gd name="T92" fmla="*/ 503981 w 2109787"/>
              <a:gd name="T93" fmla="*/ 416621 h 2125662"/>
              <a:gd name="T94" fmla="*/ 746906 w 2109787"/>
              <a:gd name="T95" fmla="*/ 1423 h 2125662"/>
              <a:gd name="T96" fmla="*/ 1166756 w 2109787"/>
              <a:gd name="T97" fmla="*/ 173605 h 2125662"/>
              <a:gd name="T98" fmla="*/ 1015895 w 2109787"/>
              <a:gd name="T99" fmla="*/ 216010 h 2125662"/>
              <a:gd name="T100" fmla="*/ 659520 w 2109787"/>
              <a:gd name="T101" fmla="*/ 126646 h 2125662"/>
              <a:gd name="T102" fmla="*/ 368899 w 2109787"/>
              <a:gd name="T103" fmla="*/ 231948 h 2125662"/>
              <a:gd name="T104" fmla="*/ 176195 w 2109787"/>
              <a:gd name="T105" fmla="*/ 466173 h 2125662"/>
              <a:gd name="T106" fmla="*/ 128375 w 2109787"/>
              <a:gd name="T107" fmla="*/ 769271 h 2125662"/>
              <a:gd name="T108" fmla="*/ 222307 w 2109787"/>
              <a:gd name="T109" fmla="*/ 1026548 h 2125662"/>
              <a:gd name="T110" fmla="*/ 420703 w 2109787"/>
              <a:gd name="T111" fmla="*/ 1209830 h 2125662"/>
              <a:gd name="T112" fmla="*/ 486742 w 2109787"/>
              <a:gd name="T113" fmla="*/ 1374042 h 2125662"/>
              <a:gd name="T114" fmla="*/ 203805 w 2109787"/>
              <a:gd name="T115" fmla="*/ 1200153 h 2125662"/>
              <a:gd name="T116" fmla="*/ 33303 w 2109787"/>
              <a:gd name="T117" fmla="*/ 918970 h 2125662"/>
              <a:gd name="T118" fmla="*/ 14232 w 2109787"/>
              <a:gd name="T119" fmla="*/ 562367 h 2125662"/>
              <a:gd name="T120" fmla="*/ 183026 w 2109787"/>
              <a:gd name="T121" fmla="*/ 230810 h 2125662"/>
              <a:gd name="T122" fmla="*/ 494712 w 2109787"/>
              <a:gd name="T123" fmla="*/ 31875 h 212566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109787" h="2125662">
                <a:moveTo>
                  <a:pt x="1216342" y="1436687"/>
                </a:moveTo>
                <a:lnTo>
                  <a:pt x="1216977" y="1467831"/>
                </a:lnTo>
                <a:lnTo>
                  <a:pt x="1218247" y="1498021"/>
                </a:lnTo>
                <a:lnTo>
                  <a:pt x="1219517" y="1527894"/>
                </a:lnTo>
                <a:lnTo>
                  <a:pt x="1221105" y="1556813"/>
                </a:lnTo>
                <a:lnTo>
                  <a:pt x="1223010" y="1585097"/>
                </a:lnTo>
                <a:lnTo>
                  <a:pt x="1225550" y="1612427"/>
                </a:lnTo>
                <a:lnTo>
                  <a:pt x="1227772" y="1639121"/>
                </a:lnTo>
                <a:lnTo>
                  <a:pt x="1230630" y="1665180"/>
                </a:lnTo>
                <a:lnTo>
                  <a:pt x="1233487" y="1690286"/>
                </a:lnTo>
                <a:lnTo>
                  <a:pt x="1237297" y="1714756"/>
                </a:lnTo>
                <a:lnTo>
                  <a:pt x="1240790" y="1738273"/>
                </a:lnTo>
                <a:lnTo>
                  <a:pt x="1244917" y="1761154"/>
                </a:lnTo>
                <a:lnTo>
                  <a:pt x="1249362" y="1783399"/>
                </a:lnTo>
                <a:lnTo>
                  <a:pt x="1253807" y="1804691"/>
                </a:lnTo>
                <a:lnTo>
                  <a:pt x="1258570" y="1825030"/>
                </a:lnTo>
                <a:lnTo>
                  <a:pt x="1263967" y="1844733"/>
                </a:lnTo>
                <a:lnTo>
                  <a:pt x="1269365" y="1863801"/>
                </a:lnTo>
                <a:lnTo>
                  <a:pt x="1275397" y="1881597"/>
                </a:lnTo>
                <a:lnTo>
                  <a:pt x="1281430" y="1899076"/>
                </a:lnTo>
                <a:lnTo>
                  <a:pt x="1288097" y="1915283"/>
                </a:lnTo>
                <a:lnTo>
                  <a:pt x="1295082" y="1930537"/>
                </a:lnTo>
                <a:lnTo>
                  <a:pt x="1302067" y="1945474"/>
                </a:lnTo>
                <a:lnTo>
                  <a:pt x="1309687" y="1959457"/>
                </a:lnTo>
                <a:lnTo>
                  <a:pt x="1317625" y="1972168"/>
                </a:lnTo>
                <a:lnTo>
                  <a:pt x="1325562" y="1984244"/>
                </a:lnTo>
                <a:lnTo>
                  <a:pt x="1330007" y="1990282"/>
                </a:lnTo>
                <a:lnTo>
                  <a:pt x="1334135" y="1995685"/>
                </a:lnTo>
                <a:lnTo>
                  <a:pt x="1338262" y="2001087"/>
                </a:lnTo>
                <a:lnTo>
                  <a:pt x="1343025" y="2005854"/>
                </a:lnTo>
                <a:lnTo>
                  <a:pt x="1347470" y="2010621"/>
                </a:lnTo>
                <a:lnTo>
                  <a:pt x="1352232" y="2015388"/>
                </a:lnTo>
                <a:lnTo>
                  <a:pt x="1356677" y="2019519"/>
                </a:lnTo>
                <a:lnTo>
                  <a:pt x="1361440" y="2023968"/>
                </a:lnTo>
                <a:lnTo>
                  <a:pt x="1366520" y="2027782"/>
                </a:lnTo>
                <a:lnTo>
                  <a:pt x="1371282" y="2031278"/>
                </a:lnTo>
                <a:lnTo>
                  <a:pt x="1376362" y="2034773"/>
                </a:lnTo>
                <a:lnTo>
                  <a:pt x="1381442" y="2038269"/>
                </a:lnTo>
                <a:lnTo>
                  <a:pt x="1386840" y="2041129"/>
                </a:lnTo>
                <a:lnTo>
                  <a:pt x="1391920" y="2043989"/>
                </a:lnTo>
                <a:lnTo>
                  <a:pt x="1391920" y="1688379"/>
                </a:lnTo>
                <a:lnTo>
                  <a:pt x="1387475" y="1687108"/>
                </a:lnTo>
                <a:lnTo>
                  <a:pt x="1382395" y="1685837"/>
                </a:lnTo>
                <a:lnTo>
                  <a:pt x="1378267" y="1684248"/>
                </a:lnTo>
                <a:lnTo>
                  <a:pt x="1373505" y="1682341"/>
                </a:lnTo>
                <a:lnTo>
                  <a:pt x="1369695" y="1680117"/>
                </a:lnTo>
                <a:lnTo>
                  <a:pt x="1365885" y="1677256"/>
                </a:lnTo>
                <a:lnTo>
                  <a:pt x="1362075" y="1674079"/>
                </a:lnTo>
                <a:lnTo>
                  <a:pt x="1358900" y="1670901"/>
                </a:lnTo>
                <a:lnTo>
                  <a:pt x="1356042" y="1667405"/>
                </a:lnTo>
                <a:lnTo>
                  <a:pt x="1353502" y="1663274"/>
                </a:lnTo>
                <a:lnTo>
                  <a:pt x="1350962" y="1659460"/>
                </a:lnTo>
                <a:lnTo>
                  <a:pt x="1349057" y="1655329"/>
                </a:lnTo>
                <a:lnTo>
                  <a:pt x="1347470" y="1650562"/>
                </a:lnTo>
                <a:lnTo>
                  <a:pt x="1346517" y="1645795"/>
                </a:lnTo>
                <a:lnTo>
                  <a:pt x="1345882" y="1641346"/>
                </a:lnTo>
                <a:lnTo>
                  <a:pt x="1345565" y="1635943"/>
                </a:lnTo>
                <a:lnTo>
                  <a:pt x="1345565" y="1582872"/>
                </a:lnTo>
                <a:lnTo>
                  <a:pt x="1345882" y="1577469"/>
                </a:lnTo>
                <a:lnTo>
                  <a:pt x="1346517" y="1572385"/>
                </a:lnTo>
                <a:lnTo>
                  <a:pt x="1347787" y="1567300"/>
                </a:lnTo>
                <a:lnTo>
                  <a:pt x="1349692" y="1562215"/>
                </a:lnTo>
                <a:lnTo>
                  <a:pt x="1352232" y="1557449"/>
                </a:lnTo>
                <a:lnTo>
                  <a:pt x="1354772" y="1553317"/>
                </a:lnTo>
                <a:lnTo>
                  <a:pt x="1357630" y="1549186"/>
                </a:lnTo>
                <a:lnTo>
                  <a:pt x="1361122" y="1545055"/>
                </a:lnTo>
                <a:lnTo>
                  <a:pt x="1365250" y="1541877"/>
                </a:lnTo>
                <a:lnTo>
                  <a:pt x="1369060" y="1538699"/>
                </a:lnTo>
                <a:lnTo>
                  <a:pt x="1373505" y="1535839"/>
                </a:lnTo>
                <a:lnTo>
                  <a:pt x="1378267" y="1533614"/>
                </a:lnTo>
                <a:lnTo>
                  <a:pt x="1383030" y="1532025"/>
                </a:lnTo>
                <a:lnTo>
                  <a:pt x="1388427" y="1530754"/>
                </a:lnTo>
                <a:lnTo>
                  <a:pt x="1393507" y="1529801"/>
                </a:lnTo>
                <a:lnTo>
                  <a:pt x="1399222" y="1529483"/>
                </a:lnTo>
                <a:lnTo>
                  <a:pt x="1516062" y="1529483"/>
                </a:lnTo>
                <a:lnTo>
                  <a:pt x="1521460" y="1529801"/>
                </a:lnTo>
                <a:lnTo>
                  <a:pt x="1526857" y="1530754"/>
                </a:lnTo>
                <a:lnTo>
                  <a:pt x="1531937" y="1532025"/>
                </a:lnTo>
                <a:lnTo>
                  <a:pt x="1537017" y="1533614"/>
                </a:lnTo>
                <a:lnTo>
                  <a:pt x="1541462" y="1535839"/>
                </a:lnTo>
                <a:lnTo>
                  <a:pt x="1545907" y="1538699"/>
                </a:lnTo>
                <a:lnTo>
                  <a:pt x="1550035" y="1541877"/>
                </a:lnTo>
                <a:lnTo>
                  <a:pt x="1553845" y="1545055"/>
                </a:lnTo>
                <a:lnTo>
                  <a:pt x="1557020" y="1549186"/>
                </a:lnTo>
                <a:lnTo>
                  <a:pt x="1560512" y="1553317"/>
                </a:lnTo>
                <a:lnTo>
                  <a:pt x="1563052" y="1557449"/>
                </a:lnTo>
                <a:lnTo>
                  <a:pt x="1565275" y="1562215"/>
                </a:lnTo>
                <a:lnTo>
                  <a:pt x="1566862" y="1567300"/>
                </a:lnTo>
                <a:lnTo>
                  <a:pt x="1568132" y="1572385"/>
                </a:lnTo>
                <a:lnTo>
                  <a:pt x="1569085" y="1577469"/>
                </a:lnTo>
                <a:lnTo>
                  <a:pt x="1569402" y="1582872"/>
                </a:lnTo>
                <a:lnTo>
                  <a:pt x="1569402" y="1635943"/>
                </a:lnTo>
                <a:lnTo>
                  <a:pt x="1569085" y="1641346"/>
                </a:lnTo>
                <a:lnTo>
                  <a:pt x="1568450" y="1645795"/>
                </a:lnTo>
                <a:lnTo>
                  <a:pt x="1567180" y="1650562"/>
                </a:lnTo>
                <a:lnTo>
                  <a:pt x="1565910" y="1655329"/>
                </a:lnTo>
                <a:lnTo>
                  <a:pt x="1564005" y="1659460"/>
                </a:lnTo>
                <a:lnTo>
                  <a:pt x="1561782" y="1663274"/>
                </a:lnTo>
                <a:lnTo>
                  <a:pt x="1558607" y="1667405"/>
                </a:lnTo>
                <a:lnTo>
                  <a:pt x="1555750" y="1670901"/>
                </a:lnTo>
                <a:lnTo>
                  <a:pt x="1552575" y="1674079"/>
                </a:lnTo>
                <a:lnTo>
                  <a:pt x="1549082" y="1677256"/>
                </a:lnTo>
                <a:lnTo>
                  <a:pt x="1545272" y="1680117"/>
                </a:lnTo>
                <a:lnTo>
                  <a:pt x="1541145" y="1682341"/>
                </a:lnTo>
                <a:lnTo>
                  <a:pt x="1537017" y="1684248"/>
                </a:lnTo>
                <a:lnTo>
                  <a:pt x="1532255" y="1685837"/>
                </a:lnTo>
                <a:lnTo>
                  <a:pt x="1527810" y="1687108"/>
                </a:lnTo>
                <a:lnTo>
                  <a:pt x="1523047" y="1688379"/>
                </a:lnTo>
                <a:lnTo>
                  <a:pt x="1523047" y="2043989"/>
                </a:lnTo>
                <a:lnTo>
                  <a:pt x="1528445" y="2041129"/>
                </a:lnTo>
                <a:lnTo>
                  <a:pt x="1533525" y="2038269"/>
                </a:lnTo>
                <a:lnTo>
                  <a:pt x="1538605" y="2034773"/>
                </a:lnTo>
                <a:lnTo>
                  <a:pt x="1543685" y="2031278"/>
                </a:lnTo>
                <a:lnTo>
                  <a:pt x="1548765" y="2027782"/>
                </a:lnTo>
                <a:lnTo>
                  <a:pt x="1553527" y="2023968"/>
                </a:lnTo>
                <a:lnTo>
                  <a:pt x="1558290" y="2019519"/>
                </a:lnTo>
                <a:lnTo>
                  <a:pt x="1563052" y="2015388"/>
                </a:lnTo>
                <a:lnTo>
                  <a:pt x="1567497" y="2010621"/>
                </a:lnTo>
                <a:lnTo>
                  <a:pt x="1572260" y="2005854"/>
                </a:lnTo>
                <a:lnTo>
                  <a:pt x="1576705" y="2001087"/>
                </a:lnTo>
                <a:lnTo>
                  <a:pt x="1580832" y="1995685"/>
                </a:lnTo>
                <a:lnTo>
                  <a:pt x="1585277" y="1990282"/>
                </a:lnTo>
                <a:lnTo>
                  <a:pt x="1589405" y="1984244"/>
                </a:lnTo>
                <a:lnTo>
                  <a:pt x="1597660" y="1972168"/>
                </a:lnTo>
                <a:lnTo>
                  <a:pt x="1605280" y="1959457"/>
                </a:lnTo>
                <a:lnTo>
                  <a:pt x="1612900" y="1945474"/>
                </a:lnTo>
                <a:lnTo>
                  <a:pt x="1620202" y="1930537"/>
                </a:lnTo>
                <a:lnTo>
                  <a:pt x="1626870" y="1915283"/>
                </a:lnTo>
                <a:lnTo>
                  <a:pt x="1633537" y="1899076"/>
                </a:lnTo>
                <a:lnTo>
                  <a:pt x="1639570" y="1881597"/>
                </a:lnTo>
                <a:lnTo>
                  <a:pt x="1645602" y="1863801"/>
                </a:lnTo>
                <a:lnTo>
                  <a:pt x="1651000" y="1844733"/>
                </a:lnTo>
                <a:lnTo>
                  <a:pt x="1656397" y="1825030"/>
                </a:lnTo>
                <a:lnTo>
                  <a:pt x="1661160" y="1804691"/>
                </a:lnTo>
                <a:lnTo>
                  <a:pt x="1665922" y="1783399"/>
                </a:lnTo>
                <a:lnTo>
                  <a:pt x="1670050" y="1761154"/>
                </a:lnTo>
                <a:lnTo>
                  <a:pt x="1673860" y="1738273"/>
                </a:lnTo>
                <a:lnTo>
                  <a:pt x="1677987" y="1714756"/>
                </a:lnTo>
                <a:lnTo>
                  <a:pt x="1681162" y="1690286"/>
                </a:lnTo>
                <a:lnTo>
                  <a:pt x="1684337" y="1665180"/>
                </a:lnTo>
                <a:lnTo>
                  <a:pt x="1687195" y="1639121"/>
                </a:lnTo>
                <a:lnTo>
                  <a:pt x="1689735" y="1612427"/>
                </a:lnTo>
                <a:lnTo>
                  <a:pt x="1691957" y="1585097"/>
                </a:lnTo>
                <a:lnTo>
                  <a:pt x="1693862" y="1556813"/>
                </a:lnTo>
                <a:lnTo>
                  <a:pt x="1695450" y="1527894"/>
                </a:lnTo>
                <a:lnTo>
                  <a:pt x="1696720" y="1498021"/>
                </a:lnTo>
                <a:lnTo>
                  <a:pt x="1697672" y="1467831"/>
                </a:lnTo>
                <a:lnTo>
                  <a:pt x="1698942" y="1436687"/>
                </a:lnTo>
                <a:lnTo>
                  <a:pt x="1738312" y="1438912"/>
                </a:lnTo>
                <a:lnTo>
                  <a:pt x="1774825" y="1441454"/>
                </a:lnTo>
                <a:lnTo>
                  <a:pt x="1835150" y="1446221"/>
                </a:lnTo>
                <a:lnTo>
                  <a:pt x="1875472" y="1449399"/>
                </a:lnTo>
                <a:lnTo>
                  <a:pt x="1890077" y="1450670"/>
                </a:lnTo>
                <a:lnTo>
                  <a:pt x="1901190" y="1450988"/>
                </a:lnTo>
                <a:lnTo>
                  <a:pt x="1912620" y="1451941"/>
                </a:lnTo>
                <a:lnTo>
                  <a:pt x="1923415" y="1453212"/>
                </a:lnTo>
                <a:lnTo>
                  <a:pt x="1934210" y="1455119"/>
                </a:lnTo>
                <a:lnTo>
                  <a:pt x="1945005" y="1457662"/>
                </a:lnTo>
                <a:lnTo>
                  <a:pt x="1955482" y="1460522"/>
                </a:lnTo>
                <a:lnTo>
                  <a:pt x="1965642" y="1464017"/>
                </a:lnTo>
                <a:lnTo>
                  <a:pt x="1975485" y="1468149"/>
                </a:lnTo>
                <a:lnTo>
                  <a:pt x="1985327" y="1472598"/>
                </a:lnTo>
                <a:lnTo>
                  <a:pt x="1994852" y="1477047"/>
                </a:lnTo>
                <a:lnTo>
                  <a:pt x="2004060" y="1482767"/>
                </a:lnTo>
                <a:lnTo>
                  <a:pt x="2012950" y="1488170"/>
                </a:lnTo>
                <a:lnTo>
                  <a:pt x="2021522" y="1494526"/>
                </a:lnTo>
                <a:lnTo>
                  <a:pt x="2029777" y="1500881"/>
                </a:lnTo>
                <a:lnTo>
                  <a:pt x="2038032" y="1507873"/>
                </a:lnTo>
                <a:lnTo>
                  <a:pt x="2045652" y="1515182"/>
                </a:lnTo>
                <a:lnTo>
                  <a:pt x="2052637" y="1522809"/>
                </a:lnTo>
                <a:lnTo>
                  <a:pt x="2059622" y="1530754"/>
                </a:lnTo>
                <a:lnTo>
                  <a:pt x="2065972" y="1539334"/>
                </a:lnTo>
                <a:lnTo>
                  <a:pt x="2072322" y="1547597"/>
                </a:lnTo>
                <a:lnTo>
                  <a:pt x="2078037" y="1556495"/>
                </a:lnTo>
                <a:lnTo>
                  <a:pt x="2083435" y="1566029"/>
                </a:lnTo>
                <a:lnTo>
                  <a:pt x="2088197" y="1575563"/>
                </a:lnTo>
                <a:lnTo>
                  <a:pt x="2092642" y="1585414"/>
                </a:lnTo>
                <a:lnTo>
                  <a:pt x="2096452" y="1595266"/>
                </a:lnTo>
                <a:lnTo>
                  <a:pt x="2099945" y="1605117"/>
                </a:lnTo>
                <a:lnTo>
                  <a:pt x="2103120" y="1615605"/>
                </a:lnTo>
                <a:lnTo>
                  <a:pt x="2105660" y="1626410"/>
                </a:lnTo>
                <a:lnTo>
                  <a:pt x="2107247" y="1637215"/>
                </a:lnTo>
                <a:lnTo>
                  <a:pt x="2108835" y="1648337"/>
                </a:lnTo>
                <a:lnTo>
                  <a:pt x="2109470" y="1659460"/>
                </a:lnTo>
                <a:lnTo>
                  <a:pt x="2109787" y="1670901"/>
                </a:lnTo>
                <a:lnTo>
                  <a:pt x="2109787" y="1949605"/>
                </a:lnTo>
                <a:lnTo>
                  <a:pt x="2109787" y="1955325"/>
                </a:lnTo>
                <a:lnTo>
                  <a:pt x="2108835" y="1960728"/>
                </a:lnTo>
                <a:lnTo>
                  <a:pt x="2107882" y="1966448"/>
                </a:lnTo>
                <a:lnTo>
                  <a:pt x="2106295" y="1971850"/>
                </a:lnTo>
                <a:lnTo>
                  <a:pt x="2104072" y="1976935"/>
                </a:lnTo>
                <a:lnTo>
                  <a:pt x="2101532" y="1982020"/>
                </a:lnTo>
                <a:lnTo>
                  <a:pt x="2098675" y="1987105"/>
                </a:lnTo>
                <a:lnTo>
                  <a:pt x="2095182" y="1992189"/>
                </a:lnTo>
                <a:lnTo>
                  <a:pt x="2091690" y="1996956"/>
                </a:lnTo>
                <a:lnTo>
                  <a:pt x="2087245" y="2002041"/>
                </a:lnTo>
                <a:lnTo>
                  <a:pt x="2082800" y="2006490"/>
                </a:lnTo>
                <a:lnTo>
                  <a:pt x="2077720" y="2010939"/>
                </a:lnTo>
                <a:lnTo>
                  <a:pt x="2072322" y="2015706"/>
                </a:lnTo>
                <a:lnTo>
                  <a:pt x="2066607" y="2019837"/>
                </a:lnTo>
                <a:lnTo>
                  <a:pt x="2060575" y="2024286"/>
                </a:lnTo>
                <a:lnTo>
                  <a:pt x="2053907" y="2028418"/>
                </a:lnTo>
                <a:lnTo>
                  <a:pt x="2047240" y="2032549"/>
                </a:lnTo>
                <a:lnTo>
                  <a:pt x="2039937" y="2036680"/>
                </a:lnTo>
                <a:lnTo>
                  <a:pt x="2032317" y="2040494"/>
                </a:lnTo>
                <a:lnTo>
                  <a:pt x="2024697" y="2044307"/>
                </a:lnTo>
                <a:lnTo>
                  <a:pt x="2016442" y="2048121"/>
                </a:lnTo>
                <a:lnTo>
                  <a:pt x="2007870" y="2051934"/>
                </a:lnTo>
                <a:lnTo>
                  <a:pt x="1999297" y="2055430"/>
                </a:lnTo>
                <a:lnTo>
                  <a:pt x="1990090" y="2058926"/>
                </a:lnTo>
                <a:lnTo>
                  <a:pt x="1970722" y="2065599"/>
                </a:lnTo>
                <a:lnTo>
                  <a:pt x="1950402" y="2071955"/>
                </a:lnTo>
                <a:lnTo>
                  <a:pt x="1929130" y="2077675"/>
                </a:lnTo>
                <a:lnTo>
                  <a:pt x="1907222" y="2083396"/>
                </a:lnTo>
                <a:lnTo>
                  <a:pt x="1883727" y="2088480"/>
                </a:lnTo>
                <a:lnTo>
                  <a:pt x="1859597" y="2093565"/>
                </a:lnTo>
                <a:lnTo>
                  <a:pt x="1834515" y="2098014"/>
                </a:lnTo>
                <a:lnTo>
                  <a:pt x="1809115" y="2102146"/>
                </a:lnTo>
                <a:lnTo>
                  <a:pt x="1782762" y="2105959"/>
                </a:lnTo>
                <a:lnTo>
                  <a:pt x="1755457" y="2109455"/>
                </a:lnTo>
                <a:lnTo>
                  <a:pt x="1728152" y="2112633"/>
                </a:lnTo>
                <a:lnTo>
                  <a:pt x="1700212" y="2115175"/>
                </a:lnTo>
                <a:lnTo>
                  <a:pt x="1671637" y="2118035"/>
                </a:lnTo>
                <a:lnTo>
                  <a:pt x="1642745" y="2119942"/>
                </a:lnTo>
                <a:lnTo>
                  <a:pt x="1613535" y="2121849"/>
                </a:lnTo>
                <a:lnTo>
                  <a:pt x="1584325" y="2123120"/>
                </a:lnTo>
                <a:lnTo>
                  <a:pt x="1554480" y="2124391"/>
                </a:lnTo>
                <a:lnTo>
                  <a:pt x="1524635" y="2125027"/>
                </a:lnTo>
                <a:lnTo>
                  <a:pt x="1494790" y="2125344"/>
                </a:lnTo>
                <a:lnTo>
                  <a:pt x="1464945" y="2125662"/>
                </a:lnTo>
                <a:lnTo>
                  <a:pt x="1435100" y="2125344"/>
                </a:lnTo>
                <a:lnTo>
                  <a:pt x="1404937" y="2125027"/>
                </a:lnTo>
                <a:lnTo>
                  <a:pt x="1375092" y="2124391"/>
                </a:lnTo>
                <a:lnTo>
                  <a:pt x="1344930" y="2123120"/>
                </a:lnTo>
                <a:lnTo>
                  <a:pt x="1315085" y="2121849"/>
                </a:lnTo>
                <a:lnTo>
                  <a:pt x="1285557" y="2119942"/>
                </a:lnTo>
                <a:lnTo>
                  <a:pt x="1256030" y="2118035"/>
                </a:lnTo>
                <a:lnTo>
                  <a:pt x="1227455" y="2115175"/>
                </a:lnTo>
                <a:lnTo>
                  <a:pt x="1198562" y="2112633"/>
                </a:lnTo>
                <a:lnTo>
                  <a:pt x="1170622" y="2109455"/>
                </a:lnTo>
                <a:lnTo>
                  <a:pt x="1142682" y="2105959"/>
                </a:lnTo>
                <a:lnTo>
                  <a:pt x="1116012" y="2102146"/>
                </a:lnTo>
                <a:lnTo>
                  <a:pt x="1089660" y="2098014"/>
                </a:lnTo>
                <a:lnTo>
                  <a:pt x="1064260" y="2093565"/>
                </a:lnTo>
                <a:lnTo>
                  <a:pt x="1039177" y="2088480"/>
                </a:lnTo>
                <a:lnTo>
                  <a:pt x="1015364" y="2083396"/>
                </a:lnTo>
                <a:lnTo>
                  <a:pt x="992187" y="2077675"/>
                </a:lnTo>
                <a:lnTo>
                  <a:pt x="970597" y="2071955"/>
                </a:lnTo>
                <a:lnTo>
                  <a:pt x="949642" y="2065599"/>
                </a:lnTo>
                <a:lnTo>
                  <a:pt x="929639" y="2058926"/>
                </a:lnTo>
                <a:lnTo>
                  <a:pt x="910907" y="2051934"/>
                </a:lnTo>
                <a:lnTo>
                  <a:pt x="902334" y="2048121"/>
                </a:lnTo>
                <a:lnTo>
                  <a:pt x="893762" y="2044307"/>
                </a:lnTo>
                <a:lnTo>
                  <a:pt x="885507" y="2040494"/>
                </a:lnTo>
                <a:lnTo>
                  <a:pt x="877569" y="2036680"/>
                </a:lnTo>
                <a:lnTo>
                  <a:pt x="870584" y="2032549"/>
                </a:lnTo>
                <a:lnTo>
                  <a:pt x="863282" y="2028418"/>
                </a:lnTo>
                <a:lnTo>
                  <a:pt x="856614" y="2024286"/>
                </a:lnTo>
                <a:lnTo>
                  <a:pt x="850264" y="2019837"/>
                </a:lnTo>
                <a:lnTo>
                  <a:pt x="844232" y="2015706"/>
                </a:lnTo>
                <a:lnTo>
                  <a:pt x="838517" y="2010939"/>
                </a:lnTo>
                <a:lnTo>
                  <a:pt x="833437" y="2006490"/>
                </a:lnTo>
                <a:lnTo>
                  <a:pt x="828674" y="2002041"/>
                </a:lnTo>
                <a:lnTo>
                  <a:pt x="824229" y="1996956"/>
                </a:lnTo>
                <a:lnTo>
                  <a:pt x="820419" y="1992189"/>
                </a:lnTo>
                <a:lnTo>
                  <a:pt x="816609" y="1987105"/>
                </a:lnTo>
                <a:lnTo>
                  <a:pt x="813752" y="1982020"/>
                </a:lnTo>
                <a:lnTo>
                  <a:pt x="811212" y="1976935"/>
                </a:lnTo>
                <a:lnTo>
                  <a:pt x="808989" y="1971850"/>
                </a:lnTo>
                <a:lnTo>
                  <a:pt x="807084" y="1966448"/>
                </a:lnTo>
                <a:lnTo>
                  <a:pt x="805814" y="1960728"/>
                </a:lnTo>
                <a:lnTo>
                  <a:pt x="805179" y="1955325"/>
                </a:lnTo>
                <a:lnTo>
                  <a:pt x="804862" y="1949605"/>
                </a:lnTo>
                <a:lnTo>
                  <a:pt x="804862" y="1670901"/>
                </a:lnTo>
                <a:lnTo>
                  <a:pt x="805179" y="1659460"/>
                </a:lnTo>
                <a:lnTo>
                  <a:pt x="806132" y="1648337"/>
                </a:lnTo>
                <a:lnTo>
                  <a:pt x="807402" y="1637215"/>
                </a:lnTo>
                <a:lnTo>
                  <a:pt x="809624" y="1626410"/>
                </a:lnTo>
                <a:lnTo>
                  <a:pt x="812164" y="1615605"/>
                </a:lnTo>
                <a:lnTo>
                  <a:pt x="815022" y="1605117"/>
                </a:lnTo>
                <a:lnTo>
                  <a:pt x="818197" y="1595266"/>
                </a:lnTo>
                <a:lnTo>
                  <a:pt x="822324" y="1585414"/>
                </a:lnTo>
                <a:lnTo>
                  <a:pt x="826769" y="1575563"/>
                </a:lnTo>
                <a:lnTo>
                  <a:pt x="831849" y="1566029"/>
                </a:lnTo>
                <a:lnTo>
                  <a:pt x="836929" y="1556495"/>
                </a:lnTo>
                <a:lnTo>
                  <a:pt x="842327" y="1547597"/>
                </a:lnTo>
                <a:lnTo>
                  <a:pt x="848677" y="1539334"/>
                </a:lnTo>
                <a:lnTo>
                  <a:pt x="855344" y="1530754"/>
                </a:lnTo>
                <a:lnTo>
                  <a:pt x="862012" y="1522809"/>
                </a:lnTo>
                <a:lnTo>
                  <a:pt x="869632" y="1515182"/>
                </a:lnTo>
                <a:lnTo>
                  <a:pt x="876934" y="1507873"/>
                </a:lnTo>
                <a:lnTo>
                  <a:pt x="884872" y="1500881"/>
                </a:lnTo>
                <a:lnTo>
                  <a:pt x="893444" y="1494526"/>
                </a:lnTo>
                <a:lnTo>
                  <a:pt x="902017" y="1488170"/>
                </a:lnTo>
                <a:lnTo>
                  <a:pt x="910907" y="1482767"/>
                </a:lnTo>
                <a:lnTo>
                  <a:pt x="920114" y="1477047"/>
                </a:lnTo>
                <a:lnTo>
                  <a:pt x="929639" y="1472598"/>
                </a:lnTo>
                <a:lnTo>
                  <a:pt x="939482" y="1468149"/>
                </a:lnTo>
                <a:lnTo>
                  <a:pt x="949324" y="1464017"/>
                </a:lnTo>
                <a:lnTo>
                  <a:pt x="959802" y="1460522"/>
                </a:lnTo>
                <a:lnTo>
                  <a:pt x="969962" y="1457662"/>
                </a:lnTo>
                <a:lnTo>
                  <a:pt x="980439" y="1455119"/>
                </a:lnTo>
                <a:lnTo>
                  <a:pt x="991234" y="1453212"/>
                </a:lnTo>
                <a:lnTo>
                  <a:pt x="1002347" y="1451941"/>
                </a:lnTo>
                <a:lnTo>
                  <a:pt x="1013459" y="1450988"/>
                </a:lnTo>
                <a:lnTo>
                  <a:pt x="1024889" y="1450670"/>
                </a:lnTo>
                <a:lnTo>
                  <a:pt x="1039177" y="1449399"/>
                </a:lnTo>
                <a:lnTo>
                  <a:pt x="1079500" y="1446221"/>
                </a:lnTo>
                <a:lnTo>
                  <a:pt x="1140142" y="1441454"/>
                </a:lnTo>
                <a:lnTo>
                  <a:pt x="1176655" y="1438912"/>
                </a:lnTo>
                <a:lnTo>
                  <a:pt x="1216342" y="1436687"/>
                </a:lnTo>
                <a:close/>
                <a:moveTo>
                  <a:pt x="1249771" y="769392"/>
                </a:moveTo>
                <a:lnTo>
                  <a:pt x="1245966" y="770028"/>
                </a:lnTo>
                <a:lnTo>
                  <a:pt x="1242477" y="770663"/>
                </a:lnTo>
                <a:lnTo>
                  <a:pt x="1239306" y="771933"/>
                </a:lnTo>
                <a:lnTo>
                  <a:pt x="1235818" y="773839"/>
                </a:lnTo>
                <a:lnTo>
                  <a:pt x="1232647" y="775427"/>
                </a:lnTo>
                <a:lnTo>
                  <a:pt x="1229476" y="777650"/>
                </a:lnTo>
                <a:lnTo>
                  <a:pt x="1226621" y="780191"/>
                </a:lnTo>
                <a:lnTo>
                  <a:pt x="1223450" y="782732"/>
                </a:lnTo>
                <a:lnTo>
                  <a:pt x="1217425" y="789084"/>
                </a:lnTo>
                <a:lnTo>
                  <a:pt x="1211717" y="796071"/>
                </a:lnTo>
                <a:lnTo>
                  <a:pt x="1206009" y="803376"/>
                </a:lnTo>
                <a:lnTo>
                  <a:pt x="1194275" y="819574"/>
                </a:lnTo>
                <a:lnTo>
                  <a:pt x="1186030" y="831008"/>
                </a:lnTo>
                <a:lnTo>
                  <a:pt x="1177785" y="843395"/>
                </a:lnTo>
                <a:lnTo>
                  <a:pt x="1169857" y="855781"/>
                </a:lnTo>
                <a:lnTo>
                  <a:pt x="1161929" y="868803"/>
                </a:lnTo>
                <a:lnTo>
                  <a:pt x="1159075" y="881507"/>
                </a:lnTo>
                <a:lnTo>
                  <a:pt x="1156856" y="894212"/>
                </a:lnTo>
                <a:lnTo>
                  <a:pt x="1154636" y="907233"/>
                </a:lnTo>
                <a:lnTo>
                  <a:pt x="1152733" y="920573"/>
                </a:lnTo>
                <a:lnTo>
                  <a:pt x="1151465" y="933595"/>
                </a:lnTo>
                <a:lnTo>
                  <a:pt x="1150513" y="947569"/>
                </a:lnTo>
                <a:lnTo>
                  <a:pt x="1149879" y="960909"/>
                </a:lnTo>
                <a:lnTo>
                  <a:pt x="1149879" y="974566"/>
                </a:lnTo>
                <a:lnTo>
                  <a:pt x="1149879" y="984412"/>
                </a:lnTo>
                <a:lnTo>
                  <a:pt x="1150196" y="994258"/>
                </a:lnTo>
                <a:lnTo>
                  <a:pt x="1151147" y="1003786"/>
                </a:lnTo>
                <a:lnTo>
                  <a:pt x="1151782" y="1013314"/>
                </a:lnTo>
                <a:lnTo>
                  <a:pt x="1153050" y="1023160"/>
                </a:lnTo>
                <a:lnTo>
                  <a:pt x="1154319" y="1032688"/>
                </a:lnTo>
                <a:lnTo>
                  <a:pt x="1156538" y="1042216"/>
                </a:lnTo>
                <a:lnTo>
                  <a:pt x="1158124" y="1051427"/>
                </a:lnTo>
                <a:lnTo>
                  <a:pt x="1160344" y="1060637"/>
                </a:lnTo>
                <a:lnTo>
                  <a:pt x="1162564" y="1069848"/>
                </a:lnTo>
                <a:lnTo>
                  <a:pt x="1165101" y="1079058"/>
                </a:lnTo>
                <a:lnTo>
                  <a:pt x="1168272" y="1088269"/>
                </a:lnTo>
                <a:lnTo>
                  <a:pt x="1171126" y="1096844"/>
                </a:lnTo>
                <a:lnTo>
                  <a:pt x="1174297" y="1106055"/>
                </a:lnTo>
                <a:lnTo>
                  <a:pt x="1177468" y="1114948"/>
                </a:lnTo>
                <a:lnTo>
                  <a:pt x="1181274" y="1123523"/>
                </a:lnTo>
                <a:lnTo>
                  <a:pt x="1184762" y="1132099"/>
                </a:lnTo>
                <a:lnTo>
                  <a:pt x="1188884" y="1140356"/>
                </a:lnTo>
                <a:lnTo>
                  <a:pt x="1193007" y="1148932"/>
                </a:lnTo>
                <a:lnTo>
                  <a:pt x="1197129" y="1157189"/>
                </a:lnTo>
                <a:lnTo>
                  <a:pt x="1206326" y="1173387"/>
                </a:lnTo>
                <a:lnTo>
                  <a:pt x="1215839" y="1188950"/>
                </a:lnTo>
                <a:lnTo>
                  <a:pt x="1225987" y="1204513"/>
                </a:lnTo>
                <a:lnTo>
                  <a:pt x="1236769" y="1219123"/>
                </a:lnTo>
                <a:lnTo>
                  <a:pt x="1247551" y="1233097"/>
                </a:lnTo>
                <a:lnTo>
                  <a:pt x="1258967" y="1246437"/>
                </a:lnTo>
                <a:lnTo>
                  <a:pt x="1271018" y="1259776"/>
                </a:lnTo>
                <a:lnTo>
                  <a:pt x="1283068" y="1271845"/>
                </a:lnTo>
                <a:lnTo>
                  <a:pt x="1295436" y="1283597"/>
                </a:lnTo>
                <a:lnTo>
                  <a:pt x="1308121" y="1294395"/>
                </a:lnTo>
                <a:lnTo>
                  <a:pt x="1320805" y="1304241"/>
                </a:lnTo>
                <a:lnTo>
                  <a:pt x="1333490" y="1313769"/>
                </a:lnTo>
                <a:lnTo>
                  <a:pt x="1346175" y="1322662"/>
                </a:lnTo>
                <a:lnTo>
                  <a:pt x="1359177" y="1330602"/>
                </a:lnTo>
                <a:lnTo>
                  <a:pt x="1371861" y="1337272"/>
                </a:lnTo>
                <a:lnTo>
                  <a:pt x="1384863" y="1343624"/>
                </a:lnTo>
                <a:lnTo>
                  <a:pt x="1397548" y="1348706"/>
                </a:lnTo>
                <a:lnTo>
                  <a:pt x="1403890" y="1350929"/>
                </a:lnTo>
                <a:lnTo>
                  <a:pt x="1410233" y="1353470"/>
                </a:lnTo>
                <a:lnTo>
                  <a:pt x="1416258" y="1355058"/>
                </a:lnTo>
                <a:lnTo>
                  <a:pt x="1422600" y="1356646"/>
                </a:lnTo>
                <a:lnTo>
                  <a:pt x="1428308" y="1358234"/>
                </a:lnTo>
                <a:lnTo>
                  <a:pt x="1434334" y="1359187"/>
                </a:lnTo>
                <a:lnTo>
                  <a:pt x="1440042" y="1360140"/>
                </a:lnTo>
                <a:lnTo>
                  <a:pt x="1446067" y="1360775"/>
                </a:lnTo>
                <a:lnTo>
                  <a:pt x="1451775" y="1361093"/>
                </a:lnTo>
                <a:lnTo>
                  <a:pt x="1457483" y="1361093"/>
                </a:lnTo>
                <a:lnTo>
                  <a:pt x="1462874" y="1361093"/>
                </a:lnTo>
                <a:lnTo>
                  <a:pt x="1468900" y="1360775"/>
                </a:lnTo>
                <a:lnTo>
                  <a:pt x="1474291" y="1360140"/>
                </a:lnTo>
                <a:lnTo>
                  <a:pt x="1480316" y="1359187"/>
                </a:lnTo>
                <a:lnTo>
                  <a:pt x="1486341" y="1358234"/>
                </a:lnTo>
                <a:lnTo>
                  <a:pt x="1492366" y="1356646"/>
                </a:lnTo>
                <a:lnTo>
                  <a:pt x="1498392" y="1355058"/>
                </a:lnTo>
                <a:lnTo>
                  <a:pt x="1504734" y="1353470"/>
                </a:lnTo>
                <a:lnTo>
                  <a:pt x="1510759" y="1350929"/>
                </a:lnTo>
                <a:lnTo>
                  <a:pt x="1517101" y="1348706"/>
                </a:lnTo>
                <a:lnTo>
                  <a:pt x="1529786" y="1343624"/>
                </a:lnTo>
                <a:lnTo>
                  <a:pt x="1542471" y="1337272"/>
                </a:lnTo>
                <a:lnTo>
                  <a:pt x="1555473" y="1330602"/>
                </a:lnTo>
                <a:lnTo>
                  <a:pt x="1568157" y="1322662"/>
                </a:lnTo>
                <a:lnTo>
                  <a:pt x="1581159" y="1313769"/>
                </a:lnTo>
                <a:lnTo>
                  <a:pt x="1593844" y="1304241"/>
                </a:lnTo>
                <a:lnTo>
                  <a:pt x="1606846" y="1294395"/>
                </a:lnTo>
                <a:lnTo>
                  <a:pt x="1619531" y="1283597"/>
                </a:lnTo>
                <a:lnTo>
                  <a:pt x="1631581" y="1271845"/>
                </a:lnTo>
                <a:lnTo>
                  <a:pt x="1643949" y="1259776"/>
                </a:lnTo>
                <a:lnTo>
                  <a:pt x="1655682" y="1246437"/>
                </a:lnTo>
                <a:lnTo>
                  <a:pt x="1667098" y="1233097"/>
                </a:lnTo>
                <a:lnTo>
                  <a:pt x="1678197" y="1219123"/>
                </a:lnTo>
                <a:lnTo>
                  <a:pt x="1688662" y="1204513"/>
                </a:lnTo>
                <a:lnTo>
                  <a:pt x="1698810" y="1188950"/>
                </a:lnTo>
                <a:lnTo>
                  <a:pt x="1708324" y="1173387"/>
                </a:lnTo>
                <a:lnTo>
                  <a:pt x="1717203" y="1157189"/>
                </a:lnTo>
                <a:lnTo>
                  <a:pt x="1721643" y="1148932"/>
                </a:lnTo>
                <a:lnTo>
                  <a:pt x="1725765" y="1140356"/>
                </a:lnTo>
                <a:lnTo>
                  <a:pt x="1729570" y="1132099"/>
                </a:lnTo>
                <a:lnTo>
                  <a:pt x="1733693" y="1123523"/>
                </a:lnTo>
                <a:lnTo>
                  <a:pt x="1737181" y="1114948"/>
                </a:lnTo>
                <a:lnTo>
                  <a:pt x="1740352" y="1106055"/>
                </a:lnTo>
                <a:lnTo>
                  <a:pt x="1743524" y="1096844"/>
                </a:lnTo>
                <a:lnTo>
                  <a:pt x="1746695" y="1088269"/>
                </a:lnTo>
                <a:lnTo>
                  <a:pt x="1749232" y="1079058"/>
                </a:lnTo>
                <a:lnTo>
                  <a:pt x="1751769" y="1069848"/>
                </a:lnTo>
                <a:lnTo>
                  <a:pt x="1754306" y="1060637"/>
                </a:lnTo>
                <a:lnTo>
                  <a:pt x="1756525" y="1051427"/>
                </a:lnTo>
                <a:lnTo>
                  <a:pt x="1758428" y="1042216"/>
                </a:lnTo>
                <a:lnTo>
                  <a:pt x="1760014" y="1032688"/>
                </a:lnTo>
                <a:lnTo>
                  <a:pt x="1761599" y="1023160"/>
                </a:lnTo>
                <a:lnTo>
                  <a:pt x="1762551" y="1013314"/>
                </a:lnTo>
                <a:lnTo>
                  <a:pt x="1763502" y="1003786"/>
                </a:lnTo>
                <a:lnTo>
                  <a:pt x="1764136" y="994258"/>
                </a:lnTo>
                <a:lnTo>
                  <a:pt x="1764453" y="984412"/>
                </a:lnTo>
                <a:lnTo>
                  <a:pt x="1764771" y="974566"/>
                </a:lnTo>
                <a:lnTo>
                  <a:pt x="1764453" y="962815"/>
                </a:lnTo>
                <a:lnTo>
                  <a:pt x="1763819" y="951063"/>
                </a:lnTo>
                <a:lnTo>
                  <a:pt x="1748598" y="950745"/>
                </a:lnTo>
                <a:lnTo>
                  <a:pt x="1733059" y="949793"/>
                </a:lnTo>
                <a:lnTo>
                  <a:pt x="1716886" y="948840"/>
                </a:lnTo>
                <a:lnTo>
                  <a:pt x="1701030" y="947569"/>
                </a:lnTo>
                <a:lnTo>
                  <a:pt x="1684223" y="945664"/>
                </a:lnTo>
                <a:lnTo>
                  <a:pt x="1667732" y="943758"/>
                </a:lnTo>
                <a:lnTo>
                  <a:pt x="1650925" y="941852"/>
                </a:lnTo>
                <a:lnTo>
                  <a:pt x="1634435" y="939629"/>
                </a:lnTo>
                <a:lnTo>
                  <a:pt x="1617628" y="937406"/>
                </a:lnTo>
                <a:lnTo>
                  <a:pt x="1600503" y="934548"/>
                </a:lnTo>
                <a:lnTo>
                  <a:pt x="1584013" y="931689"/>
                </a:lnTo>
                <a:lnTo>
                  <a:pt x="1567206" y="928513"/>
                </a:lnTo>
                <a:lnTo>
                  <a:pt x="1550716" y="925337"/>
                </a:lnTo>
                <a:lnTo>
                  <a:pt x="1533909" y="921526"/>
                </a:lnTo>
                <a:lnTo>
                  <a:pt x="1517736" y="917714"/>
                </a:lnTo>
                <a:lnTo>
                  <a:pt x="1502197" y="913903"/>
                </a:lnTo>
                <a:lnTo>
                  <a:pt x="1486024" y="909457"/>
                </a:lnTo>
                <a:lnTo>
                  <a:pt x="1470802" y="905010"/>
                </a:lnTo>
                <a:lnTo>
                  <a:pt x="1456215" y="900564"/>
                </a:lnTo>
                <a:lnTo>
                  <a:pt x="1441310" y="895164"/>
                </a:lnTo>
                <a:lnTo>
                  <a:pt x="1427357" y="890400"/>
                </a:lnTo>
                <a:lnTo>
                  <a:pt x="1413721" y="884683"/>
                </a:lnTo>
                <a:lnTo>
                  <a:pt x="1400719" y="879284"/>
                </a:lnTo>
                <a:lnTo>
                  <a:pt x="1388352" y="873250"/>
                </a:lnTo>
                <a:lnTo>
                  <a:pt x="1376618" y="867533"/>
                </a:lnTo>
                <a:lnTo>
                  <a:pt x="1365519" y="861181"/>
                </a:lnTo>
                <a:lnTo>
                  <a:pt x="1355054" y="854828"/>
                </a:lnTo>
                <a:lnTo>
                  <a:pt x="1345541" y="848159"/>
                </a:lnTo>
                <a:lnTo>
                  <a:pt x="1336661" y="841171"/>
                </a:lnTo>
                <a:lnTo>
                  <a:pt x="1329051" y="834184"/>
                </a:lnTo>
                <a:lnTo>
                  <a:pt x="1324928" y="830690"/>
                </a:lnTo>
                <a:lnTo>
                  <a:pt x="1321757" y="826879"/>
                </a:lnTo>
                <a:lnTo>
                  <a:pt x="1318586" y="823068"/>
                </a:lnTo>
                <a:lnTo>
                  <a:pt x="1315414" y="819574"/>
                </a:lnTo>
                <a:lnTo>
                  <a:pt x="1309706" y="811634"/>
                </a:lnTo>
                <a:lnTo>
                  <a:pt x="1303681" y="804647"/>
                </a:lnTo>
                <a:lnTo>
                  <a:pt x="1298607" y="798612"/>
                </a:lnTo>
                <a:lnTo>
                  <a:pt x="1293216" y="792578"/>
                </a:lnTo>
                <a:lnTo>
                  <a:pt x="1288142" y="787813"/>
                </a:lnTo>
                <a:lnTo>
                  <a:pt x="1283386" y="783367"/>
                </a:lnTo>
                <a:lnTo>
                  <a:pt x="1278312" y="779873"/>
                </a:lnTo>
                <a:lnTo>
                  <a:pt x="1273872" y="777015"/>
                </a:lnTo>
                <a:lnTo>
                  <a:pt x="1269432" y="774474"/>
                </a:lnTo>
                <a:lnTo>
                  <a:pt x="1265310" y="772251"/>
                </a:lnTo>
                <a:lnTo>
                  <a:pt x="1261187" y="770980"/>
                </a:lnTo>
                <a:lnTo>
                  <a:pt x="1257065" y="770028"/>
                </a:lnTo>
                <a:lnTo>
                  <a:pt x="1253576" y="769392"/>
                </a:lnTo>
                <a:lnTo>
                  <a:pt x="1249771" y="769392"/>
                </a:lnTo>
                <a:close/>
                <a:moveTo>
                  <a:pt x="1457483" y="500062"/>
                </a:moveTo>
                <a:lnTo>
                  <a:pt x="1467631" y="500380"/>
                </a:lnTo>
                <a:lnTo>
                  <a:pt x="1477462" y="500697"/>
                </a:lnTo>
                <a:lnTo>
                  <a:pt x="1487609" y="501650"/>
                </a:lnTo>
                <a:lnTo>
                  <a:pt x="1497757" y="502603"/>
                </a:lnTo>
                <a:lnTo>
                  <a:pt x="1507588" y="503874"/>
                </a:lnTo>
                <a:lnTo>
                  <a:pt x="1517419" y="505462"/>
                </a:lnTo>
                <a:lnTo>
                  <a:pt x="1527249" y="507685"/>
                </a:lnTo>
                <a:lnTo>
                  <a:pt x="1537080" y="509908"/>
                </a:lnTo>
                <a:lnTo>
                  <a:pt x="1546276" y="512449"/>
                </a:lnTo>
                <a:lnTo>
                  <a:pt x="1556107" y="514990"/>
                </a:lnTo>
                <a:lnTo>
                  <a:pt x="1565303" y="518483"/>
                </a:lnTo>
                <a:lnTo>
                  <a:pt x="1574817" y="521659"/>
                </a:lnTo>
                <a:lnTo>
                  <a:pt x="1584013" y="525153"/>
                </a:lnTo>
                <a:lnTo>
                  <a:pt x="1592893" y="528964"/>
                </a:lnTo>
                <a:lnTo>
                  <a:pt x="1602089" y="533093"/>
                </a:lnTo>
                <a:lnTo>
                  <a:pt x="1610968" y="537540"/>
                </a:lnTo>
                <a:lnTo>
                  <a:pt x="1619848" y="542304"/>
                </a:lnTo>
                <a:lnTo>
                  <a:pt x="1628410" y="547068"/>
                </a:lnTo>
                <a:lnTo>
                  <a:pt x="1636972" y="552150"/>
                </a:lnTo>
                <a:lnTo>
                  <a:pt x="1645534" y="557549"/>
                </a:lnTo>
                <a:lnTo>
                  <a:pt x="1654096" y="562948"/>
                </a:lnTo>
                <a:lnTo>
                  <a:pt x="1662024" y="568983"/>
                </a:lnTo>
                <a:lnTo>
                  <a:pt x="1670269" y="575017"/>
                </a:lnTo>
                <a:lnTo>
                  <a:pt x="1678197" y="581369"/>
                </a:lnTo>
                <a:lnTo>
                  <a:pt x="1685808" y="588039"/>
                </a:lnTo>
                <a:lnTo>
                  <a:pt x="1693736" y="594391"/>
                </a:lnTo>
                <a:lnTo>
                  <a:pt x="1701347" y="601696"/>
                </a:lnTo>
                <a:lnTo>
                  <a:pt x="1708641" y="608684"/>
                </a:lnTo>
                <a:lnTo>
                  <a:pt x="1715934" y="615989"/>
                </a:lnTo>
                <a:lnTo>
                  <a:pt x="1723228" y="623611"/>
                </a:lnTo>
                <a:lnTo>
                  <a:pt x="1729888" y="631234"/>
                </a:lnTo>
                <a:lnTo>
                  <a:pt x="1736864" y="639174"/>
                </a:lnTo>
                <a:lnTo>
                  <a:pt x="1743207" y="647432"/>
                </a:lnTo>
                <a:lnTo>
                  <a:pt x="1749866" y="655689"/>
                </a:lnTo>
                <a:lnTo>
                  <a:pt x="1756208" y="664265"/>
                </a:lnTo>
                <a:lnTo>
                  <a:pt x="1762234" y="673158"/>
                </a:lnTo>
                <a:lnTo>
                  <a:pt x="1768259" y="682051"/>
                </a:lnTo>
                <a:lnTo>
                  <a:pt x="1773967" y="690944"/>
                </a:lnTo>
                <a:lnTo>
                  <a:pt x="1779675" y="700154"/>
                </a:lnTo>
                <a:lnTo>
                  <a:pt x="1785066" y="709682"/>
                </a:lnTo>
                <a:lnTo>
                  <a:pt x="1790140" y="719211"/>
                </a:lnTo>
                <a:lnTo>
                  <a:pt x="1795531" y="728739"/>
                </a:lnTo>
                <a:lnTo>
                  <a:pt x="1800288" y="738902"/>
                </a:lnTo>
                <a:lnTo>
                  <a:pt x="1805045" y="748430"/>
                </a:lnTo>
                <a:lnTo>
                  <a:pt x="1809484" y="758594"/>
                </a:lnTo>
                <a:lnTo>
                  <a:pt x="1813924" y="769075"/>
                </a:lnTo>
                <a:lnTo>
                  <a:pt x="1817729" y="779556"/>
                </a:lnTo>
                <a:lnTo>
                  <a:pt x="1821535" y="790037"/>
                </a:lnTo>
                <a:lnTo>
                  <a:pt x="1825340" y="800835"/>
                </a:lnTo>
                <a:lnTo>
                  <a:pt x="1828828" y="811634"/>
                </a:lnTo>
                <a:lnTo>
                  <a:pt x="1832000" y="822750"/>
                </a:lnTo>
                <a:lnTo>
                  <a:pt x="1834854" y="833866"/>
                </a:lnTo>
                <a:lnTo>
                  <a:pt x="1837708" y="844983"/>
                </a:lnTo>
                <a:lnTo>
                  <a:pt x="1840245" y="856416"/>
                </a:lnTo>
                <a:lnTo>
                  <a:pt x="1842464" y="867850"/>
                </a:lnTo>
                <a:lnTo>
                  <a:pt x="1844684" y="879284"/>
                </a:lnTo>
                <a:lnTo>
                  <a:pt x="1846270" y="890718"/>
                </a:lnTo>
                <a:lnTo>
                  <a:pt x="1847855" y="902469"/>
                </a:lnTo>
                <a:lnTo>
                  <a:pt x="1849758" y="914221"/>
                </a:lnTo>
                <a:lnTo>
                  <a:pt x="1850710" y="926290"/>
                </a:lnTo>
                <a:lnTo>
                  <a:pt x="1851661" y="938359"/>
                </a:lnTo>
                <a:lnTo>
                  <a:pt x="1852295" y="950428"/>
                </a:lnTo>
                <a:lnTo>
                  <a:pt x="1852612" y="962497"/>
                </a:lnTo>
                <a:lnTo>
                  <a:pt x="1852612" y="974566"/>
                </a:lnTo>
                <a:lnTo>
                  <a:pt x="1852612" y="987270"/>
                </a:lnTo>
                <a:lnTo>
                  <a:pt x="1851978" y="999657"/>
                </a:lnTo>
                <a:lnTo>
                  <a:pt x="1851344" y="1012361"/>
                </a:lnTo>
                <a:lnTo>
                  <a:pt x="1850075" y="1024430"/>
                </a:lnTo>
                <a:lnTo>
                  <a:pt x="1848490" y="1036817"/>
                </a:lnTo>
                <a:lnTo>
                  <a:pt x="1846587" y="1048886"/>
                </a:lnTo>
                <a:lnTo>
                  <a:pt x="1844367" y="1060955"/>
                </a:lnTo>
                <a:lnTo>
                  <a:pt x="1842147" y="1072706"/>
                </a:lnTo>
                <a:lnTo>
                  <a:pt x="1839293" y="1084458"/>
                </a:lnTo>
                <a:lnTo>
                  <a:pt x="1836122" y="1095891"/>
                </a:lnTo>
                <a:lnTo>
                  <a:pt x="1832951" y="1107643"/>
                </a:lnTo>
                <a:lnTo>
                  <a:pt x="1829463" y="1118759"/>
                </a:lnTo>
                <a:lnTo>
                  <a:pt x="1825974" y="1130193"/>
                </a:lnTo>
                <a:lnTo>
                  <a:pt x="1821535" y="1141309"/>
                </a:lnTo>
                <a:lnTo>
                  <a:pt x="1817412" y="1152108"/>
                </a:lnTo>
                <a:lnTo>
                  <a:pt x="1812655" y="1162906"/>
                </a:lnTo>
                <a:lnTo>
                  <a:pt x="1807899" y="1173705"/>
                </a:lnTo>
                <a:lnTo>
                  <a:pt x="1803142" y="1184186"/>
                </a:lnTo>
                <a:lnTo>
                  <a:pt x="1797751" y="1194667"/>
                </a:lnTo>
                <a:lnTo>
                  <a:pt x="1792360" y="1204830"/>
                </a:lnTo>
                <a:lnTo>
                  <a:pt x="1786652" y="1214994"/>
                </a:lnTo>
                <a:lnTo>
                  <a:pt x="1780944" y="1224840"/>
                </a:lnTo>
                <a:lnTo>
                  <a:pt x="1774601" y="1234050"/>
                </a:lnTo>
                <a:lnTo>
                  <a:pt x="1768576" y="1243896"/>
                </a:lnTo>
                <a:lnTo>
                  <a:pt x="1762234" y="1253107"/>
                </a:lnTo>
                <a:lnTo>
                  <a:pt x="1755891" y="1262317"/>
                </a:lnTo>
                <a:lnTo>
                  <a:pt x="1748915" y="1271528"/>
                </a:lnTo>
                <a:lnTo>
                  <a:pt x="1741938" y="1280103"/>
                </a:lnTo>
                <a:lnTo>
                  <a:pt x="1735279" y="1288678"/>
                </a:lnTo>
                <a:lnTo>
                  <a:pt x="1727985" y="1297254"/>
                </a:lnTo>
                <a:lnTo>
                  <a:pt x="1720691" y="1305194"/>
                </a:lnTo>
                <a:lnTo>
                  <a:pt x="1713397" y="1313452"/>
                </a:lnTo>
                <a:lnTo>
                  <a:pt x="1705787" y="1321392"/>
                </a:lnTo>
                <a:lnTo>
                  <a:pt x="1698493" y="1329014"/>
                </a:lnTo>
                <a:lnTo>
                  <a:pt x="1690565" y="1336319"/>
                </a:lnTo>
                <a:lnTo>
                  <a:pt x="1682637" y="1343624"/>
                </a:lnTo>
                <a:lnTo>
                  <a:pt x="1674709" y="1350612"/>
                </a:lnTo>
                <a:lnTo>
                  <a:pt x="1666781" y="1357599"/>
                </a:lnTo>
                <a:lnTo>
                  <a:pt x="1658853" y="1364269"/>
                </a:lnTo>
                <a:lnTo>
                  <a:pt x="1650608" y="1370303"/>
                </a:lnTo>
                <a:lnTo>
                  <a:pt x="1642680" y="1376655"/>
                </a:lnTo>
                <a:lnTo>
                  <a:pt x="1634435" y="1382372"/>
                </a:lnTo>
                <a:lnTo>
                  <a:pt x="1626190" y="1388407"/>
                </a:lnTo>
                <a:lnTo>
                  <a:pt x="1617945" y="1393806"/>
                </a:lnTo>
                <a:lnTo>
                  <a:pt x="1609700" y="1399205"/>
                </a:lnTo>
                <a:lnTo>
                  <a:pt x="1601455" y="1403970"/>
                </a:lnTo>
                <a:lnTo>
                  <a:pt x="1592893" y="1408416"/>
                </a:lnTo>
                <a:lnTo>
                  <a:pt x="1584648" y="1413180"/>
                </a:lnTo>
                <a:lnTo>
                  <a:pt x="1576403" y="1417309"/>
                </a:lnTo>
                <a:lnTo>
                  <a:pt x="1568157" y="1421120"/>
                </a:lnTo>
                <a:lnTo>
                  <a:pt x="1559912" y="1425249"/>
                </a:lnTo>
                <a:lnTo>
                  <a:pt x="1551667" y="1428743"/>
                </a:lnTo>
                <a:lnTo>
                  <a:pt x="1543422" y="1431601"/>
                </a:lnTo>
                <a:lnTo>
                  <a:pt x="1535177" y="1434777"/>
                </a:lnTo>
                <a:lnTo>
                  <a:pt x="1527249" y="1437636"/>
                </a:lnTo>
                <a:lnTo>
                  <a:pt x="1519004" y="1439859"/>
                </a:lnTo>
                <a:lnTo>
                  <a:pt x="1510759" y="1442082"/>
                </a:lnTo>
                <a:lnTo>
                  <a:pt x="1503148" y="1443670"/>
                </a:lnTo>
                <a:lnTo>
                  <a:pt x="1495220" y="1445576"/>
                </a:lnTo>
                <a:lnTo>
                  <a:pt x="1487292" y="1446846"/>
                </a:lnTo>
                <a:lnTo>
                  <a:pt x="1479999" y="1448117"/>
                </a:lnTo>
                <a:lnTo>
                  <a:pt x="1472071" y="1448752"/>
                </a:lnTo>
                <a:lnTo>
                  <a:pt x="1464460" y="1449070"/>
                </a:lnTo>
                <a:lnTo>
                  <a:pt x="1457483" y="1449387"/>
                </a:lnTo>
                <a:lnTo>
                  <a:pt x="1449872" y="1449070"/>
                </a:lnTo>
                <a:lnTo>
                  <a:pt x="1442579" y="1448752"/>
                </a:lnTo>
                <a:lnTo>
                  <a:pt x="1434968" y="1448117"/>
                </a:lnTo>
                <a:lnTo>
                  <a:pt x="1427357" y="1446846"/>
                </a:lnTo>
                <a:lnTo>
                  <a:pt x="1419429" y="1445576"/>
                </a:lnTo>
                <a:lnTo>
                  <a:pt x="1411818" y="1443670"/>
                </a:lnTo>
                <a:lnTo>
                  <a:pt x="1403573" y="1442082"/>
                </a:lnTo>
                <a:lnTo>
                  <a:pt x="1395645" y="1439859"/>
                </a:lnTo>
                <a:lnTo>
                  <a:pt x="1387717" y="1437636"/>
                </a:lnTo>
                <a:lnTo>
                  <a:pt x="1379472" y="1434777"/>
                </a:lnTo>
                <a:lnTo>
                  <a:pt x="1371227" y="1431601"/>
                </a:lnTo>
                <a:lnTo>
                  <a:pt x="1362982" y="1428743"/>
                </a:lnTo>
                <a:lnTo>
                  <a:pt x="1355054" y="1425249"/>
                </a:lnTo>
                <a:lnTo>
                  <a:pt x="1346492" y="1421120"/>
                </a:lnTo>
                <a:lnTo>
                  <a:pt x="1338247" y="1417309"/>
                </a:lnTo>
                <a:lnTo>
                  <a:pt x="1330002" y="1413180"/>
                </a:lnTo>
                <a:lnTo>
                  <a:pt x="1321757" y="1408416"/>
                </a:lnTo>
                <a:lnTo>
                  <a:pt x="1313195" y="1403970"/>
                </a:lnTo>
                <a:lnTo>
                  <a:pt x="1304950" y="1399205"/>
                </a:lnTo>
                <a:lnTo>
                  <a:pt x="1296705" y="1393806"/>
                </a:lnTo>
                <a:lnTo>
                  <a:pt x="1288459" y="1388407"/>
                </a:lnTo>
                <a:lnTo>
                  <a:pt x="1280214" y="1382372"/>
                </a:lnTo>
                <a:lnTo>
                  <a:pt x="1272286" y="1376655"/>
                </a:lnTo>
                <a:lnTo>
                  <a:pt x="1264041" y="1370303"/>
                </a:lnTo>
                <a:lnTo>
                  <a:pt x="1255796" y="1364269"/>
                </a:lnTo>
                <a:lnTo>
                  <a:pt x="1247551" y="1357599"/>
                </a:lnTo>
                <a:lnTo>
                  <a:pt x="1239940" y="1350612"/>
                </a:lnTo>
                <a:lnTo>
                  <a:pt x="1232012" y="1343624"/>
                </a:lnTo>
                <a:lnTo>
                  <a:pt x="1224085" y="1336319"/>
                </a:lnTo>
                <a:lnTo>
                  <a:pt x="1216474" y="1329014"/>
                </a:lnTo>
                <a:lnTo>
                  <a:pt x="1208863" y="1321392"/>
                </a:lnTo>
                <a:lnTo>
                  <a:pt x="1201252" y="1313452"/>
                </a:lnTo>
                <a:lnTo>
                  <a:pt x="1193958" y="1305194"/>
                </a:lnTo>
                <a:lnTo>
                  <a:pt x="1186665" y="1297254"/>
                </a:lnTo>
                <a:lnTo>
                  <a:pt x="1179688" y="1288678"/>
                </a:lnTo>
                <a:lnTo>
                  <a:pt x="1172711" y="1280103"/>
                </a:lnTo>
                <a:lnTo>
                  <a:pt x="1165735" y="1271528"/>
                </a:lnTo>
                <a:lnTo>
                  <a:pt x="1159075" y="1262317"/>
                </a:lnTo>
                <a:lnTo>
                  <a:pt x="1152416" y="1253107"/>
                </a:lnTo>
                <a:lnTo>
                  <a:pt x="1146073" y="1243896"/>
                </a:lnTo>
                <a:lnTo>
                  <a:pt x="1139731" y="1234050"/>
                </a:lnTo>
                <a:lnTo>
                  <a:pt x="1134023" y="1224840"/>
                </a:lnTo>
                <a:lnTo>
                  <a:pt x="1127998" y="1214994"/>
                </a:lnTo>
                <a:lnTo>
                  <a:pt x="1122607" y="1204830"/>
                </a:lnTo>
                <a:lnTo>
                  <a:pt x="1116899" y="1194667"/>
                </a:lnTo>
                <a:lnTo>
                  <a:pt x="1111825" y="1184186"/>
                </a:lnTo>
                <a:lnTo>
                  <a:pt x="1106751" y="1173705"/>
                </a:lnTo>
                <a:lnTo>
                  <a:pt x="1101994" y="1162906"/>
                </a:lnTo>
                <a:lnTo>
                  <a:pt x="1097237" y="1152108"/>
                </a:lnTo>
                <a:lnTo>
                  <a:pt x="1093115" y="1141309"/>
                </a:lnTo>
                <a:lnTo>
                  <a:pt x="1088992" y="1130193"/>
                </a:lnTo>
                <a:lnTo>
                  <a:pt x="1085187" y="1118759"/>
                </a:lnTo>
                <a:lnTo>
                  <a:pt x="1081699" y="1107643"/>
                </a:lnTo>
                <a:lnTo>
                  <a:pt x="1078527" y="1095891"/>
                </a:lnTo>
                <a:lnTo>
                  <a:pt x="1075356" y="1084458"/>
                </a:lnTo>
                <a:lnTo>
                  <a:pt x="1072502" y="1072706"/>
                </a:lnTo>
                <a:lnTo>
                  <a:pt x="1070282" y="1060955"/>
                </a:lnTo>
                <a:lnTo>
                  <a:pt x="1068062" y="1048886"/>
                </a:lnTo>
                <a:lnTo>
                  <a:pt x="1066477" y="1036817"/>
                </a:lnTo>
                <a:lnTo>
                  <a:pt x="1064891" y="1024430"/>
                </a:lnTo>
                <a:lnTo>
                  <a:pt x="1063623" y="1012361"/>
                </a:lnTo>
                <a:lnTo>
                  <a:pt x="1062671" y="999657"/>
                </a:lnTo>
                <a:lnTo>
                  <a:pt x="1062037" y="987270"/>
                </a:lnTo>
                <a:lnTo>
                  <a:pt x="1062037" y="974566"/>
                </a:lnTo>
                <a:lnTo>
                  <a:pt x="1062037" y="962497"/>
                </a:lnTo>
                <a:lnTo>
                  <a:pt x="1062354" y="950428"/>
                </a:lnTo>
                <a:lnTo>
                  <a:pt x="1063306" y="938359"/>
                </a:lnTo>
                <a:lnTo>
                  <a:pt x="1064257" y="926290"/>
                </a:lnTo>
                <a:lnTo>
                  <a:pt x="1065208" y="914221"/>
                </a:lnTo>
                <a:lnTo>
                  <a:pt x="1066794" y="902469"/>
                </a:lnTo>
                <a:lnTo>
                  <a:pt x="1068380" y="890718"/>
                </a:lnTo>
                <a:lnTo>
                  <a:pt x="1069965" y="879284"/>
                </a:lnTo>
                <a:lnTo>
                  <a:pt x="1072185" y="867850"/>
                </a:lnTo>
                <a:lnTo>
                  <a:pt x="1074405" y="856416"/>
                </a:lnTo>
                <a:lnTo>
                  <a:pt x="1077259" y="844983"/>
                </a:lnTo>
                <a:lnTo>
                  <a:pt x="1079796" y="833866"/>
                </a:lnTo>
                <a:lnTo>
                  <a:pt x="1082650" y="822750"/>
                </a:lnTo>
                <a:lnTo>
                  <a:pt x="1085821" y="811634"/>
                </a:lnTo>
                <a:lnTo>
                  <a:pt x="1089627" y="800835"/>
                </a:lnTo>
                <a:lnTo>
                  <a:pt x="1093115" y="790037"/>
                </a:lnTo>
                <a:lnTo>
                  <a:pt x="1096920" y="779556"/>
                </a:lnTo>
                <a:lnTo>
                  <a:pt x="1101043" y="769075"/>
                </a:lnTo>
                <a:lnTo>
                  <a:pt x="1105165" y="758594"/>
                </a:lnTo>
                <a:lnTo>
                  <a:pt x="1109922" y="748430"/>
                </a:lnTo>
                <a:lnTo>
                  <a:pt x="1114362" y="738902"/>
                </a:lnTo>
                <a:lnTo>
                  <a:pt x="1119118" y="728739"/>
                </a:lnTo>
                <a:lnTo>
                  <a:pt x="1124509" y="719211"/>
                </a:lnTo>
                <a:lnTo>
                  <a:pt x="1129583" y="709682"/>
                </a:lnTo>
                <a:lnTo>
                  <a:pt x="1135291" y="700154"/>
                </a:lnTo>
                <a:lnTo>
                  <a:pt x="1140682" y="690944"/>
                </a:lnTo>
                <a:lnTo>
                  <a:pt x="1146391" y="682051"/>
                </a:lnTo>
                <a:lnTo>
                  <a:pt x="1152416" y="673158"/>
                </a:lnTo>
                <a:lnTo>
                  <a:pt x="1158758" y="664265"/>
                </a:lnTo>
                <a:lnTo>
                  <a:pt x="1164783" y="655689"/>
                </a:lnTo>
                <a:lnTo>
                  <a:pt x="1171443" y="647432"/>
                </a:lnTo>
                <a:lnTo>
                  <a:pt x="1177785" y="639174"/>
                </a:lnTo>
                <a:lnTo>
                  <a:pt x="1184762" y="631234"/>
                </a:lnTo>
                <a:lnTo>
                  <a:pt x="1191738" y="623611"/>
                </a:lnTo>
                <a:lnTo>
                  <a:pt x="1198715" y="615989"/>
                </a:lnTo>
                <a:lnTo>
                  <a:pt x="1206009" y="608684"/>
                </a:lnTo>
                <a:lnTo>
                  <a:pt x="1213620" y="601696"/>
                </a:lnTo>
                <a:lnTo>
                  <a:pt x="1220913" y="594391"/>
                </a:lnTo>
                <a:lnTo>
                  <a:pt x="1228841" y="588039"/>
                </a:lnTo>
                <a:lnTo>
                  <a:pt x="1236769" y="581369"/>
                </a:lnTo>
                <a:lnTo>
                  <a:pt x="1244380" y="575017"/>
                </a:lnTo>
                <a:lnTo>
                  <a:pt x="1252625" y="568983"/>
                </a:lnTo>
                <a:lnTo>
                  <a:pt x="1260870" y="562948"/>
                </a:lnTo>
                <a:lnTo>
                  <a:pt x="1269115" y="557549"/>
                </a:lnTo>
                <a:lnTo>
                  <a:pt x="1277360" y="552150"/>
                </a:lnTo>
                <a:lnTo>
                  <a:pt x="1286240" y="547068"/>
                </a:lnTo>
                <a:lnTo>
                  <a:pt x="1294802" y="542304"/>
                </a:lnTo>
                <a:lnTo>
                  <a:pt x="1303364" y="537540"/>
                </a:lnTo>
                <a:lnTo>
                  <a:pt x="1312560" y="533093"/>
                </a:lnTo>
                <a:lnTo>
                  <a:pt x="1321757" y="528964"/>
                </a:lnTo>
                <a:lnTo>
                  <a:pt x="1330953" y="525153"/>
                </a:lnTo>
                <a:lnTo>
                  <a:pt x="1339833" y="521659"/>
                </a:lnTo>
                <a:lnTo>
                  <a:pt x="1349029" y="518483"/>
                </a:lnTo>
                <a:lnTo>
                  <a:pt x="1358542" y="514990"/>
                </a:lnTo>
                <a:lnTo>
                  <a:pt x="1368056" y="512449"/>
                </a:lnTo>
                <a:lnTo>
                  <a:pt x="1377887" y="509908"/>
                </a:lnTo>
                <a:lnTo>
                  <a:pt x="1387717" y="507685"/>
                </a:lnTo>
                <a:lnTo>
                  <a:pt x="1397231" y="505462"/>
                </a:lnTo>
                <a:lnTo>
                  <a:pt x="1407062" y="503874"/>
                </a:lnTo>
                <a:lnTo>
                  <a:pt x="1416892" y="502603"/>
                </a:lnTo>
                <a:lnTo>
                  <a:pt x="1427040" y="501650"/>
                </a:lnTo>
                <a:lnTo>
                  <a:pt x="1437188" y="500697"/>
                </a:lnTo>
                <a:lnTo>
                  <a:pt x="1447336" y="500380"/>
                </a:lnTo>
                <a:lnTo>
                  <a:pt x="1457483" y="500062"/>
                </a:lnTo>
                <a:close/>
                <a:moveTo>
                  <a:pt x="716008" y="249237"/>
                </a:moveTo>
                <a:lnTo>
                  <a:pt x="795913" y="249237"/>
                </a:lnTo>
                <a:lnTo>
                  <a:pt x="795913" y="374499"/>
                </a:lnTo>
                <a:lnTo>
                  <a:pt x="810181" y="375133"/>
                </a:lnTo>
                <a:lnTo>
                  <a:pt x="823816" y="376402"/>
                </a:lnTo>
                <a:lnTo>
                  <a:pt x="837133" y="377670"/>
                </a:lnTo>
                <a:lnTo>
                  <a:pt x="849500" y="379890"/>
                </a:lnTo>
                <a:lnTo>
                  <a:pt x="861549" y="381793"/>
                </a:lnTo>
                <a:lnTo>
                  <a:pt x="873281" y="384330"/>
                </a:lnTo>
                <a:lnTo>
                  <a:pt x="884379" y="386867"/>
                </a:lnTo>
                <a:lnTo>
                  <a:pt x="894842" y="389721"/>
                </a:lnTo>
                <a:lnTo>
                  <a:pt x="904989" y="393209"/>
                </a:lnTo>
                <a:lnTo>
                  <a:pt x="914819" y="396698"/>
                </a:lnTo>
                <a:lnTo>
                  <a:pt x="924014" y="400186"/>
                </a:lnTo>
                <a:lnTo>
                  <a:pt x="932575" y="403991"/>
                </a:lnTo>
                <a:lnTo>
                  <a:pt x="941136" y="407797"/>
                </a:lnTo>
                <a:lnTo>
                  <a:pt x="949381" y="411602"/>
                </a:lnTo>
                <a:lnTo>
                  <a:pt x="956673" y="415725"/>
                </a:lnTo>
                <a:lnTo>
                  <a:pt x="963966" y="419847"/>
                </a:lnTo>
                <a:lnTo>
                  <a:pt x="931624" y="504836"/>
                </a:lnTo>
                <a:lnTo>
                  <a:pt x="920209" y="498810"/>
                </a:lnTo>
                <a:lnTo>
                  <a:pt x="906257" y="491517"/>
                </a:lnTo>
                <a:lnTo>
                  <a:pt x="898330" y="488028"/>
                </a:lnTo>
                <a:lnTo>
                  <a:pt x="890086" y="484540"/>
                </a:lnTo>
                <a:lnTo>
                  <a:pt x="880891" y="480735"/>
                </a:lnTo>
                <a:lnTo>
                  <a:pt x="871061" y="477246"/>
                </a:lnTo>
                <a:lnTo>
                  <a:pt x="860597" y="474075"/>
                </a:lnTo>
                <a:lnTo>
                  <a:pt x="849500" y="470904"/>
                </a:lnTo>
                <a:lnTo>
                  <a:pt x="837767" y="468367"/>
                </a:lnTo>
                <a:lnTo>
                  <a:pt x="825401" y="465830"/>
                </a:lnTo>
                <a:lnTo>
                  <a:pt x="812401" y="463927"/>
                </a:lnTo>
                <a:lnTo>
                  <a:pt x="798449" y="462659"/>
                </a:lnTo>
                <a:lnTo>
                  <a:pt x="783863" y="461707"/>
                </a:lnTo>
                <a:lnTo>
                  <a:pt x="768960" y="461390"/>
                </a:lnTo>
                <a:lnTo>
                  <a:pt x="759765" y="461390"/>
                </a:lnTo>
                <a:lnTo>
                  <a:pt x="751204" y="462024"/>
                </a:lnTo>
                <a:lnTo>
                  <a:pt x="742643" y="462659"/>
                </a:lnTo>
                <a:lnTo>
                  <a:pt x="734398" y="463927"/>
                </a:lnTo>
                <a:lnTo>
                  <a:pt x="726471" y="465196"/>
                </a:lnTo>
                <a:lnTo>
                  <a:pt x="719496" y="467098"/>
                </a:lnTo>
                <a:lnTo>
                  <a:pt x="712203" y="469001"/>
                </a:lnTo>
                <a:lnTo>
                  <a:pt x="705544" y="471538"/>
                </a:lnTo>
                <a:lnTo>
                  <a:pt x="699202" y="473758"/>
                </a:lnTo>
                <a:lnTo>
                  <a:pt x="693178" y="476612"/>
                </a:lnTo>
                <a:lnTo>
                  <a:pt x="687153" y="479466"/>
                </a:lnTo>
                <a:lnTo>
                  <a:pt x="682080" y="482637"/>
                </a:lnTo>
                <a:lnTo>
                  <a:pt x="676689" y="486126"/>
                </a:lnTo>
                <a:lnTo>
                  <a:pt x="671933" y="489614"/>
                </a:lnTo>
                <a:lnTo>
                  <a:pt x="667177" y="493419"/>
                </a:lnTo>
                <a:lnTo>
                  <a:pt x="663055" y="497542"/>
                </a:lnTo>
                <a:lnTo>
                  <a:pt x="659250" y="501348"/>
                </a:lnTo>
                <a:lnTo>
                  <a:pt x="655445" y="505470"/>
                </a:lnTo>
                <a:lnTo>
                  <a:pt x="652274" y="509910"/>
                </a:lnTo>
                <a:lnTo>
                  <a:pt x="649103" y="514350"/>
                </a:lnTo>
                <a:lnTo>
                  <a:pt x="646249" y="519107"/>
                </a:lnTo>
                <a:lnTo>
                  <a:pt x="643713" y="523546"/>
                </a:lnTo>
                <a:lnTo>
                  <a:pt x="641493" y="528303"/>
                </a:lnTo>
                <a:lnTo>
                  <a:pt x="639591" y="533060"/>
                </a:lnTo>
                <a:lnTo>
                  <a:pt x="637688" y="537817"/>
                </a:lnTo>
                <a:lnTo>
                  <a:pt x="636420" y="542891"/>
                </a:lnTo>
                <a:lnTo>
                  <a:pt x="635152" y="547647"/>
                </a:lnTo>
                <a:lnTo>
                  <a:pt x="633566" y="552721"/>
                </a:lnTo>
                <a:lnTo>
                  <a:pt x="632932" y="557478"/>
                </a:lnTo>
                <a:lnTo>
                  <a:pt x="632298" y="562235"/>
                </a:lnTo>
                <a:lnTo>
                  <a:pt x="631981" y="567309"/>
                </a:lnTo>
                <a:lnTo>
                  <a:pt x="631981" y="572066"/>
                </a:lnTo>
                <a:lnTo>
                  <a:pt x="631981" y="578408"/>
                </a:lnTo>
                <a:lnTo>
                  <a:pt x="632615" y="584433"/>
                </a:lnTo>
                <a:lnTo>
                  <a:pt x="633249" y="590459"/>
                </a:lnTo>
                <a:lnTo>
                  <a:pt x="634200" y="595850"/>
                </a:lnTo>
                <a:lnTo>
                  <a:pt x="635786" y="601558"/>
                </a:lnTo>
                <a:lnTo>
                  <a:pt x="637371" y="606632"/>
                </a:lnTo>
                <a:lnTo>
                  <a:pt x="639274" y="612023"/>
                </a:lnTo>
                <a:lnTo>
                  <a:pt x="641176" y="617097"/>
                </a:lnTo>
                <a:lnTo>
                  <a:pt x="643713" y="622171"/>
                </a:lnTo>
                <a:lnTo>
                  <a:pt x="646249" y="626927"/>
                </a:lnTo>
                <a:lnTo>
                  <a:pt x="649737" y="631367"/>
                </a:lnTo>
                <a:lnTo>
                  <a:pt x="652908" y="636124"/>
                </a:lnTo>
                <a:lnTo>
                  <a:pt x="656713" y="640564"/>
                </a:lnTo>
                <a:lnTo>
                  <a:pt x="660835" y="645320"/>
                </a:lnTo>
                <a:lnTo>
                  <a:pt x="665274" y="649443"/>
                </a:lnTo>
                <a:lnTo>
                  <a:pt x="670031" y="653566"/>
                </a:lnTo>
                <a:lnTo>
                  <a:pt x="675104" y="658005"/>
                </a:lnTo>
                <a:lnTo>
                  <a:pt x="680177" y="662128"/>
                </a:lnTo>
                <a:lnTo>
                  <a:pt x="686202" y="665933"/>
                </a:lnTo>
                <a:lnTo>
                  <a:pt x="691909" y="670373"/>
                </a:lnTo>
                <a:lnTo>
                  <a:pt x="698568" y="674178"/>
                </a:lnTo>
                <a:lnTo>
                  <a:pt x="705227" y="678301"/>
                </a:lnTo>
                <a:lnTo>
                  <a:pt x="719813" y="686229"/>
                </a:lnTo>
                <a:lnTo>
                  <a:pt x="735667" y="694474"/>
                </a:lnTo>
                <a:lnTo>
                  <a:pt x="753106" y="702402"/>
                </a:lnTo>
                <a:lnTo>
                  <a:pt x="771814" y="710964"/>
                </a:lnTo>
                <a:lnTo>
                  <a:pt x="792108" y="719527"/>
                </a:lnTo>
                <a:lnTo>
                  <a:pt x="804474" y="724600"/>
                </a:lnTo>
                <a:lnTo>
                  <a:pt x="816206" y="729991"/>
                </a:lnTo>
                <a:lnTo>
                  <a:pt x="827621" y="735065"/>
                </a:lnTo>
                <a:lnTo>
                  <a:pt x="838719" y="740774"/>
                </a:lnTo>
                <a:lnTo>
                  <a:pt x="849500" y="745847"/>
                </a:lnTo>
                <a:lnTo>
                  <a:pt x="859963" y="751873"/>
                </a:lnTo>
                <a:lnTo>
                  <a:pt x="870110" y="757264"/>
                </a:lnTo>
                <a:lnTo>
                  <a:pt x="879622" y="763289"/>
                </a:lnTo>
                <a:lnTo>
                  <a:pt x="888501" y="768997"/>
                </a:lnTo>
                <a:lnTo>
                  <a:pt x="897379" y="775340"/>
                </a:lnTo>
                <a:lnTo>
                  <a:pt x="905940" y="781365"/>
                </a:lnTo>
                <a:lnTo>
                  <a:pt x="914184" y="788024"/>
                </a:lnTo>
                <a:lnTo>
                  <a:pt x="921477" y="794367"/>
                </a:lnTo>
                <a:lnTo>
                  <a:pt x="928770" y="801026"/>
                </a:lnTo>
                <a:lnTo>
                  <a:pt x="935746" y="808003"/>
                </a:lnTo>
                <a:lnTo>
                  <a:pt x="942088" y="814980"/>
                </a:lnTo>
                <a:lnTo>
                  <a:pt x="948429" y="822273"/>
                </a:lnTo>
                <a:lnTo>
                  <a:pt x="953820" y="829250"/>
                </a:lnTo>
                <a:lnTo>
                  <a:pt x="959210" y="837178"/>
                </a:lnTo>
                <a:lnTo>
                  <a:pt x="963966" y="844789"/>
                </a:lnTo>
                <a:lnTo>
                  <a:pt x="968406" y="852717"/>
                </a:lnTo>
                <a:lnTo>
                  <a:pt x="972845" y="860962"/>
                </a:lnTo>
                <a:lnTo>
                  <a:pt x="976333" y="869524"/>
                </a:lnTo>
                <a:lnTo>
                  <a:pt x="979503" y="878087"/>
                </a:lnTo>
                <a:lnTo>
                  <a:pt x="982674" y="886966"/>
                </a:lnTo>
                <a:lnTo>
                  <a:pt x="985211" y="895845"/>
                </a:lnTo>
                <a:lnTo>
                  <a:pt x="987431" y="905359"/>
                </a:lnTo>
                <a:lnTo>
                  <a:pt x="989016" y="914873"/>
                </a:lnTo>
                <a:lnTo>
                  <a:pt x="990284" y="925020"/>
                </a:lnTo>
                <a:lnTo>
                  <a:pt x="991236" y="935168"/>
                </a:lnTo>
                <a:lnTo>
                  <a:pt x="991870" y="944999"/>
                </a:lnTo>
                <a:lnTo>
                  <a:pt x="992187" y="955781"/>
                </a:lnTo>
                <a:lnTo>
                  <a:pt x="991870" y="965295"/>
                </a:lnTo>
                <a:lnTo>
                  <a:pt x="991236" y="974808"/>
                </a:lnTo>
                <a:lnTo>
                  <a:pt x="990284" y="984322"/>
                </a:lnTo>
                <a:lnTo>
                  <a:pt x="989016" y="993835"/>
                </a:lnTo>
                <a:lnTo>
                  <a:pt x="987113" y="1002715"/>
                </a:lnTo>
                <a:lnTo>
                  <a:pt x="984894" y="1012228"/>
                </a:lnTo>
                <a:lnTo>
                  <a:pt x="982357" y="1021108"/>
                </a:lnTo>
                <a:lnTo>
                  <a:pt x="978869" y="1030304"/>
                </a:lnTo>
                <a:lnTo>
                  <a:pt x="975698" y="1039184"/>
                </a:lnTo>
                <a:lnTo>
                  <a:pt x="971893" y="1047429"/>
                </a:lnTo>
                <a:lnTo>
                  <a:pt x="967454" y="1055991"/>
                </a:lnTo>
                <a:lnTo>
                  <a:pt x="962698" y="1064553"/>
                </a:lnTo>
                <a:lnTo>
                  <a:pt x="957625" y="1072481"/>
                </a:lnTo>
                <a:lnTo>
                  <a:pt x="952234" y="1080409"/>
                </a:lnTo>
                <a:lnTo>
                  <a:pt x="946210" y="1088337"/>
                </a:lnTo>
                <a:lnTo>
                  <a:pt x="940185" y="1095631"/>
                </a:lnTo>
                <a:lnTo>
                  <a:pt x="933526" y="1102925"/>
                </a:lnTo>
                <a:lnTo>
                  <a:pt x="926551" y="1110219"/>
                </a:lnTo>
                <a:lnTo>
                  <a:pt x="918941" y="1116561"/>
                </a:lnTo>
                <a:lnTo>
                  <a:pt x="911014" y="1123221"/>
                </a:lnTo>
                <a:lnTo>
                  <a:pt x="903087" y="1129246"/>
                </a:lnTo>
                <a:lnTo>
                  <a:pt x="894525" y="1135271"/>
                </a:lnTo>
                <a:lnTo>
                  <a:pt x="885647" y="1140979"/>
                </a:lnTo>
                <a:lnTo>
                  <a:pt x="876134" y="1146370"/>
                </a:lnTo>
                <a:lnTo>
                  <a:pt x="866622" y="1151127"/>
                </a:lnTo>
                <a:lnTo>
                  <a:pt x="856475" y="1155884"/>
                </a:lnTo>
                <a:lnTo>
                  <a:pt x="846012" y="1160006"/>
                </a:lnTo>
                <a:lnTo>
                  <a:pt x="835231" y="1163812"/>
                </a:lnTo>
                <a:lnTo>
                  <a:pt x="824133" y="1167617"/>
                </a:lnTo>
                <a:lnTo>
                  <a:pt x="812401" y="1170471"/>
                </a:lnTo>
                <a:lnTo>
                  <a:pt x="800669" y="1173008"/>
                </a:lnTo>
                <a:lnTo>
                  <a:pt x="788303" y="1175228"/>
                </a:lnTo>
                <a:lnTo>
                  <a:pt x="788303" y="1309687"/>
                </a:lnTo>
                <a:lnTo>
                  <a:pt x="707129" y="1309687"/>
                </a:lnTo>
                <a:lnTo>
                  <a:pt x="707129" y="1179351"/>
                </a:lnTo>
                <a:lnTo>
                  <a:pt x="692861" y="1179034"/>
                </a:lnTo>
                <a:lnTo>
                  <a:pt x="678592" y="1178082"/>
                </a:lnTo>
                <a:lnTo>
                  <a:pt x="664640" y="1176180"/>
                </a:lnTo>
                <a:lnTo>
                  <a:pt x="650689" y="1174277"/>
                </a:lnTo>
                <a:lnTo>
                  <a:pt x="637054" y="1172057"/>
                </a:lnTo>
                <a:lnTo>
                  <a:pt x="623102" y="1169520"/>
                </a:lnTo>
                <a:lnTo>
                  <a:pt x="609785" y="1166349"/>
                </a:lnTo>
                <a:lnTo>
                  <a:pt x="596785" y="1162543"/>
                </a:lnTo>
                <a:lnTo>
                  <a:pt x="584101" y="1158738"/>
                </a:lnTo>
                <a:lnTo>
                  <a:pt x="572052" y="1154615"/>
                </a:lnTo>
                <a:lnTo>
                  <a:pt x="560003" y="1149859"/>
                </a:lnTo>
                <a:lnTo>
                  <a:pt x="548588" y="1144785"/>
                </a:lnTo>
                <a:lnTo>
                  <a:pt x="537807" y="1139394"/>
                </a:lnTo>
                <a:lnTo>
                  <a:pt x="527660" y="1134320"/>
                </a:lnTo>
                <a:lnTo>
                  <a:pt x="518148" y="1128294"/>
                </a:lnTo>
                <a:lnTo>
                  <a:pt x="509587" y="1122586"/>
                </a:lnTo>
                <a:lnTo>
                  <a:pt x="540027" y="1036012"/>
                </a:lnTo>
                <a:lnTo>
                  <a:pt x="549222" y="1041721"/>
                </a:lnTo>
                <a:lnTo>
                  <a:pt x="558735" y="1047112"/>
                </a:lnTo>
                <a:lnTo>
                  <a:pt x="568564" y="1052820"/>
                </a:lnTo>
                <a:lnTo>
                  <a:pt x="579028" y="1057577"/>
                </a:lnTo>
                <a:lnTo>
                  <a:pt x="589492" y="1062651"/>
                </a:lnTo>
                <a:lnTo>
                  <a:pt x="600590" y="1067090"/>
                </a:lnTo>
                <a:lnTo>
                  <a:pt x="612004" y="1071213"/>
                </a:lnTo>
                <a:lnTo>
                  <a:pt x="623737" y="1075335"/>
                </a:lnTo>
                <a:lnTo>
                  <a:pt x="635786" y="1078824"/>
                </a:lnTo>
                <a:lnTo>
                  <a:pt x="648152" y="1081995"/>
                </a:lnTo>
                <a:lnTo>
                  <a:pt x="660518" y="1084849"/>
                </a:lnTo>
                <a:lnTo>
                  <a:pt x="673201" y="1087069"/>
                </a:lnTo>
                <a:lnTo>
                  <a:pt x="686202" y="1088972"/>
                </a:lnTo>
                <a:lnTo>
                  <a:pt x="699519" y="1090240"/>
                </a:lnTo>
                <a:lnTo>
                  <a:pt x="712520" y="1091191"/>
                </a:lnTo>
                <a:lnTo>
                  <a:pt x="726154" y="1091509"/>
                </a:lnTo>
                <a:lnTo>
                  <a:pt x="734716" y="1091191"/>
                </a:lnTo>
                <a:lnTo>
                  <a:pt x="743277" y="1090874"/>
                </a:lnTo>
                <a:lnTo>
                  <a:pt x="751521" y="1090240"/>
                </a:lnTo>
                <a:lnTo>
                  <a:pt x="759131" y="1088972"/>
                </a:lnTo>
                <a:lnTo>
                  <a:pt x="767058" y="1087703"/>
                </a:lnTo>
                <a:lnTo>
                  <a:pt x="774668" y="1086117"/>
                </a:lnTo>
                <a:lnTo>
                  <a:pt x="781644" y="1083898"/>
                </a:lnTo>
                <a:lnTo>
                  <a:pt x="788937" y="1081995"/>
                </a:lnTo>
                <a:lnTo>
                  <a:pt x="795595" y="1079458"/>
                </a:lnTo>
                <a:lnTo>
                  <a:pt x="802571" y="1076921"/>
                </a:lnTo>
                <a:lnTo>
                  <a:pt x="809230" y="1074067"/>
                </a:lnTo>
                <a:lnTo>
                  <a:pt x="815255" y="1070579"/>
                </a:lnTo>
                <a:lnTo>
                  <a:pt x="821279" y="1067407"/>
                </a:lnTo>
                <a:lnTo>
                  <a:pt x="826987" y="1063919"/>
                </a:lnTo>
                <a:lnTo>
                  <a:pt x="832377" y="1059796"/>
                </a:lnTo>
                <a:lnTo>
                  <a:pt x="837450" y="1055674"/>
                </a:lnTo>
                <a:lnTo>
                  <a:pt x="842207" y="1051551"/>
                </a:lnTo>
                <a:lnTo>
                  <a:pt x="847280" y="1046795"/>
                </a:lnTo>
                <a:lnTo>
                  <a:pt x="851402" y="1042355"/>
                </a:lnTo>
                <a:lnTo>
                  <a:pt x="855524" y="1037281"/>
                </a:lnTo>
                <a:lnTo>
                  <a:pt x="859329" y="1032207"/>
                </a:lnTo>
                <a:lnTo>
                  <a:pt x="862817" y="1027133"/>
                </a:lnTo>
                <a:lnTo>
                  <a:pt x="866305" y="1021425"/>
                </a:lnTo>
                <a:lnTo>
                  <a:pt x="868842" y="1016034"/>
                </a:lnTo>
                <a:lnTo>
                  <a:pt x="871378" y="1010009"/>
                </a:lnTo>
                <a:lnTo>
                  <a:pt x="873598" y="1003983"/>
                </a:lnTo>
                <a:lnTo>
                  <a:pt x="875500" y="997641"/>
                </a:lnTo>
                <a:lnTo>
                  <a:pt x="877086" y="991299"/>
                </a:lnTo>
                <a:lnTo>
                  <a:pt x="878354" y="984956"/>
                </a:lnTo>
                <a:lnTo>
                  <a:pt x="879305" y="978297"/>
                </a:lnTo>
                <a:lnTo>
                  <a:pt x="879939" y="971954"/>
                </a:lnTo>
                <a:lnTo>
                  <a:pt x="879939" y="964978"/>
                </a:lnTo>
                <a:lnTo>
                  <a:pt x="879939" y="958318"/>
                </a:lnTo>
                <a:lnTo>
                  <a:pt x="879622" y="951976"/>
                </a:lnTo>
                <a:lnTo>
                  <a:pt x="878671" y="945950"/>
                </a:lnTo>
                <a:lnTo>
                  <a:pt x="877720" y="939608"/>
                </a:lnTo>
                <a:lnTo>
                  <a:pt x="876134" y="933266"/>
                </a:lnTo>
                <a:lnTo>
                  <a:pt x="874549" y="927557"/>
                </a:lnTo>
                <a:lnTo>
                  <a:pt x="872647" y="921849"/>
                </a:lnTo>
                <a:lnTo>
                  <a:pt x="870744" y="916458"/>
                </a:lnTo>
                <a:lnTo>
                  <a:pt x="868207" y="910750"/>
                </a:lnTo>
                <a:lnTo>
                  <a:pt x="865354" y="905676"/>
                </a:lnTo>
                <a:lnTo>
                  <a:pt x="862183" y="900602"/>
                </a:lnTo>
                <a:lnTo>
                  <a:pt x="859012" y="895211"/>
                </a:lnTo>
                <a:lnTo>
                  <a:pt x="855524" y="890454"/>
                </a:lnTo>
                <a:lnTo>
                  <a:pt x="851402" y="885380"/>
                </a:lnTo>
                <a:lnTo>
                  <a:pt x="847280" y="880624"/>
                </a:lnTo>
                <a:lnTo>
                  <a:pt x="842524" y="875867"/>
                </a:lnTo>
                <a:lnTo>
                  <a:pt x="838085" y="871427"/>
                </a:lnTo>
                <a:lnTo>
                  <a:pt x="833011" y="866987"/>
                </a:lnTo>
                <a:lnTo>
                  <a:pt x="827621" y="862231"/>
                </a:lnTo>
                <a:lnTo>
                  <a:pt x="822230" y="858108"/>
                </a:lnTo>
                <a:lnTo>
                  <a:pt x="816206" y="853985"/>
                </a:lnTo>
                <a:lnTo>
                  <a:pt x="810181" y="849546"/>
                </a:lnTo>
                <a:lnTo>
                  <a:pt x="803840" y="845740"/>
                </a:lnTo>
                <a:lnTo>
                  <a:pt x="797181" y="841301"/>
                </a:lnTo>
                <a:lnTo>
                  <a:pt x="782912" y="833690"/>
                </a:lnTo>
                <a:lnTo>
                  <a:pt x="767692" y="826079"/>
                </a:lnTo>
                <a:lnTo>
                  <a:pt x="751521" y="818785"/>
                </a:lnTo>
                <a:lnTo>
                  <a:pt x="734081" y="811174"/>
                </a:lnTo>
                <a:lnTo>
                  <a:pt x="709983" y="801344"/>
                </a:lnTo>
                <a:lnTo>
                  <a:pt x="687153" y="791196"/>
                </a:lnTo>
                <a:lnTo>
                  <a:pt x="676055" y="786439"/>
                </a:lnTo>
                <a:lnTo>
                  <a:pt x="665274" y="781048"/>
                </a:lnTo>
                <a:lnTo>
                  <a:pt x="655128" y="775657"/>
                </a:lnTo>
                <a:lnTo>
                  <a:pt x="644981" y="770266"/>
                </a:lnTo>
                <a:lnTo>
                  <a:pt x="635786" y="764875"/>
                </a:lnTo>
                <a:lnTo>
                  <a:pt x="626273" y="759167"/>
                </a:lnTo>
                <a:lnTo>
                  <a:pt x="617395" y="753458"/>
                </a:lnTo>
                <a:lnTo>
                  <a:pt x="608517" y="747433"/>
                </a:lnTo>
                <a:lnTo>
                  <a:pt x="600590" y="741408"/>
                </a:lnTo>
                <a:lnTo>
                  <a:pt x="592662" y="735065"/>
                </a:lnTo>
                <a:lnTo>
                  <a:pt x="585052" y="729040"/>
                </a:lnTo>
                <a:lnTo>
                  <a:pt x="578077" y="722381"/>
                </a:lnTo>
                <a:lnTo>
                  <a:pt x="571418" y="715721"/>
                </a:lnTo>
                <a:lnTo>
                  <a:pt x="565076" y="708744"/>
                </a:lnTo>
                <a:lnTo>
                  <a:pt x="559052" y="701451"/>
                </a:lnTo>
                <a:lnTo>
                  <a:pt x="553344" y="694474"/>
                </a:lnTo>
                <a:lnTo>
                  <a:pt x="548588" y="686546"/>
                </a:lnTo>
                <a:lnTo>
                  <a:pt x="543832" y="678935"/>
                </a:lnTo>
                <a:lnTo>
                  <a:pt x="539393" y="671007"/>
                </a:lnTo>
                <a:lnTo>
                  <a:pt x="535588" y="662762"/>
                </a:lnTo>
                <a:lnTo>
                  <a:pt x="532417" y="654200"/>
                </a:lnTo>
                <a:lnTo>
                  <a:pt x="529246" y="645955"/>
                </a:lnTo>
                <a:lnTo>
                  <a:pt x="526709" y="636758"/>
                </a:lnTo>
                <a:lnTo>
                  <a:pt x="524807" y="627562"/>
                </a:lnTo>
                <a:lnTo>
                  <a:pt x="523221" y="618048"/>
                </a:lnTo>
                <a:lnTo>
                  <a:pt x="521953" y="608217"/>
                </a:lnTo>
                <a:lnTo>
                  <a:pt x="521319" y="598069"/>
                </a:lnTo>
                <a:lnTo>
                  <a:pt x="521002" y="587922"/>
                </a:lnTo>
                <a:lnTo>
                  <a:pt x="521319" y="577774"/>
                </a:lnTo>
                <a:lnTo>
                  <a:pt x="521953" y="567943"/>
                </a:lnTo>
                <a:lnTo>
                  <a:pt x="522904" y="558429"/>
                </a:lnTo>
                <a:lnTo>
                  <a:pt x="524490" y="548916"/>
                </a:lnTo>
                <a:lnTo>
                  <a:pt x="526392" y="539402"/>
                </a:lnTo>
                <a:lnTo>
                  <a:pt x="528612" y="530523"/>
                </a:lnTo>
                <a:lnTo>
                  <a:pt x="531783" y="521643"/>
                </a:lnTo>
                <a:lnTo>
                  <a:pt x="534636" y="512764"/>
                </a:lnTo>
                <a:lnTo>
                  <a:pt x="538124" y="504202"/>
                </a:lnTo>
                <a:lnTo>
                  <a:pt x="541929" y="495956"/>
                </a:lnTo>
                <a:lnTo>
                  <a:pt x="546685" y="487711"/>
                </a:lnTo>
                <a:lnTo>
                  <a:pt x="551125" y="479783"/>
                </a:lnTo>
                <a:lnTo>
                  <a:pt x="556515" y="472489"/>
                </a:lnTo>
                <a:lnTo>
                  <a:pt x="561905" y="464879"/>
                </a:lnTo>
                <a:lnTo>
                  <a:pt x="567930" y="457585"/>
                </a:lnTo>
                <a:lnTo>
                  <a:pt x="573955" y="450925"/>
                </a:lnTo>
                <a:lnTo>
                  <a:pt x="580613" y="444266"/>
                </a:lnTo>
                <a:lnTo>
                  <a:pt x="587272" y="437923"/>
                </a:lnTo>
                <a:lnTo>
                  <a:pt x="594565" y="431581"/>
                </a:lnTo>
                <a:lnTo>
                  <a:pt x="602175" y="425873"/>
                </a:lnTo>
                <a:lnTo>
                  <a:pt x="609785" y="420165"/>
                </a:lnTo>
                <a:lnTo>
                  <a:pt x="618029" y="415091"/>
                </a:lnTo>
                <a:lnTo>
                  <a:pt x="626590" y="410017"/>
                </a:lnTo>
                <a:lnTo>
                  <a:pt x="635469" y="405577"/>
                </a:lnTo>
                <a:lnTo>
                  <a:pt x="644347" y="400820"/>
                </a:lnTo>
                <a:lnTo>
                  <a:pt x="653859" y="397015"/>
                </a:lnTo>
                <a:lnTo>
                  <a:pt x="663372" y="393526"/>
                </a:lnTo>
                <a:lnTo>
                  <a:pt x="673519" y="389721"/>
                </a:lnTo>
                <a:lnTo>
                  <a:pt x="683665" y="386867"/>
                </a:lnTo>
                <a:lnTo>
                  <a:pt x="694129" y="384330"/>
                </a:lnTo>
                <a:lnTo>
                  <a:pt x="704910" y="381793"/>
                </a:lnTo>
                <a:lnTo>
                  <a:pt x="716008" y="379890"/>
                </a:lnTo>
                <a:lnTo>
                  <a:pt x="716008" y="249237"/>
                </a:lnTo>
                <a:close/>
                <a:moveTo>
                  <a:pt x="784828" y="0"/>
                </a:moveTo>
                <a:lnTo>
                  <a:pt x="808948" y="317"/>
                </a:lnTo>
                <a:lnTo>
                  <a:pt x="832750" y="1588"/>
                </a:lnTo>
                <a:lnTo>
                  <a:pt x="856551" y="3175"/>
                </a:lnTo>
                <a:lnTo>
                  <a:pt x="880036" y="5716"/>
                </a:lnTo>
                <a:lnTo>
                  <a:pt x="903203" y="9209"/>
                </a:lnTo>
                <a:lnTo>
                  <a:pt x="926370" y="13020"/>
                </a:lnTo>
                <a:lnTo>
                  <a:pt x="949538" y="17466"/>
                </a:lnTo>
                <a:lnTo>
                  <a:pt x="972387" y="22864"/>
                </a:lnTo>
                <a:lnTo>
                  <a:pt x="994920" y="28581"/>
                </a:lnTo>
                <a:lnTo>
                  <a:pt x="1017452" y="35249"/>
                </a:lnTo>
                <a:lnTo>
                  <a:pt x="1039668" y="42871"/>
                </a:lnTo>
                <a:lnTo>
                  <a:pt x="1061565" y="50493"/>
                </a:lnTo>
                <a:lnTo>
                  <a:pt x="1083146" y="59067"/>
                </a:lnTo>
                <a:lnTo>
                  <a:pt x="1104727" y="68276"/>
                </a:lnTo>
                <a:lnTo>
                  <a:pt x="1125990" y="78121"/>
                </a:lnTo>
                <a:lnTo>
                  <a:pt x="1146618" y="88283"/>
                </a:lnTo>
                <a:lnTo>
                  <a:pt x="1167246" y="99397"/>
                </a:lnTo>
                <a:lnTo>
                  <a:pt x="1187240" y="111147"/>
                </a:lnTo>
                <a:lnTo>
                  <a:pt x="1207233" y="123215"/>
                </a:lnTo>
                <a:lnTo>
                  <a:pt x="1226910" y="136553"/>
                </a:lnTo>
                <a:lnTo>
                  <a:pt x="1245634" y="149890"/>
                </a:lnTo>
                <a:lnTo>
                  <a:pt x="1264675" y="163863"/>
                </a:lnTo>
                <a:lnTo>
                  <a:pt x="1283082" y="178154"/>
                </a:lnTo>
                <a:lnTo>
                  <a:pt x="1300854" y="193714"/>
                </a:lnTo>
                <a:lnTo>
                  <a:pt x="1318309" y="209275"/>
                </a:lnTo>
                <a:lnTo>
                  <a:pt x="1335129" y="225153"/>
                </a:lnTo>
                <a:lnTo>
                  <a:pt x="1351949" y="242302"/>
                </a:lnTo>
                <a:lnTo>
                  <a:pt x="1368134" y="259450"/>
                </a:lnTo>
                <a:lnTo>
                  <a:pt x="1383368" y="277234"/>
                </a:lnTo>
                <a:lnTo>
                  <a:pt x="1398918" y="295335"/>
                </a:lnTo>
                <a:lnTo>
                  <a:pt x="1413199" y="314389"/>
                </a:lnTo>
                <a:lnTo>
                  <a:pt x="1427163" y="333760"/>
                </a:lnTo>
                <a:lnTo>
                  <a:pt x="1313549" y="414104"/>
                </a:lnTo>
                <a:lnTo>
                  <a:pt x="1301806" y="397908"/>
                </a:lnTo>
                <a:lnTo>
                  <a:pt x="1289747" y="382665"/>
                </a:lnTo>
                <a:lnTo>
                  <a:pt x="1277370" y="367740"/>
                </a:lnTo>
                <a:lnTo>
                  <a:pt x="1264675" y="352814"/>
                </a:lnTo>
                <a:lnTo>
                  <a:pt x="1251346" y="338524"/>
                </a:lnTo>
                <a:lnTo>
                  <a:pt x="1238017" y="324868"/>
                </a:lnTo>
                <a:lnTo>
                  <a:pt x="1223736" y="311531"/>
                </a:lnTo>
                <a:lnTo>
                  <a:pt x="1209455" y="298828"/>
                </a:lnTo>
                <a:lnTo>
                  <a:pt x="1194539" y="286126"/>
                </a:lnTo>
                <a:lnTo>
                  <a:pt x="1179623" y="274058"/>
                </a:lnTo>
                <a:lnTo>
                  <a:pt x="1164073" y="262308"/>
                </a:lnTo>
                <a:lnTo>
                  <a:pt x="1148522" y="251829"/>
                </a:lnTo>
                <a:lnTo>
                  <a:pt x="1132654" y="241031"/>
                </a:lnTo>
                <a:lnTo>
                  <a:pt x="1116151" y="230869"/>
                </a:lnTo>
                <a:lnTo>
                  <a:pt x="1099649" y="221342"/>
                </a:lnTo>
                <a:lnTo>
                  <a:pt x="1082511" y="212133"/>
                </a:lnTo>
                <a:lnTo>
                  <a:pt x="1065374" y="203559"/>
                </a:lnTo>
                <a:lnTo>
                  <a:pt x="1047919" y="195620"/>
                </a:lnTo>
                <a:lnTo>
                  <a:pt x="1030464" y="187998"/>
                </a:lnTo>
                <a:lnTo>
                  <a:pt x="1012375" y="180694"/>
                </a:lnTo>
                <a:lnTo>
                  <a:pt x="994603" y="174343"/>
                </a:lnTo>
                <a:lnTo>
                  <a:pt x="976196" y="168309"/>
                </a:lnTo>
                <a:lnTo>
                  <a:pt x="957472" y="162910"/>
                </a:lnTo>
                <a:lnTo>
                  <a:pt x="939065" y="157829"/>
                </a:lnTo>
                <a:lnTo>
                  <a:pt x="920341" y="153701"/>
                </a:lnTo>
                <a:lnTo>
                  <a:pt x="901616" y="150208"/>
                </a:lnTo>
                <a:lnTo>
                  <a:pt x="882258" y="146715"/>
                </a:lnTo>
                <a:lnTo>
                  <a:pt x="862899" y="144174"/>
                </a:lnTo>
                <a:lnTo>
                  <a:pt x="843857" y="141951"/>
                </a:lnTo>
                <a:lnTo>
                  <a:pt x="824181" y="140681"/>
                </a:lnTo>
                <a:lnTo>
                  <a:pt x="804505" y="139728"/>
                </a:lnTo>
                <a:lnTo>
                  <a:pt x="784828" y="139411"/>
                </a:lnTo>
                <a:lnTo>
                  <a:pt x="768326" y="139728"/>
                </a:lnTo>
                <a:lnTo>
                  <a:pt x="751823" y="140363"/>
                </a:lnTo>
                <a:lnTo>
                  <a:pt x="735320" y="141316"/>
                </a:lnTo>
                <a:lnTo>
                  <a:pt x="719135" y="142586"/>
                </a:lnTo>
                <a:lnTo>
                  <a:pt x="702632" y="144492"/>
                </a:lnTo>
                <a:lnTo>
                  <a:pt x="686764" y="146715"/>
                </a:lnTo>
                <a:lnTo>
                  <a:pt x="670897" y="149573"/>
                </a:lnTo>
                <a:lnTo>
                  <a:pt x="655029" y="152431"/>
                </a:lnTo>
                <a:lnTo>
                  <a:pt x="639478" y="155924"/>
                </a:lnTo>
                <a:lnTo>
                  <a:pt x="623927" y="160052"/>
                </a:lnTo>
                <a:lnTo>
                  <a:pt x="608377" y="163863"/>
                </a:lnTo>
                <a:lnTo>
                  <a:pt x="593144" y="168309"/>
                </a:lnTo>
                <a:lnTo>
                  <a:pt x="578228" y="173390"/>
                </a:lnTo>
                <a:lnTo>
                  <a:pt x="562994" y="178471"/>
                </a:lnTo>
                <a:lnTo>
                  <a:pt x="548396" y="184505"/>
                </a:lnTo>
                <a:lnTo>
                  <a:pt x="533797" y="190221"/>
                </a:lnTo>
                <a:lnTo>
                  <a:pt x="519516" y="196572"/>
                </a:lnTo>
                <a:lnTo>
                  <a:pt x="505235" y="203241"/>
                </a:lnTo>
                <a:lnTo>
                  <a:pt x="491271" y="210228"/>
                </a:lnTo>
                <a:lnTo>
                  <a:pt x="477308" y="217532"/>
                </a:lnTo>
                <a:lnTo>
                  <a:pt x="463978" y="225153"/>
                </a:lnTo>
                <a:lnTo>
                  <a:pt x="450332" y="233092"/>
                </a:lnTo>
                <a:lnTo>
                  <a:pt x="437003" y="241349"/>
                </a:lnTo>
                <a:lnTo>
                  <a:pt x="423991" y="249923"/>
                </a:lnTo>
                <a:lnTo>
                  <a:pt x="411297" y="258815"/>
                </a:lnTo>
                <a:lnTo>
                  <a:pt x="398603" y="268024"/>
                </a:lnTo>
                <a:lnTo>
                  <a:pt x="386543" y="277551"/>
                </a:lnTo>
                <a:lnTo>
                  <a:pt x="374483" y="287396"/>
                </a:lnTo>
                <a:lnTo>
                  <a:pt x="362424" y="296923"/>
                </a:lnTo>
                <a:lnTo>
                  <a:pt x="350999" y="307402"/>
                </a:lnTo>
                <a:lnTo>
                  <a:pt x="339574" y="317882"/>
                </a:lnTo>
                <a:lnTo>
                  <a:pt x="328466" y="328997"/>
                </a:lnTo>
                <a:lnTo>
                  <a:pt x="317676" y="340112"/>
                </a:lnTo>
                <a:lnTo>
                  <a:pt x="306886" y="351226"/>
                </a:lnTo>
                <a:lnTo>
                  <a:pt x="296730" y="362976"/>
                </a:lnTo>
                <a:lnTo>
                  <a:pt x="286575" y="374726"/>
                </a:lnTo>
                <a:lnTo>
                  <a:pt x="277054" y="386794"/>
                </a:lnTo>
                <a:lnTo>
                  <a:pt x="267533" y="399179"/>
                </a:lnTo>
                <a:lnTo>
                  <a:pt x="258330" y="411564"/>
                </a:lnTo>
                <a:lnTo>
                  <a:pt x="249444" y="424584"/>
                </a:lnTo>
                <a:lnTo>
                  <a:pt x="240875" y="437604"/>
                </a:lnTo>
                <a:lnTo>
                  <a:pt x="232624" y="450942"/>
                </a:lnTo>
                <a:lnTo>
                  <a:pt x="224690" y="464279"/>
                </a:lnTo>
                <a:lnTo>
                  <a:pt x="217073" y="477935"/>
                </a:lnTo>
                <a:lnTo>
                  <a:pt x="209774" y="491590"/>
                </a:lnTo>
                <a:lnTo>
                  <a:pt x="202792" y="505563"/>
                </a:lnTo>
                <a:lnTo>
                  <a:pt x="196445" y="520171"/>
                </a:lnTo>
                <a:lnTo>
                  <a:pt x="189780" y="534462"/>
                </a:lnTo>
                <a:lnTo>
                  <a:pt x="183751" y="548752"/>
                </a:lnTo>
                <a:lnTo>
                  <a:pt x="178355" y="563678"/>
                </a:lnTo>
                <a:lnTo>
                  <a:pt x="173278" y="578603"/>
                </a:lnTo>
                <a:lnTo>
                  <a:pt x="168200" y="593846"/>
                </a:lnTo>
                <a:lnTo>
                  <a:pt x="163757" y="608772"/>
                </a:lnTo>
                <a:lnTo>
                  <a:pt x="159314" y="624332"/>
                </a:lnTo>
                <a:lnTo>
                  <a:pt x="155506" y="639893"/>
                </a:lnTo>
                <a:lnTo>
                  <a:pt x="152332" y="655454"/>
                </a:lnTo>
                <a:lnTo>
                  <a:pt x="148841" y="671650"/>
                </a:lnTo>
                <a:lnTo>
                  <a:pt x="146302" y="687210"/>
                </a:lnTo>
                <a:lnTo>
                  <a:pt x="144081" y="703724"/>
                </a:lnTo>
                <a:lnTo>
                  <a:pt x="142494" y="719602"/>
                </a:lnTo>
                <a:lnTo>
                  <a:pt x="140907" y="735798"/>
                </a:lnTo>
                <a:lnTo>
                  <a:pt x="139955" y="752629"/>
                </a:lnTo>
                <a:lnTo>
                  <a:pt x="139320" y="769142"/>
                </a:lnTo>
                <a:lnTo>
                  <a:pt x="139003" y="785973"/>
                </a:lnTo>
                <a:lnTo>
                  <a:pt x="139320" y="800263"/>
                </a:lnTo>
                <a:lnTo>
                  <a:pt x="139638" y="814871"/>
                </a:lnTo>
                <a:lnTo>
                  <a:pt x="140590" y="829162"/>
                </a:lnTo>
                <a:lnTo>
                  <a:pt x="141542" y="844087"/>
                </a:lnTo>
                <a:lnTo>
                  <a:pt x="143129" y="858378"/>
                </a:lnTo>
                <a:lnTo>
                  <a:pt x="144715" y="872350"/>
                </a:lnTo>
                <a:lnTo>
                  <a:pt x="146620" y="886641"/>
                </a:lnTo>
                <a:lnTo>
                  <a:pt x="149158" y="900931"/>
                </a:lnTo>
                <a:lnTo>
                  <a:pt x="152015" y="914586"/>
                </a:lnTo>
                <a:lnTo>
                  <a:pt x="154871" y="928559"/>
                </a:lnTo>
                <a:lnTo>
                  <a:pt x="158044" y="942215"/>
                </a:lnTo>
                <a:lnTo>
                  <a:pt x="161853" y="955870"/>
                </a:lnTo>
                <a:lnTo>
                  <a:pt x="165661" y="969208"/>
                </a:lnTo>
                <a:lnTo>
                  <a:pt x="169469" y="983180"/>
                </a:lnTo>
                <a:lnTo>
                  <a:pt x="174230" y="996201"/>
                </a:lnTo>
                <a:lnTo>
                  <a:pt x="178673" y="1009538"/>
                </a:lnTo>
                <a:lnTo>
                  <a:pt x="183433" y="1022558"/>
                </a:lnTo>
                <a:lnTo>
                  <a:pt x="188828" y="1035261"/>
                </a:lnTo>
                <a:lnTo>
                  <a:pt x="194223" y="1047964"/>
                </a:lnTo>
                <a:lnTo>
                  <a:pt x="200253" y="1060666"/>
                </a:lnTo>
                <a:lnTo>
                  <a:pt x="205966" y="1073369"/>
                </a:lnTo>
                <a:lnTo>
                  <a:pt x="212630" y="1085754"/>
                </a:lnTo>
                <a:lnTo>
                  <a:pt x="219295" y="1098139"/>
                </a:lnTo>
                <a:lnTo>
                  <a:pt x="225642" y="1110206"/>
                </a:lnTo>
                <a:lnTo>
                  <a:pt x="232941" y="1121956"/>
                </a:lnTo>
                <a:lnTo>
                  <a:pt x="239923" y="1133706"/>
                </a:lnTo>
                <a:lnTo>
                  <a:pt x="247857" y="1145456"/>
                </a:lnTo>
                <a:lnTo>
                  <a:pt x="255474" y="1156571"/>
                </a:lnTo>
                <a:lnTo>
                  <a:pt x="263408" y="1168003"/>
                </a:lnTo>
                <a:lnTo>
                  <a:pt x="271659" y="1179118"/>
                </a:lnTo>
                <a:lnTo>
                  <a:pt x="280228" y="1189915"/>
                </a:lnTo>
                <a:lnTo>
                  <a:pt x="289114" y="1200395"/>
                </a:lnTo>
                <a:lnTo>
                  <a:pt x="297682" y="1210874"/>
                </a:lnTo>
                <a:lnTo>
                  <a:pt x="307203" y="1221036"/>
                </a:lnTo>
                <a:lnTo>
                  <a:pt x="316407" y="1231198"/>
                </a:lnTo>
                <a:lnTo>
                  <a:pt x="326245" y="1241361"/>
                </a:lnTo>
                <a:lnTo>
                  <a:pt x="336083" y="1250887"/>
                </a:lnTo>
                <a:lnTo>
                  <a:pt x="345604" y="1260414"/>
                </a:lnTo>
                <a:lnTo>
                  <a:pt x="356076" y="1269624"/>
                </a:lnTo>
                <a:lnTo>
                  <a:pt x="366549" y="1278833"/>
                </a:lnTo>
                <a:lnTo>
                  <a:pt x="377022" y="1287725"/>
                </a:lnTo>
                <a:lnTo>
                  <a:pt x="388130" y="1296299"/>
                </a:lnTo>
                <a:lnTo>
                  <a:pt x="398920" y="1304556"/>
                </a:lnTo>
                <a:lnTo>
                  <a:pt x="410345" y="1312813"/>
                </a:lnTo>
                <a:lnTo>
                  <a:pt x="421770" y="1320752"/>
                </a:lnTo>
                <a:lnTo>
                  <a:pt x="433195" y="1328373"/>
                </a:lnTo>
                <a:lnTo>
                  <a:pt x="444937" y="1335995"/>
                </a:lnTo>
                <a:lnTo>
                  <a:pt x="456997" y="1343299"/>
                </a:lnTo>
                <a:lnTo>
                  <a:pt x="469056" y="1349968"/>
                </a:lnTo>
                <a:lnTo>
                  <a:pt x="481116" y="1356636"/>
                </a:lnTo>
                <a:lnTo>
                  <a:pt x="493810" y="1362988"/>
                </a:lnTo>
                <a:lnTo>
                  <a:pt x="506187" y="1369339"/>
                </a:lnTo>
                <a:lnTo>
                  <a:pt x="518882" y="1375373"/>
                </a:lnTo>
                <a:lnTo>
                  <a:pt x="532211" y="1380771"/>
                </a:lnTo>
                <a:lnTo>
                  <a:pt x="545222" y="1386170"/>
                </a:lnTo>
                <a:lnTo>
                  <a:pt x="558551" y="1391569"/>
                </a:lnTo>
                <a:lnTo>
                  <a:pt x="571881" y="1396015"/>
                </a:lnTo>
                <a:lnTo>
                  <a:pt x="585210" y="1400778"/>
                </a:lnTo>
                <a:lnTo>
                  <a:pt x="598856" y="1404906"/>
                </a:lnTo>
                <a:lnTo>
                  <a:pt x="613137" y="1408717"/>
                </a:lnTo>
                <a:lnTo>
                  <a:pt x="626784" y="1412845"/>
                </a:lnTo>
                <a:lnTo>
                  <a:pt x="641065" y="1416021"/>
                </a:lnTo>
                <a:lnTo>
                  <a:pt x="655029" y="1418879"/>
                </a:lnTo>
                <a:lnTo>
                  <a:pt x="669627" y="1422055"/>
                </a:lnTo>
                <a:lnTo>
                  <a:pt x="644873" y="1558925"/>
                </a:lnTo>
                <a:lnTo>
                  <a:pt x="627418" y="1555432"/>
                </a:lnTo>
                <a:lnTo>
                  <a:pt x="609964" y="1551939"/>
                </a:lnTo>
                <a:lnTo>
                  <a:pt x="593144" y="1547493"/>
                </a:lnTo>
                <a:lnTo>
                  <a:pt x="576006" y="1543365"/>
                </a:lnTo>
                <a:lnTo>
                  <a:pt x="559186" y="1538601"/>
                </a:lnTo>
                <a:lnTo>
                  <a:pt x="542684" y="1533202"/>
                </a:lnTo>
                <a:lnTo>
                  <a:pt x="526181" y="1527804"/>
                </a:lnTo>
                <a:lnTo>
                  <a:pt x="509996" y="1521770"/>
                </a:lnTo>
                <a:lnTo>
                  <a:pt x="493493" y="1515736"/>
                </a:lnTo>
                <a:lnTo>
                  <a:pt x="477942" y="1509068"/>
                </a:lnTo>
                <a:lnTo>
                  <a:pt x="462074" y="1502081"/>
                </a:lnTo>
                <a:lnTo>
                  <a:pt x="446524" y="1495095"/>
                </a:lnTo>
                <a:lnTo>
                  <a:pt x="431291" y="1487473"/>
                </a:lnTo>
                <a:lnTo>
                  <a:pt x="416057" y="1479852"/>
                </a:lnTo>
                <a:lnTo>
                  <a:pt x="401141" y="1471595"/>
                </a:lnTo>
                <a:lnTo>
                  <a:pt x="386226" y="1463338"/>
                </a:lnTo>
                <a:lnTo>
                  <a:pt x="371944" y="1454446"/>
                </a:lnTo>
                <a:lnTo>
                  <a:pt x="357346" y="1445555"/>
                </a:lnTo>
                <a:lnTo>
                  <a:pt x="343382" y="1436028"/>
                </a:lnTo>
                <a:lnTo>
                  <a:pt x="329736" y="1426501"/>
                </a:lnTo>
                <a:lnTo>
                  <a:pt x="316089" y="1416339"/>
                </a:lnTo>
                <a:lnTo>
                  <a:pt x="302760" y="1406177"/>
                </a:lnTo>
                <a:lnTo>
                  <a:pt x="289431" y="1395697"/>
                </a:lnTo>
                <a:lnTo>
                  <a:pt x="276419" y="1384900"/>
                </a:lnTo>
                <a:lnTo>
                  <a:pt x="263725" y="1373785"/>
                </a:lnTo>
                <a:lnTo>
                  <a:pt x="251348" y="1362670"/>
                </a:lnTo>
                <a:lnTo>
                  <a:pt x="238971" y="1350920"/>
                </a:lnTo>
                <a:lnTo>
                  <a:pt x="227229" y="1339170"/>
                </a:lnTo>
                <a:lnTo>
                  <a:pt x="215486" y="1327103"/>
                </a:lnTo>
                <a:lnTo>
                  <a:pt x="204062" y="1315036"/>
                </a:lnTo>
                <a:lnTo>
                  <a:pt x="192954" y="1302333"/>
                </a:lnTo>
                <a:lnTo>
                  <a:pt x="182164" y="1289630"/>
                </a:lnTo>
                <a:lnTo>
                  <a:pt x="171374" y="1276928"/>
                </a:lnTo>
                <a:lnTo>
                  <a:pt x="161535" y="1263590"/>
                </a:lnTo>
                <a:lnTo>
                  <a:pt x="151380" y="1250252"/>
                </a:lnTo>
                <a:lnTo>
                  <a:pt x="141542" y="1236597"/>
                </a:lnTo>
                <a:lnTo>
                  <a:pt x="132021" y="1222624"/>
                </a:lnTo>
                <a:lnTo>
                  <a:pt x="122818" y="1208651"/>
                </a:lnTo>
                <a:lnTo>
                  <a:pt x="113932" y="1194361"/>
                </a:lnTo>
                <a:lnTo>
                  <a:pt x="105363" y="1180071"/>
                </a:lnTo>
                <a:lnTo>
                  <a:pt x="97112" y="1165145"/>
                </a:lnTo>
                <a:lnTo>
                  <a:pt x="89178" y="1150219"/>
                </a:lnTo>
                <a:lnTo>
                  <a:pt x="81561" y="1135294"/>
                </a:lnTo>
                <a:lnTo>
                  <a:pt x="74262" y="1120368"/>
                </a:lnTo>
                <a:lnTo>
                  <a:pt x="66962" y="1104808"/>
                </a:lnTo>
                <a:lnTo>
                  <a:pt x="60615" y="1089247"/>
                </a:lnTo>
                <a:lnTo>
                  <a:pt x="53951" y="1073369"/>
                </a:lnTo>
                <a:lnTo>
                  <a:pt x="48238" y="1057491"/>
                </a:lnTo>
                <a:lnTo>
                  <a:pt x="42208" y="1041612"/>
                </a:lnTo>
                <a:lnTo>
                  <a:pt x="37131" y="1025417"/>
                </a:lnTo>
                <a:lnTo>
                  <a:pt x="32053" y="1009221"/>
                </a:lnTo>
                <a:lnTo>
                  <a:pt x="27293" y="992390"/>
                </a:lnTo>
                <a:lnTo>
                  <a:pt x="23167" y="975876"/>
                </a:lnTo>
                <a:lnTo>
                  <a:pt x="19041" y="959363"/>
                </a:lnTo>
                <a:lnTo>
                  <a:pt x="15550" y="942532"/>
                </a:lnTo>
                <a:lnTo>
                  <a:pt x="12377" y="925701"/>
                </a:lnTo>
                <a:lnTo>
                  <a:pt x="9203" y="908235"/>
                </a:lnTo>
                <a:lnTo>
                  <a:pt x="6982" y="891087"/>
                </a:lnTo>
                <a:lnTo>
                  <a:pt x="4760" y="873621"/>
                </a:lnTo>
                <a:lnTo>
                  <a:pt x="3173" y="856472"/>
                </a:lnTo>
                <a:lnTo>
                  <a:pt x="1904" y="838689"/>
                </a:lnTo>
                <a:lnTo>
                  <a:pt x="952" y="821222"/>
                </a:lnTo>
                <a:lnTo>
                  <a:pt x="317" y="803439"/>
                </a:lnTo>
                <a:lnTo>
                  <a:pt x="0" y="785973"/>
                </a:lnTo>
                <a:lnTo>
                  <a:pt x="317" y="765649"/>
                </a:lnTo>
                <a:lnTo>
                  <a:pt x="952" y="745325"/>
                </a:lnTo>
                <a:lnTo>
                  <a:pt x="2221" y="725318"/>
                </a:lnTo>
                <a:lnTo>
                  <a:pt x="4125" y="705629"/>
                </a:lnTo>
                <a:lnTo>
                  <a:pt x="6030" y="685622"/>
                </a:lnTo>
                <a:lnTo>
                  <a:pt x="8886" y="666251"/>
                </a:lnTo>
                <a:lnTo>
                  <a:pt x="12377" y="646879"/>
                </a:lnTo>
                <a:lnTo>
                  <a:pt x="15868" y="627508"/>
                </a:lnTo>
                <a:lnTo>
                  <a:pt x="19993" y="608454"/>
                </a:lnTo>
                <a:lnTo>
                  <a:pt x="24754" y="589718"/>
                </a:lnTo>
                <a:lnTo>
                  <a:pt x="29831" y="570982"/>
                </a:lnTo>
                <a:lnTo>
                  <a:pt x="35227" y="552245"/>
                </a:lnTo>
                <a:lnTo>
                  <a:pt x="41256" y="534144"/>
                </a:lnTo>
                <a:lnTo>
                  <a:pt x="47604" y="515725"/>
                </a:lnTo>
                <a:lnTo>
                  <a:pt x="54268" y="497941"/>
                </a:lnTo>
                <a:lnTo>
                  <a:pt x="61567" y="480158"/>
                </a:lnTo>
                <a:lnTo>
                  <a:pt x="69501" y="462692"/>
                </a:lnTo>
                <a:lnTo>
                  <a:pt x="77435" y="445225"/>
                </a:lnTo>
                <a:lnTo>
                  <a:pt x="86004" y="428395"/>
                </a:lnTo>
                <a:lnTo>
                  <a:pt x="94890" y="411246"/>
                </a:lnTo>
                <a:lnTo>
                  <a:pt x="104093" y="395050"/>
                </a:lnTo>
                <a:lnTo>
                  <a:pt x="113614" y="378854"/>
                </a:lnTo>
                <a:lnTo>
                  <a:pt x="123770" y="362341"/>
                </a:lnTo>
                <a:lnTo>
                  <a:pt x="133925" y="346780"/>
                </a:lnTo>
                <a:lnTo>
                  <a:pt x="145033" y="330902"/>
                </a:lnTo>
                <a:lnTo>
                  <a:pt x="156140" y="315977"/>
                </a:lnTo>
                <a:lnTo>
                  <a:pt x="167565" y="301051"/>
                </a:lnTo>
                <a:lnTo>
                  <a:pt x="179308" y="286443"/>
                </a:lnTo>
                <a:lnTo>
                  <a:pt x="191367" y="271835"/>
                </a:lnTo>
                <a:lnTo>
                  <a:pt x="204062" y="257545"/>
                </a:lnTo>
                <a:lnTo>
                  <a:pt x="216756" y="243889"/>
                </a:lnTo>
                <a:lnTo>
                  <a:pt x="229768" y="230552"/>
                </a:lnTo>
                <a:lnTo>
                  <a:pt x="243731" y="217214"/>
                </a:lnTo>
                <a:lnTo>
                  <a:pt x="257378" y="204194"/>
                </a:lnTo>
                <a:lnTo>
                  <a:pt x="271342" y="191809"/>
                </a:lnTo>
                <a:lnTo>
                  <a:pt x="285623" y="179424"/>
                </a:lnTo>
                <a:lnTo>
                  <a:pt x="300539" y="167674"/>
                </a:lnTo>
                <a:lnTo>
                  <a:pt x="315455" y="156242"/>
                </a:lnTo>
                <a:lnTo>
                  <a:pt x="330688" y="145127"/>
                </a:lnTo>
                <a:lnTo>
                  <a:pt x="346556" y="134330"/>
                </a:lnTo>
                <a:lnTo>
                  <a:pt x="362106" y="124168"/>
                </a:lnTo>
                <a:lnTo>
                  <a:pt x="377974" y="114005"/>
                </a:lnTo>
                <a:lnTo>
                  <a:pt x="394477" y="104479"/>
                </a:lnTo>
                <a:lnTo>
                  <a:pt x="410980" y="94952"/>
                </a:lnTo>
                <a:lnTo>
                  <a:pt x="428117" y="86060"/>
                </a:lnTo>
                <a:lnTo>
                  <a:pt x="444937" y="77803"/>
                </a:lnTo>
                <a:lnTo>
                  <a:pt x="462392" y="69546"/>
                </a:lnTo>
                <a:lnTo>
                  <a:pt x="479529" y="61925"/>
                </a:lnTo>
                <a:lnTo>
                  <a:pt x="497619" y="54621"/>
                </a:lnTo>
                <a:lnTo>
                  <a:pt x="515391" y="47634"/>
                </a:lnTo>
                <a:lnTo>
                  <a:pt x="533480" y="41283"/>
                </a:lnTo>
                <a:lnTo>
                  <a:pt x="551570" y="35567"/>
                </a:lnTo>
                <a:lnTo>
                  <a:pt x="570294" y="29851"/>
                </a:lnTo>
                <a:lnTo>
                  <a:pt x="589018" y="24770"/>
                </a:lnTo>
                <a:lnTo>
                  <a:pt x="607742" y="20324"/>
                </a:lnTo>
                <a:lnTo>
                  <a:pt x="627101" y="15878"/>
                </a:lnTo>
                <a:lnTo>
                  <a:pt x="646143" y="12385"/>
                </a:lnTo>
                <a:lnTo>
                  <a:pt x="665501" y="9209"/>
                </a:lnTo>
                <a:lnTo>
                  <a:pt x="685178" y="6351"/>
                </a:lnTo>
                <a:lnTo>
                  <a:pt x="704854" y="4128"/>
                </a:lnTo>
                <a:lnTo>
                  <a:pt x="724530" y="2223"/>
                </a:lnTo>
                <a:lnTo>
                  <a:pt x="744524" y="952"/>
                </a:lnTo>
                <a:lnTo>
                  <a:pt x="764835" y="317"/>
                </a:lnTo>
                <a:lnTo>
                  <a:pt x="7848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7" name="文本框 21"/>
          <p:cNvSpPr txBox="1"/>
          <p:nvPr/>
        </p:nvSpPr>
        <p:spPr>
          <a:xfrm>
            <a:off x="1273051" y="779639"/>
            <a:ext cx="4032448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accent2"/>
                </a:solidFill>
                <a:cs typeface="+mn-ea"/>
                <a:sym typeface="+mn-lt"/>
              </a:rPr>
              <a:t>many variations of ipsum available  believable</a:t>
            </a:r>
          </a:p>
        </p:txBody>
      </p:sp>
      <p:sp>
        <p:nvSpPr>
          <p:cNvPr id="31" name="TextBox 76"/>
          <p:cNvSpPr txBox="1"/>
          <p:nvPr/>
        </p:nvSpPr>
        <p:spPr>
          <a:xfrm>
            <a:off x="1267198" y="198105"/>
            <a:ext cx="391370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/>
                </a:solidFill>
                <a:cs typeface="+mn-ea"/>
                <a:sym typeface="+mn-lt"/>
              </a:rPr>
              <a:t>单击修改您的标题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503" y="-41847"/>
            <a:ext cx="1363842" cy="14913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710201" y="1915655"/>
            <a:ext cx="822482" cy="4037493"/>
            <a:chOff x="5684759" y="1878541"/>
            <a:chExt cx="822482" cy="4037493"/>
          </a:xfrm>
        </p:grpSpPr>
        <p:sp>
          <p:nvSpPr>
            <p:cNvPr id="8" name="Isosceles Triangle 7"/>
            <p:cNvSpPr/>
            <p:nvPr/>
          </p:nvSpPr>
          <p:spPr>
            <a:xfrm flipV="1">
              <a:off x="5769820" y="5079140"/>
              <a:ext cx="657770" cy="836894"/>
            </a:xfrm>
            <a:prstGeom prst="triangle">
              <a:avLst/>
            </a:prstGeom>
            <a:solidFill>
              <a:srgbClr val="D3A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 flipV="1">
              <a:off x="5966090" y="5578576"/>
              <a:ext cx="265230" cy="337457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684759" y="4689810"/>
              <a:ext cx="170121" cy="1701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988298" y="4728725"/>
              <a:ext cx="95276" cy="952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6337120" y="4689810"/>
              <a:ext cx="170121" cy="1701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684759" y="4237239"/>
              <a:ext cx="170121" cy="1701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714227" y="3827658"/>
              <a:ext cx="105312" cy="10531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684759" y="3274692"/>
              <a:ext cx="170121" cy="1701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684759" y="1878541"/>
              <a:ext cx="170121" cy="1701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684759" y="2303801"/>
              <a:ext cx="170121" cy="1701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5708564" y="2796776"/>
              <a:ext cx="105312" cy="10531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313062" y="1878541"/>
              <a:ext cx="170121" cy="1701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6031315" y="1891979"/>
              <a:ext cx="105312" cy="10531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369524" y="2742428"/>
              <a:ext cx="105312" cy="10531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6318722" y="2310484"/>
              <a:ext cx="170121" cy="1701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6337120" y="2968766"/>
              <a:ext cx="170121" cy="1701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6369524" y="3574392"/>
              <a:ext cx="105312" cy="10531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6337119" y="3861889"/>
              <a:ext cx="170121" cy="1701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6369524" y="4365289"/>
              <a:ext cx="105312" cy="10531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6014094" y="2972426"/>
              <a:ext cx="105312" cy="10531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6051566" y="3274691"/>
              <a:ext cx="170121" cy="170121"/>
            </a:xfrm>
            <a:prstGeom prst="ellipse">
              <a:avLst/>
            </a:prstGeom>
            <a:solidFill>
              <a:srgbClr val="7F8C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858211" y="3883974"/>
              <a:ext cx="247155" cy="247155"/>
            </a:xfrm>
            <a:prstGeom prst="ellipse">
              <a:avLst/>
            </a:prstGeom>
            <a:solidFill>
              <a:srgbClr val="7F8C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5927988" y="2147452"/>
              <a:ext cx="247155" cy="247155"/>
            </a:xfrm>
            <a:prstGeom prst="ellipse">
              <a:avLst/>
            </a:prstGeom>
            <a:solidFill>
              <a:srgbClr val="7F8C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136626" y="2597090"/>
              <a:ext cx="105312" cy="10531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6098705" y="4407724"/>
              <a:ext cx="170121" cy="170121"/>
            </a:xfrm>
            <a:prstGeom prst="ellipse">
              <a:avLst/>
            </a:prstGeom>
            <a:solidFill>
              <a:srgbClr val="7F8C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926003" y="3568827"/>
              <a:ext cx="105312" cy="105312"/>
            </a:xfrm>
            <a:prstGeom prst="ellipse">
              <a:avLst/>
            </a:prstGeom>
            <a:solidFill>
              <a:srgbClr val="7F8C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cxnSp>
          <p:nvCxnSpPr>
            <p:cNvPr id="34" name="Straight Connector 33"/>
            <p:cNvCxnSpPr>
              <a:stCxn id="10" idx="6"/>
              <a:endCxn id="11" idx="2"/>
            </p:cNvCxnSpPr>
            <p:nvPr/>
          </p:nvCxnSpPr>
          <p:spPr>
            <a:xfrm>
              <a:off x="5854880" y="4774871"/>
              <a:ext cx="133418" cy="1492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1" idx="6"/>
              <a:endCxn id="12" idx="2"/>
            </p:cNvCxnSpPr>
            <p:nvPr/>
          </p:nvCxnSpPr>
          <p:spPr>
            <a:xfrm flipV="1">
              <a:off x="6083574" y="4774871"/>
              <a:ext cx="253546" cy="1492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2" idx="0"/>
              <a:endCxn id="26" idx="4"/>
            </p:cNvCxnSpPr>
            <p:nvPr/>
          </p:nvCxnSpPr>
          <p:spPr>
            <a:xfrm flipH="1" flipV="1">
              <a:off x="6422180" y="4470601"/>
              <a:ext cx="1" cy="219209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6" idx="0"/>
              <a:endCxn id="25" idx="4"/>
            </p:cNvCxnSpPr>
            <p:nvPr/>
          </p:nvCxnSpPr>
          <p:spPr>
            <a:xfrm flipV="1">
              <a:off x="6422180" y="4032010"/>
              <a:ext cx="0" cy="333279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5" idx="0"/>
              <a:endCxn id="24" idx="4"/>
            </p:cNvCxnSpPr>
            <p:nvPr/>
          </p:nvCxnSpPr>
          <p:spPr>
            <a:xfrm flipV="1">
              <a:off x="6422180" y="3679704"/>
              <a:ext cx="0" cy="182185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4" idx="0"/>
              <a:endCxn id="23" idx="4"/>
            </p:cNvCxnSpPr>
            <p:nvPr/>
          </p:nvCxnSpPr>
          <p:spPr>
            <a:xfrm flipV="1">
              <a:off x="6422180" y="3138887"/>
              <a:ext cx="1" cy="435505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3" idx="0"/>
              <a:endCxn id="21" idx="4"/>
            </p:cNvCxnSpPr>
            <p:nvPr/>
          </p:nvCxnSpPr>
          <p:spPr>
            <a:xfrm flipH="1" flipV="1">
              <a:off x="6422180" y="2847740"/>
              <a:ext cx="1" cy="121026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1" idx="0"/>
              <a:endCxn id="22" idx="4"/>
            </p:cNvCxnSpPr>
            <p:nvPr/>
          </p:nvCxnSpPr>
          <p:spPr>
            <a:xfrm flipH="1" flipV="1">
              <a:off x="6403783" y="2480605"/>
              <a:ext cx="18397" cy="261823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2" idx="0"/>
              <a:endCxn id="19" idx="4"/>
            </p:cNvCxnSpPr>
            <p:nvPr/>
          </p:nvCxnSpPr>
          <p:spPr>
            <a:xfrm flipH="1" flipV="1">
              <a:off x="6398123" y="2048662"/>
              <a:ext cx="5660" cy="261822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9" idx="2"/>
              <a:endCxn id="20" idx="6"/>
            </p:cNvCxnSpPr>
            <p:nvPr/>
          </p:nvCxnSpPr>
          <p:spPr>
            <a:xfrm flipH="1" flipV="1">
              <a:off x="6136627" y="1944635"/>
              <a:ext cx="176435" cy="18967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20" idx="2"/>
              <a:endCxn id="16" idx="6"/>
            </p:cNvCxnSpPr>
            <p:nvPr/>
          </p:nvCxnSpPr>
          <p:spPr>
            <a:xfrm flipH="1">
              <a:off x="5854880" y="1944635"/>
              <a:ext cx="176435" cy="18967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16" idx="4"/>
              <a:endCxn id="17" idx="0"/>
            </p:cNvCxnSpPr>
            <p:nvPr/>
          </p:nvCxnSpPr>
          <p:spPr>
            <a:xfrm>
              <a:off x="5769820" y="2048662"/>
              <a:ext cx="0" cy="255139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7" idx="4"/>
              <a:endCxn id="18" idx="0"/>
            </p:cNvCxnSpPr>
            <p:nvPr/>
          </p:nvCxnSpPr>
          <p:spPr>
            <a:xfrm flipH="1">
              <a:off x="5761220" y="2473922"/>
              <a:ext cx="8600" cy="322854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8" idx="4"/>
              <a:endCxn id="15" idx="0"/>
            </p:cNvCxnSpPr>
            <p:nvPr/>
          </p:nvCxnSpPr>
          <p:spPr>
            <a:xfrm>
              <a:off x="5761220" y="2902088"/>
              <a:ext cx="8600" cy="372604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15" idx="4"/>
              <a:endCxn id="14" idx="0"/>
            </p:cNvCxnSpPr>
            <p:nvPr/>
          </p:nvCxnSpPr>
          <p:spPr>
            <a:xfrm flipH="1">
              <a:off x="5766883" y="3444813"/>
              <a:ext cx="2937" cy="382845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14" idx="4"/>
              <a:endCxn id="13" idx="0"/>
            </p:cNvCxnSpPr>
            <p:nvPr/>
          </p:nvCxnSpPr>
          <p:spPr>
            <a:xfrm>
              <a:off x="5766883" y="3932970"/>
              <a:ext cx="2937" cy="304269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3" idx="4"/>
              <a:endCxn id="10" idx="0"/>
            </p:cNvCxnSpPr>
            <p:nvPr/>
          </p:nvCxnSpPr>
          <p:spPr>
            <a:xfrm>
              <a:off x="5769820" y="4407360"/>
              <a:ext cx="0" cy="282450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0" idx="7"/>
              <a:endCxn id="32" idx="2"/>
            </p:cNvCxnSpPr>
            <p:nvPr/>
          </p:nvCxnSpPr>
          <p:spPr>
            <a:xfrm flipV="1">
              <a:off x="5829966" y="4492785"/>
              <a:ext cx="268739" cy="221939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32" idx="6"/>
              <a:endCxn id="12" idx="1"/>
            </p:cNvCxnSpPr>
            <p:nvPr/>
          </p:nvCxnSpPr>
          <p:spPr>
            <a:xfrm>
              <a:off x="6268826" y="4492785"/>
              <a:ext cx="93208" cy="221939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32" idx="4"/>
              <a:endCxn id="11" idx="7"/>
            </p:cNvCxnSpPr>
            <p:nvPr/>
          </p:nvCxnSpPr>
          <p:spPr>
            <a:xfrm flipH="1">
              <a:off x="6069621" y="4577845"/>
              <a:ext cx="114145" cy="164833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32" idx="1"/>
              <a:endCxn id="13" idx="6"/>
            </p:cNvCxnSpPr>
            <p:nvPr/>
          </p:nvCxnSpPr>
          <p:spPr>
            <a:xfrm flipH="1" flipV="1">
              <a:off x="5854880" y="4322300"/>
              <a:ext cx="268739" cy="110338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13" idx="7"/>
              <a:endCxn id="29" idx="3"/>
            </p:cNvCxnSpPr>
            <p:nvPr/>
          </p:nvCxnSpPr>
          <p:spPr>
            <a:xfrm flipV="1">
              <a:off x="5829966" y="4094934"/>
              <a:ext cx="64440" cy="167219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29" idx="6"/>
              <a:endCxn id="25" idx="2"/>
            </p:cNvCxnSpPr>
            <p:nvPr/>
          </p:nvCxnSpPr>
          <p:spPr>
            <a:xfrm flipV="1">
              <a:off x="6105366" y="3946950"/>
              <a:ext cx="231753" cy="60602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6" idx="1"/>
              <a:endCxn id="29" idx="5"/>
            </p:cNvCxnSpPr>
            <p:nvPr/>
          </p:nvCxnSpPr>
          <p:spPr>
            <a:xfrm flipH="1" flipV="1">
              <a:off x="6069171" y="4094934"/>
              <a:ext cx="315776" cy="285778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32" idx="0"/>
              <a:endCxn id="25" idx="3"/>
            </p:cNvCxnSpPr>
            <p:nvPr/>
          </p:nvCxnSpPr>
          <p:spPr>
            <a:xfrm flipV="1">
              <a:off x="6183766" y="4007096"/>
              <a:ext cx="178267" cy="400628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25" idx="1"/>
              <a:endCxn id="33" idx="5"/>
            </p:cNvCxnSpPr>
            <p:nvPr/>
          </p:nvCxnSpPr>
          <p:spPr>
            <a:xfrm flipH="1" flipV="1">
              <a:off x="6015892" y="3658716"/>
              <a:ext cx="346141" cy="228087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14" idx="7"/>
              <a:endCxn id="33" idx="3"/>
            </p:cNvCxnSpPr>
            <p:nvPr/>
          </p:nvCxnSpPr>
          <p:spPr>
            <a:xfrm flipV="1">
              <a:off x="5804116" y="3658716"/>
              <a:ext cx="137310" cy="184365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33" idx="7"/>
              <a:endCxn id="28" idx="3"/>
            </p:cNvCxnSpPr>
            <p:nvPr/>
          </p:nvCxnSpPr>
          <p:spPr>
            <a:xfrm flipV="1">
              <a:off x="6015892" y="3419898"/>
              <a:ext cx="60588" cy="164352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24" idx="1"/>
              <a:endCxn id="28" idx="5"/>
            </p:cNvCxnSpPr>
            <p:nvPr/>
          </p:nvCxnSpPr>
          <p:spPr>
            <a:xfrm flipH="1" flipV="1">
              <a:off x="6196773" y="3419898"/>
              <a:ext cx="188174" cy="169917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29" idx="0"/>
              <a:endCxn id="33" idx="4"/>
            </p:cNvCxnSpPr>
            <p:nvPr/>
          </p:nvCxnSpPr>
          <p:spPr>
            <a:xfrm flipH="1" flipV="1">
              <a:off x="5978659" y="3674139"/>
              <a:ext cx="3130" cy="209835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33" idx="0"/>
              <a:endCxn id="15" idx="5"/>
            </p:cNvCxnSpPr>
            <p:nvPr/>
          </p:nvCxnSpPr>
          <p:spPr>
            <a:xfrm flipH="1" flipV="1">
              <a:off x="5829966" y="3419899"/>
              <a:ext cx="148693" cy="148928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15" idx="7"/>
              <a:endCxn id="27" idx="3"/>
            </p:cNvCxnSpPr>
            <p:nvPr/>
          </p:nvCxnSpPr>
          <p:spPr>
            <a:xfrm flipV="1">
              <a:off x="5829966" y="3062315"/>
              <a:ext cx="199551" cy="237291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27" idx="1"/>
              <a:endCxn id="18" idx="6"/>
            </p:cNvCxnSpPr>
            <p:nvPr/>
          </p:nvCxnSpPr>
          <p:spPr>
            <a:xfrm flipH="1" flipV="1">
              <a:off x="5813876" y="2849432"/>
              <a:ext cx="215641" cy="138417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18" idx="7"/>
              <a:endCxn id="31" idx="2"/>
            </p:cNvCxnSpPr>
            <p:nvPr/>
          </p:nvCxnSpPr>
          <p:spPr>
            <a:xfrm flipV="1">
              <a:off x="5798453" y="2649746"/>
              <a:ext cx="338173" cy="162453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27" idx="0"/>
              <a:endCxn id="31" idx="4"/>
            </p:cNvCxnSpPr>
            <p:nvPr/>
          </p:nvCxnSpPr>
          <p:spPr>
            <a:xfrm flipV="1">
              <a:off x="6066750" y="2702402"/>
              <a:ext cx="122532" cy="270024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28" idx="0"/>
              <a:endCxn id="27" idx="5"/>
            </p:cNvCxnSpPr>
            <p:nvPr/>
          </p:nvCxnSpPr>
          <p:spPr>
            <a:xfrm flipH="1" flipV="1">
              <a:off x="6103983" y="3062315"/>
              <a:ext cx="32644" cy="212376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27" idx="7"/>
              <a:endCxn id="21" idx="2"/>
            </p:cNvCxnSpPr>
            <p:nvPr/>
          </p:nvCxnSpPr>
          <p:spPr>
            <a:xfrm flipV="1">
              <a:off x="6103983" y="2795084"/>
              <a:ext cx="265541" cy="192765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21" idx="1"/>
              <a:endCxn id="31" idx="6"/>
            </p:cNvCxnSpPr>
            <p:nvPr/>
          </p:nvCxnSpPr>
          <p:spPr>
            <a:xfrm flipH="1" flipV="1">
              <a:off x="6241938" y="2649746"/>
              <a:ext cx="143009" cy="108105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31" idx="7"/>
              <a:endCxn id="22" idx="3"/>
            </p:cNvCxnSpPr>
            <p:nvPr/>
          </p:nvCxnSpPr>
          <p:spPr>
            <a:xfrm flipV="1">
              <a:off x="6226515" y="2455691"/>
              <a:ext cx="117121" cy="156822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31" idx="1"/>
              <a:endCxn id="30" idx="4"/>
            </p:cNvCxnSpPr>
            <p:nvPr/>
          </p:nvCxnSpPr>
          <p:spPr>
            <a:xfrm flipH="1" flipV="1">
              <a:off x="6051566" y="2394607"/>
              <a:ext cx="100483" cy="217906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17" idx="7"/>
              <a:endCxn id="30" idx="2"/>
            </p:cNvCxnSpPr>
            <p:nvPr/>
          </p:nvCxnSpPr>
          <p:spPr>
            <a:xfrm flipV="1">
              <a:off x="5829966" y="2271030"/>
              <a:ext cx="98022" cy="57685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30" idx="1"/>
              <a:endCxn id="16" idx="5"/>
            </p:cNvCxnSpPr>
            <p:nvPr/>
          </p:nvCxnSpPr>
          <p:spPr>
            <a:xfrm flipH="1" flipV="1">
              <a:off x="5829966" y="2023748"/>
              <a:ext cx="134217" cy="159899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30" idx="0"/>
              <a:endCxn id="20" idx="4"/>
            </p:cNvCxnSpPr>
            <p:nvPr/>
          </p:nvCxnSpPr>
          <p:spPr>
            <a:xfrm flipV="1">
              <a:off x="6051566" y="1997291"/>
              <a:ext cx="32405" cy="150161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30" idx="7"/>
              <a:endCxn id="19" idx="3"/>
            </p:cNvCxnSpPr>
            <p:nvPr/>
          </p:nvCxnSpPr>
          <p:spPr>
            <a:xfrm flipV="1">
              <a:off x="6138948" y="2023748"/>
              <a:ext cx="199028" cy="159899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30" idx="6"/>
              <a:endCxn id="22" idx="1"/>
            </p:cNvCxnSpPr>
            <p:nvPr/>
          </p:nvCxnSpPr>
          <p:spPr>
            <a:xfrm>
              <a:off x="6175143" y="2271030"/>
              <a:ext cx="168493" cy="64368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5968564" y="5535435"/>
              <a:ext cx="260282" cy="8628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cxnSp>
        <p:nvCxnSpPr>
          <p:cNvPr id="83" name="Straight Connector 82"/>
          <p:cNvCxnSpPr/>
          <p:nvPr/>
        </p:nvCxnSpPr>
        <p:spPr>
          <a:xfrm>
            <a:off x="6508827" y="1954118"/>
            <a:ext cx="1137684" cy="0"/>
          </a:xfrm>
          <a:prstGeom prst="line">
            <a:avLst/>
          </a:prstGeom>
          <a:ln w="3175"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7775095" y="1667637"/>
            <a:ext cx="2681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>
                <a:solidFill>
                  <a:schemeClr val="accent6"/>
                </a:solidFill>
                <a:cs typeface="+mn-ea"/>
                <a:sym typeface="+mn-lt"/>
              </a:rPr>
              <a:t>添加标题</a:t>
            </a:r>
            <a:endParaRPr lang="en-US" sz="1200" b="1">
              <a:solidFill>
                <a:schemeClr val="accent6"/>
              </a:solidFill>
              <a:cs typeface="+mn-ea"/>
              <a:sym typeface="+mn-lt"/>
            </a:endParaRPr>
          </a:p>
          <a:p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endParaRPr lang="en-US" sz="12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>
            <a:off x="6508827" y="2795084"/>
            <a:ext cx="1137684" cy="0"/>
          </a:xfrm>
          <a:prstGeom prst="line">
            <a:avLst/>
          </a:prstGeom>
          <a:ln w="3175">
            <a:solidFill>
              <a:srgbClr val="7F8C8D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646511" y="2795084"/>
            <a:ext cx="0" cy="306086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6709321" y="3291666"/>
            <a:ext cx="1874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添加标题</a:t>
            </a:r>
            <a:endParaRPr lang="en-US" sz="1200" b="1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endParaRPr lang="en-US" sz="12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6541485" y="4774871"/>
            <a:ext cx="2377440" cy="0"/>
          </a:xfrm>
          <a:prstGeom prst="line">
            <a:avLst/>
          </a:prstGeom>
          <a:ln w="3175">
            <a:solidFill>
              <a:srgbClr val="7F8C8D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8918925" y="4072743"/>
            <a:ext cx="0" cy="702129"/>
          </a:xfrm>
          <a:prstGeom prst="line">
            <a:avLst/>
          </a:prstGeom>
          <a:ln>
            <a:solidFill>
              <a:srgbClr val="7F8C8D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9003985" y="3960241"/>
            <a:ext cx="2275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>
                <a:solidFill>
                  <a:schemeClr val="accent6"/>
                </a:solidFill>
                <a:cs typeface="+mn-ea"/>
                <a:sym typeface="+mn-lt"/>
              </a:rPr>
              <a:t>添加标题</a:t>
            </a:r>
            <a:endParaRPr lang="en-US" sz="1200" b="1">
              <a:solidFill>
                <a:schemeClr val="accent6"/>
              </a:solidFill>
              <a:cs typeface="+mn-ea"/>
              <a:sym typeface="+mn-lt"/>
            </a:endParaRPr>
          </a:p>
          <a:p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endParaRPr lang="en-US" sz="12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64383" y="1915654"/>
            <a:ext cx="4304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6"/>
                </a:solidFill>
                <a:cs typeface="+mn-ea"/>
                <a:sym typeface="+mn-lt"/>
              </a:rPr>
              <a:t>添加标题</a:t>
            </a:r>
            <a:endParaRPr lang="en-US" b="1">
              <a:solidFill>
                <a:schemeClr val="accent6"/>
              </a:solidFill>
              <a:cs typeface="+mn-ea"/>
              <a:sym typeface="+mn-lt"/>
            </a:endParaRPr>
          </a:p>
          <a:p>
            <a:endParaRPr lang="en-US" sz="1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endParaRPr lang="en-US" sz="12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1173184" y="4126438"/>
            <a:ext cx="776177" cy="7761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90" name="Oval 89"/>
          <p:cNvSpPr/>
          <p:nvPr/>
        </p:nvSpPr>
        <p:spPr>
          <a:xfrm>
            <a:off x="2447221" y="4131130"/>
            <a:ext cx="776177" cy="77617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94" name="Oval 93"/>
          <p:cNvSpPr/>
          <p:nvPr/>
        </p:nvSpPr>
        <p:spPr>
          <a:xfrm>
            <a:off x="3724802" y="4126438"/>
            <a:ext cx="776177" cy="77617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95" name="文本框 21"/>
          <p:cNvSpPr txBox="1"/>
          <p:nvPr/>
        </p:nvSpPr>
        <p:spPr>
          <a:xfrm>
            <a:off x="1273051" y="779639"/>
            <a:ext cx="4032448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accent2"/>
                </a:solidFill>
                <a:cs typeface="+mn-ea"/>
                <a:sym typeface="+mn-lt"/>
              </a:rPr>
              <a:t>many variations of ipsum available  believable</a:t>
            </a:r>
          </a:p>
        </p:txBody>
      </p:sp>
      <p:sp>
        <p:nvSpPr>
          <p:cNvPr id="96" name="TextBox 76"/>
          <p:cNvSpPr txBox="1"/>
          <p:nvPr/>
        </p:nvSpPr>
        <p:spPr>
          <a:xfrm>
            <a:off x="1267198" y="198105"/>
            <a:ext cx="391370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/>
                </a:solidFill>
                <a:cs typeface="+mn-ea"/>
                <a:sym typeface="+mn-lt"/>
              </a:rPr>
              <a:t>单击修改您的标题</a:t>
            </a:r>
          </a:p>
        </p:txBody>
      </p:sp>
      <p:pic>
        <p:nvPicPr>
          <p:cNvPr id="97" name="图片 9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503" y="-41847"/>
            <a:ext cx="1363842" cy="14913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 dir="out"/>
      </p:transition>
    </mc:Choice>
    <mc:Fallback xmlns=""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92"/>
          <p:cNvSpPr>
            <a:spLocks noEditPoints="1"/>
          </p:cNvSpPr>
          <p:nvPr/>
        </p:nvSpPr>
        <p:spPr bwMode="auto">
          <a:xfrm>
            <a:off x="1272741" y="3026106"/>
            <a:ext cx="1153054" cy="2724335"/>
          </a:xfrm>
          <a:custGeom>
            <a:avLst/>
            <a:gdLst>
              <a:gd name="T0" fmla="*/ 625 w 693"/>
              <a:gd name="T1" fmla="*/ 1522 h 1641"/>
              <a:gd name="T2" fmla="*/ 520 w 693"/>
              <a:gd name="T3" fmla="*/ 985 h 1641"/>
              <a:gd name="T4" fmla="*/ 498 w 693"/>
              <a:gd name="T5" fmla="*/ 789 h 1641"/>
              <a:gd name="T6" fmla="*/ 532 w 693"/>
              <a:gd name="T7" fmla="*/ 760 h 1641"/>
              <a:gd name="T8" fmla="*/ 571 w 693"/>
              <a:gd name="T9" fmla="*/ 506 h 1641"/>
              <a:gd name="T10" fmla="*/ 505 w 693"/>
              <a:gd name="T11" fmla="*/ 282 h 1641"/>
              <a:gd name="T12" fmla="*/ 394 w 693"/>
              <a:gd name="T13" fmla="*/ 243 h 1641"/>
              <a:gd name="T14" fmla="*/ 344 w 693"/>
              <a:gd name="T15" fmla="*/ 214 h 1641"/>
              <a:gd name="T16" fmla="*/ 341 w 693"/>
              <a:gd name="T17" fmla="*/ 204 h 1641"/>
              <a:gd name="T18" fmla="*/ 354 w 693"/>
              <a:gd name="T19" fmla="*/ 65 h 1641"/>
              <a:gd name="T20" fmla="*/ 313 w 693"/>
              <a:gd name="T21" fmla="*/ 0 h 1641"/>
              <a:gd name="T22" fmla="*/ 228 w 693"/>
              <a:gd name="T23" fmla="*/ 24 h 1641"/>
              <a:gd name="T24" fmla="*/ 214 w 693"/>
              <a:gd name="T25" fmla="*/ 121 h 1641"/>
              <a:gd name="T26" fmla="*/ 240 w 693"/>
              <a:gd name="T27" fmla="*/ 200 h 1641"/>
              <a:gd name="T28" fmla="*/ 240 w 693"/>
              <a:gd name="T29" fmla="*/ 215 h 1641"/>
              <a:gd name="T30" fmla="*/ 147 w 693"/>
              <a:gd name="T31" fmla="*/ 272 h 1641"/>
              <a:gd name="T32" fmla="*/ 22 w 693"/>
              <a:gd name="T33" fmla="*/ 531 h 1641"/>
              <a:gd name="T34" fmla="*/ 113 w 693"/>
              <a:gd name="T35" fmla="*/ 777 h 1641"/>
              <a:gd name="T36" fmla="*/ 143 w 693"/>
              <a:gd name="T37" fmla="*/ 802 h 1641"/>
              <a:gd name="T38" fmla="*/ 220 w 693"/>
              <a:gd name="T39" fmla="*/ 1183 h 1641"/>
              <a:gd name="T40" fmla="*/ 267 w 693"/>
              <a:gd name="T41" fmla="*/ 1470 h 1641"/>
              <a:gd name="T42" fmla="*/ 231 w 693"/>
              <a:gd name="T43" fmla="*/ 1602 h 1641"/>
              <a:gd name="T44" fmla="*/ 343 w 693"/>
              <a:gd name="T45" fmla="*/ 1595 h 1641"/>
              <a:gd name="T46" fmla="*/ 351 w 693"/>
              <a:gd name="T47" fmla="*/ 1504 h 1641"/>
              <a:gd name="T48" fmla="*/ 342 w 693"/>
              <a:gd name="T49" fmla="*/ 1327 h 1641"/>
              <a:gd name="T50" fmla="*/ 334 w 693"/>
              <a:gd name="T51" fmla="*/ 1168 h 1641"/>
              <a:gd name="T52" fmla="*/ 372 w 693"/>
              <a:gd name="T53" fmla="*/ 991 h 1641"/>
              <a:gd name="T54" fmla="*/ 495 w 693"/>
              <a:gd name="T55" fmla="*/ 1455 h 1641"/>
              <a:gd name="T56" fmla="*/ 553 w 693"/>
              <a:gd name="T57" fmla="*/ 1595 h 1641"/>
              <a:gd name="T58" fmla="*/ 693 w 693"/>
              <a:gd name="T59" fmla="*/ 1628 h 1641"/>
              <a:gd name="T60" fmla="*/ 115 w 693"/>
              <a:gd name="T61" fmla="*/ 608 h 1641"/>
              <a:gd name="T62" fmla="*/ 125 w 693"/>
              <a:gd name="T63" fmla="*/ 524 h 1641"/>
              <a:gd name="T64" fmla="*/ 395 w 693"/>
              <a:gd name="T65" fmla="*/ 690 h 1641"/>
              <a:gd name="T66" fmla="*/ 314 w 693"/>
              <a:gd name="T67" fmla="*/ 307 h 1641"/>
              <a:gd name="T68" fmla="*/ 280 w 693"/>
              <a:gd name="T69" fmla="*/ 291 h 1641"/>
              <a:gd name="T70" fmla="*/ 295 w 693"/>
              <a:gd name="T71" fmla="*/ 485 h 1641"/>
              <a:gd name="T72" fmla="*/ 274 w 693"/>
              <a:gd name="T73" fmla="*/ 687 h 1641"/>
              <a:gd name="T74" fmla="*/ 235 w 693"/>
              <a:gd name="T75" fmla="*/ 542 h 1641"/>
              <a:gd name="T76" fmla="*/ 248 w 693"/>
              <a:gd name="T77" fmla="*/ 225 h 1641"/>
              <a:gd name="T78" fmla="*/ 334 w 693"/>
              <a:gd name="T79" fmla="*/ 227 h 1641"/>
              <a:gd name="T80" fmla="*/ 381 w 693"/>
              <a:gd name="T81" fmla="*/ 413 h 1641"/>
              <a:gd name="T82" fmla="*/ 411 w 693"/>
              <a:gd name="T83" fmla="*/ 689 h 1641"/>
              <a:gd name="T84" fmla="*/ 473 w 693"/>
              <a:gd name="T85" fmla="*/ 485 h 1641"/>
              <a:gd name="T86" fmla="*/ 501 w 693"/>
              <a:gd name="T87" fmla="*/ 576 h 1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93" h="1641">
                <a:moveTo>
                  <a:pt x="669" y="1590"/>
                </a:moveTo>
                <a:cubicBezTo>
                  <a:pt x="650" y="1579"/>
                  <a:pt x="636" y="1550"/>
                  <a:pt x="629" y="1542"/>
                </a:cubicBezTo>
                <a:cubicBezTo>
                  <a:pt x="622" y="1535"/>
                  <a:pt x="631" y="1537"/>
                  <a:pt x="625" y="1522"/>
                </a:cubicBezTo>
                <a:cubicBezTo>
                  <a:pt x="619" y="1507"/>
                  <a:pt x="600" y="1419"/>
                  <a:pt x="597" y="1391"/>
                </a:cubicBezTo>
                <a:cubicBezTo>
                  <a:pt x="593" y="1362"/>
                  <a:pt x="595" y="1265"/>
                  <a:pt x="582" y="1219"/>
                </a:cubicBezTo>
                <a:cubicBezTo>
                  <a:pt x="568" y="1173"/>
                  <a:pt x="526" y="1025"/>
                  <a:pt x="520" y="985"/>
                </a:cubicBezTo>
                <a:cubicBezTo>
                  <a:pt x="514" y="944"/>
                  <a:pt x="505" y="903"/>
                  <a:pt x="505" y="881"/>
                </a:cubicBezTo>
                <a:cubicBezTo>
                  <a:pt x="505" y="858"/>
                  <a:pt x="503" y="843"/>
                  <a:pt x="496" y="827"/>
                </a:cubicBezTo>
                <a:cubicBezTo>
                  <a:pt x="490" y="811"/>
                  <a:pt x="498" y="789"/>
                  <a:pt x="498" y="789"/>
                </a:cubicBezTo>
                <a:cubicBezTo>
                  <a:pt x="498" y="789"/>
                  <a:pt x="514" y="801"/>
                  <a:pt x="524" y="810"/>
                </a:cubicBezTo>
                <a:cubicBezTo>
                  <a:pt x="534" y="819"/>
                  <a:pt x="534" y="805"/>
                  <a:pt x="529" y="785"/>
                </a:cubicBezTo>
                <a:cubicBezTo>
                  <a:pt x="524" y="765"/>
                  <a:pt x="527" y="754"/>
                  <a:pt x="532" y="760"/>
                </a:cubicBezTo>
                <a:cubicBezTo>
                  <a:pt x="537" y="767"/>
                  <a:pt x="541" y="728"/>
                  <a:pt x="553" y="705"/>
                </a:cubicBezTo>
                <a:cubicBezTo>
                  <a:pt x="566" y="681"/>
                  <a:pt x="593" y="633"/>
                  <a:pt x="587" y="606"/>
                </a:cubicBezTo>
                <a:cubicBezTo>
                  <a:pt x="581" y="578"/>
                  <a:pt x="578" y="530"/>
                  <a:pt x="571" y="506"/>
                </a:cubicBezTo>
                <a:cubicBezTo>
                  <a:pt x="563" y="483"/>
                  <a:pt x="556" y="441"/>
                  <a:pt x="547" y="415"/>
                </a:cubicBezTo>
                <a:cubicBezTo>
                  <a:pt x="538" y="389"/>
                  <a:pt x="540" y="376"/>
                  <a:pt x="529" y="350"/>
                </a:cubicBezTo>
                <a:cubicBezTo>
                  <a:pt x="517" y="324"/>
                  <a:pt x="505" y="295"/>
                  <a:pt x="505" y="282"/>
                </a:cubicBezTo>
                <a:cubicBezTo>
                  <a:pt x="505" y="275"/>
                  <a:pt x="502" y="269"/>
                  <a:pt x="491" y="265"/>
                </a:cubicBezTo>
                <a:cubicBezTo>
                  <a:pt x="483" y="261"/>
                  <a:pt x="469" y="258"/>
                  <a:pt x="449" y="255"/>
                </a:cubicBezTo>
                <a:cubicBezTo>
                  <a:pt x="428" y="252"/>
                  <a:pt x="409" y="248"/>
                  <a:pt x="394" y="243"/>
                </a:cubicBezTo>
                <a:cubicBezTo>
                  <a:pt x="393" y="243"/>
                  <a:pt x="392" y="242"/>
                  <a:pt x="391" y="242"/>
                </a:cubicBezTo>
                <a:cubicBezTo>
                  <a:pt x="391" y="242"/>
                  <a:pt x="390" y="242"/>
                  <a:pt x="390" y="242"/>
                </a:cubicBezTo>
                <a:cubicBezTo>
                  <a:pt x="370" y="235"/>
                  <a:pt x="344" y="214"/>
                  <a:pt x="344" y="214"/>
                </a:cubicBezTo>
                <a:cubicBezTo>
                  <a:pt x="336" y="225"/>
                  <a:pt x="336" y="225"/>
                  <a:pt x="336" y="225"/>
                </a:cubicBezTo>
                <a:cubicBezTo>
                  <a:pt x="339" y="221"/>
                  <a:pt x="341" y="218"/>
                  <a:pt x="344" y="214"/>
                </a:cubicBezTo>
                <a:cubicBezTo>
                  <a:pt x="341" y="211"/>
                  <a:pt x="336" y="204"/>
                  <a:pt x="341" y="204"/>
                </a:cubicBezTo>
                <a:cubicBezTo>
                  <a:pt x="352" y="203"/>
                  <a:pt x="354" y="159"/>
                  <a:pt x="360" y="146"/>
                </a:cubicBezTo>
                <a:cubicBezTo>
                  <a:pt x="366" y="133"/>
                  <a:pt x="364" y="124"/>
                  <a:pt x="360" y="112"/>
                </a:cubicBezTo>
                <a:cubicBezTo>
                  <a:pt x="356" y="101"/>
                  <a:pt x="364" y="84"/>
                  <a:pt x="354" y="65"/>
                </a:cubicBezTo>
                <a:cubicBezTo>
                  <a:pt x="344" y="47"/>
                  <a:pt x="358" y="24"/>
                  <a:pt x="344" y="22"/>
                </a:cubicBezTo>
                <a:cubicBezTo>
                  <a:pt x="330" y="20"/>
                  <a:pt x="335" y="3"/>
                  <a:pt x="322" y="3"/>
                </a:cubicBezTo>
                <a:cubicBezTo>
                  <a:pt x="318" y="3"/>
                  <a:pt x="315" y="2"/>
                  <a:pt x="313" y="0"/>
                </a:cubicBezTo>
                <a:cubicBezTo>
                  <a:pt x="302" y="21"/>
                  <a:pt x="285" y="14"/>
                  <a:pt x="285" y="14"/>
                </a:cubicBezTo>
                <a:cubicBezTo>
                  <a:pt x="259" y="8"/>
                  <a:pt x="242" y="14"/>
                  <a:pt x="230" y="23"/>
                </a:cubicBezTo>
                <a:cubicBezTo>
                  <a:pt x="230" y="23"/>
                  <a:pt x="229" y="24"/>
                  <a:pt x="228" y="24"/>
                </a:cubicBezTo>
                <a:cubicBezTo>
                  <a:pt x="213" y="38"/>
                  <a:pt x="208" y="57"/>
                  <a:pt x="208" y="58"/>
                </a:cubicBezTo>
                <a:cubicBezTo>
                  <a:pt x="207" y="65"/>
                  <a:pt x="206" y="72"/>
                  <a:pt x="206" y="77"/>
                </a:cubicBezTo>
                <a:cubicBezTo>
                  <a:pt x="208" y="95"/>
                  <a:pt x="213" y="113"/>
                  <a:pt x="214" y="121"/>
                </a:cubicBezTo>
                <a:cubicBezTo>
                  <a:pt x="215" y="128"/>
                  <a:pt x="219" y="158"/>
                  <a:pt x="225" y="158"/>
                </a:cubicBezTo>
                <a:cubicBezTo>
                  <a:pt x="231" y="158"/>
                  <a:pt x="233" y="159"/>
                  <a:pt x="233" y="159"/>
                </a:cubicBezTo>
                <a:cubicBezTo>
                  <a:pt x="233" y="159"/>
                  <a:pt x="240" y="182"/>
                  <a:pt x="240" y="200"/>
                </a:cubicBezTo>
                <a:cubicBezTo>
                  <a:pt x="240" y="208"/>
                  <a:pt x="240" y="212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24" y="238"/>
                  <a:pt x="206" y="246"/>
                </a:cubicBezTo>
                <a:cubicBezTo>
                  <a:pt x="188" y="255"/>
                  <a:pt x="162" y="268"/>
                  <a:pt x="147" y="272"/>
                </a:cubicBezTo>
                <a:cubicBezTo>
                  <a:pt x="136" y="275"/>
                  <a:pt x="124" y="279"/>
                  <a:pt x="115" y="285"/>
                </a:cubicBezTo>
                <a:cubicBezTo>
                  <a:pt x="103" y="293"/>
                  <a:pt x="93" y="305"/>
                  <a:pt x="89" y="326"/>
                </a:cubicBezTo>
                <a:cubicBezTo>
                  <a:pt x="82" y="365"/>
                  <a:pt x="42" y="495"/>
                  <a:pt x="22" y="531"/>
                </a:cubicBezTo>
                <a:cubicBezTo>
                  <a:pt x="3" y="567"/>
                  <a:pt x="0" y="616"/>
                  <a:pt x="20" y="646"/>
                </a:cubicBezTo>
                <a:cubicBezTo>
                  <a:pt x="39" y="676"/>
                  <a:pt x="86" y="750"/>
                  <a:pt x="93" y="760"/>
                </a:cubicBezTo>
                <a:cubicBezTo>
                  <a:pt x="100" y="770"/>
                  <a:pt x="102" y="778"/>
                  <a:pt x="113" y="777"/>
                </a:cubicBezTo>
                <a:cubicBezTo>
                  <a:pt x="113" y="777"/>
                  <a:pt x="114" y="776"/>
                  <a:pt x="115" y="776"/>
                </a:cubicBezTo>
                <a:cubicBezTo>
                  <a:pt x="124" y="776"/>
                  <a:pt x="130" y="777"/>
                  <a:pt x="130" y="777"/>
                </a:cubicBezTo>
                <a:cubicBezTo>
                  <a:pt x="130" y="777"/>
                  <a:pt x="135" y="796"/>
                  <a:pt x="143" y="802"/>
                </a:cubicBezTo>
                <a:cubicBezTo>
                  <a:pt x="151" y="808"/>
                  <a:pt x="161" y="828"/>
                  <a:pt x="163" y="821"/>
                </a:cubicBezTo>
                <a:cubicBezTo>
                  <a:pt x="166" y="814"/>
                  <a:pt x="173" y="872"/>
                  <a:pt x="180" y="903"/>
                </a:cubicBezTo>
                <a:cubicBezTo>
                  <a:pt x="187" y="934"/>
                  <a:pt x="220" y="1152"/>
                  <a:pt x="220" y="1183"/>
                </a:cubicBezTo>
                <a:cubicBezTo>
                  <a:pt x="220" y="1214"/>
                  <a:pt x="232" y="1246"/>
                  <a:pt x="231" y="1268"/>
                </a:cubicBezTo>
                <a:cubicBezTo>
                  <a:pt x="230" y="1291"/>
                  <a:pt x="235" y="1349"/>
                  <a:pt x="236" y="1381"/>
                </a:cubicBezTo>
                <a:cubicBezTo>
                  <a:pt x="237" y="1413"/>
                  <a:pt x="267" y="1447"/>
                  <a:pt x="267" y="1470"/>
                </a:cubicBezTo>
                <a:cubicBezTo>
                  <a:pt x="267" y="1494"/>
                  <a:pt x="260" y="1505"/>
                  <a:pt x="263" y="1519"/>
                </a:cubicBezTo>
                <a:cubicBezTo>
                  <a:pt x="267" y="1532"/>
                  <a:pt x="266" y="1542"/>
                  <a:pt x="251" y="1558"/>
                </a:cubicBezTo>
                <a:cubicBezTo>
                  <a:pt x="236" y="1574"/>
                  <a:pt x="230" y="1589"/>
                  <a:pt x="231" y="1602"/>
                </a:cubicBezTo>
                <a:cubicBezTo>
                  <a:pt x="232" y="1614"/>
                  <a:pt x="236" y="1619"/>
                  <a:pt x="266" y="1620"/>
                </a:cubicBezTo>
                <a:cubicBezTo>
                  <a:pt x="296" y="1621"/>
                  <a:pt x="324" y="1613"/>
                  <a:pt x="324" y="1605"/>
                </a:cubicBezTo>
                <a:cubicBezTo>
                  <a:pt x="324" y="1598"/>
                  <a:pt x="334" y="1595"/>
                  <a:pt x="343" y="1595"/>
                </a:cubicBezTo>
                <a:cubicBezTo>
                  <a:pt x="351" y="1595"/>
                  <a:pt x="350" y="1587"/>
                  <a:pt x="346" y="1569"/>
                </a:cubicBezTo>
                <a:cubicBezTo>
                  <a:pt x="343" y="1552"/>
                  <a:pt x="330" y="1528"/>
                  <a:pt x="338" y="1531"/>
                </a:cubicBezTo>
                <a:cubicBezTo>
                  <a:pt x="345" y="1533"/>
                  <a:pt x="351" y="1528"/>
                  <a:pt x="351" y="1504"/>
                </a:cubicBezTo>
                <a:cubicBezTo>
                  <a:pt x="351" y="1479"/>
                  <a:pt x="355" y="1471"/>
                  <a:pt x="344" y="1457"/>
                </a:cubicBezTo>
                <a:cubicBezTo>
                  <a:pt x="333" y="1442"/>
                  <a:pt x="335" y="1415"/>
                  <a:pt x="338" y="1392"/>
                </a:cubicBezTo>
                <a:cubicBezTo>
                  <a:pt x="340" y="1370"/>
                  <a:pt x="348" y="1354"/>
                  <a:pt x="342" y="1327"/>
                </a:cubicBezTo>
                <a:cubicBezTo>
                  <a:pt x="335" y="1299"/>
                  <a:pt x="334" y="1266"/>
                  <a:pt x="338" y="1252"/>
                </a:cubicBezTo>
                <a:cubicBezTo>
                  <a:pt x="342" y="1239"/>
                  <a:pt x="339" y="1222"/>
                  <a:pt x="329" y="1211"/>
                </a:cubicBezTo>
                <a:cubicBezTo>
                  <a:pt x="319" y="1200"/>
                  <a:pt x="334" y="1180"/>
                  <a:pt x="334" y="1168"/>
                </a:cubicBezTo>
                <a:cubicBezTo>
                  <a:pt x="334" y="1156"/>
                  <a:pt x="330" y="1104"/>
                  <a:pt x="337" y="1052"/>
                </a:cubicBezTo>
                <a:cubicBezTo>
                  <a:pt x="343" y="999"/>
                  <a:pt x="344" y="960"/>
                  <a:pt x="345" y="946"/>
                </a:cubicBezTo>
                <a:cubicBezTo>
                  <a:pt x="346" y="933"/>
                  <a:pt x="354" y="939"/>
                  <a:pt x="372" y="991"/>
                </a:cubicBezTo>
                <a:cubicBezTo>
                  <a:pt x="391" y="1043"/>
                  <a:pt x="438" y="1205"/>
                  <a:pt x="447" y="1241"/>
                </a:cubicBezTo>
                <a:cubicBezTo>
                  <a:pt x="454" y="1272"/>
                  <a:pt x="480" y="1385"/>
                  <a:pt x="491" y="1436"/>
                </a:cubicBezTo>
                <a:cubicBezTo>
                  <a:pt x="493" y="1444"/>
                  <a:pt x="494" y="1451"/>
                  <a:pt x="495" y="1455"/>
                </a:cubicBezTo>
                <a:cubicBezTo>
                  <a:pt x="501" y="1486"/>
                  <a:pt x="509" y="1548"/>
                  <a:pt x="517" y="1548"/>
                </a:cubicBezTo>
                <a:cubicBezTo>
                  <a:pt x="526" y="1548"/>
                  <a:pt x="524" y="1554"/>
                  <a:pt x="525" y="1572"/>
                </a:cubicBezTo>
                <a:cubicBezTo>
                  <a:pt x="526" y="1589"/>
                  <a:pt x="543" y="1592"/>
                  <a:pt x="553" y="1595"/>
                </a:cubicBezTo>
                <a:cubicBezTo>
                  <a:pt x="563" y="1599"/>
                  <a:pt x="566" y="1589"/>
                  <a:pt x="566" y="1589"/>
                </a:cubicBezTo>
                <a:cubicBezTo>
                  <a:pt x="566" y="1589"/>
                  <a:pt x="582" y="1623"/>
                  <a:pt x="610" y="1626"/>
                </a:cubicBezTo>
                <a:cubicBezTo>
                  <a:pt x="639" y="1630"/>
                  <a:pt x="693" y="1641"/>
                  <a:pt x="693" y="1628"/>
                </a:cubicBezTo>
                <a:cubicBezTo>
                  <a:pt x="693" y="1614"/>
                  <a:pt x="687" y="1602"/>
                  <a:pt x="669" y="1590"/>
                </a:cubicBezTo>
                <a:close/>
                <a:moveTo>
                  <a:pt x="128" y="644"/>
                </a:moveTo>
                <a:cubicBezTo>
                  <a:pt x="128" y="632"/>
                  <a:pt x="122" y="619"/>
                  <a:pt x="115" y="608"/>
                </a:cubicBezTo>
                <a:cubicBezTo>
                  <a:pt x="105" y="594"/>
                  <a:pt x="95" y="582"/>
                  <a:pt x="99" y="575"/>
                </a:cubicBezTo>
                <a:cubicBezTo>
                  <a:pt x="105" y="563"/>
                  <a:pt x="110" y="563"/>
                  <a:pt x="115" y="554"/>
                </a:cubicBezTo>
                <a:cubicBezTo>
                  <a:pt x="118" y="549"/>
                  <a:pt x="121" y="541"/>
                  <a:pt x="125" y="524"/>
                </a:cubicBezTo>
                <a:cubicBezTo>
                  <a:pt x="124" y="559"/>
                  <a:pt x="136" y="611"/>
                  <a:pt x="128" y="644"/>
                </a:cubicBezTo>
                <a:close/>
                <a:moveTo>
                  <a:pt x="411" y="689"/>
                </a:moveTo>
                <a:cubicBezTo>
                  <a:pt x="407" y="690"/>
                  <a:pt x="402" y="690"/>
                  <a:pt x="395" y="690"/>
                </a:cubicBezTo>
                <a:cubicBezTo>
                  <a:pt x="395" y="685"/>
                  <a:pt x="395" y="680"/>
                  <a:pt x="393" y="674"/>
                </a:cubicBezTo>
                <a:cubicBezTo>
                  <a:pt x="389" y="655"/>
                  <a:pt x="367" y="523"/>
                  <a:pt x="351" y="448"/>
                </a:cubicBezTo>
                <a:cubicBezTo>
                  <a:pt x="335" y="373"/>
                  <a:pt x="318" y="317"/>
                  <a:pt x="314" y="307"/>
                </a:cubicBezTo>
                <a:cubicBezTo>
                  <a:pt x="310" y="297"/>
                  <a:pt x="323" y="293"/>
                  <a:pt x="323" y="293"/>
                </a:cubicBezTo>
                <a:cubicBezTo>
                  <a:pt x="299" y="269"/>
                  <a:pt x="299" y="269"/>
                  <a:pt x="299" y="269"/>
                </a:cubicBezTo>
                <a:cubicBezTo>
                  <a:pt x="288" y="274"/>
                  <a:pt x="280" y="291"/>
                  <a:pt x="280" y="291"/>
                </a:cubicBezTo>
                <a:cubicBezTo>
                  <a:pt x="280" y="291"/>
                  <a:pt x="292" y="299"/>
                  <a:pt x="294" y="307"/>
                </a:cubicBezTo>
                <a:cubicBezTo>
                  <a:pt x="296" y="315"/>
                  <a:pt x="292" y="325"/>
                  <a:pt x="286" y="343"/>
                </a:cubicBezTo>
                <a:cubicBezTo>
                  <a:pt x="281" y="362"/>
                  <a:pt x="288" y="443"/>
                  <a:pt x="295" y="485"/>
                </a:cubicBezTo>
                <a:cubicBezTo>
                  <a:pt x="302" y="527"/>
                  <a:pt x="315" y="621"/>
                  <a:pt x="323" y="669"/>
                </a:cubicBezTo>
                <a:cubicBezTo>
                  <a:pt x="324" y="677"/>
                  <a:pt x="326" y="683"/>
                  <a:pt x="327" y="689"/>
                </a:cubicBezTo>
                <a:cubicBezTo>
                  <a:pt x="308" y="688"/>
                  <a:pt x="289" y="687"/>
                  <a:pt x="274" y="687"/>
                </a:cubicBezTo>
                <a:cubicBezTo>
                  <a:pt x="232" y="687"/>
                  <a:pt x="191" y="692"/>
                  <a:pt x="191" y="692"/>
                </a:cubicBezTo>
                <a:cubicBezTo>
                  <a:pt x="191" y="692"/>
                  <a:pt x="199" y="672"/>
                  <a:pt x="212" y="643"/>
                </a:cubicBezTo>
                <a:cubicBezTo>
                  <a:pt x="224" y="615"/>
                  <a:pt x="226" y="589"/>
                  <a:pt x="235" y="542"/>
                </a:cubicBezTo>
                <a:cubicBezTo>
                  <a:pt x="245" y="495"/>
                  <a:pt x="237" y="463"/>
                  <a:pt x="237" y="406"/>
                </a:cubicBezTo>
                <a:cubicBezTo>
                  <a:pt x="237" y="361"/>
                  <a:pt x="234" y="300"/>
                  <a:pt x="231" y="263"/>
                </a:cubicBezTo>
                <a:cubicBezTo>
                  <a:pt x="231" y="257"/>
                  <a:pt x="231" y="235"/>
                  <a:pt x="248" y="225"/>
                </a:cubicBezTo>
                <a:cubicBezTo>
                  <a:pt x="257" y="236"/>
                  <a:pt x="268" y="248"/>
                  <a:pt x="281" y="257"/>
                </a:cubicBezTo>
                <a:cubicBezTo>
                  <a:pt x="304" y="273"/>
                  <a:pt x="306" y="261"/>
                  <a:pt x="320" y="244"/>
                </a:cubicBezTo>
                <a:cubicBezTo>
                  <a:pt x="326" y="237"/>
                  <a:pt x="330" y="232"/>
                  <a:pt x="334" y="227"/>
                </a:cubicBezTo>
                <a:cubicBezTo>
                  <a:pt x="334" y="227"/>
                  <a:pt x="334" y="227"/>
                  <a:pt x="334" y="227"/>
                </a:cubicBezTo>
                <a:cubicBezTo>
                  <a:pt x="353" y="218"/>
                  <a:pt x="370" y="255"/>
                  <a:pt x="370" y="255"/>
                </a:cubicBezTo>
                <a:cubicBezTo>
                  <a:pt x="382" y="288"/>
                  <a:pt x="381" y="349"/>
                  <a:pt x="381" y="413"/>
                </a:cubicBezTo>
                <a:cubicBezTo>
                  <a:pt x="381" y="478"/>
                  <a:pt x="393" y="542"/>
                  <a:pt x="406" y="589"/>
                </a:cubicBezTo>
                <a:cubicBezTo>
                  <a:pt x="418" y="636"/>
                  <a:pt x="437" y="678"/>
                  <a:pt x="437" y="678"/>
                </a:cubicBezTo>
                <a:cubicBezTo>
                  <a:pt x="437" y="678"/>
                  <a:pt x="426" y="684"/>
                  <a:pt x="411" y="689"/>
                </a:cubicBezTo>
                <a:close/>
                <a:moveTo>
                  <a:pt x="491" y="631"/>
                </a:moveTo>
                <a:cubicBezTo>
                  <a:pt x="489" y="627"/>
                  <a:pt x="490" y="600"/>
                  <a:pt x="484" y="579"/>
                </a:cubicBezTo>
                <a:cubicBezTo>
                  <a:pt x="477" y="556"/>
                  <a:pt x="474" y="524"/>
                  <a:pt x="473" y="485"/>
                </a:cubicBezTo>
                <a:cubicBezTo>
                  <a:pt x="473" y="485"/>
                  <a:pt x="482" y="518"/>
                  <a:pt x="491" y="538"/>
                </a:cubicBezTo>
                <a:cubicBezTo>
                  <a:pt x="495" y="547"/>
                  <a:pt x="498" y="553"/>
                  <a:pt x="501" y="553"/>
                </a:cubicBezTo>
                <a:cubicBezTo>
                  <a:pt x="511" y="556"/>
                  <a:pt x="512" y="570"/>
                  <a:pt x="501" y="576"/>
                </a:cubicBezTo>
                <a:cubicBezTo>
                  <a:pt x="490" y="582"/>
                  <a:pt x="498" y="624"/>
                  <a:pt x="493" y="630"/>
                </a:cubicBezTo>
                <a:cubicBezTo>
                  <a:pt x="492" y="631"/>
                  <a:pt x="491" y="631"/>
                  <a:pt x="491" y="63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endParaRPr lang="id-ID" sz="2400">
              <a:solidFill>
                <a:srgbClr val="F6AC19"/>
              </a:solidFill>
              <a:cs typeface="+mn-ea"/>
              <a:sym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316812" y="3320017"/>
            <a:ext cx="217967" cy="217967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22867" y="2470931"/>
            <a:ext cx="217967" cy="217967"/>
          </a:xfrm>
          <a:prstGeom prst="ellips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042189" y="2993322"/>
            <a:ext cx="217967" cy="217967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500875" y="1964805"/>
            <a:ext cx="217967" cy="217967"/>
          </a:xfrm>
          <a:prstGeom prst="ellips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805743" y="2024858"/>
            <a:ext cx="217967" cy="217967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9057600" y="2884338"/>
            <a:ext cx="217967" cy="217967"/>
          </a:xfrm>
          <a:prstGeom prst="ellips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0969839" y="1746838"/>
            <a:ext cx="217967" cy="217967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cxnSp>
        <p:nvCxnSpPr>
          <p:cNvPr id="21" name="Straight Connector 20"/>
          <p:cNvCxnSpPr>
            <a:stCxn id="13" idx="7"/>
            <a:endCxn id="14" idx="3"/>
          </p:cNvCxnSpPr>
          <p:nvPr/>
        </p:nvCxnSpPr>
        <p:spPr>
          <a:xfrm flipV="1">
            <a:off x="2502857" y="2656977"/>
            <a:ext cx="1251930" cy="694961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4" idx="5"/>
            <a:endCxn id="15" idx="2"/>
          </p:cNvCxnSpPr>
          <p:nvPr/>
        </p:nvCxnSpPr>
        <p:spPr>
          <a:xfrm>
            <a:off x="3908912" y="2656977"/>
            <a:ext cx="1133276" cy="445329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5" idx="7"/>
            <a:endCxn id="16" idx="3"/>
          </p:cNvCxnSpPr>
          <p:nvPr/>
        </p:nvCxnSpPr>
        <p:spPr>
          <a:xfrm flipV="1">
            <a:off x="5228235" y="2150850"/>
            <a:ext cx="1304561" cy="874392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6" idx="6"/>
            <a:endCxn id="17" idx="2"/>
          </p:cNvCxnSpPr>
          <p:nvPr/>
        </p:nvCxnSpPr>
        <p:spPr>
          <a:xfrm>
            <a:off x="6718842" y="2073789"/>
            <a:ext cx="1086901" cy="60053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7" idx="5"/>
            <a:endCxn id="18" idx="1"/>
          </p:cNvCxnSpPr>
          <p:nvPr/>
        </p:nvCxnSpPr>
        <p:spPr>
          <a:xfrm>
            <a:off x="7991788" y="2210904"/>
            <a:ext cx="1097732" cy="705355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8" idx="6"/>
            <a:endCxn id="19" idx="3"/>
          </p:cNvCxnSpPr>
          <p:nvPr/>
        </p:nvCxnSpPr>
        <p:spPr>
          <a:xfrm flipV="1">
            <a:off x="9275567" y="1932883"/>
            <a:ext cx="1726193" cy="1060438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370826" y="2161774"/>
            <a:ext cx="922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sz="1400" b="1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添加标题</a:t>
            </a:r>
            <a:endParaRPr lang="en-US" altLang="zh-CN" sz="1400" b="1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47248" y="3670495"/>
            <a:ext cx="922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sz="1400" b="1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添加标题</a:t>
            </a:r>
            <a:endParaRPr lang="en-US" altLang="zh-CN" sz="1400" b="1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90149" y="3372016"/>
            <a:ext cx="922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sz="1400" b="1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添加标题</a:t>
            </a:r>
            <a:endParaRPr lang="en-US" altLang="zh-CN" sz="1400" b="1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44074" y="1618032"/>
            <a:ext cx="922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添加标题</a:t>
            </a:r>
            <a:endParaRPr lang="en-US" sz="1400" b="1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53703" y="1618032"/>
            <a:ext cx="922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sz="1400" b="1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添加标题</a:t>
            </a:r>
            <a:endParaRPr lang="en-US" altLang="zh-CN" sz="1400" b="1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705560" y="3216838"/>
            <a:ext cx="922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sz="1400" b="1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添加标题</a:t>
            </a:r>
            <a:endParaRPr lang="en-US" altLang="zh-CN" sz="1400" b="1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882888" y="1730765"/>
            <a:ext cx="922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sz="1400" b="1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添加标题</a:t>
            </a:r>
            <a:endParaRPr lang="en-US" altLang="zh-CN" sz="1400" b="1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63185" y="2871354"/>
            <a:ext cx="526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45%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882507" y="2535192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35%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336433" y="2347552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55%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650824" y="2399059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50%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902681" y="2413020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30%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810158" y="2150020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60%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157131" y="2839432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30%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583545" y="4621510"/>
            <a:ext cx="56956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chemeClr val="accent6"/>
                </a:solidFill>
                <a:cs typeface="+mn-ea"/>
                <a:sym typeface="+mn-lt"/>
              </a:rPr>
              <a:t>添加标题</a:t>
            </a:r>
            <a:endParaRPr lang="en-US" sz="1600" b="1">
              <a:solidFill>
                <a:schemeClr val="accent6"/>
              </a:solidFill>
              <a:cs typeface="+mn-ea"/>
              <a:sym typeface="+mn-lt"/>
            </a:endParaRPr>
          </a:p>
          <a:p>
            <a:endParaRPr lang="en-US" sz="1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003340" y="4526714"/>
            <a:ext cx="1430881" cy="1411295"/>
            <a:chOff x="3830471" y="4471629"/>
            <a:chExt cx="1430881" cy="1411295"/>
          </a:xfrm>
        </p:grpSpPr>
        <p:sp>
          <p:nvSpPr>
            <p:cNvPr id="48" name="Oval 47"/>
            <p:cNvSpPr/>
            <p:nvPr/>
          </p:nvSpPr>
          <p:spPr>
            <a:xfrm>
              <a:off x="3830471" y="4471629"/>
              <a:ext cx="1407757" cy="1407757"/>
            </a:xfrm>
            <a:prstGeom prst="ellipse">
              <a:avLst/>
            </a:prstGeom>
            <a:noFill/>
            <a:ln w="1016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accent6"/>
                  </a:solidFill>
                  <a:cs typeface="+mn-ea"/>
                  <a:sym typeface="+mn-lt"/>
                </a:rPr>
                <a:t>85%</a:t>
              </a:r>
            </a:p>
            <a:p>
              <a:pPr algn="ctr"/>
              <a:r>
                <a:rPr lang="zh-CN" altLang="en-US" sz="10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en-US" sz="1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Arc 48"/>
            <p:cNvSpPr/>
            <p:nvPr/>
          </p:nvSpPr>
          <p:spPr>
            <a:xfrm>
              <a:off x="3853176" y="4474748"/>
              <a:ext cx="1408176" cy="1408176"/>
            </a:xfrm>
            <a:prstGeom prst="arc">
              <a:avLst>
                <a:gd name="adj1" fmla="val 16200000"/>
                <a:gd name="adj2" fmla="val 11287514"/>
              </a:avLst>
            </a:prstGeom>
            <a:ln w="101600" cap="rnd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50" name="文本框 21"/>
          <p:cNvSpPr txBox="1"/>
          <p:nvPr/>
        </p:nvSpPr>
        <p:spPr>
          <a:xfrm>
            <a:off x="1273051" y="779639"/>
            <a:ext cx="4032448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accent2"/>
                </a:solidFill>
                <a:cs typeface="+mn-ea"/>
                <a:sym typeface="+mn-lt"/>
              </a:rPr>
              <a:t>many variations of ipsum available  believable</a:t>
            </a:r>
          </a:p>
        </p:txBody>
      </p:sp>
      <p:sp>
        <p:nvSpPr>
          <p:cNvPr id="51" name="TextBox 76"/>
          <p:cNvSpPr txBox="1"/>
          <p:nvPr/>
        </p:nvSpPr>
        <p:spPr>
          <a:xfrm>
            <a:off x="1267198" y="198105"/>
            <a:ext cx="391370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/>
                </a:solidFill>
                <a:cs typeface="+mn-ea"/>
                <a:sym typeface="+mn-lt"/>
              </a:rPr>
              <a:t>单击修改您的标题</a:t>
            </a: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503" y="-41847"/>
            <a:ext cx="1363842" cy="14913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166158" y="3266338"/>
            <a:ext cx="2912458" cy="1553587"/>
            <a:chOff x="5164571" y="3266337"/>
            <a:chExt cx="2912458" cy="1553587"/>
          </a:xfrm>
          <a:solidFill>
            <a:schemeClr val="accent1"/>
          </a:solidFill>
        </p:grpSpPr>
        <p:sp>
          <p:nvSpPr>
            <p:cNvPr id="7" name="Rounded Rectangle 6"/>
            <p:cNvSpPr/>
            <p:nvPr/>
          </p:nvSpPr>
          <p:spPr>
            <a:xfrm>
              <a:off x="6184825" y="3266337"/>
              <a:ext cx="1553972" cy="48813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 rot="5400000">
              <a:off x="6717933" y="3799062"/>
              <a:ext cx="1553587" cy="48813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 rot="8183085">
              <a:off x="5164571" y="4101718"/>
              <a:ext cx="2912458" cy="48813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298703" y="3319150"/>
              <a:ext cx="392048" cy="39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 rot="18958774">
              <a:off x="6007946" y="4325911"/>
              <a:ext cx="902811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918843" y="2661905"/>
            <a:ext cx="2912458" cy="1553587"/>
            <a:chOff x="6917256" y="2661904"/>
            <a:chExt cx="2912458" cy="1553587"/>
          </a:xfrm>
        </p:grpSpPr>
        <p:sp>
          <p:nvSpPr>
            <p:cNvPr id="19" name="Rounded Rectangle 18"/>
            <p:cNvSpPr/>
            <p:nvPr/>
          </p:nvSpPr>
          <p:spPr>
            <a:xfrm>
              <a:off x="7937510" y="2661904"/>
              <a:ext cx="1553972" cy="48813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5400000">
              <a:off x="8470619" y="3194629"/>
              <a:ext cx="1553587" cy="48813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 rot="8183085">
              <a:off x="6917256" y="3497286"/>
              <a:ext cx="2912458" cy="488138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9051388" y="2714717"/>
              <a:ext cx="392048" cy="39204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B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18958774">
              <a:off x="7815164" y="3668135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en-US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671529" y="2057473"/>
            <a:ext cx="2912458" cy="1553587"/>
            <a:chOff x="8669942" y="2057472"/>
            <a:chExt cx="2912458" cy="1553587"/>
          </a:xfrm>
        </p:grpSpPr>
        <p:sp>
          <p:nvSpPr>
            <p:cNvPr id="27" name="Rounded Rectangle 26"/>
            <p:cNvSpPr/>
            <p:nvPr/>
          </p:nvSpPr>
          <p:spPr>
            <a:xfrm>
              <a:off x="9690195" y="2057472"/>
              <a:ext cx="1553972" cy="48813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 rot="5400000">
              <a:off x="10223304" y="2590197"/>
              <a:ext cx="1553587" cy="48813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 rot="8183085">
              <a:off x="8669942" y="2892853"/>
              <a:ext cx="2912458" cy="488138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10804074" y="2110285"/>
              <a:ext cx="392048" cy="39204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 rot="18958774">
              <a:off x="9603454" y="3027199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en-US" altLang="zh-CN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Oval 36"/>
          <p:cNvSpPr/>
          <p:nvPr/>
        </p:nvSpPr>
        <p:spPr>
          <a:xfrm>
            <a:off x="1225670" y="2763749"/>
            <a:ext cx="707083" cy="7070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cs typeface="+mn-ea"/>
                <a:sym typeface="+mn-lt"/>
              </a:rPr>
              <a:t>A</a:t>
            </a:r>
          </a:p>
        </p:txBody>
      </p:sp>
      <p:sp>
        <p:nvSpPr>
          <p:cNvPr id="38" name="Oval 37"/>
          <p:cNvSpPr/>
          <p:nvPr/>
        </p:nvSpPr>
        <p:spPr>
          <a:xfrm>
            <a:off x="1225670" y="3614941"/>
            <a:ext cx="707083" cy="7070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cs typeface="+mn-ea"/>
                <a:sym typeface="+mn-lt"/>
              </a:rPr>
              <a:t>B</a:t>
            </a:r>
          </a:p>
        </p:txBody>
      </p:sp>
      <p:sp>
        <p:nvSpPr>
          <p:cNvPr id="39" name="Oval 38"/>
          <p:cNvSpPr/>
          <p:nvPr/>
        </p:nvSpPr>
        <p:spPr>
          <a:xfrm>
            <a:off x="1225670" y="4466132"/>
            <a:ext cx="707083" cy="7070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cs typeface="+mn-ea"/>
                <a:sym typeface="+mn-lt"/>
              </a:rPr>
              <a:t>C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033905" y="2836224"/>
            <a:ext cx="303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>
                <a:solidFill>
                  <a:schemeClr val="accent6"/>
                </a:solidFill>
                <a:cs typeface="+mn-ea"/>
                <a:sym typeface="+mn-lt"/>
              </a:rPr>
              <a:t>添加标题</a:t>
            </a:r>
            <a:endParaRPr lang="en-US" sz="1200" b="1">
              <a:solidFill>
                <a:schemeClr val="accent6"/>
              </a:solidFill>
              <a:cs typeface="+mn-ea"/>
              <a:sym typeface="+mn-lt"/>
            </a:endParaRPr>
          </a:p>
          <a:p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endParaRPr lang="en-US" sz="12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28984" y="3687817"/>
            <a:ext cx="303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添加标题</a:t>
            </a:r>
            <a:endParaRPr lang="en-US" sz="1200" b="1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endParaRPr lang="en-US" sz="12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28984" y="4538607"/>
            <a:ext cx="303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>
                <a:solidFill>
                  <a:schemeClr val="accent6"/>
                </a:solidFill>
                <a:cs typeface="+mn-ea"/>
                <a:sym typeface="+mn-lt"/>
              </a:rPr>
              <a:t>添加标题</a:t>
            </a:r>
            <a:endParaRPr lang="en-US" sz="1200" b="1">
              <a:solidFill>
                <a:schemeClr val="accent6"/>
              </a:solidFill>
              <a:cs typeface="+mn-ea"/>
              <a:sym typeface="+mn-lt"/>
            </a:endParaRPr>
          </a:p>
          <a:p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endParaRPr lang="en-US" sz="12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1"/>
          <p:cNvSpPr txBox="1"/>
          <p:nvPr/>
        </p:nvSpPr>
        <p:spPr>
          <a:xfrm>
            <a:off x="1273051" y="779639"/>
            <a:ext cx="4032448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accent2"/>
                </a:solidFill>
                <a:cs typeface="+mn-ea"/>
                <a:sym typeface="+mn-lt"/>
              </a:rPr>
              <a:t>many variations of ipsum available  believable</a:t>
            </a:r>
          </a:p>
        </p:txBody>
      </p:sp>
      <p:sp>
        <p:nvSpPr>
          <p:cNvPr id="31" name="TextBox 76"/>
          <p:cNvSpPr txBox="1"/>
          <p:nvPr/>
        </p:nvSpPr>
        <p:spPr>
          <a:xfrm>
            <a:off x="1267198" y="198105"/>
            <a:ext cx="391370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/>
                </a:solidFill>
                <a:cs typeface="+mn-ea"/>
                <a:sym typeface="+mn-lt"/>
              </a:rPr>
              <a:t>单击修改您的标题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503" y="-41847"/>
            <a:ext cx="1363842" cy="1491304"/>
          </a:xfrm>
          <a:prstGeom prst="rect">
            <a:avLst/>
          </a:prstGeom>
        </p:spPr>
      </p:pic>
    </p:spTree>
  </p:cSld>
  <p:clrMapOvr>
    <a:masterClrMapping/>
  </p:clrMapOvr>
  <p:transition spd="slow" advClick="0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Freeform 157"/>
          <p:cNvSpPr/>
          <p:nvPr/>
        </p:nvSpPr>
        <p:spPr>
          <a:xfrm>
            <a:off x="5593190" y="2694216"/>
            <a:ext cx="272317" cy="272317"/>
          </a:xfrm>
          <a:custGeom>
            <a:avLst/>
            <a:gdLst>
              <a:gd name="connsiteX0" fmla="*/ 272317 w 272317"/>
              <a:gd name="connsiteY0" fmla="*/ 0 h 272317"/>
              <a:gd name="connsiteX1" fmla="*/ 250091 w 272317"/>
              <a:gd name="connsiteY1" fmla="*/ 220482 h 272317"/>
              <a:gd name="connsiteX2" fmla="*/ 247848 w 272317"/>
              <a:gd name="connsiteY2" fmla="*/ 229206 h 272317"/>
              <a:gd name="connsiteX3" fmla="*/ 183769 w 272317"/>
              <a:gd name="connsiteY3" fmla="*/ 232442 h 272317"/>
              <a:gd name="connsiteX4" fmla="*/ 14782 w 272317"/>
              <a:gd name="connsiteY4" fmla="*/ 266907 h 272317"/>
              <a:gd name="connsiteX5" fmla="*/ 0 w 272317"/>
              <a:gd name="connsiteY5" fmla="*/ 272317 h 272317"/>
              <a:gd name="connsiteX6" fmla="*/ 5410 w 272317"/>
              <a:gd name="connsiteY6" fmla="*/ 257535 h 272317"/>
              <a:gd name="connsiteX7" fmla="*/ 39875 w 272317"/>
              <a:gd name="connsiteY7" fmla="*/ 88548 h 272317"/>
              <a:gd name="connsiteX8" fmla="*/ 43111 w 272317"/>
              <a:gd name="connsiteY8" fmla="*/ 24469 h 272317"/>
              <a:gd name="connsiteX9" fmla="*/ 51835 w 272317"/>
              <a:gd name="connsiteY9" fmla="*/ 22226 h 272317"/>
              <a:gd name="connsiteX10" fmla="*/ 272317 w 272317"/>
              <a:gd name="connsiteY10" fmla="*/ 0 h 27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2317" h="272317">
                <a:moveTo>
                  <a:pt x="272317" y="0"/>
                </a:moveTo>
                <a:cubicBezTo>
                  <a:pt x="272317" y="75526"/>
                  <a:pt x="264664" y="149264"/>
                  <a:pt x="250091" y="220482"/>
                </a:cubicBezTo>
                <a:lnTo>
                  <a:pt x="247848" y="229206"/>
                </a:lnTo>
                <a:lnTo>
                  <a:pt x="183769" y="232442"/>
                </a:lnTo>
                <a:cubicBezTo>
                  <a:pt x="125542" y="238356"/>
                  <a:pt x="69019" y="250037"/>
                  <a:pt x="14782" y="266907"/>
                </a:cubicBezTo>
                <a:lnTo>
                  <a:pt x="0" y="272317"/>
                </a:lnTo>
                <a:lnTo>
                  <a:pt x="5410" y="257535"/>
                </a:lnTo>
                <a:cubicBezTo>
                  <a:pt x="22280" y="203298"/>
                  <a:pt x="33962" y="146775"/>
                  <a:pt x="39875" y="88548"/>
                </a:cubicBezTo>
                <a:lnTo>
                  <a:pt x="43111" y="24469"/>
                </a:lnTo>
                <a:lnTo>
                  <a:pt x="51835" y="22226"/>
                </a:lnTo>
                <a:cubicBezTo>
                  <a:pt x="123053" y="7653"/>
                  <a:pt x="196791" y="0"/>
                  <a:pt x="2723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2" name="Freeform 151"/>
          <p:cNvSpPr/>
          <p:nvPr/>
        </p:nvSpPr>
        <p:spPr>
          <a:xfrm>
            <a:off x="4771493" y="3515913"/>
            <a:ext cx="272317" cy="272317"/>
          </a:xfrm>
          <a:custGeom>
            <a:avLst/>
            <a:gdLst>
              <a:gd name="connsiteX0" fmla="*/ 272317 w 272317"/>
              <a:gd name="connsiteY0" fmla="*/ 0 h 272317"/>
              <a:gd name="connsiteX1" fmla="*/ 266907 w 272317"/>
              <a:gd name="connsiteY1" fmla="*/ 14782 h 272317"/>
              <a:gd name="connsiteX2" fmla="*/ 232442 w 272317"/>
              <a:gd name="connsiteY2" fmla="*/ 183769 h 272317"/>
              <a:gd name="connsiteX3" fmla="*/ 229207 w 272317"/>
              <a:gd name="connsiteY3" fmla="*/ 247848 h 272317"/>
              <a:gd name="connsiteX4" fmla="*/ 220482 w 272317"/>
              <a:gd name="connsiteY4" fmla="*/ 250091 h 272317"/>
              <a:gd name="connsiteX5" fmla="*/ 0 w 272317"/>
              <a:gd name="connsiteY5" fmla="*/ 272317 h 272317"/>
              <a:gd name="connsiteX6" fmla="*/ 22226 w 272317"/>
              <a:gd name="connsiteY6" fmla="*/ 51835 h 272317"/>
              <a:gd name="connsiteX7" fmla="*/ 24469 w 272317"/>
              <a:gd name="connsiteY7" fmla="*/ 43110 h 272317"/>
              <a:gd name="connsiteX8" fmla="*/ 88548 w 272317"/>
              <a:gd name="connsiteY8" fmla="*/ 39875 h 272317"/>
              <a:gd name="connsiteX9" fmla="*/ 257535 w 272317"/>
              <a:gd name="connsiteY9" fmla="*/ 5410 h 272317"/>
              <a:gd name="connsiteX10" fmla="*/ 272317 w 272317"/>
              <a:gd name="connsiteY10" fmla="*/ 0 h 27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2317" h="272317">
                <a:moveTo>
                  <a:pt x="272317" y="0"/>
                </a:moveTo>
                <a:lnTo>
                  <a:pt x="266907" y="14782"/>
                </a:lnTo>
                <a:cubicBezTo>
                  <a:pt x="250037" y="69019"/>
                  <a:pt x="238356" y="125541"/>
                  <a:pt x="232442" y="183769"/>
                </a:cubicBezTo>
                <a:lnTo>
                  <a:pt x="229207" y="247848"/>
                </a:lnTo>
                <a:lnTo>
                  <a:pt x="220482" y="250091"/>
                </a:lnTo>
                <a:cubicBezTo>
                  <a:pt x="149264" y="264664"/>
                  <a:pt x="75526" y="272317"/>
                  <a:pt x="0" y="272317"/>
                </a:cubicBezTo>
                <a:cubicBezTo>
                  <a:pt x="0" y="196791"/>
                  <a:pt x="7653" y="123053"/>
                  <a:pt x="22226" y="51835"/>
                </a:cubicBezTo>
                <a:lnTo>
                  <a:pt x="24469" y="43110"/>
                </a:lnTo>
                <a:lnTo>
                  <a:pt x="88548" y="39875"/>
                </a:lnTo>
                <a:cubicBezTo>
                  <a:pt x="146776" y="33961"/>
                  <a:pt x="203298" y="22280"/>
                  <a:pt x="257535" y="5410"/>
                </a:cubicBezTo>
                <a:lnTo>
                  <a:pt x="272317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1" name="Freeform 150"/>
          <p:cNvSpPr/>
          <p:nvPr/>
        </p:nvSpPr>
        <p:spPr>
          <a:xfrm>
            <a:off x="4790861" y="3984174"/>
            <a:ext cx="340775" cy="259279"/>
          </a:xfrm>
          <a:custGeom>
            <a:avLst/>
            <a:gdLst>
              <a:gd name="connsiteX0" fmla="*/ 112906 w 340775"/>
              <a:gd name="connsiteY0" fmla="*/ 0 h 259279"/>
              <a:gd name="connsiteX1" fmla="*/ 224763 w 340775"/>
              <a:gd name="connsiteY1" fmla="*/ 5648 h 259279"/>
              <a:gd name="connsiteX2" fmla="*/ 233497 w 340775"/>
              <a:gd name="connsiteY2" fmla="*/ 6981 h 259279"/>
              <a:gd name="connsiteX3" fmla="*/ 247539 w 340775"/>
              <a:gd name="connsiteY3" fmla="*/ 61591 h 259279"/>
              <a:gd name="connsiteX4" fmla="*/ 276661 w 340775"/>
              <a:gd name="connsiteY4" fmla="*/ 141159 h 259279"/>
              <a:gd name="connsiteX5" fmla="*/ 340775 w 340775"/>
              <a:gd name="connsiteY5" fmla="*/ 259279 h 259279"/>
              <a:gd name="connsiteX6" fmla="*/ 287444 w 340775"/>
              <a:gd name="connsiteY6" fmla="*/ 245566 h 259279"/>
              <a:gd name="connsiteX7" fmla="*/ 112906 w 340775"/>
              <a:gd name="connsiteY7" fmla="*/ 227971 h 259279"/>
              <a:gd name="connsiteX8" fmla="*/ 66799 w 340775"/>
              <a:gd name="connsiteY8" fmla="*/ 230299 h 259279"/>
              <a:gd name="connsiteX9" fmla="*/ 66605 w 340775"/>
              <a:gd name="connsiteY9" fmla="*/ 229896 h 259279"/>
              <a:gd name="connsiteX10" fmla="*/ 2858 w 340775"/>
              <a:gd name="connsiteY10" fmla="*/ 24538 h 259279"/>
              <a:gd name="connsiteX11" fmla="*/ 0 w 340775"/>
              <a:gd name="connsiteY11" fmla="*/ 5808 h 259279"/>
              <a:gd name="connsiteX12" fmla="*/ 1049 w 340775"/>
              <a:gd name="connsiteY12" fmla="*/ 5648 h 259279"/>
              <a:gd name="connsiteX13" fmla="*/ 112906 w 340775"/>
              <a:gd name="connsiteY13" fmla="*/ 0 h 25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0775" h="259279">
                <a:moveTo>
                  <a:pt x="112906" y="0"/>
                </a:moveTo>
                <a:cubicBezTo>
                  <a:pt x="150669" y="0"/>
                  <a:pt x="187985" y="1913"/>
                  <a:pt x="224763" y="5648"/>
                </a:cubicBezTo>
                <a:lnTo>
                  <a:pt x="233497" y="6981"/>
                </a:lnTo>
                <a:lnTo>
                  <a:pt x="247539" y="61591"/>
                </a:lnTo>
                <a:cubicBezTo>
                  <a:pt x="255973" y="88709"/>
                  <a:pt x="265705" y="115256"/>
                  <a:pt x="276661" y="141159"/>
                </a:cubicBezTo>
                <a:lnTo>
                  <a:pt x="340775" y="259279"/>
                </a:lnTo>
                <a:lnTo>
                  <a:pt x="287444" y="245566"/>
                </a:lnTo>
                <a:cubicBezTo>
                  <a:pt x="231067" y="234030"/>
                  <a:pt x="172694" y="227971"/>
                  <a:pt x="112906" y="227971"/>
                </a:cubicBezTo>
                <a:lnTo>
                  <a:pt x="66799" y="230299"/>
                </a:lnTo>
                <a:lnTo>
                  <a:pt x="66605" y="229896"/>
                </a:lnTo>
                <a:cubicBezTo>
                  <a:pt x="38925" y="164453"/>
                  <a:pt x="17432" y="95756"/>
                  <a:pt x="2858" y="24538"/>
                </a:cubicBezTo>
                <a:lnTo>
                  <a:pt x="0" y="5808"/>
                </a:lnTo>
                <a:lnTo>
                  <a:pt x="1049" y="5648"/>
                </a:lnTo>
                <a:cubicBezTo>
                  <a:pt x="37827" y="1913"/>
                  <a:pt x="75143" y="0"/>
                  <a:pt x="112906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6" name="Freeform 145"/>
          <p:cNvSpPr/>
          <p:nvPr/>
        </p:nvSpPr>
        <p:spPr>
          <a:xfrm>
            <a:off x="3677477" y="1600200"/>
            <a:ext cx="2188028" cy="2188028"/>
          </a:xfrm>
          <a:custGeom>
            <a:avLst/>
            <a:gdLst>
              <a:gd name="connsiteX0" fmla="*/ 1094014 w 2188028"/>
              <a:gd name="connsiteY0" fmla="*/ 0 h 2188028"/>
              <a:gd name="connsiteX1" fmla="*/ 2188028 w 2188028"/>
              <a:gd name="connsiteY1" fmla="*/ 1094014 h 2188028"/>
              <a:gd name="connsiteX2" fmla="*/ 1967546 w 2188028"/>
              <a:gd name="connsiteY2" fmla="*/ 1116240 h 2188028"/>
              <a:gd name="connsiteX3" fmla="*/ 1958822 w 2188028"/>
              <a:gd name="connsiteY3" fmla="*/ 1118483 h 2188028"/>
              <a:gd name="connsiteX4" fmla="*/ 1960057 w 2188028"/>
              <a:gd name="connsiteY4" fmla="*/ 1094014 h 2188028"/>
              <a:gd name="connsiteX5" fmla="*/ 1094014 w 2188028"/>
              <a:gd name="connsiteY5" fmla="*/ 227971 h 2188028"/>
              <a:gd name="connsiteX6" fmla="*/ 227971 w 2188028"/>
              <a:gd name="connsiteY6" fmla="*/ 1094014 h 2188028"/>
              <a:gd name="connsiteX7" fmla="*/ 1094014 w 2188028"/>
              <a:gd name="connsiteY7" fmla="*/ 1960057 h 2188028"/>
              <a:gd name="connsiteX8" fmla="*/ 1118483 w 2188028"/>
              <a:gd name="connsiteY8" fmla="*/ 1958821 h 2188028"/>
              <a:gd name="connsiteX9" fmla="*/ 1116240 w 2188028"/>
              <a:gd name="connsiteY9" fmla="*/ 1967546 h 2188028"/>
              <a:gd name="connsiteX10" fmla="*/ 1094014 w 2188028"/>
              <a:gd name="connsiteY10" fmla="*/ 2188028 h 2188028"/>
              <a:gd name="connsiteX11" fmla="*/ 0 w 2188028"/>
              <a:gd name="connsiteY11" fmla="*/ 1094014 h 2188028"/>
              <a:gd name="connsiteX12" fmla="*/ 1094014 w 2188028"/>
              <a:gd name="connsiteY12" fmla="*/ 0 h 218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88028" h="2188028">
                <a:moveTo>
                  <a:pt x="1094014" y="0"/>
                </a:moveTo>
                <a:cubicBezTo>
                  <a:pt x="1698221" y="0"/>
                  <a:pt x="2188028" y="489807"/>
                  <a:pt x="2188028" y="1094014"/>
                </a:cubicBezTo>
                <a:cubicBezTo>
                  <a:pt x="2112502" y="1094014"/>
                  <a:pt x="2038764" y="1101667"/>
                  <a:pt x="1967546" y="1116240"/>
                </a:cubicBezTo>
                <a:lnTo>
                  <a:pt x="1958822" y="1118483"/>
                </a:lnTo>
                <a:lnTo>
                  <a:pt x="1960057" y="1094014"/>
                </a:lnTo>
                <a:cubicBezTo>
                  <a:pt x="1960057" y="615712"/>
                  <a:pt x="1572316" y="227971"/>
                  <a:pt x="1094014" y="227971"/>
                </a:cubicBezTo>
                <a:cubicBezTo>
                  <a:pt x="615712" y="227971"/>
                  <a:pt x="227971" y="615712"/>
                  <a:pt x="227971" y="1094014"/>
                </a:cubicBezTo>
                <a:cubicBezTo>
                  <a:pt x="227971" y="1572316"/>
                  <a:pt x="615712" y="1960057"/>
                  <a:pt x="1094014" y="1960057"/>
                </a:cubicBezTo>
                <a:lnTo>
                  <a:pt x="1118483" y="1958821"/>
                </a:lnTo>
                <a:lnTo>
                  <a:pt x="1116240" y="1967546"/>
                </a:lnTo>
                <a:cubicBezTo>
                  <a:pt x="1101667" y="2038764"/>
                  <a:pt x="1094014" y="2112502"/>
                  <a:pt x="1094014" y="2188028"/>
                </a:cubicBezTo>
                <a:cubicBezTo>
                  <a:pt x="489807" y="2188028"/>
                  <a:pt x="0" y="1698221"/>
                  <a:pt x="0" y="1094014"/>
                </a:cubicBezTo>
                <a:cubicBezTo>
                  <a:pt x="0" y="489807"/>
                  <a:pt x="489807" y="0"/>
                  <a:pt x="10940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5" name="Freeform 144"/>
          <p:cNvSpPr/>
          <p:nvPr/>
        </p:nvSpPr>
        <p:spPr>
          <a:xfrm>
            <a:off x="5841038" y="2694214"/>
            <a:ext cx="828209" cy="530568"/>
          </a:xfrm>
          <a:custGeom>
            <a:avLst/>
            <a:gdLst>
              <a:gd name="connsiteX0" fmla="*/ 24469 w 828209"/>
              <a:gd name="connsiteY0" fmla="*/ 0 h 530568"/>
              <a:gd name="connsiteX1" fmla="*/ 798054 w 828209"/>
              <a:gd name="connsiteY1" fmla="*/ 320429 h 530568"/>
              <a:gd name="connsiteX2" fmla="*/ 828209 w 828209"/>
              <a:gd name="connsiteY2" fmla="*/ 353608 h 530568"/>
              <a:gd name="connsiteX3" fmla="*/ 809061 w 828209"/>
              <a:gd name="connsiteY3" fmla="*/ 371010 h 530568"/>
              <a:gd name="connsiteX4" fmla="*/ 738452 w 828209"/>
              <a:gd name="connsiteY4" fmla="*/ 448701 h 530568"/>
              <a:gd name="connsiteX5" fmla="*/ 677232 w 828209"/>
              <a:gd name="connsiteY5" fmla="*/ 530568 h 530568"/>
              <a:gd name="connsiteX6" fmla="*/ 636854 w 828209"/>
              <a:gd name="connsiteY6" fmla="*/ 481629 h 530568"/>
              <a:gd name="connsiteX7" fmla="*/ 24469 w 828209"/>
              <a:gd name="connsiteY7" fmla="*/ 227971 h 530568"/>
              <a:gd name="connsiteX8" fmla="*/ 0 w 828209"/>
              <a:gd name="connsiteY8" fmla="*/ 229206 h 530568"/>
              <a:gd name="connsiteX9" fmla="*/ 2243 w 828209"/>
              <a:gd name="connsiteY9" fmla="*/ 220482 h 530568"/>
              <a:gd name="connsiteX10" fmla="*/ 24469 w 828209"/>
              <a:gd name="connsiteY10" fmla="*/ 0 h 530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8209" h="530568">
                <a:moveTo>
                  <a:pt x="24469" y="0"/>
                </a:moveTo>
                <a:cubicBezTo>
                  <a:pt x="326573" y="0"/>
                  <a:pt x="600076" y="122452"/>
                  <a:pt x="798054" y="320429"/>
                </a:cubicBezTo>
                <a:lnTo>
                  <a:pt x="828209" y="353608"/>
                </a:lnTo>
                <a:lnTo>
                  <a:pt x="809061" y="371010"/>
                </a:lnTo>
                <a:cubicBezTo>
                  <a:pt x="784314" y="395757"/>
                  <a:pt x="760747" y="421685"/>
                  <a:pt x="738452" y="448701"/>
                </a:cubicBezTo>
                <a:lnTo>
                  <a:pt x="677232" y="530568"/>
                </a:lnTo>
                <a:lnTo>
                  <a:pt x="636854" y="481629"/>
                </a:lnTo>
                <a:cubicBezTo>
                  <a:pt x="480131" y="324906"/>
                  <a:pt x="263620" y="227971"/>
                  <a:pt x="24469" y="227971"/>
                </a:cubicBezTo>
                <a:lnTo>
                  <a:pt x="0" y="229206"/>
                </a:lnTo>
                <a:lnTo>
                  <a:pt x="2243" y="220482"/>
                </a:lnTo>
                <a:cubicBezTo>
                  <a:pt x="16816" y="149264"/>
                  <a:pt x="24469" y="75526"/>
                  <a:pt x="24469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4" name="Freeform 143"/>
          <p:cNvSpPr/>
          <p:nvPr/>
        </p:nvSpPr>
        <p:spPr>
          <a:xfrm>
            <a:off x="4795962" y="2718683"/>
            <a:ext cx="840339" cy="840338"/>
          </a:xfrm>
          <a:custGeom>
            <a:avLst/>
            <a:gdLst>
              <a:gd name="connsiteX0" fmla="*/ 840339 w 840339"/>
              <a:gd name="connsiteY0" fmla="*/ 0 h 840338"/>
              <a:gd name="connsiteX1" fmla="*/ 837103 w 840339"/>
              <a:gd name="connsiteY1" fmla="*/ 64079 h 840338"/>
              <a:gd name="connsiteX2" fmla="*/ 802638 w 840339"/>
              <a:gd name="connsiteY2" fmla="*/ 233066 h 840338"/>
              <a:gd name="connsiteX3" fmla="*/ 797228 w 840339"/>
              <a:gd name="connsiteY3" fmla="*/ 247848 h 840338"/>
              <a:gd name="connsiteX4" fmla="*/ 732442 w 840339"/>
              <a:gd name="connsiteY4" fmla="*/ 271560 h 840338"/>
              <a:gd name="connsiteX5" fmla="*/ 271560 w 840339"/>
              <a:gd name="connsiteY5" fmla="*/ 732442 h 840338"/>
              <a:gd name="connsiteX6" fmla="*/ 247848 w 840339"/>
              <a:gd name="connsiteY6" fmla="*/ 797228 h 840338"/>
              <a:gd name="connsiteX7" fmla="*/ 233066 w 840339"/>
              <a:gd name="connsiteY7" fmla="*/ 802638 h 840338"/>
              <a:gd name="connsiteX8" fmla="*/ 64079 w 840339"/>
              <a:gd name="connsiteY8" fmla="*/ 837103 h 840338"/>
              <a:gd name="connsiteX9" fmla="*/ 0 w 840339"/>
              <a:gd name="connsiteY9" fmla="*/ 840338 h 840338"/>
              <a:gd name="connsiteX10" fmla="*/ 24716 w 840339"/>
              <a:gd name="connsiteY10" fmla="*/ 744219 h 840338"/>
              <a:gd name="connsiteX11" fmla="*/ 744219 w 840339"/>
              <a:gd name="connsiteY11" fmla="*/ 24716 h 840338"/>
              <a:gd name="connsiteX12" fmla="*/ 840339 w 840339"/>
              <a:gd name="connsiteY12" fmla="*/ 0 h 840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0339" h="840338">
                <a:moveTo>
                  <a:pt x="840339" y="0"/>
                </a:moveTo>
                <a:lnTo>
                  <a:pt x="837103" y="64079"/>
                </a:lnTo>
                <a:cubicBezTo>
                  <a:pt x="831190" y="122306"/>
                  <a:pt x="819508" y="178829"/>
                  <a:pt x="802638" y="233066"/>
                </a:cubicBezTo>
                <a:lnTo>
                  <a:pt x="797228" y="247848"/>
                </a:lnTo>
                <a:lnTo>
                  <a:pt x="732442" y="271560"/>
                </a:lnTo>
                <a:cubicBezTo>
                  <a:pt x="525218" y="359208"/>
                  <a:pt x="359209" y="525218"/>
                  <a:pt x="271560" y="732442"/>
                </a:cubicBezTo>
                <a:lnTo>
                  <a:pt x="247848" y="797228"/>
                </a:lnTo>
                <a:lnTo>
                  <a:pt x="233066" y="802638"/>
                </a:lnTo>
                <a:cubicBezTo>
                  <a:pt x="178829" y="819508"/>
                  <a:pt x="122307" y="831189"/>
                  <a:pt x="64079" y="837103"/>
                </a:cubicBezTo>
                <a:lnTo>
                  <a:pt x="0" y="840338"/>
                </a:lnTo>
                <a:lnTo>
                  <a:pt x="24716" y="744219"/>
                </a:lnTo>
                <a:cubicBezTo>
                  <a:pt x="131266" y="401650"/>
                  <a:pt x="401651" y="131265"/>
                  <a:pt x="744219" y="24716"/>
                </a:cubicBezTo>
                <a:lnTo>
                  <a:pt x="840339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3" name="Freeform 142"/>
          <p:cNvSpPr/>
          <p:nvPr/>
        </p:nvSpPr>
        <p:spPr>
          <a:xfrm>
            <a:off x="6619945" y="2744795"/>
            <a:ext cx="1897753" cy="2188028"/>
          </a:xfrm>
          <a:custGeom>
            <a:avLst/>
            <a:gdLst>
              <a:gd name="connsiteX0" fmla="*/ 803739 w 1897753"/>
              <a:gd name="connsiteY0" fmla="*/ 0 h 2188028"/>
              <a:gd name="connsiteX1" fmla="*/ 1897753 w 1897753"/>
              <a:gd name="connsiteY1" fmla="*/ 1094014 h 2188028"/>
              <a:gd name="connsiteX2" fmla="*/ 803739 w 1897753"/>
              <a:gd name="connsiteY2" fmla="*/ 2188028 h 2188028"/>
              <a:gd name="connsiteX3" fmla="*/ 30154 w 1897753"/>
              <a:gd name="connsiteY3" fmla="*/ 1867599 h 2188028"/>
              <a:gd name="connsiteX4" fmla="*/ 0 w 1897753"/>
              <a:gd name="connsiteY4" fmla="*/ 1834420 h 2188028"/>
              <a:gd name="connsiteX5" fmla="*/ 19147 w 1897753"/>
              <a:gd name="connsiteY5" fmla="*/ 1817018 h 2188028"/>
              <a:gd name="connsiteX6" fmla="*/ 89756 w 1897753"/>
              <a:gd name="connsiteY6" fmla="*/ 1739327 h 2188028"/>
              <a:gd name="connsiteX7" fmla="*/ 150976 w 1897753"/>
              <a:gd name="connsiteY7" fmla="*/ 1657461 h 2188028"/>
              <a:gd name="connsiteX8" fmla="*/ 191354 w 1897753"/>
              <a:gd name="connsiteY8" fmla="*/ 1706399 h 2188028"/>
              <a:gd name="connsiteX9" fmla="*/ 803739 w 1897753"/>
              <a:gd name="connsiteY9" fmla="*/ 1960057 h 2188028"/>
              <a:gd name="connsiteX10" fmla="*/ 1669782 w 1897753"/>
              <a:gd name="connsiteY10" fmla="*/ 1094014 h 2188028"/>
              <a:gd name="connsiteX11" fmla="*/ 803739 w 1897753"/>
              <a:gd name="connsiteY11" fmla="*/ 227971 h 2188028"/>
              <a:gd name="connsiteX12" fmla="*/ 191354 w 1897753"/>
              <a:gd name="connsiteY12" fmla="*/ 481629 h 2188028"/>
              <a:gd name="connsiteX13" fmla="*/ 186561 w 1897753"/>
              <a:gd name="connsiteY13" fmla="*/ 487438 h 2188028"/>
              <a:gd name="connsiteX14" fmla="*/ 152736 w 1897753"/>
              <a:gd name="connsiteY14" fmla="*/ 431759 h 2188028"/>
              <a:gd name="connsiteX15" fmla="*/ 89756 w 1897753"/>
              <a:gd name="connsiteY15" fmla="*/ 347539 h 2188028"/>
              <a:gd name="connsiteX16" fmla="*/ 49302 w 1897753"/>
              <a:gd name="connsiteY16" fmla="*/ 303027 h 2188028"/>
              <a:gd name="connsiteX17" fmla="*/ 107845 w 1897753"/>
              <a:gd name="connsiteY17" fmla="*/ 249820 h 2188028"/>
              <a:gd name="connsiteX18" fmla="*/ 803739 w 1897753"/>
              <a:gd name="connsiteY18" fmla="*/ 0 h 218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97753" h="2188028">
                <a:moveTo>
                  <a:pt x="803739" y="0"/>
                </a:moveTo>
                <a:cubicBezTo>
                  <a:pt x="1407946" y="0"/>
                  <a:pt x="1897753" y="489807"/>
                  <a:pt x="1897753" y="1094014"/>
                </a:cubicBezTo>
                <a:cubicBezTo>
                  <a:pt x="1897753" y="1698221"/>
                  <a:pt x="1407946" y="2188028"/>
                  <a:pt x="803739" y="2188028"/>
                </a:cubicBezTo>
                <a:cubicBezTo>
                  <a:pt x="501636" y="2188028"/>
                  <a:pt x="228132" y="2065576"/>
                  <a:pt x="30154" y="1867599"/>
                </a:cubicBezTo>
                <a:lnTo>
                  <a:pt x="0" y="1834420"/>
                </a:lnTo>
                <a:lnTo>
                  <a:pt x="19147" y="1817018"/>
                </a:lnTo>
                <a:cubicBezTo>
                  <a:pt x="43894" y="1792271"/>
                  <a:pt x="67461" y="1766343"/>
                  <a:pt x="89756" y="1739327"/>
                </a:cubicBezTo>
                <a:lnTo>
                  <a:pt x="150976" y="1657461"/>
                </a:lnTo>
                <a:lnTo>
                  <a:pt x="191354" y="1706399"/>
                </a:lnTo>
                <a:cubicBezTo>
                  <a:pt x="348077" y="1863122"/>
                  <a:pt x="564588" y="1960057"/>
                  <a:pt x="803739" y="1960057"/>
                </a:cubicBezTo>
                <a:cubicBezTo>
                  <a:pt x="1282041" y="1960057"/>
                  <a:pt x="1669782" y="1572316"/>
                  <a:pt x="1669782" y="1094014"/>
                </a:cubicBezTo>
                <a:cubicBezTo>
                  <a:pt x="1669782" y="615712"/>
                  <a:pt x="1282041" y="227971"/>
                  <a:pt x="803739" y="227971"/>
                </a:cubicBezTo>
                <a:cubicBezTo>
                  <a:pt x="564588" y="227971"/>
                  <a:pt x="348077" y="324906"/>
                  <a:pt x="191354" y="481629"/>
                </a:cubicBezTo>
                <a:lnTo>
                  <a:pt x="186561" y="487438"/>
                </a:lnTo>
                <a:lnTo>
                  <a:pt x="152736" y="431759"/>
                </a:lnTo>
                <a:cubicBezTo>
                  <a:pt x="133076" y="402658"/>
                  <a:pt x="112052" y="374554"/>
                  <a:pt x="89756" y="347539"/>
                </a:cubicBezTo>
                <a:lnTo>
                  <a:pt x="49302" y="303027"/>
                </a:lnTo>
                <a:lnTo>
                  <a:pt x="107845" y="249820"/>
                </a:lnTo>
                <a:cubicBezTo>
                  <a:pt x="296955" y="93752"/>
                  <a:pt x="539399" y="0"/>
                  <a:pt x="8037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2" name="Freeform 141"/>
          <p:cNvSpPr/>
          <p:nvPr/>
        </p:nvSpPr>
        <p:spPr>
          <a:xfrm>
            <a:off x="5000698" y="2923422"/>
            <a:ext cx="840338" cy="840339"/>
          </a:xfrm>
          <a:custGeom>
            <a:avLst/>
            <a:gdLst>
              <a:gd name="connsiteX0" fmla="*/ 840338 w 840338"/>
              <a:gd name="connsiteY0" fmla="*/ 0 h 840339"/>
              <a:gd name="connsiteX1" fmla="*/ 815622 w 840338"/>
              <a:gd name="connsiteY1" fmla="*/ 96120 h 840339"/>
              <a:gd name="connsiteX2" fmla="*/ 96119 w 840338"/>
              <a:gd name="connsiteY2" fmla="*/ 815623 h 840339"/>
              <a:gd name="connsiteX3" fmla="*/ 0 w 840338"/>
              <a:gd name="connsiteY3" fmla="*/ 840339 h 840339"/>
              <a:gd name="connsiteX4" fmla="*/ 3235 w 840338"/>
              <a:gd name="connsiteY4" fmla="*/ 776260 h 840339"/>
              <a:gd name="connsiteX5" fmla="*/ 37700 w 840338"/>
              <a:gd name="connsiteY5" fmla="*/ 607273 h 840339"/>
              <a:gd name="connsiteX6" fmla="*/ 43110 w 840338"/>
              <a:gd name="connsiteY6" fmla="*/ 592491 h 840339"/>
              <a:gd name="connsiteX7" fmla="*/ 107896 w 840338"/>
              <a:gd name="connsiteY7" fmla="*/ 568779 h 840339"/>
              <a:gd name="connsiteX8" fmla="*/ 568778 w 840338"/>
              <a:gd name="connsiteY8" fmla="*/ 107897 h 840339"/>
              <a:gd name="connsiteX9" fmla="*/ 592490 w 840338"/>
              <a:gd name="connsiteY9" fmla="*/ 43111 h 840339"/>
              <a:gd name="connsiteX10" fmla="*/ 607272 w 840338"/>
              <a:gd name="connsiteY10" fmla="*/ 37701 h 840339"/>
              <a:gd name="connsiteX11" fmla="*/ 776259 w 840338"/>
              <a:gd name="connsiteY11" fmla="*/ 3236 h 840339"/>
              <a:gd name="connsiteX12" fmla="*/ 840338 w 840338"/>
              <a:gd name="connsiteY12" fmla="*/ 0 h 84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0338" h="840339">
                <a:moveTo>
                  <a:pt x="840338" y="0"/>
                </a:moveTo>
                <a:lnTo>
                  <a:pt x="815622" y="96120"/>
                </a:lnTo>
                <a:cubicBezTo>
                  <a:pt x="709073" y="438688"/>
                  <a:pt x="438688" y="709073"/>
                  <a:pt x="96119" y="815623"/>
                </a:cubicBezTo>
                <a:lnTo>
                  <a:pt x="0" y="840339"/>
                </a:lnTo>
                <a:lnTo>
                  <a:pt x="3235" y="776260"/>
                </a:lnTo>
                <a:cubicBezTo>
                  <a:pt x="9149" y="718032"/>
                  <a:pt x="20830" y="661510"/>
                  <a:pt x="37700" y="607273"/>
                </a:cubicBezTo>
                <a:lnTo>
                  <a:pt x="43110" y="592491"/>
                </a:lnTo>
                <a:lnTo>
                  <a:pt x="107896" y="568779"/>
                </a:lnTo>
                <a:cubicBezTo>
                  <a:pt x="315120" y="481130"/>
                  <a:pt x="481130" y="315121"/>
                  <a:pt x="568778" y="107897"/>
                </a:cubicBezTo>
                <a:lnTo>
                  <a:pt x="592490" y="43111"/>
                </a:lnTo>
                <a:lnTo>
                  <a:pt x="607272" y="37701"/>
                </a:lnTo>
                <a:cubicBezTo>
                  <a:pt x="661509" y="20831"/>
                  <a:pt x="718032" y="9150"/>
                  <a:pt x="776259" y="3236"/>
                </a:cubicBezTo>
                <a:lnTo>
                  <a:pt x="8403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1" name="Freeform 140"/>
          <p:cNvSpPr/>
          <p:nvPr/>
        </p:nvSpPr>
        <p:spPr>
          <a:xfrm>
            <a:off x="6329670" y="3224782"/>
            <a:ext cx="328653" cy="1170022"/>
          </a:xfrm>
          <a:custGeom>
            <a:avLst/>
            <a:gdLst>
              <a:gd name="connsiteX0" fmla="*/ 188600 w 328653"/>
              <a:gd name="connsiteY0" fmla="*/ 0 h 1170022"/>
              <a:gd name="connsiteX1" fmla="*/ 253973 w 328653"/>
              <a:gd name="connsiteY1" fmla="*/ 79233 h 1170022"/>
              <a:gd name="connsiteX2" fmla="*/ 328653 w 328653"/>
              <a:gd name="connsiteY2" fmla="*/ 216819 h 1170022"/>
              <a:gd name="connsiteX3" fmla="*/ 296029 w 328653"/>
              <a:gd name="connsiteY3" fmla="*/ 276924 h 1170022"/>
              <a:gd name="connsiteX4" fmla="*/ 227971 w 328653"/>
              <a:gd name="connsiteY4" fmla="*/ 614027 h 1170022"/>
              <a:gd name="connsiteX5" fmla="*/ 296029 w 328653"/>
              <a:gd name="connsiteY5" fmla="*/ 951130 h 1170022"/>
              <a:gd name="connsiteX6" fmla="*/ 301198 w 328653"/>
              <a:gd name="connsiteY6" fmla="*/ 960654 h 1170022"/>
              <a:gd name="connsiteX7" fmla="*/ 253973 w 328653"/>
              <a:gd name="connsiteY7" fmla="*/ 1047659 h 1170022"/>
              <a:gd name="connsiteX8" fmla="*/ 153015 w 328653"/>
              <a:gd name="connsiteY8" fmla="*/ 1170022 h 1170022"/>
              <a:gd name="connsiteX9" fmla="*/ 132042 w 328653"/>
              <a:gd name="connsiteY9" fmla="*/ 1135499 h 1170022"/>
              <a:gd name="connsiteX10" fmla="*/ 0 w 328653"/>
              <a:gd name="connsiteY10" fmla="*/ 614027 h 1170022"/>
              <a:gd name="connsiteX11" fmla="*/ 186840 w 328653"/>
              <a:gd name="connsiteY11" fmla="*/ 2353 h 1170022"/>
              <a:gd name="connsiteX12" fmla="*/ 188600 w 328653"/>
              <a:gd name="connsiteY12" fmla="*/ 0 h 117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8653" h="1170022">
                <a:moveTo>
                  <a:pt x="188600" y="0"/>
                </a:moveTo>
                <a:lnTo>
                  <a:pt x="253973" y="79233"/>
                </a:lnTo>
                <a:lnTo>
                  <a:pt x="328653" y="216819"/>
                </a:lnTo>
                <a:lnTo>
                  <a:pt x="296029" y="276924"/>
                </a:lnTo>
                <a:cubicBezTo>
                  <a:pt x="252205" y="380536"/>
                  <a:pt x="227971" y="494451"/>
                  <a:pt x="227971" y="614027"/>
                </a:cubicBezTo>
                <a:cubicBezTo>
                  <a:pt x="227971" y="733602"/>
                  <a:pt x="252205" y="847518"/>
                  <a:pt x="296029" y="951130"/>
                </a:cubicBezTo>
                <a:lnTo>
                  <a:pt x="301198" y="960654"/>
                </a:lnTo>
                <a:lnTo>
                  <a:pt x="253973" y="1047659"/>
                </a:lnTo>
                <a:lnTo>
                  <a:pt x="153015" y="1170022"/>
                </a:lnTo>
                <a:lnTo>
                  <a:pt x="132042" y="1135499"/>
                </a:lnTo>
                <a:cubicBezTo>
                  <a:pt x="47833" y="980485"/>
                  <a:pt x="0" y="802842"/>
                  <a:pt x="0" y="614027"/>
                </a:cubicBezTo>
                <a:cubicBezTo>
                  <a:pt x="0" y="387449"/>
                  <a:pt x="68879" y="176959"/>
                  <a:pt x="186840" y="2353"/>
                </a:cubicBezTo>
                <a:lnTo>
                  <a:pt x="1886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0" name="Freeform 139"/>
          <p:cNvSpPr/>
          <p:nvPr/>
        </p:nvSpPr>
        <p:spPr>
          <a:xfrm>
            <a:off x="6630868" y="3232235"/>
            <a:ext cx="328653" cy="1170023"/>
          </a:xfrm>
          <a:custGeom>
            <a:avLst/>
            <a:gdLst>
              <a:gd name="connsiteX0" fmla="*/ 175638 w 328653"/>
              <a:gd name="connsiteY0" fmla="*/ 0 h 1170023"/>
              <a:gd name="connsiteX1" fmla="*/ 196611 w 328653"/>
              <a:gd name="connsiteY1" fmla="*/ 34523 h 1170023"/>
              <a:gd name="connsiteX2" fmla="*/ 328653 w 328653"/>
              <a:gd name="connsiteY2" fmla="*/ 555995 h 1170023"/>
              <a:gd name="connsiteX3" fmla="*/ 141813 w 328653"/>
              <a:gd name="connsiteY3" fmla="*/ 1167669 h 1170023"/>
              <a:gd name="connsiteX4" fmla="*/ 140053 w 328653"/>
              <a:gd name="connsiteY4" fmla="*/ 1170023 h 1170023"/>
              <a:gd name="connsiteX5" fmla="*/ 74680 w 328653"/>
              <a:gd name="connsiteY5" fmla="*/ 1090789 h 1170023"/>
              <a:gd name="connsiteX6" fmla="*/ 0 w 328653"/>
              <a:gd name="connsiteY6" fmla="*/ 953203 h 1170023"/>
              <a:gd name="connsiteX7" fmla="*/ 32624 w 328653"/>
              <a:gd name="connsiteY7" fmla="*/ 893098 h 1170023"/>
              <a:gd name="connsiteX8" fmla="*/ 100682 w 328653"/>
              <a:gd name="connsiteY8" fmla="*/ 555995 h 1170023"/>
              <a:gd name="connsiteX9" fmla="*/ 32624 w 328653"/>
              <a:gd name="connsiteY9" fmla="*/ 218892 h 1170023"/>
              <a:gd name="connsiteX10" fmla="*/ 27455 w 328653"/>
              <a:gd name="connsiteY10" fmla="*/ 209368 h 1170023"/>
              <a:gd name="connsiteX11" fmla="*/ 74680 w 328653"/>
              <a:gd name="connsiteY11" fmla="*/ 122363 h 1170023"/>
              <a:gd name="connsiteX12" fmla="*/ 175638 w 328653"/>
              <a:gd name="connsiteY12" fmla="*/ 0 h 117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8653" h="1170023">
                <a:moveTo>
                  <a:pt x="175638" y="0"/>
                </a:moveTo>
                <a:lnTo>
                  <a:pt x="196611" y="34523"/>
                </a:lnTo>
                <a:cubicBezTo>
                  <a:pt x="280821" y="189537"/>
                  <a:pt x="328653" y="367180"/>
                  <a:pt x="328653" y="555995"/>
                </a:cubicBezTo>
                <a:cubicBezTo>
                  <a:pt x="328653" y="782573"/>
                  <a:pt x="259774" y="993063"/>
                  <a:pt x="141813" y="1167669"/>
                </a:cubicBezTo>
                <a:lnTo>
                  <a:pt x="140053" y="1170023"/>
                </a:lnTo>
                <a:lnTo>
                  <a:pt x="74680" y="1090789"/>
                </a:lnTo>
                <a:lnTo>
                  <a:pt x="0" y="953203"/>
                </a:lnTo>
                <a:lnTo>
                  <a:pt x="32624" y="893098"/>
                </a:lnTo>
                <a:cubicBezTo>
                  <a:pt x="76448" y="789486"/>
                  <a:pt x="100682" y="675570"/>
                  <a:pt x="100682" y="555995"/>
                </a:cubicBezTo>
                <a:cubicBezTo>
                  <a:pt x="100682" y="436419"/>
                  <a:pt x="76448" y="322504"/>
                  <a:pt x="32624" y="218892"/>
                </a:cubicBezTo>
                <a:lnTo>
                  <a:pt x="27455" y="209368"/>
                </a:lnTo>
                <a:lnTo>
                  <a:pt x="74680" y="122363"/>
                </a:lnTo>
                <a:lnTo>
                  <a:pt x="175638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8" name="Freeform 137"/>
          <p:cNvSpPr/>
          <p:nvPr/>
        </p:nvSpPr>
        <p:spPr>
          <a:xfrm>
            <a:off x="3809751" y="3989980"/>
            <a:ext cx="2188028" cy="2182220"/>
          </a:xfrm>
          <a:custGeom>
            <a:avLst/>
            <a:gdLst>
              <a:gd name="connsiteX0" fmla="*/ 981108 w 2188028"/>
              <a:gd name="connsiteY0" fmla="*/ 0 h 2182220"/>
              <a:gd name="connsiteX1" fmla="*/ 983966 w 2188028"/>
              <a:gd name="connsiteY1" fmla="*/ 18730 h 2182220"/>
              <a:gd name="connsiteX2" fmla="*/ 1047713 w 2188028"/>
              <a:gd name="connsiteY2" fmla="*/ 224088 h 2182220"/>
              <a:gd name="connsiteX3" fmla="*/ 1047907 w 2188028"/>
              <a:gd name="connsiteY3" fmla="*/ 224491 h 2182220"/>
              <a:gd name="connsiteX4" fmla="*/ 1005466 w 2188028"/>
              <a:gd name="connsiteY4" fmla="*/ 226634 h 2182220"/>
              <a:gd name="connsiteX5" fmla="*/ 227971 w 2188028"/>
              <a:gd name="connsiteY5" fmla="*/ 1088206 h 2182220"/>
              <a:gd name="connsiteX6" fmla="*/ 1094014 w 2188028"/>
              <a:gd name="connsiteY6" fmla="*/ 1954249 h 2182220"/>
              <a:gd name="connsiteX7" fmla="*/ 1960057 w 2188028"/>
              <a:gd name="connsiteY7" fmla="*/ 1088206 h 2182220"/>
              <a:gd name="connsiteX8" fmla="*/ 1942462 w 2188028"/>
              <a:gd name="connsiteY8" fmla="*/ 913668 h 2182220"/>
              <a:gd name="connsiteX9" fmla="*/ 1935163 w 2188028"/>
              <a:gd name="connsiteY9" fmla="*/ 885281 h 2182220"/>
              <a:gd name="connsiteX10" fmla="*/ 1943897 w 2188028"/>
              <a:gd name="connsiteY10" fmla="*/ 886614 h 2182220"/>
              <a:gd name="connsiteX11" fmla="*/ 2055754 w 2188028"/>
              <a:gd name="connsiteY11" fmla="*/ 892262 h 2182220"/>
              <a:gd name="connsiteX12" fmla="*/ 2167611 w 2188028"/>
              <a:gd name="connsiteY12" fmla="*/ 886614 h 2182220"/>
              <a:gd name="connsiteX13" fmla="*/ 2168661 w 2188028"/>
              <a:gd name="connsiteY13" fmla="*/ 886454 h 2182220"/>
              <a:gd name="connsiteX14" fmla="*/ 2182380 w 2188028"/>
              <a:gd name="connsiteY14" fmla="*/ 976349 h 2182220"/>
              <a:gd name="connsiteX15" fmla="*/ 2188028 w 2188028"/>
              <a:gd name="connsiteY15" fmla="*/ 1088206 h 2182220"/>
              <a:gd name="connsiteX16" fmla="*/ 1094014 w 2188028"/>
              <a:gd name="connsiteY16" fmla="*/ 2182220 h 2182220"/>
              <a:gd name="connsiteX17" fmla="*/ 0 w 2188028"/>
              <a:gd name="connsiteY17" fmla="*/ 1088206 h 2182220"/>
              <a:gd name="connsiteX18" fmla="*/ 873532 w 2188028"/>
              <a:gd name="connsiteY18" fmla="*/ 16418 h 2182220"/>
              <a:gd name="connsiteX19" fmla="*/ 981108 w 2188028"/>
              <a:gd name="connsiteY19" fmla="*/ 0 h 218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88028" h="2182220">
                <a:moveTo>
                  <a:pt x="981108" y="0"/>
                </a:moveTo>
                <a:lnTo>
                  <a:pt x="983966" y="18730"/>
                </a:lnTo>
                <a:cubicBezTo>
                  <a:pt x="998540" y="89948"/>
                  <a:pt x="1020033" y="158645"/>
                  <a:pt x="1047713" y="224088"/>
                </a:cubicBezTo>
                <a:lnTo>
                  <a:pt x="1047907" y="224491"/>
                </a:lnTo>
                <a:lnTo>
                  <a:pt x="1005466" y="226634"/>
                </a:lnTo>
                <a:cubicBezTo>
                  <a:pt x="568759" y="270985"/>
                  <a:pt x="227971" y="639798"/>
                  <a:pt x="227971" y="1088206"/>
                </a:cubicBezTo>
                <a:cubicBezTo>
                  <a:pt x="227971" y="1566508"/>
                  <a:pt x="615712" y="1954249"/>
                  <a:pt x="1094014" y="1954249"/>
                </a:cubicBezTo>
                <a:cubicBezTo>
                  <a:pt x="1572316" y="1954249"/>
                  <a:pt x="1960057" y="1566508"/>
                  <a:pt x="1960057" y="1088206"/>
                </a:cubicBezTo>
                <a:cubicBezTo>
                  <a:pt x="1960057" y="1028418"/>
                  <a:pt x="1953999" y="970046"/>
                  <a:pt x="1942462" y="913668"/>
                </a:cubicBezTo>
                <a:lnTo>
                  <a:pt x="1935163" y="885281"/>
                </a:lnTo>
                <a:lnTo>
                  <a:pt x="1943897" y="886614"/>
                </a:lnTo>
                <a:cubicBezTo>
                  <a:pt x="1980675" y="890349"/>
                  <a:pt x="2017991" y="892262"/>
                  <a:pt x="2055754" y="892262"/>
                </a:cubicBezTo>
                <a:cubicBezTo>
                  <a:pt x="2093517" y="892262"/>
                  <a:pt x="2130833" y="890349"/>
                  <a:pt x="2167611" y="886614"/>
                </a:cubicBezTo>
                <a:lnTo>
                  <a:pt x="2168661" y="886454"/>
                </a:lnTo>
                <a:lnTo>
                  <a:pt x="2182380" y="976349"/>
                </a:lnTo>
                <a:cubicBezTo>
                  <a:pt x="2186115" y="1013127"/>
                  <a:pt x="2188028" y="1050443"/>
                  <a:pt x="2188028" y="1088206"/>
                </a:cubicBezTo>
                <a:cubicBezTo>
                  <a:pt x="2188028" y="1692413"/>
                  <a:pt x="1698221" y="2182220"/>
                  <a:pt x="1094014" y="2182220"/>
                </a:cubicBezTo>
                <a:cubicBezTo>
                  <a:pt x="489807" y="2182220"/>
                  <a:pt x="0" y="1692413"/>
                  <a:pt x="0" y="1088206"/>
                </a:cubicBezTo>
                <a:cubicBezTo>
                  <a:pt x="0" y="559525"/>
                  <a:pt x="375009" y="118431"/>
                  <a:pt x="873532" y="16418"/>
                </a:cubicBezTo>
                <a:lnTo>
                  <a:pt x="98110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7" name="Freeform 136"/>
          <p:cNvSpPr/>
          <p:nvPr/>
        </p:nvSpPr>
        <p:spPr>
          <a:xfrm>
            <a:off x="5024356" y="3991153"/>
            <a:ext cx="887256" cy="663118"/>
          </a:xfrm>
          <a:custGeom>
            <a:avLst/>
            <a:gdLst>
              <a:gd name="connsiteX0" fmla="*/ 0 w 887256"/>
              <a:gd name="connsiteY0" fmla="*/ 0 h 663118"/>
              <a:gd name="connsiteX1" fmla="*/ 99891 w 887256"/>
              <a:gd name="connsiteY1" fmla="*/ 15245 h 663118"/>
              <a:gd name="connsiteX2" fmla="*/ 841381 w 887256"/>
              <a:gd name="connsiteY2" fmla="*/ 565561 h 663118"/>
              <a:gd name="connsiteX3" fmla="*/ 887256 w 887256"/>
              <a:gd name="connsiteY3" fmla="*/ 660790 h 663118"/>
              <a:gd name="connsiteX4" fmla="*/ 841149 w 887256"/>
              <a:gd name="connsiteY4" fmla="*/ 663118 h 663118"/>
              <a:gd name="connsiteX5" fmla="*/ 666611 w 887256"/>
              <a:gd name="connsiteY5" fmla="*/ 645523 h 663118"/>
              <a:gd name="connsiteX6" fmla="*/ 613281 w 887256"/>
              <a:gd name="connsiteY6" fmla="*/ 631810 h 663118"/>
              <a:gd name="connsiteX7" fmla="*/ 597545 w 887256"/>
              <a:gd name="connsiteY7" fmla="*/ 602820 h 663118"/>
              <a:gd name="connsiteX8" fmla="*/ 136944 w 887256"/>
              <a:gd name="connsiteY8" fmla="*/ 259926 h 663118"/>
              <a:gd name="connsiteX9" fmla="*/ 107278 w 887256"/>
              <a:gd name="connsiteY9" fmla="*/ 252298 h 663118"/>
              <a:gd name="connsiteX10" fmla="*/ 43164 w 887256"/>
              <a:gd name="connsiteY10" fmla="*/ 134178 h 663118"/>
              <a:gd name="connsiteX11" fmla="*/ 14042 w 887256"/>
              <a:gd name="connsiteY11" fmla="*/ 54610 h 663118"/>
              <a:gd name="connsiteX12" fmla="*/ 0 w 887256"/>
              <a:gd name="connsiteY12" fmla="*/ 0 h 663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7256" h="663118">
                <a:moveTo>
                  <a:pt x="0" y="0"/>
                </a:moveTo>
                <a:lnTo>
                  <a:pt x="99891" y="15245"/>
                </a:lnTo>
                <a:cubicBezTo>
                  <a:pt x="420370" y="80825"/>
                  <a:pt x="689806" y="286535"/>
                  <a:pt x="841381" y="565561"/>
                </a:cubicBezTo>
                <a:lnTo>
                  <a:pt x="887256" y="660790"/>
                </a:lnTo>
                <a:lnTo>
                  <a:pt x="841149" y="663118"/>
                </a:lnTo>
                <a:cubicBezTo>
                  <a:pt x="781361" y="663118"/>
                  <a:pt x="722989" y="657060"/>
                  <a:pt x="666611" y="645523"/>
                </a:cubicBezTo>
                <a:lnTo>
                  <a:pt x="613281" y="631810"/>
                </a:lnTo>
                <a:lnTo>
                  <a:pt x="597545" y="602820"/>
                </a:lnTo>
                <a:cubicBezTo>
                  <a:pt x="488602" y="441562"/>
                  <a:pt x="326772" y="318969"/>
                  <a:pt x="136944" y="259926"/>
                </a:cubicBezTo>
                <a:lnTo>
                  <a:pt x="107278" y="252298"/>
                </a:lnTo>
                <a:lnTo>
                  <a:pt x="43164" y="134178"/>
                </a:lnTo>
                <a:cubicBezTo>
                  <a:pt x="32208" y="108275"/>
                  <a:pt x="22476" y="81728"/>
                  <a:pt x="14042" y="5461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6" name="Freeform 135"/>
          <p:cNvSpPr/>
          <p:nvPr/>
        </p:nvSpPr>
        <p:spPr>
          <a:xfrm>
            <a:off x="4857658" y="4212143"/>
            <a:ext cx="887256" cy="663118"/>
          </a:xfrm>
          <a:custGeom>
            <a:avLst/>
            <a:gdLst>
              <a:gd name="connsiteX0" fmla="*/ 46107 w 887256"/>
              <a:gd name="connsiteY0" fmla="*/ 0 h 663118"/>
              <a:gd name="connsiteX1" fmla="*/ 220645 w 887256"/>
              <a:gd name="connsiteY1" fmla="*/ 17595 h 663118"/>
              <a:gd name="connsiteX2" fmla="*/ 273976 w 887256"/>
              <a:gd name="connsiteY2" fmla="*/ 31308 h 663118"/>
              <a:gd name="connsiteX3" fmla="*/ 289711 w 887256"/>
              <a:gd name="connsiteY3" fmla="*/ 60298 h 663118"/>
              <a:gd name="connsiteX4" fmla="*/ 750312 w 887256"/>
              <a:gd name="connsiteY4" fmla="*/ 403192 h 663118"/>
              <a:gd name="connsiteX5" fmla="*/ 779979 w 887256"/>
              <a:gd name="connsiteY5" fmla="*/ 410820 h 663118"/>
              <a:gd name="connsiteX6" fmla="*/ 844092 w 887256"/>
              <a:gd name="connsiteY6" fmla="*/ 528940 h 663118"/>
              <a:gd name="connsiteX7" fmla="*/ 873214 w 887256"/>
              <a:gd name="connsiteY7" fmla="*/ 608508 h 663118"/>
              <a:gd name="connsiteX8" fmla="*/ 887256 w 887256"/>
              <a:gd name="connsiteY8" fmla="*/ 663118 h 663118"/>
              <a:gd name="connsiteX9" fmla="*/ 787365 w 887256"/>
              <a:gd name="connsiteY9" fmla="*/ 647873 h 663118"/>
              <a:gd name="connsiteX10" fmla="*/ 45875 w 887256"/>
              <a:gd name="connsiteY10" fmla="*/ 97557 h 663118"/>
              <a:gd name="connsiteX11" fmla="*/ 0 w 887256"/>
              <a:gd name="connsiteY11" fmla="*/ 2328 h 663118"/>
              <a:gd name="connsiteX12" fmla="*/ 46107 w 887256"/>
              <a:gd name="connsiteY12" fmla="*/ 0 h 663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7256" h="663118">
                <a:moveTo>
                  <a:pt x="46107" y="0"/>
                </a:moveTo>
                <a:cubicBezTo>
                  <a:pt x="105895" y="0"/>
                  <a:pt x="164268" y="6059"/>
                  <a:pt x="220645" y="17595"/>
                </a:cubicBezTo>
                <a:lnTo>
                  <a:pt x="273976" y="31308"/>
                </a:lnTo>
                <a:lnTo>
                  <a:pt x="289711" y="60298"/>
                </a:lnTo>
                <a:cubicBezTo>
                  <a:pt x="398655" y="221556"/>
                  <a:pt x="560484" y="344150"/>
                  <a:pt x="750312" y="403192"/>
                </a:cubicBezTo>
                <a:lnTo>
                  <a:pt x="779979" y="410820"/>
                </a:lnTo>
                <a:lnTo>
                  <a:pt x="844092" y="528940"/>
                </a:lnTo>
                <a:cubicBezTo>
                  <a:pt x="855048" y="554843"/>
                  <a:pt x="864780" y="581390"/>
                  <a:pt x="873214" y="608508"/>
                </a:cubicBezTo>
                <a:lnTo>
                  <a:pt x="887256" y="663118"/>
                </a:lnTo>
                <a:lnTo>
                  <a:pt x="787365" y="647873"/>
                </a:lnTo>
                <a:cubicBezTo>
                  <a:pt x="466886" y="582293"/>
                  <a:pt x="197451" y="376583"/>
                  <a:pt x="45875" y="97557"/>
                </a:cubicBezTo>
                <a:lnTo>
                  <a:pt x="0" y="2328"/>
                </a:lnTo>
                <a:lnTo>
                  <a:pt x="46107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5" name="Freeform 134"/>
          <p:cNvSpPr/>
          <p:nvPr/>
        </p:nvSpPr>
        <p:spPr>
          <a:xfrm>
            <a:off x="5911614" y="4394804"/>
            <a:ext cx="708331" cy="481630"/>
          </a:xfrm>
          <a:custGeom>
            <a:avLst/>
            <a:gdLst>
              <a:gd name="connsiteX0" fmla="*/ 571071 w 708331"/>
              <a:gd name="connsiteY0" fmla="*/ 0 h 481630"/>
              <a:gd name="connsiteX1" fmla="*/ 604896 w 708331"/>
              <a:gd name="connsiteY1" fmla="*/ 55679 h 481630"/>
              <a:gd name="connsiteX2" fmla="*/ 667876 w 708331"/>
              <a:gd name="connsiteY2" fmla="*/ 139899 h 481630"/>
              <a:gd name="connsiteX3" fmla="*/ 708331 w 708331"/>
              <a:gd name="connsiteY3" fmla="*/ 184411 h 481630"/>
              <a:gd name="connsiteX4" fmla="*/ 649787 w 708331"/>
              <a:gd name="connsiteY4" fmla="*/ 237618 h 481630"/>
              <a:gd name="connsiteX5" fmla="*/ 174375 w 708331"/>
              <a:gd name="connsiteY5" fmla="*/ 465212 h 481630"/>
              <a:gd name="connsiteX6" fmla="*/ 66800 w 708331"/>
              <a:gd name="connsiteY6" fmla="*/ 481630 h 481630"/>
              <a:gd name="connsiteX7" fmla="*/ 63941 w 708331"/>
              <a:gd name="connsiteY7" fmla="*/ 462900 h 481630"/>
              <a:gd name="connsiteX8" fmla="*/ 194 w 708331"/>
              <a:gd name="connsiteY8" fmla="*/ 257542 h 481630"/>
              <a:gd name="connsiteX9" fmla="*/ 0 w 708331"/>
              <a:gd name="connsiteY9" fmla="*/ 257139 h 481630"/>
              <a:gd name="connsiteX10" fmla="*/ 42441 w 708331"/>
              <a:gd name="connsiteY10" fmla="*/ 254996 h 481630"/>
              <a:gd name="connsiteX11" fmla="*/ 566278 w 708331"/>
              <a:gd name="connsiteY11" fmla="*/ 5809 h 481630"/>
              <a:gd name="connsiteX12" fmla="*/ 571071 w 708331"/>
              <a:gd name="connsiteY12" fmla="*/ 0 h 48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8331" h="481630">
                <a:moveTo>
                  <a:pt x="571071" y="0"/>
                </a:moveTo>
                <a:lnTo>
                  <a:pt x="604896" y="55679"/>
                </a:lnTo>
                <a:cubicBezTo>
                  <a:pt x="624557" y="84780"/>
                  <a:pt x="645581" y="112884"/>
                  <a:pt x="667876" y="139899"/>
                </a:cubicBezTo>
                <a:lnTo>
                  <a:pt x="708331" y="184411"/>
                </a:lnTo>
                <a:lnTo>
                  <a:pt x="649787" y="237618"/>
                </a:lnTo>
                <a:cubicBezTo>
                  <a:pt x="514709" y="349095"/>
                  <a:pt x="352419" y="428779"/>
                  <a:pt x="174375" y="465212"/>
                </a:cubicBezTo>
                <a:lnTo>
                  <a:pt x="66800" y="481630"/>
                </a:lnTo>
                <a:lnTo>
                  <a:pt x="63941" y="462900"/>
                </a:lnTo>
                <a:cubicBezTo>
                  <a:pt x="49368" y="391683"/>
                  <a:pt x="27874" y="322986"/>
                  <a:pt x="194" y="257542"/>
                </a:cubicBezTo>
                <a:lnTo>
                  <a:pt x="0" y="257139"/>
                </a:lnTo>
                <a:lnTo>
                  <a:pt x="42441" y="254996"/>
                </a:lnTo>
                <a:cubicBezTo>
                  <a:pt x="246238" y="234299"/>
                  <a:pt x="429145" y="142942"/>
                  <a:pt x="566278" y="5809"/>
                </a:cubicBezTo>
                <a:lnTo>
                  <a:pt x="571071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4" name="Freeform 153"/>
          <p:cNvSpPr/>
          <p:nvPr/>
        </p:nvSpPr>
        <p:spPr>
          <a:xfrm>
            <a:off x="6518268" y="3047824"/>
            <a:ext cx="288236" cy="393779"/>
          </a:xfrm>
          <a:custGeom>
            <a:avLst/>
            <a:gdLst>
              <a:gd name="connsiteX0" fmla="*/ 150977 w 288236"/>
              <a:gd name="connsiteY0" fmla="*/ 0 h 393779"/>
              <a:gd name="connsiteX1" fmla="*/ 191431 w 288236"/>
              <a:gd name="connsiteY1" fmla="*/ 44512 h 393779"/>
              <a:gd name="connsiteX2" fmla="*/ 254411 w 288236"/>
              <a:gd name="connsiteY2" fmla="*/ 128732 h 393779"/>
              <a:gd name="connsiteX3" fmla="*/ 288236 w 288236"/>
              <a:gd name="connsiteY3" fmla="*/ 184411 h 393779"/>
              <a:gd name="connsiteX4" fmla="*/ 187278 w 288236"/>
              <a:gd name="connsiteY4" fmla="*/ 306774 h 393779"/>
              <a:gd name="connsiteX5" fmla="*/ 140053 w 288236"/>
              <a:gd name="connsiteY5" fmla="*/ 393779 h 393779"/>
              <a:gd name="connsiteX6" fmla="*/ 65373 w 288236"/>
              <a:gd name="connsiteY6" fmla="*/ 256193 h 393779"/>
              <a:gd name="connsiteX7" fmla="*/ 0 w 288236"/>
              <a:gd name="connsiteY7" fmla="*/ 176960 h 393779"/>
              <a:gd name="connsiteX8" fmla="*/ 61220 w 288236"/>
              <a:gd name="connsiteY8" fmla="*/ 95093 h 393779"/>
              <a:gd name="connsiteX9" fmla="*/ 131829 w 288236"/>
              <a:gd name="connsiteY9" fmla="*/ 17402 h 393779"/>
              <a:gd name="connsiteX10" fmla="*/ 150977 w 288236"/>
              <a:gd name="connsiteY10" fmla="*/ 0 h 39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8236" h="393779">
                <a:moveTo>
                  <a:pt x="150977" y="0"/>
                </a:moveTo>
                <a:lnTo>
                  <a:pt x="191431" y="44512"/>
                </a:lnTo>
                <a:cubicBezTo>
                  <a:pt x="213727" y="71527"/>
                  <a:pt x="234751" y="99631"/>
                  <a:pt x="254411" y="128732"/>
                </a:cubicBezTo>
                <a:lnTo>
                  <a:pt x="288236" y="184411"/>
                </a:lnTo>
                <a:lnTo>
                  <a:pt x="187278" y="306774"/>
                </a:lnTo>
                <a:lnTo>
                  <a:pt x="140053" y="393779"/>
                </a:lnTo>
                <a:lnTo>
                  <a:pt x="65373" y="256193"/>
                </a:lnTo>
                <a:lnTo>
                  <a:pt x="0" y="176960"/>
                </a:lnTo>
                <a:lnTo>
                  <a:pt x="61220" y="95093"/>
                </a:lnTo>
                <a:cubicBezTo>
                  <a:pt x="83515" y="68077"/>
                  <a:pt x="107082" y="42149"/>
                  <a:pt x="131829" y="17402"/>
                </a:cubicBezTo>
                <a:lnTo>
                  <a:pt x="150977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0" name="Freeform 149"/>
          <p:cNvSpPr/>
          <p:nvPr/>
        </p:nvSpPr>
        <p:spPr>
          <a:xfrm>
            <a:off x="6482683" y="4185438"/>
            <a:ext cx="288236" cy="393779"/>
          </a:xfrm>
          <a:custGeom>
            <a:avLst/>
            <a:gdLst>
              <a:gd name="connsiteX0" fmla="*/ 148183 w 288236"/>
              <a:gd name="connsiteY0" fmla="*/ 0 h 393779"/>
              <a:gd name="connsiteX1" fmla="*/ 222863 w 288236"/>
              <a:gd name="connsiteY1" fmla="*/ 137586 h 393779"/>
              <a:gd name="connsiteX2" fmla="*/ 288236 w 288236"/>
              <a:gd name="connsiteY2" fmla="*/ 216820 h 393779"/>
              <a:gd name="connsiteX3" fmla="*/ 227016 w 288236"/>
              <a:gd name="connsiteY3" fmla="*/ 298686 h 393779"/>
              <a:gd name="connsiteX4" fmla="*/ 156407 w 288236"/>
              <a:gd name="connsiteY4" fmla="*/ 376377 h 393779"/>
              <a:gd name="connsiteX5" fmla="*/ 137260 w 288236"/>
              <a:gd name="connsiteY5" fmla="*/ 393779 h 393779"/>
              <a:gd name="connsiteX6" fmla="*/ 96805 w 288236"/>
              <a:gd name="connsiteY6" fmla="*/ 349267 h 393779"/>
              <a:gd name="connsiteX7" fmla="*/ 33825 w 288236"/>
              <a:gd name="connsiteY7" fmla="*/ 265047 h 393779"/>
              <a:gd name="connsiteX8" fmla="*/ 0 w 288236"/>
              <a:gd name="connsiteY8" fmla="*/ 209368 h 393779"/>
              <a:gd name="connsiteX9" fmla="*/ 100958 w 288236"/>
              <a:gd name="connsiteY9" fmla="*/ 87005 h 393779"/>
              <a:gd name="connsiteX10" fmla="*/ 148183 w 288236"/>
              <a:gd name="connsiteY10" fmla="*/ 0 h 39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8236" h="393779">
                <a:moveTo>
                  <a:pt x="148183" y="0"/>
                </a:moveTo>
                <a:lnTo>
                  <a:pt x="222863" y="137586"/>
                </a:lnTo>
                <a:lnTo>
                  <a:pt x="288236" y="216820"/>
                </a:lnTo>
                <a:lnTo>
                  <a:pt x="227016" y="298686"/>
                </a:lnTo>
                <a:cubicBezTo>
                  <a:pt x="204721" y="325702"/>
                  <a:pt x="181154" y="351630"/>
                  <a:pt x="156407" y="376377"/>
                </a:cubicBezTo>
                <a:lnTo>
                  <a:pt x="137260" y="393779"/>
                </a:lnTo>
                <a:lnTo>
                  <a:pt x="96805" y="349267"/>
                </a:lnTo>
                <a:cubicBezTo>
                  <a:pt x="74510" y="322252"/>
                  <a:pt x="53486" y="294148"/>
                  <a:pt x="33825" y="265047"/>
                </a:cubicBezTo>
                <a:lnTo>
                  <a:pt x="0" y="209368"/>
                </a:lnTo>
                <a:lnTo>
                  <a:pt x="100958" y="87005"/>
                </a:lnTo>
                <a:lnTo>
                  <a:pt x="148183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7" name="Freeform 146"/>
          <p:cNvSpPr/>
          <p:nvPr/>
        </p:nvSpPr>
        <p:spPr>
          <a:xfrm>
            <a:off x="5637639" y="4622965"/>
            <a:ext cx="340775" cy="259279"/>
          </a:xfrm>
          <a:custGeom>
            <a:avLst/>
            <a:gdLst>
              <a:gd name="connsiteX0" fmla="*/ 0 w 340775"/>
              <a:gd name="connsiteY0" fmla="*/ 0 h 259279"/>
              <a:gd name="connsiteX1" fmla="*/ 53330 w 340775"/>
              <a:gd name="connsiteY1" fmla="*/ 13713 h 259279"/>
              <a:gd name="connsiteX2" fmla="*/ 227868 w 340775"/>
              <a:gd name="connsiteY2" fmla="*/ 31308 h 259279"/>
              <a:gd name="connsiteX3" fmla="*/ 273975 w 340775"/>
              <a:gd name="connsiteY3" fmla="*/ 28980 h 259279"/>
              <a:gd name="connsiteX4" fmla="*/ 274169 w 340775"/>
              <a:gd name="connsiteY4" fmla="*/ 29383 h 259279"/>
              <a:gd name="connsiteX5" fmla="*/ 337916 w 340775"/>
              <a:gd name="connsiteY5" fmla="*/ 234741 h 259279"/>
              <a:gd name="connsiteX6" fmla="*/ 340775 w 340775"/>
              <a:gd name="connsiteY6" fmla="*/ 253471 h 259279"/>
              <a:gd name="connsiteX7" fmla="*/ 339725 w 340775"/>
              <a:gd name="connsiteY7" fmla="*/ 253631 h 259279"/>
              <a:gd name="connsiteX8" fmla="*/ 227868 w 340775"/>
              <a:gd name="connsiteY8" fmla="*/ 259279 h 259279"/>
              <a:gd name="connsiteX9" fmla="*/ 116011 w 340775"/>
              <a:gd name="connsiteY9" fmla="*/ 253631 h 259279"/>
              <a:gd name="connsiteX10" fmla="*/ 107277 w 340775"/>
              <a:gd name="connsiteY10" fmla="*/ 252298 h 259279"/>
              <a:gd name="connsiteX11" fmla="*/ 93235 w 340775"/>
              <a:gd name="connsiteY11" fmla="*/ 197688 h 259279"/>
              <a:gd name="connsiteX12" fmla="*/ 64113 w 340775"/>
              <a:gd name="connsiteY12" fmla="*/ 118120 h 259279"/>
              <a:gd name="connsiteX13" fmla="*/ 0 w 340775"/>
              <a:gd name="connsiteY13" fmla="*/ 0 h 25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0775" h="259279">
                <a:moveTo>
                  <a:pt x="0" y="0"/>
                </a:moveTo>
                <a:lnTo>
                  <a:pt x="53330" y="13713"/>
                </a:lnTo>
                <a:cubicBezTo>
                  <a:pt x="109708" y="25250"/>
                  <a:pt x="168080" y="31308"/>
                  <a:pt x="227868" y="31308"/>
                </a:cubicBezTo>
                <a:lnTo>
                  <a:pt x="273975" y="28980"/>
                </a:lnTo>
                <a:lnTo>
                  <a:pt x="274169" y="29383"/>
                </a:lnTo>
                <a:cubicBezTo>
                  <a:pt x="301849" y="94827"/>
                  <a:pt x="323343" y="163524"/>
                  <a:pt x="337916" y="234741"/>
                </a:cubicBezTo>
                <a:lnTo>
                  <a:pt x="340775" y="253471"/>
                </a:lnTo>
                <a:lnTo>
                  <a:pt x="339725" y="253631"/>
                </a:lnTo>
                <a:cubicBezTo>
                  <a:pt x="302947" y="257366"/>
                  <a:pt x="265631" y="259279"/>
                  <a:pt x="227868" y="259279"/>
                </a:cubicBezTo>
                <a:cubicBezTo>
                  <a:pt x="190105" y="259279"/>
                  <a:pt x="152789" y="257366"/>
                  <a:pt x="116011" y="253631"/>
                </a:cubicBezTo>
                <a:lnTo>
                  <a:pt x="107277" y="252298"/>
                </a:lnTo>
                <a:lnTo>
                  <a:pt x="93235" y="197688"/>
                </a:lnTo>
                <a:cubicBezTo>
                  <a:pt x="84801" y="170570"/>
                  <a:pt x="75069" y="144023"/>
                  <a:pt x="64113" y="11812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9" name="Freeform 138"/>
          <p:cNvSpPr/>
          <p:nvPr/>
        </p:nvSpPr>
        <p:spPr>
          <a:xfrm>
            <a:off x="4771493" y="3763759"/>
            <a:ext cx="252865" cy="227394"/>
          </a:xfrm>
          <a:custGeom>
            <a:avLst/>
            <a:gdLst>
              <a:gd name="connsiteX0" fmla="*/ 229207 w 252865"/>
              <a:gd name="connsiteY0" fmla="*/ 0 h 227394"/>
              <a:gd name="connsiteX1" fmla="*/ 227971 w 252865"/>
              <a:gd name="connsiteY1" fmla="*/ 24469 h 227394"/>
              <a:gd name="connsiteX2" fmla="*/ 245566 w 252865"/>
              <a:gd name="connsiteY2" fmla="*/ 199007 h 227394"/>
              <a:gd name="connsiteX3" fmla="*/ 252865 w 252865"/>
              <a:gd name="connsiteY3" fmla="*/ 227394 h 227394"/>
              <a:gd name="connsiteX4" fmla="*/ 244131 w 252865"/>
              <a:gd name="connsiteY4" fmla="*/ 226061 h 227394"/>
              <a:gd name="connsiteX5" fmla="*/ 132274 w 252865"/>
              <a:gd name="connsiteY5" fmla="*/ 220413 h 227394"/>
              <a:gd name="connsiteX6" fmla="*/ 20417 w 252865"/>
              <a:gd name="connsiteY6" fmla="*/ 226061 h 227394"/>
              <a:gd name="connsiteX7" fmla="*/ 19368 w 252865"/>
              <a:gd name="connsiteY7" fmla="*/ 226221 h 227394"/>
              <a:gd name="connsiteX8" fmla="*/ 5648 w 252865"/>
              <a:gd name="connsiteY8" fmla="*/ 136326 h 227394"/>
              <a:gd name="connsiteX9" fmla="*/ 0 w 252865"/>
              <a:gd name="connsiteY9" fmla="*/ 24469 h 227394"/>
              <a:gd name="connsiteX10" fmla="*/ 220482 w 252865"/>
              <a:gd name="connsiteY10" fmla="*/ 2243 h 227394"/>
              <a:gd name="connsiteX11" fmla="*/ 229207 w 252865"/>
              <a:gd name="connsiteY11" fmla="*/ 0 h 227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865" h="227394">
                <a:moveTo>
                  <a:pt x="229207" y="0"/>
                </a:moveTo>
                <a:lnTo>
                  <a:pt x="227971" y="24469"/>
                </a:lnTo>
                <a:cubicBezTo>
                  <a:pt x="227971" y="84257"/>
                  <a:pt x="234030" y="142629"/>
                  <a:pt x="245566" y="199007"/>
                </a:cubicBezTo>
                <a:lnTo>
                  <a:pt x="252865" y="227394"/>
                </a:lnTo>
                <a:lnTo>
                  <a:pt x="244131" y="226061"/>
                </a:lnTo>
                <a:cubicBezTo>
                  <a:pt x="207353" y="222326"/>
                  <a:pt x="170037" y="220413"/>
                  <a:pt x="132274" y="220413"/>
                </a:cubicBezTo>
                <a:cubicBezTo>
                  <a:pt x="94511" y="220413"/>
                  <a:pt x="57195" y="222326"/>
                  <a:pt x="20417" y="226061"/>
                </a:cubicBezTo>
                <a:lnTo>
                  <a:pt x="19368" y="226221"/>
                </a:lnTo>
                <a:lnTo>
                  <a:pt x="5648" y="136326"/>
                </a:lnTo>
                <a:cubicBezTo>
                  <a:pt x="1913" y="99548"/>
                  <a:pt x="0" y="62232"/>
                  <a:pt x="0" y="24469"/>
                </a:cubicBezTo>
                <a:cubicBezTo>
                  <a:pt x="75526" y="24469"/>
                  <a:pt x="149264" y="16816"/>
                  <a:pt x="220482" y="2243"/>
                </a:cubicBezTo>
                <a:lnTo>
                  <a:pt x="229207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4371382" y="2288969"/>
            <a:ext cx="800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cs typeface="+mn-ea"/>
                <a:sym typeface="+mn-lt"/>
              </a:rPr>
              <a:t>01</a:t>
            </a:r>
          </a:p>
          <a:p>
            <a:pPr algn="ctr"/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5372555" y="3436704"/>
            <a:ext cx="9028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</a:t>
            </a:r>
          </a:p>
          <a:p>
            <a:pPr algn="ctr"/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7049932" y="3475075"/>
            <a:ext cx="800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chemeClr val="accent3"/>
                </a:solidFill>
                <a:cs typeface="+mn-ea"/>
                <a:sym typeface="+mn-lt"/>
              </a:rPr>
              <a:t>03</a:t>
            </a:r>
          </a:p>
          <a:p>
            <a:pPr lvl="0" algn="ctr"/>
            <a:r>
              <a:rPr lang="zh-CN" altLang="en-US" sz="1200">
                <a:solidFill>
                  <a:schemeClr val="accent3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4497815" y="4757697"/>
            <a:ext cx="800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cs typeface="+mn-ea"/>
                <a:sym typeface="+mn-lt"/>
              </a:rPr>
              <a:t>04</a:t>
            </a:r>
          </a:p>
          <a:p>
            <a:pPr lvl="0" algn="ctr"/>
            <a:r>
              <a:rPr lang="zh-CN" altLang="en-US" sz="1200" dirty="0">
                <a:solidFill>
                  <a:schemeClr val="accent2"/>
                </a:solidFill>
                <a:cs typeface="+mn-ea"/>
                <a:sym typeface="+mn-lt"/>
              </a:rPr>
              <a:t>添加标题</a:t>
            </a:r>
          </a:p>
        </p:txBody>
      </p:sp>
      <p:cxnSp>
        <p:nvCxnSpPr>
          <p:cNvPr id="166" name="Straight Connector 165"/>
          <p:cNvCxnSpPr/>
          <p:nvPr/>
        </p:nvCxnSpPr>
        <p:spPr>
          <a:xfrm>
            <a:off x="8626049" y="3838809"/>
            <a:ext cx="914400" cy="0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6959521" y="2151523"/>
            <a:ext cx="1223313" cy="0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flipV="1">
            <a:off x="6329670" y="2151523"/>
            <a:ext cx="629851" cy="593272"/>
          </a:xfrm>
          <a:prstGeom prst="line">
            <a:avLst/>
          </a:prstGeom>
          <a:ln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2808466" y="5122451"/>
            <a:ext cx="914400" cy="0"/>
          </a:xfrm>
          <a:prstGeom prst="line">
            <a:avLst/>
          </a:prstGeom>
          <a:ln>
            <a:solidFill>
              <a:srgbClr val="7F8C8D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2645180" y="2579260"/>
            <a:ext cx="914400" cy="0"/>
          </a:xfrm>
          <a:prstGeom prst="line">
            <a:avLst/>
          </a:prstGeom>
          <a:ln>
            <a:solidFill>
              <a:srgbClr val="7F8C8D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8397220" y="1874525"/>
            <a:ext cx="2681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添加标题文字</a:t>
            </a:r>
          </a:p>
          <a:p>
            <a:r>
              <a:rPr lang="zh-CN" altLang="en-US" sz="1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endParaRPr lang="en-US" sz="1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9738021" y="3407922"/>
            <a:ext cx="15411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accent3"/>
                </a:solidFill>
                <a:cs typeface="+mn-ea"/>
                <a:sym typeface="+mn-lt"/>
              </a:rPr>
              <a:t>添加标题文字</a:t>
            </a: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852470" y="2186049"/>
            <a:ext cx="16931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b="1" dirty="0">
                <a:solidFill>
                  <a:schemeClr val="accent1"/>
                </a:solidFill>
                <a:cs typeface="+mn-ea"/>
                <a:sym typeface="+mn-lt"/>
              </a:rPr>
              <a:t>添加标题文字</a:t>
            </a:r>
            <a:endParaRPr lang="en-US" altLang="zh-CN" sz="1200" b="1" dirty="0">
              <a:solidFill>
                <a:schemeClr val="accent1"/>
              </a:solidFill>
              <a:cs typeface="+mn-ea"/>
              <a:sym typeface="+mn-lt"/>
            </a:endParaRPr>
          </a:p>
          <a:p>
            <a:pPr algn="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910713" y="4691564"/>
            <a:ext cx="17743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zh-CN" altLang="en-US" sz="1200" b="1">
                <a:solidFill>
                  <a:srgbClr val="0989B1"/>
                </a:solidFill>
                <a:cs typeface="+mn-ea"/>
                <a:sym typeface="+mn-lt"/>
              </a:rPr>
              <a:t>添加标题文字</a:t>
            </a:r>
            <a:endParaRPr lang="en-US" altLang="zh-CN" sz="1200" b="1">
              <a:solidFill>
                <a:srgbClr val="0989B1"/>
              </a:solidFill>
              <a:cs typeface="+mn-ea"/>
              <a:sym typeface="+mn-lt"/>
            </a:endParaRPr>
          </a:p>
          <a:p>
            <a:pPr algn="r"/>
            <a:r>
              <a:rPr lang="zh-CN" altLang="en-US" sz="1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  <a:endParaRPr lang="en-US" sz="1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21"/>
          <p:cNvSpPr txBox="1"/>
          <p:nvPr/>
        </p:nvSpPr>
        <p:spPr>
          <a:xfrm>
            <a:off x="1273051" y="779639"/>
            <a:ext cx="4032448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accent2"/>
                </a:solidFill>
                <a:cs typeface="+mn-ea"/>
                <a:sym typeface="+mn-lt"/>
              </a:rPr>
              <a:t>many variations of ipsum available  believable</a:t>
            </a:r>
          </a:p>
        </p:txBody>
      </p:sp>
      <p:sp>
        <p:nvSpPr>
          <p:cNvPr id="34" name="TextBox 76"/>
          <p:cNvSpPr txBox="1"/>
          <p:nvPr/>
        </p:nvSpPr>
        <p:spPr>
          <a:xfrm>
            <a:off x="1267198" y="198105"/>
            <a:ext cx="391370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/>
                </a:solidFill>
                <a:cs typeface="+mn-ea"/>
                <a:sym typeface="+mn-lt"/>
              </a:rPr>
              <a:t>单击修改您的标题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503" y="-41847"/>
            <a:ext cx="1363842" cy="14913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 dir="out"/>
      </p:transition>
    </mc:Choice>
    <mc:Fallback xmlns=""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r="12014" b="2862"/>
          <a:stretch>
            <a:fillRect/>
          </a:stretch>
        </p:blipFill>
        <p:spPr>
          <a:xfrm rot="5400000">
            <a:off x="2629657" y="-2680135"/>
            <a:ext cx="6912770" cy="12218271"/>
          </a:xfrm>
          <a:prstGeom prst="rect">
            <a:avLst/>
          </a:prstGeom>
        </p:spPr>
      </p:pic>
      <p:sp>
        <p:nvSpPr>
          <p:cNvPr id="14" name="TextBox 76"/>
          <p:cNvSpPr txBox="1"/>
          <p:nvPr/>
        </p:nvSpPr>
        <p:spPr>
          <a:xfrm>
            <a:off x="3289275" y="2790371"/>
            <a:ext cx="1440160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accent1"/>
                </a:solidFill>
                <a:cs typeface="+mn-ea"/>
                <a:sym typeface="+mn-lt"/>
              </a:rPr>
              <a:t>02</a:t>
            </a:r>
            <a:endParaRPr lang="zh-CN" altLang="en-US" sz="80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5" name="文本框 21"/>
          <p:cNvSpPr txBox="1"/>
          <p:nvPr/>
        </p:nvSpPr>
        <p:spPr>
          <a:xfrm>
            <a:off x="5305499" y="3501008"/>
            <a:ext cx="561662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altLang="zh-CN" sz="1600" dirty="0">
                <a:solidFill>
                  <a:schemeClr val="bg2"/>
                </a:solidFill>
                <a:cs typeface="+mn-ea"/>
                <a:sym typeface="+mn-lt"/>
              </a:rPr>
              <a:t>many variations of ipsum available  believable many variations of ipsum available  believable</a:t>
            </a:r>
          </a:p>
        </p:txBody>
      </p:sp>
      <p:sp>
        <p:nvSpPr>
          <p:cNvPr id="17" name="TextBox 76"/>
          <p:cNvSpPr txBox="1"/>
          <p:nvPr/>
        </p:nvSpPr>
        <p:spPr>
          <a:xfrm>
            <a:off x="5305499" y="2627807"/>
            <a:ext cx="5451229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accent2"/>
                </a:solidFill>
                <a:cs typeface="+mn-ea"/>
                <a:sym typeface="+mn-lt"/>
              </a:rPr>
              <a:t>单击修改您的标题</a:t>
            </a:r>
          </a:p>
        </p:txBody>
      </p:sp>
      <p:sp>
        <p:nvSpPr>
          <p:cNvPr id="2" name="矩形 1"/>
          <p:cNvSpPr/>
          <p:nvPr/>
        </p:nvSpPr>
        <p:spPr>
          <a:xfrm>
            <a:off x="2845886" y="2219569"/>
            <a:ext cx="2232248" cy="22322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1,0|2,5385211|3,15594532"/>
  <p:tag name="LINKREPLACED" val="True"/>
</p:tagLst>
</file>

<file path=ppt/theme/theme1.xml><?xml version="1.0" encoding="utf-8"?>
<a:theme xmlns:a="http://schemas.openxmlformats.org/drawingml/2006/main" name="Office 主题​​">
  <a:themeElements>
    <a:clrScheme name="自定义 187">
      <a:dk1>
        <a:srgbClr val="000000"/>
      </a:dk1>
      <a:lt1>
        <a:sysClr val="window" lastClr="FFFFFF"/>
      </a:lt1>
      <a:dk2>
        <a:srgbClr val="000000"/>
      </a:dk2>
      <a:lt2>
        <a:srgbClr val="7F7F7F"/>
      </a:lt2>
      <a:accent1>
        <a:srgbClr val="D35B78"/>
      </a:accent1>
      <a:accent2>
        <a:srgbClr val="93C30D"/>
      </a:accent2>
      <a:accent3>
        <a:srgbClr val="D35B78"/>
      </a:accent3>
      <a:accent4>
        <a:srgbClr val="93C30D"/>
      </a:accent4>
      <a:accent5>
        <a:srgbClr val="D35B78"/>
      </a:accent5>
      <a:accent6>
        <a:srgbClr val="22CC9F"/>
      </a:accent6>
      <a:hlink>
        <a:srgbClr val="0038A8"/>
      </a:hlink>
      <a:folHlink>
        <a:srgbClr val="1D76A3"/>
      </a:folHlink>
    </a:clrScheme>
    <a:fontScheme name="Temp">
      <a:majorFont>
        <a:latin typeface="造字工房尚黑 G0v1 纤细体"/>
        <a:ea typeface="造字工房尚黑 G0v1 纤细体"/>
        <a:cs typeface=""/>
      </a:majorFont>
      <a:minorFont>
        <a:latin typeface="造字工房尚黑 G0v1 纤细体"/>
        <a:ea typeface="造字工房尚黑 G0v1 纤细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2122</Words>
  <Application>Microsoft Office PowerPoint</Application>
  <PresentationFormat>自定义</PresentationFormat>
  <Paragraphs>310</Paragraphs>
  <Slides>24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8" baseType="lpstr">
      <vt:lpstr>Calibri</vt:lpstr>
      <vt:lpstr>造字工房尚黑 G0v1 纤细体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http://www.deepbbs.org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水感觉</dc:creator>
  <cp:lastModifiedBy>天 下</cp:lastModifiedBy>
  <cp:revision>202</cp:revision>
  <dcterms:created xsi:type="dcterms:W3CDTF">2015-09-13T11:28:00Z</dcterms:created>
  <dcterms:modified xsi:type="dcterms:W3CDTF">2021-01-05T05:08:30Z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